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8"/>
  </p:notesMasterIdLst>
  <p:handoutMasterIdLst>
    <p:handoutMasterId r:id="rId19"/>
  </p:handoutMasterIdLst>
  <p:sldIdLst>
    <p:sldId id="256" r:id="rId6"/>
    <p:sldId id="2593" r:id="rId7"/>
    <p:sldId id="2605" r:id="rId8"/>
    <p:sldId id="2607" r:id="rId9"/>
    <p:sldId id="2604" r:id="rId10"/>
    <p:sldId id="2594" r:id="rId11"/>
    <p:sldId id="475" r:id="rId12"/>
    <p:sldId id="306" r:id="rId13"/>
    <p:sldId id="322" r:id="rId14"/>
    <p:sldId id="456" r:id="rId15"/>
    <p:sldId id="499" r:id="rId16"/>
    <p:sldId id="25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C62"/>
    <a:srgbClr val="58F907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98D70-33E3-441B-B181-418C86024463}" v="3544" dt="2025-09-15T20:31:12.464"/>
    <p1510:client id="{5CB8ED2E-7551-4E3A-9470-980ACB10E428}" v="137" dt="2025-09-15T14:00:53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como Voltan" userId="791c9ed8-ebfb-4e06-848f-45786a6c46a0" providerId="ADAL" clId="{8C6A4B0C-EBCD-46A7-9985-97E567618D40}"/>
    <pc:docChg chg="undo custSel addSld delSld modSld delMainMaster modMainMaster">
      <pc:chgData name="Giacomo Voltan" userId="791c9ed8-ebfb-4e06-848f-45786a6c46a0" providerId="ADAL" clId="{8C6A4B0C-EBCD-46A7-9985-97E567618D40}" dt="2025-09-15T20:31:12.464" v="9880" actId="1076"/>
      <pc:docMkLst>
        <pc:docMk/>
      </pc:docMkLst>
      <pc:sldChg chg="addSp delSp modSp mod modAnim">
        <pc:chgData name="Giacomo Voltan" userId="791c9ed8-ebfb-4e06-848f-45786a6c46a0" providerId="ADAL" clId="{8C6A4B0C-EBCD-46A7-9985-97E567618D40}" dt="2025-09-15T09:05:48.563" v="7396" actId="20577"/>
        <pc:sldMkLst>
          <pc:docMk/>
          <pc:sldMk cId="3121982817" sldId="306"/>
        </pc:sldMkLst>
        <pc:spChg chg="mod">
          <ac:chgData name="Giacomo Voltan" userId="791c9ed8-ebfb-4e06-848f-45786a6c46a0" providerId="ADAL" clId="{8C6A4B0C-EBCD-46A7-9985-97E567618D40}" dt="2025-09-15T08:19:38.308" v="5954" actId="1076"/>
          <ac:spMkLst>
            <pc:docMk/>
            <pc:sldMk cId="3121982817" sldId="306"/>
            <ac:spMk id="3" creationId="{8C17B57B-FC4C-5380-758C-90830AC40E46}"/>
          </ac:spMkLst>
        </pc:spChg>
        <pc:spChg chg="mod">
          <ac:chgData name="Giacomo Voltan" userId="791c9ed8-ebfb-4e06-848f-45786a6c46a0" providerId="ADAL" clId="{8C6A4B0C-EBCD-46A7-9985-97E567618D40}" dt="2025-09-15T08:13:33.665" v="5853" actId="14100"/>
          <ac:spMkLst>
            <pc:docMk/>
            <pc:sldMk cId="3121982817" sldId="306"/>
            <ac:spMk id="15" creationId="{ED27A803-52DE-E84B-DFF9-506BCD7D6756}"/>
          </ac:spMkLst>
        </pc:spChg>
        <pc:spChg chg="mod">
          <ac:chgData name="Giacomo Voltan" userId="791c9ed8-ebfb-4e06-848f-45786a6c46a0" providerId="ADAL" clId="{8C6A4B0C-EBCD-46A7-9985-97E567618D40}" dt="2025-09-15T08:13:28.670" v="5852" actId="20577"/>
          <ac:spMkLst>
            <pc:docMk/>
            <pc:sldMk cId="3121982817" sldId="306"/>
            <ac:spMk id="16" creationId="{FD5AB2B2-37E4-C9CB-A07D-9A470AD5C857}"/>
          </ac:spMkLst>
        </pc:spChg>
        <pc:spChg chg="mod">
          <ac:chgData name="Giacomo Voltan" userId="791c9ed8-ebfb-4e06-848f-45786a6c46a0" providerId="ADAL" clId="{8C6A4B0C-EBCD-46A7-9985-97E567618D40}" dt="2025-09-15T08:12:50.266" v="5836"/>
          <ac:spMkLst>
            <pc:docMk/>
            <pc:sldMk cId="3121982817" sldId="306"/>
            <ac:spMk id="28" creationId="{DA07FD50-1785-EE0E-E119-490B3C4CAA82}"/>
          </ac:spMkLst>
        </pc:spChg>
        <pc:spChg chg="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33" creationId="{340C9C6A-9A92-3902-CC49-1950EF32093B}"/>
          </ac:spMkLst>
        </pc:spChg>
        <pc:spChg chg="add 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34" creationId="{093CE2DF-1DB2-1DCF-F3A4-B221457C99A7}"/>
          </ac:spMkLst>
        </pc:spChg>
        <pc:spChg chg="add 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36" creationId="{3231567B-E584-D43B-184B-79B816B4F3E1}"/>
          </ac:spMkLst>
        </pc:spChg>
        <pc:spChg chg="add 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42" creationId="{8C0C13E1-EB73-66AA-64C4-8E1813C4249A}"/>
          </ac:spMkLst>
        </pc:spChg>
        <pc:spChg chg="add 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44" creationId="{A1F3769E-02E0-5BDC-9833-1B7DB7E767DD}"/>
          </ac:spMkLst>
        </pc:spChg>
        <pc:spChg chg="add 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45" creationId="{30FB4725-10B6-2158-07B0-1C2001467121}"/>
          </ac:spMkLst>
        </pc:spChg>
        <pc:spChg chg="add 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47" creationId="{461563D2-04BC-08F8-0CD9-B027599D913D}"/>
          </ac:spMkLst>
        </pc:spChg>
        <pc:spChg chg="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48" creationId="{8FD2A704-FEF7-EE68-394B-3E8A47742F05}"/>
          </ac:spMkLst>
        </pc:spChg>
        <pc:spChg chg="add 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50" creationId="{9BF21665-A756-0042-AC20-513976BAAB44}"/>
          </ac:spMkLst>
        </pc:spChg>
        <pc:spChg chg="add mod">
          <ac:chgData name="Giacomo Voltan" userId="791c9ed8-ebfb-4e06-848f-45786a6c46a0" providerId="ADAL" clId="{8C6A4B0C-EBCD-46A7-9985-97E567618D40}" dt="2025-09-15T08:13:14.183" v="5842" actId="1076"/>
          <ac:spMkLst>
            <pc:docMk/>
            <pc:sldMk cId="3121982817" sldId="306"/>
            <ac:spMk id="51" creationId="{B1A0EAAE-1A31-DF90-11B5-0D5F70AF35E4}"/>
          </ac:spMkLst>
        </pc:spChg>
        <pc:spChg chg="mod">
          <ac:chgData name="Giacomo Voltan" userId="791c9ed8-ebfb-4e06-848f-45786a6c46a0" providerId="ADAL" clId="{8C6A4B0C-EBCD-46A7-9985-97E567618D40}" dt="2025-09-15T08:15:21.385" v="5867" actId="1037"/>
          <ac:spMkLst>
            <pc:docMk/>
            <pc:sldMk cId="3121982817" sldId="306"/>
            <ac:spMk id="72" creationId="{FBA34F1A-EEDC-426F-6C99-B1F12584FCD2}"/>
          </ac:spMkLst>
        </pc:spChg>
        <pc:spChg chg="del">
          <ac:chgData name="Giacomo Voltan" userId="791c9ed8-ebfb-4e06-848f-45786a6c46a0" providerId="ADAL" clId="{8C6A4B0C-EBCD-46A7-9985-97E567618D40}" dt="2025-09-15T08:13:01.946" v="5841" actId="478"/>
          <ac:spMkLst>
            <pc:docMk/>
            <pc:sldMk cId="3121982817" sldId="306"/>
            <ac:spMk id="73" creationId="{67EECE36-D157-66DF-71D3-388E8652B7D2}"/>
          </ac:spMkLst>
        </pc:spChg>
        <pc:spChg chg="add mod">
          <ac:chgData name="Giacomo Voltan" userId="791c9ed8-ebfb-4e06-848f-45786a6c46a0" providerId="ADAL" clId="{8C6A4B0C-EBCD-46A7-9985-97E567618D40}" dt="2025-09-15T08:23:59.684" v="6182" actId="164"/>
          <ac:spMkLst>
            <pc:docMk/>
            <pc:sldMk cId="3121982817" sldId="306"/>
            <ac:spMk id="74" creationId="{8838BE57-8A09-9B8C-9D88-E01377659BAE}"/>
          </ac:spMkLst>
        </pc:spChg>
        <pc:spChg chg="add mod">
          <ac:chgData name="Giacomo Voltan" userId="791c9ed8-ebfb-4e06-848f-45786a6c46a0" providerId="ADAL" clId="{8C6A4B0C-EBCD-46A7-9985-97E567618D40}" dt="2025-09-15T08:28:43.968" v="6263" actId="6549"/>
          <ac:spMkLst>
            <pc:docMk/>
            <pc:sldMk cId="3121982817" sldId="306"/>
            <ac:spMk id="75" creationId="{B3549E60-540C-6BE9-9C14-6E8F80DCD7E5}"/>
          </ac:spMkLst>
        </pc:spChg>
        <pc:spChg chg="add mod">
          <ac:chgData name="Giacomo Voltan" userId="791c9ed8-ebfb-4e06-848f-45786a6c46a0" providerId="ADAL" clId="{8C6A4B0C-EBCD-46A7-9985-97E567618D40}" dt="2025-09-15T08:23:59.684" v="6182" actId="164"/>
          <ac:spMkLst>
            <pc:docMk/>
            <pc:sldMk cId="3121982817" sldId="306"/>
            <ac:spMk id="76" creationId="{3D11AAE1-6B3C-B968-4456-28C3A4CE4415}"/>
          </ac:spMkLst>
        </pc:spChg>
        <pc:spChg chg="add mod">
          <ac:chgData name="Giacomo Voltan" userId="791c9ed8-ebfb-4e06-848f-45786a6c46a0" providerId="ADAL" clId="{8C6A4B0C-EBCD-46A7-9985-97E567618D40}" dt="2025-09-15T08:23:38.245" v="6180" actId="1076"/>
          <ac:spMkLst>
            <pc:docMk/>
            <pc:sldMk cId="3121982817" sldId="306"/>
            <ac:spMk id="77" creationId="{7B7A8F0F-F68C-3774-84A0-5B2303A35194}"/>
          </ac:spMkLst>
        </pc:spChg>
        <pc:spChg chg="add mod">
          <ac:chgData name="Giacomo Voltan" userId="791c9ed8-ebfb-4e06-848f-45786a6c46a0" providerId="ADAL" clId="{8C6A4B0C-EBCD-46A7-9985-97E567618D40}" dt="2025-09-15T09:05:48.563" v="7396" actId="20577"/>
          <ac:spMkLst>
            <pc:docMk/>
            <pc:sldMk cId="3121982817" sldId="306"/>
            <ac:spMk id="80" creationId="{C17DB606-EDEE-3D9C-22C1-F22859E0B652}"/>
          </ac:spMkLst>
        </pc:spChg>
        <pc:grpChg chg="add mod">
          <ac:chgData name="Giacomo Voltan" userId="791c9ed8-ebfb-4e06-848f-45786a6c46a0" providerId="ADAL" clId="{8C6A4B0C-EBCD-46A7-9985-97E567618D40}" dt="2025-09-15T08:23:55.165" v="6181" actId="164"/>
          <ac:grpSpMkLst>
            <pc:docMk/>
            <pc:sldMk cId="3121982817" sldId="306"/>
            <ac:grpSpMk id="78" creationId="{D72E2CDD-9611-291A-1AF8-00F7E3D2A69D}"/>
          </ac:grpSpMkLst>
        </pc:grpChg>
        <pc:grpChg chg="add mod">
          <ac:chgData name="Giacomo Voltan" userId="791c9ed8-ebfb-4e06-848f-45786a6c46a0" providerId="ADAL" clId="{8C6A4B0C-EBCD-46A7-9985-97E567618D40}" dt="2025-09-15T08:28:40.329" v="6262" actId="14100"/>
          <ac:grpSpMkLst>
            <pc:docMk/>
            <pc:sldMk cId="3121982817" sldId="306"/>
            <ac:grpSpMk id="79" creationId="{8A9C3905-BCCD-91CF-EAF8-C876ACA72F0F}"/>
          </ac:grpSpMkLst>
        </pc:grpChg>
        <pc:grpChg chg="add mod">
          <ac:chgData name="Giacomo Voltan" userId="791c9ed8-ebfb-4e06-848f-45786a6c46a0" providerId="ADAL" clId="{8C6A4B0C-EBCD-46A7-9985-97E567618D40}" dt="2025-09-15T08:27:26.068" v="6259" actId="1037"/>
          <ac:grpSpMkLst>
            <pc:docMk/>
            <pc:sldMk cId="3121982817" sldId="306"/>
            <ac:grpSpMk id="81" creationId="{5B45916D-DDEA-616F-96EC-599534776B3F}"/>
          </ac:grpSpMkLst>
        </pc:grpChg>
        <pc:graphicFrameChg chg="mod">
          <ac:chgData name="Giacomo Voltan" userId="791c9ed8-ebfb-4e06-848f-45786a6c46a0" providerId="ADAL" clId="{8C6A4B0C-EBCD-46A7-9985-97E567618D40}" dt="2025-09-15T08:19:31.053" v="5953" actId="1076"/>
          <ac:graphicFrameMkLst>
            <pc:docMk/>
            <pc:sldMk cId="3121982817" sldId="306"/>
            <ac:graphicFrameMk id="14" creationId="{989BA7BE-349B-4FF5-942A-AA4E2654E817}"/>
          </ac:graphicFrameMkLst>
        </pc:graphicFrameChg>
        <pc:picChg chg="add del mod modCrop">
          <ac:chgData name="Giacomo Voltan" userId="791c9ed8-ebfb-4e06-848f-45786a6c46a0" providerId="ADAL" clId="{8C6A4B0C-EBCD-46A7-9985-97E567618D40}" dt="2025-09-15T08:12:07.582" v="5835" actId="478"/>
          <ac:picMkLst>
            <pc:docMk/>
            <pc:sldMk cId="3121982817" sldId="306"/>
            <ac:picMk id="4" creationId="{E90FDAA8-975F-3B03-9C04-6AC4CC7FFD51}"/>
          </ac:picMkLst>
        </pc:picChg>
        <pc:picChg chg="add mod modCrop">
          <ac:chgData name="Giacomo Voltan" userId="791c9ed8-ebfb-4e06-848f-45786a6c46a0" providerId="ADAL" clId="{8C6A4B0C-EBCD-46A7-9985-97E567618D40}" dt="2025-09-15T08:27:14.674" v="6251" actId="164"/>
          <ac:picMkLst>
            <pc:docMk/>
            <pc:sldMk cId="3121982817" sldId="306"/>
            <ac:picMk id="7" creationId="{4271DAA1-555B-04B4-F8F3-E8CEBFBA19F7}"/>
          </ac:picMkLst>
        </pc:picChg>
        <pc:picChg chg="add del mod modCrop">
          <ac:chgData name="Giacomo Voltan" userId="791c9ed8-ebfb-4e06-848f-45786a6c46a0" providerId="ADAL" clId="{8C6A4B0C-EBCD-46A7-9985-97E567618D40}" dt="2025-09-15T07:50:43.982" v="5420" actId="21"/>
          <ac:picMkLst>
            <pc:docMk/>
            <pc:sldMk cId="3121982817" sldId="306"/>
            <ac:picMk id="9" creationId="{45D71D40-362A-7F6C-CC2A-52975514AC0D}"/>
          </ac:picMkLst>
        </pc:picChg>
        <pc:picChg chg="add mod modCrop">
          <ac:chgData name="Giacomo Voltan" userId="791c9ed8-ebfb-4e06-848f-45786a6c46a0" providerId="ADAL" clId="{8C6A4B0C-EBCD-46A7-9985-97E567618D40}" dt="2025-09-15T08:23:55.165" v="6181" actId="164"/>
          <ac:picMkLst>
            <pc:docMk/>
            <pc:sldMk cId="3121982817" sldId="306"/>
            <ac:picMk id="10" creationId="{3421433D-D7AF-2786-CE88-CCA50CB248FB}"/>
          </ac:picMkLst>
        </pc:picChg>
        <pc:picChg chg="add mod modCrop">
          <ac:chgData name="Giacomo Voltan" userId="791c9ed8-ebfb-4e06-848f-45786a6c46a0" providerId="ADAL" clId="{8C6A4B0C-EBCD-46A7-9985-97E567618D40}" dt="2025-09-15T08:23:55.165" v="6181" actId="164"/>
          <ac:picMkLst>
            <pc:docMk/>
            <pc:sldMk cId="3121982817" sldId="306"/>
            <ac:picMk id="11" creationId="{03A81ED0-948C-C96C-9990-A68F72169DAB}"/>
          </ac:picMkLst>
        </pc:picChg>
        <pc:picChg chg="add mod modCrop">
          <ac:chgData name="Giacomo Voltan" userId="791c9ed8-ebfb-4e06-848f-45786a6c46a0" providerId="ADAL" clId="{8C6A4B0C-EBCD-46A7-9985-97E567618D40}" dt="2025-09-15T08:23:55.165" v="6181" actId="164"/>
          <ac:picMkLst>
            <pc:docMk/>
            <pc:sldMk cId="3121982817" sldId="306"/>
            <ac:picMk id="12" creationId="{6E28E566-9F5D-C33E-B427-C90C625E815E}"/>
          </ac:picMkLst>
        </pc:picChg>
        <pc:cxnChg chg="mod">
          <ac:chgData name="Giacomo Voltan" userId="791c9ed8-ebfb-4e06-848f-45786a6c46a0" providerId="ADAL" clId="{8C6A4B0C-EBCD-46A7-9985-97E567618D40}" dt="2025-09-15T08:15:37.415" v="5869" actId="1582"/>
          <ac:cxnSpMkLst>
            <pc:docMk/>
            <pc:sldMk cId="3121982817" sldId="306"/>
            <ac:cxnSpMk id="32" creationId="{B35F99E5-834C-CC68-A79C-CBF5245415D7}"/>
          </ac:cxnSpMkLst>
        </pc:cxnChg>
        <pc:cxnChg chg="mod">
          <ac:chgData name="Giacomo Voltan" userId="791c9ed8-ebfb-4e06-848f-45786a6c46a0" providerId="ADAL" clId="{8C6A4B0C-EBCD-46A7-9985-97E567618D40}" dt="2025-09-15T08:15:37.415" v="5869" actId="1582"/>
          <ac:cxnSpMkLst>
            <pc:docMk/>
            <pc:sldMk cId="3121982817" sldId="306"/>
            <ac:cxnSpMk id="37" creationId="{DAE0E831-81F2-9D97-45EE-3C7987F9AED6}"/>
          </ac:cxnSpMkLst>
        </pc:cxnChg>
        <pc:cxnChg chg="mod">
          <ac:chgData name="Giacomo Voltan" userId="791c9ed8-ebfb-4e06-848f-45786a6c46a0" providerId="ADAL" clId="{8C6A4B0C-EBCD-46A7-9985-97E567618D40}" dt="2025-09-15T08:15:37.415" v="5869" actId="1582"/>
          <ac:cxnSpMkLst>
            <pc:docMk/>
            <pc:sldMk cId="3121982817" sldId="306"/>
            <ac:cxnSpMk id="38" creationId="{5F55B126-F588-4369-3B6B-DA1246CB7778}"/>
          </ac:cxnSpMkLst>
        </pc:cxnChg>
        <pc:cxnChg chg="mod">
          <ac:chgData name="Giacomo Voltan" userId="791c9ed8-ebfb-4e06-848f-45786a6c46a0" providerId="ADAL" clId="{8C6A4B0C-EBCD-46A7-9985-97E567618D40}" dt="2025-09-15T08:15:37.415" v="5869" actId="1582"/>
          <ac:cxnSpMkLst>
            <pc:docMk/>
            <pc:sldMk cId="3121982817" sldId="306"/>
            <ac:cxnSpMk id="39" creationId="{260ACE90-8FB8-AB22-B80C-100D6F5BA60E}"/>
          </ac:cxnSpMkLst>
        </pc:cxnChg>
        <pc:cxnChg chg="mod">
          <ac:chgData name="Giacomo Voltan" userId="791c9ed8-ebfb-4e06-848f-45786a6c46a0" providerId="ADAL" clId="{8C6A4B0C-EBCD-46A7-9985-97E567618D40}" dt="2025-09-15T08:15:37.415" v="5869" actId="1582"/>
          <ac:cxnSpMkLst>
            <pc:docMk/>
            <pc:sldMk cId="3121982817" sldId="306"/>
            <ac:cxnSpMk id="40" creationId="{BD87C8C5-86E7-4847-EB8C-82ACEC0F8CDD}"/>
          </ac:cxnSpMkLst>
        </pc:cxnChg>
        <pc:cxnChg chg="mod">
          <ac:chgData name="Giacomo Voltan" userId="791c9ed8-ebfb-4e06-848f-45786a6c46a0" providerId="ADAL" clId="{8C6A4B0C-EBCD-46A7-9985-97E567618D40}" dt="2025-09-15T08:15:37.415" v="5869" actId="1582"/>
          <ac:cxnSpMkLst>
            <pc:docMk/>
            <pc:sldMk cId="3121982817" sldId="306"/>
            <ac:cxnSpMk id="41" creationId="{E4E9A39E-2511-CF62-7DA1-272382E18F2E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53" creationId="{D4F5FD19-274A-6C8A-5EEE-C8CE7736F381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55" creationId="{7106797A-8A80-F2BA-1976-6B40283C8D76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56" creationId="{ACE4EB86-75B5-5B50-B8EA-1990D3E8EE0A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59" creationId="{63A024DE-31F3-681C-057B-C38E6FC3E5F9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60" creationId="{A32B5DBC-788E-8D84-2816-F2D8D54112A3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61" creationId="{8534A0AC-44C6-D384-6BFB-079B6A132639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63" creationId="{B697E349-917C-C0A6-B5F1-24724C47D4B1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64" creationId="{8C3A4F59-5922-827C-5336-A96263779739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65" creationId="{8C292E15-C646-6659-260D-8B0B9CC9E26A}"/>
          </ac:cxnSpMkLst>
        </pc:cxnChg>
        <pc:cxnChg chg="mod">
          <ac:chgData name="Giacomo Voltan" userId="791c9ed8-ebfb-4e06-848f-45786a6c46a0" providerId="ADAL" clId="{8C6A4B0C-EBCD-46A7-9985-97E567618D40}" dt="2025-09-15T08:14:17.645" v="5857" actId="1582"/>
          <ac:cxnSpMkLst>
            <pc:docMk/>
            <pc:sldMk cId="3121982817" sldId="306"/>
            <ac:cxnSpMk id="66" creationId="{3C475EC4-BA4B-AC00-2E95-9794B534DA54}"/>
          </ac:cxnSpMkLst>
        </pc:cxnChg>
        <pc:cxnChg chg="mod">
          <ac:chgData name="Giacomo Voltan" userId="791c9ed8-ebfb-4e06-848f-45786a6c46a0" providerId="ADAL" clId="{8C6A4B0C-EBCD-46A7-9985-97E567618D40}" dt="2025-09-15T08:15:28.158" v="5868" actId="1582"/>
          <ac:cxnSpMkLst>
            <pc:docMk/>
            <pc:sldMk cId="3121982817" sldId="306"/>
            <ac:cxnSpMk id="68" creationId="{BAFD2D52-55B1-E999-0D60-C6F31CE139E7}"/>
          </ac:cxnSpMkLst>
        </pc:cxnChg>
        <pc:cxnChg chg="mod">
          <ac:chgData name="Giacomo Voltan" userId="791c9ed8-ebfb-4e06-848f-45786a6c46a0" providerId="ADAL" clId="{8C6A4B0C-EBCD-46A7-9985-97E567618D40}" dt="2025-09-15T08:15:28.158" v="5868" actId="1582"/>
          <ac:cxnSpMkLst>
            <pc:docMk/>
            <pc:sldMk cId="3121982817" sldId="306"/>
            <ac:cxnSpMk id="69" creationId="{044499A1-F6AC-82AE-23F4-3D057F86ECE6}"/>
          </ac:cxnSpMkLst>
        </pc:cxnChg>
        <pc:cxnChg chg="mod">
          <ac:chgData name="Giacomo Voltan" userId="791c9ed8-ebfb-4e06-848f-45786a6c46a0" providerId="ADAL" clId="{8C6A4B0C-EBCD-46A7-9985-97E567618D40}" dt="2025-09-15T08:15:07.138" v="5862" actId="1582"/>
          <ac:cxnSpMkLst>
            <pc:docMk/>
            <pc:sldMk cId="3121982817" sldId="306"/>
            <ac:cxnSpMk id="70" creationId="{AD9CAE3B-92C5-3AF3-6F80-4DBC60116B1E}"/>
          </ac:cxnSpMkLst>
        </pc:cxnChg>
        <pc:cxnChg chg="mod">
          <ac:chgData name="Giacomo Voltan" userId="791c9ed8-ebfb-4e06-848f-45786a6c46a0" providerId="ADAL" clId="{8C6A4B0C-EBCD-46A7-9985-97E567618D40}" dt="2025-09-15T08:15:07.138" v="5862" actId="1582"/>
          <ac:cxnSpMkLst>
            <pc:docMk/>
            <pc:sldMk cId="3121982817" sldId="306"/>
            <ac:cxnSpMk id="71" creationId="{1292A57C-456B-6CFB-638C-524E830E5A63}"/>
          </ac:cxnSpMkLst>
        </pc:cxnChg>
      </pc:sldChg>
      <pc:sldChg chg="addSp delSp modSp mod modAnim">
        <pc:chgData name="Giacomo Voltan" userId="791c9ed8-ebfb-4e06-848f-45786a6c46a0" providerId="ADAL" clId="{8C6A4B0C-EBCD-46A7-9985-97E567618D40}" dt="2025-09-15T20:31:12.464" v="9880" actId="1076"/>
        <pc:sldMkLst>
          <pc:docMk/>
          <pc:sldMk cId="2444068000" sldId="322"/>
        </pc:sldMkLst>
        <pc:spChg chg="mod">
          <ac:chgData name="Giacomo Voltan" userId="791c9ed8-ebfb-4e06-848f-45786a6c46a0" providerId="ADAL" clId="{8C6A4B0C-EBCD-46A7-9985-97E567618D40}" dt="2025-09-15T09:08:12.294" v="7479" actId="1076"/>
          <ac:spMkLst>
            <pc:docMk/>
            <pc:sldMk cId="2444068000" sldId="322"/>
            <ac:spMk id="2" creationId="{C4621457-6C3E-49A2-F7AC-3639B160F01D}"/>
          </ac:spMkLst>
        </pc:spChg>
        <pc:spChg chg="add del mod ord topLvl">
          <ac:chgData name="Giacomo Voltan" userId="791c9ed8-ebfb-4e06-848f-45786a6c46a0" providerId="ADAL" clId="{8C6A4B0C-EBCD-46A7-9985-97E567618D40}" dt="2025-09-15T09:55:36.219" v="8594" actId="478"/>
          <ac:spMkLst>
            <pc:docMk/>
            <pc:sldMk cId="2444068000" sldId="322"/>
            <ac:spMk id="6" creationId="{86F75C02-88E1-2828-FC11-E1AA1B844247}"/>
          </ac:spMkLst>
        </pc:spChg>
        <pc:spChg chg="add mod">
          <ac:chgData name="Giacomo Voltan" userId="791c9ed8-ebfb-4e06-848f-45786a6c46a0" providerId="ADAL" clId="{8C6A4B0C-EBCD-46A7-9985-97E567618D40}" dt="2025-09-15T09:55:56.496" v="8601" actId="1076"/>
          <ac:spMkLst>
            <pc:docMk/>
            <pc:sldMk cId="2444068000" sldId="322"/>
            <ac:spMk id="12" creationId="{56FDBC87-0F1C-5414-AEB3-218726DD78C4}"/>
          </ac:spMkLst>
        </pc:spChg>
        <pc:spChg chg="add mod">
          <ac:chgData name="Giacomo Voltan" userId="791c9ed8-ebfb-4e06-848f-45786a6c46a0" providerId="ADAL" clId="{8C6A4B0C-EBCD-46A7-9985-97E567618D40}" dt="2025-09-15T20:31:12.464" v="9880" actId="1076"/>
          <ac:spMkLst>
            <pc:docMk/>
            <pc:sldMk cId="2444068000" sldId="322"/>
            <ac:spMk id="13" creationId="{F494EAB2-AFE0-0347-D805-8ED3D27D1999}"/>
          </ac:spMkLst>
        </pc:spChg>
        <pc:spChg chg="mod">
          <ac:chgData name="Giacomo Voltan" userId="791c9ed8-ebfb-4e06-848f-45786a6c46a0" providerId="ADAL" clId="{8C6A4B0C-EBCD-46A7-9985-97E567618D40}" dt="2025-09-15T09:52:27.228" v="8525"/>
          <ac:spMkLst>
            <pc:docMk/>
            <pc:sldMk cId="2444068000" sldId="322"/>
            <ac:spMk id="26" creationId="{00C08C71-B0EE-0DC8-581E-A9B7B6FD187F}"/>
          </ac:spMkLst>
        </pc:spChg>
        <pc:spChg chg="mod">
          <ac:chgData name="Giacomo Voltan" userId="791c9ed8-ebfb-4e06-848f-45786a6c46a0" providerId="ADAL" clId="{8C6A4B0C-EBCD-46A7-9985-97E567618D40}" dt="2025-09-15T10:17:30.971" v="9060" actId="790"/>
          <ac:spMkLst>
            <pc:docMk/>
            <pc:sldMk cId="2444068000" sldId="322"/>
            <ac:spMk id="31" creationId="{8F622EE9-5DC2-60CE-B522-69CED9971FBA}"/>
          </ac:spMkLst>
        </pc:spChg>
        <pc:spChg chg="mod">
          <ac:chgData name="Giacomo Voltan" userId="791c9ed8-ebfb-4e06-848f-45786a6c46a0" providerId="ADAL" clId="{8C6A4B0C-EBCD-46A7-9985-97E567618D40}" dt="2025-09-15T10:17:52.240" v="9062" actId="790"/>
          <ac:spMkLst>
            <pc:docMk/>
            <pc:sldMk cId="2444068000" sldId="322"/>
            <ac:spMk id="36" creationId="{C3122F8A-5A6C-FA1C-B036-9A0ED77D3F93}"/>
          </ac:spMkLst>
        </pc:spChg>
        <pc:spChg chg="mod">
          <ac:chgData name="Giacomo Voltan" userId="791c9ed8-ebfb-4e06-848f-45786a6c46a0" providerId="ADAL" clId="{8C6A4B0C-EBCD-46A7-9985-97E567618D40}" dt="2025-09-15T10:17:34.362" v="9061" actId="790"/>
          <ac:spMkLst>
            <pc:docMk/>
            <pc:sldMk cId="2444068000" sldId="322"/>
            <ac:spMk id="37" creationId="{0079F7DF-77C0-5468-ABD7-6059D326876D}"/>
          </ac:spMkLst>
        </pc:spChg>
        <pc:spChg chg="mod">
          <ac:chgData name="Giacomo Voltan" userId="791c9ed8-ebfb-4e06-848f-45786a6c46a0" providerId="ADAL" clId="{8C6A4B0C-EBCD-46A7-9985-97E567618D40}" dt="2025-09-15T10:18:01.158" v="9063" actId="790"/>
          <ac:spMkLst>
            <pc:docMk/>
            <pc:sldMk cId="2444068000" sldId="322"/>
            <ac:spMk id="38" creationId="{CCEE3D3C-128E-15EB-0F6A-0CBDC8EFAE46}"/>
          </ac:spMkLst>
        </pc:spChg>
        <pc:spChg chg="mod">
          <ac:chgData name="Giacomo Voltan" userId="791c9ed8-ebfb-4e06-848f-45786a6c46a0" providerId="ADAL" clId="{8C6A4B0C-EBCD-46A7-9985-97E567618D40}" dt="2025-09-15T09:52:27.228" v="8525"/>
          <ac:spMkLst>
            <pc:docMk/>
            <pc:sldMk cId="2444068000" sldId="322"/>
            <ac:spMk id="41" creationId="{3B7206CC-08E6-62CE-414A-0FAB317D4794}"/>
          </ac:spMkLst>
        </pc:spChg>
        <pc:spChg chg="mod">
          <ac:chgData name="Giacomo Voltan" userId="791c9ed8-ebfb-4e06-848f-45786a6c46a0" providerId="ADAL" clId="{8C6A4B0C-EBCD-46A7-9985-97E567618D40}" dt="2025-09-15T09:52:27.228" v="8525"/>
          <ac:spMkLst>
            <pc:docMk/>
            <pc:sldMk cId="2444068000" sldId="322"/>
            <ac:spMk id="43" creationId="{DC49A309-5F5D-D195-7E99-C1A3EC2AC6CC}"/>
          </ac:spMkLst>
        </pc:spChg>
        <pc:spChg chg="mod">
          <ac:chgData name="Giacomo Voltan" userId="791c9ed8-ebfb-4e06-848f-45786a6c46a0" providerId="ADAL" clId="{8C6A4B0C-EBCD-46A7-9985-97E567618D40}" dt="2025-09-15T09:52:27.228" v="8525"/>
          <ac:spMkLst>
            <pc:docMk/>
            <pc:sldMk cId="2444068000" sldId="322"/>
            <ac:spMk id="45" creationId="{F15AD100-3B87-250E-B0AD-C9F1974AEF9B}"/>
          </ac:spMkLst>
        </pc:spChg>
        <pc:spChg chg="mod">
          <ac:chgData name="Giacomo Voltan" userId="791c9ed8-ebfb-4e06-848f-45786a6c46a0" providerId="ADAL" clId="{8C6A4B0C-EBCD-46A7-9985-97E567618D40}" dt="2025-09-15T09:52:27.228" v="8525"/>
          <ac:spMkLst>
            <pc:docMk/>
            <pc:sldMk cId="2444068000" sldId="322"/>
            <ac:spMk id="47" creationId="{037F44D6-CE43-024C-0264-878D05770799}"/>
          </ac:spMkLst>
        </pc:spChg>
        <pc:spChg chg="mod">
          <ac:chgData name="Giacomo Voltan" userId="791c9ed8-ebfb-4e06-848f-45786a6c46a0" providerId="ADAL" clId="{8C6A4B0C-EBCD-46A7-9985-97E567618D40}" dt="2025-09-15T10:17:23.130" v="9058" actId="790"/>
          <ac:spMkLst>
            <pc:docMk/>
            <pc:sldMk cId="2444068000" sldId="322"/>
            <ac:spMk id="50" creationId="{7283BF04-3C79-FD2D-DEC2-1747E0239999}"/>
          </ac:spMkLst>
        </pc:spChg>
        <pc:spChg chg="mod">
          <ac:chgData name="Giacomo Voltan" userId="791c9ed8-ebfb-4e06-848f-45786a6c46a0" providerId="ADAL" clId="{8C6A4B0C-EBCD-46A7-9985-97E567618D40}" dt="2025-09-15T10:17:27.224" v="9059" actId="790"/>
          <ac:spMkLst>
            <pc:docMk/>
            <pc:sldMk cId="2444068000" sldId="322"/>
            <ac:spMk id="51" creationId="{60D5AB22-730C-2681-670C-9488165CE2E7}"/>
          </ac:spMkLst>
        </pc:spChg>
        <pc:spChg chg="mod">
          <ac:chgData name="Giacomo Voltan" userId="791c9ed8-ebfb-4e06-848f-45786a6c46a0" providerId="ADAL" clId="{8C6A4B0C-EBCD-46A7-9985-97E567618D40}" dt="2025-09-15T09:52:27.228" v="8525"/>
          <ac:spMkLst>
            <pc:docMk/>
            <pc:sldMk cId="2444068000" sldId="322"/>
            <ac:spMk id="55" creationId="{53830A9B-A39A-E5C2-222A-2ADA1EB57A2A}"/>
          </ac:spMkLst>
        </pc:spChg>
        <pc:spChg chg="add mod">
          <ac:chgData name="Giacomo Voltan" userId="791c9ed8-ebfb-4e06-848f-45786a6c46a0" providerId="ADAL" clId="{8C6A4B0C-EBCD-46A7-9985-97E567618D40}" dt="2025-09-15T10:10:20.040" v="8987" actId="164"/>
          <ac:spMkLst>
            <pc:docMk/>
            <pc:sldMk cId="2444068000" sldId="322"/>
            <ac:spMk id="57" creationId="{EF975AF2-680A-71EF-B895-22951CF1C3B4}"/>
          </ac:spMkLst>
        </pc:spChg>
        <pc:spChg chg="add mod">
          <ac:chgData name="Giacomo Voltan" userId="791c9ed8-ebfb-4e06-848f-45786a6c46a0" providerId="ADAL" clId="{8C6A4B0C-EBCD-46A7-9985-97E567618D40}" dt="2025-09-15T10:10:42.574" v="8993" actId="164"/>
          <ac:spMkLst>
            <pc:docMk/>
            <pc:sldMk cId="2444068000" sldId="322"/>
            <ac:spMk id="59" creationId="{3F8FE8DC-2C21-0F5C-DD34-F8ED2C869A6F}"/>
          </ac:spMkLst>
        </pc:spChg>
        <pc:grpChg chg="del mod">
          <ac:chgData name="Giacomo Voltan" userId="791c9ed8-ebfb-4e06-848f-45786a6c46a0" providerId="ADAL" clId="{8C6A4B0C-EBCD-46A7-9985-97E567618D40}" dt="2025-09-15T09:10:23.973" v="7557" actId="165"/>
          <ac:grpSpMkLst>
            <pc:docMk/>
            <pc:sldMk cId="2444068000" sldId="322"/>
            <ac:grpSpMk id="3" creationId="{8E0B8FEA-51D5-C3F6-1156-07C1C5844CF4}"/>
          </ac:grpSpMkLst>
        </pc:grpChg>
        <pc:grpChg chg="del mod topLvl">
          <ac:chgData name="Giacomo Voltan" userId="791c9ed8-ebfb-4e06-848f-45786a6c46a0" providerId="ADAL" clId="{8C6A4B0C-EBCD-46A7-9985-97E567618D40}" dt="2025-09-15T09:10:27.679" v="7558" actId="165"/>
          <ac:grpSpMkLst>
            <pc:docMk/>
            <pc:sldMk cId="2444068000" sldId="322"/>
            <ac:grpSpMk id="5" creationId="{6C411227-C93A-8855-01E9-9FE3806D7B12}"/>
          </ac:grpSpMkLst>
        </pc:grpChg>
        <pc:grpChg chg="add del mod">
          <ac:chgData name="Giacomo Voltan" userId="791c9ed8-ebfb-4e06-848f-45786a6c46a0" providerId="ADAL" clId="{8C6A4B0C-EBCD-46A7-9985-97E567618D40}" dt="2025-09-15T09:55:36.219" v="8594" actId="478"/>
          <ac:grpSpMkLst>
            <pc:docMk/>
            <pc:sldMk cId="2444068000" sldId="322"/>
            <ac:grpSpMk id="8" creationId="{326C451B-0FB7-8847-7F8F-5F28C8F82F22}"/>
          </ac:grpSpMkLst>
        </pc:grpChg>
        <pc:grpChg chg="mod">
          <ac:chgData name="Giacomo Voltan" userId="791c9ed8-ebfb-4e06-848f-45786a6c46a0" providerId="ADAL" clId="{8C6A4B0C-EBCD-46A7-9985-97E567618D40}" dt="2025-09-15T20:31:03.529" v="9879" actId="1036"/>
          <ac:grpSpMkLst>
            <pc:docMk/>
            <pc:sldMk cId="2444068000" sldId="322"/>
            <ac:grpSpMk id="11" creationId="{887D7132-9D57-762D-C1E5-7AA18425F695}"/>
          </ac:grpSpMkLst>
        </pc:grpChg>
        <pc:grpChg chg="mod">
          <ac:chgData name="Giacomo Voltan" userId="791c9ed8-ebfb-4e06-848f-45786a6c46a0" providerId="ADAL" clId="{8C6A4B0C-EBCD-46A7-9985-97E567618D40}" dt="2025-09-15T09:56:29.985" v="8622" actId="1036"/>
          <ac:grpSpMkLst>
            <pc:docMk/>
            <pc:sldMk cId="2444068000" sldId="322"/>
            <ac:grpSpMk id="24" creationId="{C0605F6F-2DCC-FA4A-F3C6-D714601E010D}"/>
          </ac:grpSpMkLst>
        </pc:grpChg>
        <pc:grpChg chg="add mod">
          <ac:chgData name="Giacomo Voltan" userId="791c9ed8-ebfb-4e06-848f-45786a6c46a0" providerId="ADAL" clId="{8C6A4B0C-EBCD-46A7-9985-97E567618D40}" dt="2025-09-15T10:19:27.042" v="9081" actId="1037"/>
          <ac:grpSpMkLst>
            <pc:docMk/>
            <pc:sldMk cId="2444068000" sldId="322"/>
            <ac:grpSpMk id="58" creationId="{5E1A7908-00DD-B788-9C97-4F84AEC29375}"/>
          </ac:grpSpMkLst>
        </pc:grpChg>
        <pc:grpChg chg="add mod">
          <ac:chgData name="Giacomo Voltan" userId="791c9ed8-ebfb-4e06-848f-45786a6c46a0" providerId="ADAL" clId="{8C6A4B0C-EBCD-46A7-9985-97E567618D40}" dt="2025-09-15T10:19:27.042" v="9081" actId="1037"/>
          <ac:grpSpMkLst>
            <pc:docMk/>
            <pc:sldMk cId="2444068000" sldId="322"/>
            <ac:grpSpMk id="60" creationId="{D64DA81C-AA63-0B24-ABE1-711751DE4243}"/>
          </ac:grpSpMkLst>
        </pc:grpChg>
        <pc:graphicFrameChg chg="add del mod">
          <ac:chgData name="Giacomo Voltan" userId="791c9ed8-ebfb-4e06-848f-45786a6c46a0" providerId="ADAL" clId="{8C6A4B0C-EBCD-46A7-9985-97E567618D40}" dt="2025-09-15T09:51:21.488" v="8512" actId="478"/>
          <ac:graphicFrameMkLst>
            <pc:docMk/>
            <pc:sldMk cId="2444068000" sldId="322"/>
            <ac:graphicFrameMk id="16" creationId="{0D5ADE7C-C4D7-98B2-C402-841C9496765C}"/>
          </ac:graphicFrameMkLst>
        </pc:graphicFrameChg>
        <pc:graphicFrameChg chg="add mod">
          <ac:chgData name="Giacomo Voltan" userId="791c9ed8-ebfb-4e06-848f-45786a6c46a0" providerId="ADAL" clId="{8C6A4B0C-EBCD-46A7-9985-97E567618D40}" dt="2025-09-15T10:19:21.754" v="9068" actId="14100"/>
          <ac:graphicFrameMkLst>
            <pc:docMk/>
            <pc:sldMk cId="2444068000" sldId="322"/>
            <ac:graphicFrameMk id="20" creationId="{0D5ADE7C-C4D7-98B2-C402-841C9496765C}"/>
          </ac:graphicFrameMkLst>
        </pc:graphicFrameChg>
        <pc:graphicFrameChg chg="mod">
          <ac:chgData name="Giacomo Voltan" userId="791c9ed8-ebfb-4e06-848f-45786a6c46a0" providerId="ADAL" clId="{8C6A4B0C-EBCD-46A7-9985-97E567618D40}" dt="2025-09-15T20:30:47.354" v="9807" actId="1038"/>
          <ac:graphicFrameMkLst>
            <pc:docMk/>
            <pc:sldMk cId="2444068000" sldId="322"/>
            <ac:graphicFrameMk id="21" creationId="{FBB71620-49FE-AE9F-08F8-414BADAC9CD5}"/>
          </ac:graphicFrameMkLst>
        </pc:graphicFrameChg>
        <pc:picChg chg="del mod topLvl">
          <ac:chgData name="Giacomo Voltan" userId="791c9ed8-ebfb-4e06-848f-45786a6c46a0" providerId="ADAL" clId="{8C6A4B0C-EBCD-46A7-9985-97E567618D40}" dt="2025-09-15T09:55:46.843" v="8598" actId="478"/>
          <ac:picMkLst>
            <pc:docMk/>
            <pc:sldMk cId="2444068000" sldId="322"/>
            <ac:picMk id="7" creationId="{37F07337-497D-9371-0054-7DB53F2D8326}"/>
          </ac:picMkLst>
        </pc:picChg>
        <pc:picChg chg="del mod topLvl">
          <ac:chgData name="Giacomo Voltan" userId="791c9ed8-ebfb-4e06-848f-45786a6c46a0" providerId="ADAL" clId="{8C6A4B0C-EBCD-46A7-9985-97E567618D40}" dt="2025-09-15T09:55:31.082" v="8590" actId="478"/>
          <ac:picMkLst>
            <pc:docMk/>
            <pc:sldMk cId="2444068000" sldId="322"/>
            <ac:picMk id="9" creationId="{C0E545EA-2ECD-7692-1964-5C280C1AE8A4}"/>
          </ac:picMkLst>
        </pc:picChg>
        <pc:picChg chg="del mod ord topLvl">
          <ac:chgData name="Giacomo Voltan" userId="791c9ed8-ebfb-4e06-848f-45786a6c46a0" providerId="ADAL" clId="{8C6A4B0C-EBCD-46A7-9985-97E567618D40}" dt="2025-09-15T09:55:34.932" v="8593" actId="478"/>
          <ac:picMkLst>
            <pc:docMk/>
            <pc:sldMk cId="2444068000" sldId="322"/>
            <ac:picMk id="10" creationId="{DF927834-A0F3-3D65-1931-BDC20C2305D3}"/>
          </ac:picMkLst>
        </pc:picChg>
        <pc:picChg chg="add mod">
          <ac:chgData name="Giacomo Voltan" userId="791c9ed8-ebfb-4e06-848f-45786a6c46a0" providerId="ADAL" clId="{8C6A4B0C-EBCD-46A7-9985-97E567618D40}" dt="2025-09-15T10:10:20.040" v="8987" actId="164"/>
          <ac:picMkLst>
            <pc:docMk/>
            <pc:sldMk cId="2444068000" sldId="322"/>
            <ac:picMk id="22" creationId="{8E541378-DBD3-D73A-E6C3-3D05DFA7C464}"/>
          </ac:picMkLst>
        </pc:picChg>
        <pc:picChg chg="add mod">
          <ac:chgData name="Giacomo Voltan" userId="791c9ed8-ebfb-4e06-848f-45786a6c46a0" providerId="ADAL" clId="{8C6A4B0C-EBCD-46A7-9985-97E567618D40}" dt="2025-09-15T10:10:42.574" v="8993" actId="164"/>
          <ac:picMkLst>
            <pc:docMk/>
            <pc:sldMk cId="2444068000" sldId="322"/>
            <ac:picMk id="23" creationId="{4CC077DD-FE1D-537D-34A9-20B30CDB08A8}"/>
          </ac:picMkLst>
        </pc:picChg>
        <pc:cxnChg chg="mod">
          <ac:chgData name="Giacomo Voltan" userId="791c9ed8-ebfb-4e06-848f-45786a6c46a0" providerId="ADAL" clId="{8C6A4B0C-EBCD-46A7-9985-97E567618D40}" dt="2025-09-15T09:55:53.058" v="8600" actId="14100"/>
          <ac:cxnSpMkLst>
            <pc:docMk/>
            <pc:sldMk cId="2444068000" sldId="322"/>
            <ac:cxnSpMk id="30" creationId="{20DCDEA7-77A2-6855-83B1-62DD3294614E}"/>
          </ac:cxnSpMkLst>
        </pc:cxnChg>
      </pc:sldChg>
      <pc:sldChg chg="addSp delSp modSp mod delAnim modAnim">
        <pc:chgData name="Giacomo Voltan" userId="791c9ed8-ebfb-4e06-848f-45786a6c46a0" providerId="ADAL" clId="{8C6A4B0C-EBCD-46A7-9985-97E567618D40}" dt="2025-09-15T10:17:03.759" v="9057" actId="1076"/>
        <pc:sldMkLst>
          <pc:docMk/>
          <pc:sldMk cId="4126201970" sldId="456"/>
        </pc:sldMkLst>
        <pc:spChg chg="mod">
          <ac:chgData name="Giacomo Voltan" userId="791c9ed8-ebfb-4e06-848f-45786a6c46a0" providerId="ADAL" clId="{8C6A4B0C-EBCD-46A7-9985-97E567618D40}" dt="2025-09-15T09:26:36.631" v="7863" actId="1076"/>
          <ac:spMkLst>
            <pc:docMk/>
            <pc:sldMk cId="4126201970" sldId="456"/>
            <ac:spMk id="3" creationId="{5F4BA033-5362-2DAC-B834-57D1F65AE44C}"/>
          </ac:spMkLst>
        </pc:spChg>
        <pc:spChg chg="add mod topLvl">
          <ac:chgData name="Giacomo Voltan" userId="791c9ed8-ebfb-4e06-848f-45786a6c46a0" providerId="ADAL" clId="{8C6A4B0C-EBCD-46A7-9985-97E567618D40}" dt="2025-09-15T10:12:44.707" v="9012" actId="165"/>
          <ac:spMkLst>
            <pc:docMk/>
            <pc:sldMk cId="4126201970" sldId="456"/>
            <ac:spMk id="11" creationId="{252EDABC-2483-DDDE-1DBB-5B19FE7F0860}"/>
          </ac:spMkLst>
        </pc:spChg>
        <pc:spChg chg="mod topLvl">
          <ac:chgData name="Giacomo Voltan" userId="791c9ed8-ebfb-4e06-848f-45786a6c46a0" providerId="ADAL" clId="{8C6A4B0C-EBCD-46A7-9985-97E567618D40}" dt="2025-09-15T10:11:38.360" v="9001" actId="165"/>
          <ac:spMkLst>
            <pc:docMk/>
            <pc:sldMk cId="4126201970" sldId="456"/>
            <ac:spMk id="17" creationId="{720DE752-E156-8D0B-FBB9-5D04DF5E4019}"/>
          </ac:spMkLst>
        </pc:spChg>
        <pc:spChg chg="mod topLvl">
          <ac:chgData name="Giacomo Voltan" userId="791c9ed8-ebfb-4e06-848f-45786a6c46a0" providerId="ADAL" clId="{8C6A4B0C-EBCD-46A7-9985-97E567618D40}" dt="2025-09-15T10:11:38.360" v="9001" actId="165"/>
          <ac:spMkLst>
            <pc:docMk/>
            <pc:sldMk cId="4126201970" sldId="456"/>
            <ac:spMk id="19" creationId="{57F3052D-6802-20EC-F259-04049F1C03D4}"/>
          </ac:spMkLst>
        </pc:spChg>
        <pc:spChg chg="add del mod">
          <ac:chgData name="Giacomo Voltan" userId="791c9ed8-ebfb-4e06-848f-45786a6c46a0" providerId="ADAL" clId="{8C6A4B0C-EBCD-46A7-9985-97E567618D40}" dt="2025-09-15T09:19:05.880" v="7688" actId="478"/>
          <ac:spMkLst>
            <pc:docMk/>
            <pc:sldMk cId="4126201970" sldId="456"/>
            <ac:spMk id="24" creationId="{0C3C6156-6C64-11E5-9DD6-61EA73E74F88}"/>
          </ac:spMkLst>
        </pc:spChg>
        <pc:spChg chg="add mod topLvl">
          <ac:chgData name="Giacomo Voltan" userId="791c9ed8-ebfb-4e06-848f-45786a6c46a0" providerId="ADAL" clId="{8C6A4B0C-EBCD-46A7-9985-97E567618D40}" dt="2025-09-15T10:12:08.890" v="9006" actId="165"/>
          <ac:spMkLst>
            <pc:docMk/>
            <pc:sldMk cId="4126201970" sldId="456"/>
            <ac:spMk id="25" creationId="{0D1DFF38-74E4-B298-3F9E-10FF60EF934A}"/>
          </ac:spMkLst>
        </pc:spChg>
        <pc:spChg chg="add mod">
          <ac:chgData name="Giacomo Voltan" userId="791c9ed8-ebfb-4e06-848f-45786a6c46a0" providerId="ADAL" clId="{8C6A4B0C-EBCD-46A7-9985-97E567618D40}" dt="2025-09-15T09:24:59.146" v="7844" actId="1036"/>
          <ac:spMkLst>
            <pc:docMk/>
            <pc:sldMk cId="4126201970" sldId="456"/>
            <ac:spMk id="33" creationId="{A8F296B6-B589-EAD9-2BF7-D2187C295909}"/>
          </ac:spMkLst>
        </pc:spChg>
        <pc:spChg chg="add del mod topLvl">
          <ac:chgData name="Giacomo Voltan" userId="791c9ed8-ebfb-4e06-848f-45786a6c46a0" providerId="ADAL" clId="{8C6A4B0C-EBCD-46A7-9985-97E567618D40}" dt="2025-09-15T09:28:28.861" v="7870" actId="478"/>
          <ac:spMkLst>
            <pc:docMk/>
            <pc:sldMk cId="4126201970" sldId="456"/>
            <ac:spMk id="53" creationId="{9E47BE9D-623A-AC66-64DA-3FB233AC35A8}"/>
          </ac:spMkLst>
        </pc:spChg>
        <pc:spChg chg="add mod">
          <ac:chgData name="Giacomo Voltan" userId="791c9ed8-ebfb-4e06-848f-45786a6c46a0" providerId="ADAL" clId="{8C6A4B0C-EBCD-46A7-9985-97E567618D40}" dt="2025-09-15T09:32:26.643" v="8053" actId="1076"/>
          <ac:spMkLst>
            <pc:docMk/>
            <pc:sldMk cId="4126201970" sldId="456"/>
            <ac:spMk id="58" creationId="{ED28E7D0-B472-3547-A680-0AFEFB4E77BB}"/>
          </ac:spMkLst>
        </pc:spChg>
        <pc:spChg chg="add mod">
          <ac:chgData name="Giacomo Voltan" userId="791c9ed8-ebfb-4e06-848f-45786a6c46a0" providerId="ADAL" clId="{8C6A4B0C-EBCD-46A7-9985-97E567618D40}" dt="2025-09-15T09:32:31.306" v="8055" actId="1076"/>
          <ac:spMkLst>
            <pc:docMk/>
            <pc:sldMk cId="4126201970" sldId="456"/>
            <ac:spMk id="59" creationId="{D50D9E0D-0906-6C2E-164A-F5A520E668EE}"/>
          </ac:spMkLst>
        </pc:spChg>
        <pc:spChg chg="add mod">
          <ac:chgData name="Giacomo Voltan" userId="791c9ed8-ebfb-4e06-848f-45786a6c46a0" providerId="ADAL" clId="{8C6A4B0C-EBCD-46A7-9985-97E567618D40}" dt="2025-09-15T09:32:35.966" v="8057" actId="1076"/>
          <ac:spMkLst>
            <pc:docMk/>
            <pc:sldMk cId="4126201970" sldId="456"/>
            <ac:spMk id="60" creationId="{8A4CD056-C5B5-540A-BC2F-376602D44D22}"/>
          </ac:spMkLst>
        </pc:spChg>
        <pc:spChg chg="add mod">
          <ac:chgData name="Giacomo Voltan" userId="791c9ed8-ebfb-4e06-848f-45786a6c46a0" providerId="ADAL" clId="{8C6A4B0C-EBCD-46A7-9985-97E567618D40}" dt="2025-09-15T09:32:39.008" v="8059" actId="1076"/>
          <ac:spMkLst>
            <pc:docMk/>
            <pc:sldMk cId="4126201970" sldId="456"/>
            <ac:spMk id="192" creationId="{973FEC05-0A02-56AA-BF0E-C6B230F950A2}"/>
          </ac:spMkLst>
        </pc:spChg>
        <pc:spChg chg="add mod">
          <ac:chgData name="Giacomo Voltan" userId="791c9ed8-ebfb-4e06-848f-45786a6c46a0" providerId="ADAL" clId="{8C6A4B0C-EBCD-46A7-9985-97E567618D40}" dt="2025-09-15T09:32:15.409" v="8050" actId="1076"/>
          <ac:spMkLst>
            <pc:docMk/>
            <pc:sldMk cId="4126201970" sldId="456"/>
            <ac:spMk id="193" creationId="{BACEA289-18CC-B549-9750-08680B28B158}"/>
          </ac:spMkLst>
        </pc:spChg>
        <pc:spChg chg="add mod">
          <ac:chgData name="Giacomo Voltan" userId="791c9ed8-ebfb-4e06-848f-45786a6c46a0" providerId="ADAL" clId="{8C6A4B0C-EBCD-46A7-9985-97E567618D40}" dt="2025-09-15T09:32:20.549" v="8051" actId="14100"/>
          <ac:spMkLst>
            <pc:docMk/>
            <pc:sldMk cId="4126201970" sldId="456"/>
            <ac:spMk id="194" creationId="{FD3BB6E5-FDC0-A339-AA23-34D8311F0930}"/>
          </ac:spMkLst>
        </pc:spChg>
        <pc:spChg chg="add mod">
          <ac:chgData name="Giacomo Voltan" userId="791c9ed8-ebfb-4e06-848f-45786a6c46a0" providerId="ADAL" clId="{8C6A4B0C-EBCD-46A7-9985-97E567618D40}" dt="2025-09-15T09:34:56.412" v="8099" actId="164"/>
          <ac:spMkLst>
            <pc:docMk/>
            <pc:sldMk cId="4126201970" sldId="456"/>
            <ac:spMk id="213" creationId="{C627C76C-4690-92A7-0C89-D1D0B910F1A9}"/>
          </ac:spMkLst>
        </pc:spChg>
        <pc:spChg chg="add mod">
          <ac:chgData name="Giacomo Voltan" userId="791c9ed8-ebfb-4e06-848f-45786a6c46a0" providerId="ADAL" clId="{8C6A4B0C-EBCD-46A7-9985-97E567618D40}" dt="2025-09-15T09:58:49.980" v="8774" actId="1076"/>
          <ac:spMkLst>
            <pc:docMk/>
            <pc:sldMk cId="4126201970" sldId="456"/>
            <ac:spMk id="215" creationId="{86BAC801-DD76-0521-EC3F-97F640C02DCD}"/>
          </ac:spMkLst>
        </pc:spChg>
        <pc:spChg chg="add mod">
          <ac:chgData name="Giacomo Voltan" userId="791c9ed8-ebfb-4e06-848f-45786a6c46a0" providerId="ADAL" clId="{8C6A4B0C-EBCD-46A7-9985-97E567618D40}" dt="2025-09-15T10:15:42.358" v="9045" actId="164"/>
          <ac:spMkLst>
            <pc:docMk/>
            <pc:sldMk cId="4126201970" sldId="456"/>
            <ac:spMk id="216" creationId="{E5581157-A045-A450-931D-3608AAA6CEE0}"/>
          </ac:spMkLst>
        </pc:spChg>
        <pc:spChg chg="add mod">
          <ac:chgData name="Giacomo Voltan" userId="791c9ed8-ebfb-4e06-848f-45786a6c46a0" providerId="ADAL" clId="{8C6A4B0C-EBCD-46A7-9985-97E567618D40}" dt="2025-09-15T10:07:03.809" v="8942" actId="165"/>
          <ac:spMkLst>
            <pc:docMk/>
            <pc:sldMk cId="4126201970" sldId="456"/>
            <ac:spMk id="222" creationId="{D50D9E0D-0906-6C2E-164A-F5A520E668EE}"/>
          </ac:spMkLst>
        </pc:spChg>
        <pc:spChg chg="add mod">
          <ac:chgData name="Giacomo Voltan" userId="791c9ed8-ebfb-4e06-848f-45786a6c46a0" providerId="ADAL" clId="{8C6A4B0C-EBCD-46A7-9985-97E567618D40}" dt="2025-09-15T10:07:03.809" v="8942" actId="165"/>
          <ac:spMkLst>
            <pc:docMk/>
            <pc:sldMk cId="4126201970" sldId="456"/>
            <ac:spMk id="223" creationId="{8A4CD056-C5B5-540A-BC2F-376602D44D22}"/>
          </ac:spMkLst>
        </pc:spChg>
        <pc:spChg chg="add mod">
          <ac:chgData name="Giacomo Voltan" userId="791c9ed8-ebfb-4e06-848f-45786a6c46a0" providerId="ADAL" clId="{8C6A4B0C-EBCD-46A7-9985-97E567618D40}" dt="2025-09-15T10:07:03.809" v="8942" actId="165"/>
          <ac:spMkLst>
            <pc:docMk/>
            <pc:sldMk cId="4126201970" sldId="456"/>
            <ac:spMk id="227" creationId="{973FEC05-0A02-56AA-BF0E-C6B230F950A2}"/>
          </ac:spMkLst>
        </pc:spChg>
        <pc:spChg chg="add mod">
          <ac:chgData name="Giacomo Voltan" userId="791c9ed8-ebfb-4e06-848f-45786a6c46a0" providerId="ADAL" clId="{8C6A4B0C-EBCD-46A7-9985-97E567618D40}" dt="2025-09-15T10:07:03.809" v="8942" actId="165"/>
          <ac:spMkLst>
            <pc:docMk/>
            <pc:sldMk cId="4126201970" sldId="456"/>
            <ac:spMk id="228" creationId="{FD3BB6E5-FDC0-A339-AA23-34D8311F0930}"/>
          </ac:spMkLst>
        </pc:spChg>
        <pc:spChg chg="add mod">
          <ac:chgData name="Giacomo Voltan" userId="791c9ed8-ebfb-4e06-848f-45786a6c46a0" providerId="ADAL" clId="{8C6A4B0C-EBCD-46A7-9985-97E567618D40}" dt="2025-09-15T10:06:22.679" v="8900" actId="1076"/>
          <ac:spMkLst>
            <pc:docMk/>
            <pc:sldMk cId="4126201970" sldId="456"/>
            <ac:spMk id="234" creationId="{BCDDE60E-9908-6F3D-47B1-C0F2B5A08C3D}"/>
          </ac:spMkLst>
        </pc:spChg>
        <pc:spChg chg="add mod">
          <ac:chgData name="Giacomo Voltan" userId="791c9ed8-ebfb-4e06-848f-45786a6c46a0" providerId="ADAL" clId="{8C6A4B0C-EBCD-46A7-9985-97E567618D40}" dt="2025-09-15T10:17:03.759" v="9057" actId="1076"/>
          <ac:spMkLst>
            <pc:docMk/>
            <pc:sldMk cId="4126201970" sldId="456"/>
            <ac:spMk id="235" creationId="{05AAECE2-81DB-0F07-D131-37C9CEE3DC31}"/>
          </ac:spMkLst>
        </pc:spChg>
        <pc:grpChg chg="del">
          <ac:chgData name="Giacomo Voltan" userId="791c9ed8-ebfb-4e06-848f-45786a6c46a0" providerId="ADAL" clId="{8C6A4B0C-EBCD-46A7-9985-97E567618D40}" dt="2025-09-15T09:15:11.256" v="7587" actId="478"/>
          <ac:grpSpMkLst>
            <pc:docMk/>
            <pc:sldMk cId="4126201970" sldId="456"/>
            <ac:grpSpMk id="4" creationId="{97C78C1A-F322-5066-CD93-F3642C9C7684}"/>
          </ac:grpSpMkLst>
        </pc:grpChg>
        <pc:grpChg chg="add del mod topLvl">
          <ac:chgData name="Giacomo Voltan" userId="791c9ed8-ebfb-4e06-848f-45786a6c46a0" providerId="ADAL" clId="{8C6A4B0C-EBCD-46A7-9985-97E567618D40}" dt="2025-09-15T10:12:44.707" v="9012" actId="165"/>
          <ac:grpSpMkLst>
            <pc:docMk/>
            <pc:sldMk cId="4126201970" sldId="456"/>
            <ac:grpSpMk id="9" creationId="{F3503C66-391A-ACAC-4345-B2AE549F6473}"/>
          </ac:grpSpMkLst>
        </pc:grpChg>
        <pc:grpChg chg="del mod">
          <ac:chgData name="Giacomo Voltan" userId="791c9ed8-ebfb-4e06-848f-45786a6c46a0" providerId="ADAL" clId="{8C6A4B0C-EBCD-46A7-9985-97E567618D40}" dt="2025-09-15T10:11:35.988" v="9000" actId="165"/>
          <ac:grpSpMkLst>
            <pc:docMk/>
            <pc:sldMk cId="4126201970" sldId="456"/>
            <ac:grpSpMk id="12" creationId="{CC9C0152-106F-825C-A226-8AD8FFF8F5F2}"/>
          </ac:grpSpMkLst>
        </pc:grpChg>
        <pc:grpChg chg="del mod topLvl">
          <ac:chgData name="Giacomo Voltan" userId="791c9ed8-ebfb-4e06-848f-45786a6c46a0" providerId="ADAL" clId="{8C6A4B0C-EBCD-46A7-9985-97E567618D40}" dt="2025-09-15T10:11:38.360" v="9001" actId="165"/>
          <ac:grpSpMkLst>
            <pc:docMk/>
            <pc:sldMk cId="4126201970" sldId="456"/>
            <ac:grpSpMk id="14" creationId="{A6BE2F4A-8F39-D8E9-C1F1-55849102E554}"/>
          </ac:grpSpMkLst>
        </pc:grpChg>
        <pc:grpChg chg="del mod topLvl">
          <ac:chgData name="Giacomo Voltan" userId="791c9ed8-ebfb-4e06-848f-45786a6c46a0" providerId="ADAL" clId="{8C6A4B0C-EBCD-46A7-9985-97E567618D40}" dt="2025-09-15T10:11:38.360" v="9001" actId="165"/>
          <ac:grpSpMkLst>
            <pc:docMk/>
            <pc:sldMk cId="4126201970" sldId="456"/>
            <ac:grpSpMk id="16" creationId="{2A7C2C66-4B10-B7F7-E807-70E1D1E29497}"/>
          </ac:grpSpMkLst>
        </pc:grpChg>
        <pc:grpChg chg="add del mod topLvl">
          <ac:chgData name="Giacomo Voltan" userId="791c9ed8-ebfb-4e06-848f-45786a6c46a0" providerId="ADAL" clId="{8C6A4B0C-EBCD-46A7-9985-97E567618D40}" dt="2025-09-15T10:12:08.890" v="9006" actId="165"/>
          <ac:grpSpMkLst>
            <pc:docMk/>
            <pc:sldMk cId="4126201970" sldId="456"/>
            <ac:grpSpMk id="27" creationId="{49ACCE61-4B4B-3212-81B4-D89F2D4F4CF8}"/>
          </ac:grpSpMkLst>
        </pc:grpChg>
        <pc:grpChg chg="add del mod">
          <ac:chgData name="Giacomo Voltan" userId="791c9ed8-ebfb-4e06-848f-45786a6c46a0" providerId="ADAL" clId="{8C6A4B0C-EBCD-46A7-9985-97E567618D40}" dt="2025-09-15T10:12:06.736" v="9005" actId="165"/>
          <ac:grpSpMkLst>
            <pc:docMk/>
            <pc:sldMk cId="4126201970" sldId="456"/>
            <ac:grpSpMk id="28" creationId="{888EE2A8-B1C7-83EE-437C-58E60CA821E4}"/>
          </ac:grpSpMkLst>
        </pc:grpChg>
        <pc:grpChg chg="add mod">
          <ac:chgData name="Giacomo Voltan" userId="791c9ed8-ebfb-4e06-848f-45786a6c46a0" providerId="ADAL" clId="{8C6A4B0C-EBCD-46A7-9985-97E567618D40}" dt="2025-09-15T10:15:42.358" v="9045" actId="164"/>
          <ac:grpSpMkLst>
            <pc:docMk/>
            <pc:sldMk cId="4126201970" sldId="456"/>
            <ac:grpSpMk id="34" creationId="{063E484A-C943-E4FC-FD2D-3D736A341BE2}"/>
          </ac:grpSpMkLst>
        </pc:grpChg>
        <pc:grpChg chg="add del mod">
          <ac:chgData name="Giacomo Voltan" userId="791c9ed8-ebfb-4e06-848f-45786a6c46a0" providerId="ADAL" clId="{8C6A4B0C-EBCD-46A7-9985-97E567618D40}" dt="2025-09-15T09:28:28.861" v="7870" actId="478"/>
          <ac:grpSpMkLst>
            <pc:docMk/>
            <pc:sldMk cId="4126201970" sldId="456"/>
            <ac:grpSpMk id="50" creationId="{AC7A017A-0B9C-4141-FA46-00767A3CED5B}"/>
          </ac:grpSpMkLst>
        </pc:grpChg>
        <pc:grpChg chg="add mod topLvl">
          <ac:chgData name="Giacomo Voltan" userId="791c9ed8-ebfb-4e06-848f-45786a6c46a0" providerId="ADAL" clId="{8C6A4B0C-EBCD-46A7-9985-97E567618D40}" dt="2025-09-15T09:30:25.607" v="8022" actId="164"/>
          <ac:grpSpMkLst>
            <pc:docMk/>
            <pc:sldMk cId="4126201970" sldId="456"/>
            <ac:grpSpMk id="52" creationId="{3B831C87-9938-D0A2-D47B-78845768B292}"/>
          </ac:grpSpMkLst>
        </pc:grpChg>
        <pc:grpChg chg="add mod">
          <ac:chgData name="Giacomo Voltan" userId="791c9ed8-ebfb-4e06-848f-45786a6c46a0" providerId="ADAL" clId="{8C6A4B0C-EBCD-46A7-9985-97E567618D40}" dt="2025-09-15T09:30:28.465" v="8023" actId="164"/>
          <ac:grpSpMkLst>
            <pc:docMk/>
            <pc:sldMk cId="4126201970" sldId="456"/>
            <ac:grpSpMk id="197" creationId="{EA2007FC-10D2-B256-A14E-98A11F5D0F14}"/>
          </ac:grpSpMkLst>
        </pc:grpChg>
        <pc:grpChg chg="add mod">
          <ac:chgData name="Giacomo Voltan" userId="791c9ed8-ebfb-4e06-848f-45786a6c46a0" providerId="ADAL" clId="{8C6A4B0C-EBCD-46A7-9985-97E567618D40}" dt="2025-09-15T09:34:56.412" v="8099" actId="164"/>
          <ac:grpSpMkLst>
            <pc:docMk/>
            <pc:sldMk cId="4126201970" sldId="456"/>
            <ac:grpSpMk id="198" creationId="{949B7316-EB21-B6E2-F5B2-70AA76D7AB10}"/>
          </ac:grpSpMkLst>
        </pc:grpChg>
        <pc:grpChg chg="add del mod">
          <ac:chgData name="Giacomo Voltan" userId="791c9ed8-ebfb-4e06-848f-45786a6c46a0" providerId="ADAL" clId="{8C6A4B0C-EBCD-46A7-9985-97E567618D40}" dt="2025-09-15T09:59:49.465" v="8787" actId="478"/>
          <ac:grpSpMkLst>
            <pc:docMk/>
            <pc:sldMk cId="4126201970" sldId="456"/>
            <ac:grpSpMk id="214" creationId="{7EC317EB-F568-A953-D60E-01B8B57032B0}"/>
          </ac:grpSpMkLst>
        </pc:grpChg>
        <pc:grpChg chg="add del mod">
          <ac:chgData name="Giacomo Voltan" userId="791c9ed8-ebfb-4e06-848f-45786a6c46a0" providerId="ADAL" clId="{8C6A4B0C-EBCD-46A7-9985-97E567618D40}" dt="2025-09-15T10:00:28.016" v="8790" actId="165"/>
          <ac:grpSpMkLst>
            <pc:docMk/>
            <pc:sldMk cId="4126201970" sldId="456"/>
            <ac:grpSpMk id="217" creationId="{A06F233A-1727-58FA-4103-332807399E53}"/>
          </ac:grpSpMkLst>
        </pc:grpChg>
        <pc:grpChg chg="add mod topLvl">
          <ac:chgData name="Giacomo Voltan" userId="791c9ed8-ebfb-4e06-848f-45786a6c46a0" providerId="ADAL" clId="{8C6A4B0C-EBCD-46A7-9985-97E567618D40}" dt="2025-09-15T10:07:12.181" v="8949" actId="164"/>
          <ac:grpSpMkLst>
            <pc:docMk/>
            <pc:sldMk cId="4126201970" sldId="456"/>
            <ac:grpSpMk id="219" creationId="{3B831C87-9938-D0A2-D47B-78845768B292}"/>
          </ac:grpSpMkLst>
        </pc:grpChg>
        <pc:grpChg chg="add mod">
          <ac:chgData name="Giacomo Voltan" userId="791c9ed8-ebfb-4e06-848f-45786a6c46a0" providerId="ADAL" clId="{8C6A4B0C-EBCD-46A7-9985-97E567618D40}" dt="2025-09-15T10:07:03.809" v="8942" actId="165"/>
          <ac:grpSpMkLst>
            <pc:docMk/>
            <pc:sldMk cId="4126201970" sldId="456"/>
            <ac:grpSpMk id="220" creationId="{05F90311-0125-7C15-4808-9B710020E62E}"/>
          </ac:grpSpMkLst>
        </pc:grpChg>
        <pc:grpChg chg="add del mod">
          <ac:chgData name="Giacomo Voltan" userId="791c9ed8-ebfb-4e06-848f-45786a6c46a0" providerId="ADAL" clId="{8C6A4B0C-EBCD-46A7-9985-97E567618D40}" dt="2025-09-15T10:07:03.809" v="8942" actId="165"/>
          <ac:grpSpMkLst>
            <pc:docMk/>
            <pc:sldMk cId="4126201970" sldId="456"/>
            <ac:grpSpMk id="229" creationId="{03D47AFB-EAF6-F772-A028-F55CE7E9DB96}"/>
          </ac:grpSpMkLst>
        </pc:grpChg>
        <pc:grpChg chg="add mod">
          <ac:chgData name="Giacomo Voltan" userId="791c9ed8-ebfb-4e06-848f-45786a6c46a0" providerId="ADAL" clId="{8C6A4B0C-EBCD-46A7-9985-97E567618D40}" dt="2025-09-15T10:07:12.181" v="8949" actId="164"/>
          <ac:grpSpMkLst>
            <pc:docMk/>
            <pc:sldMk cId="4126201970" sldId="456"/>
            <ac:grpSpMk id="236" creationId="{13D2771A-6973-3BBC-7145-142CA4C57E2F}"/>
          </ac:grpSpMkLst>
        </pc:grpChg>
        <pc:grpChg chg="add mod">
          <ac:chgData name="Giacomo Voltan" userId="791c9ed8-ebfb-4e06-848f-45786a6c46a0" providerId="ADAL" clId="{8C6A4B0C-EBCD-46A7-9985-97E567618D40}" dt="2025-09-15T10:15:42.358" v="9045" actId="164"/>
          <ac:grpSpMkLst>
            <pc:docMk/>
            <pc:sldMk cId="4126201970" sldId="456"/>
            <ac:grpSpMk id="248" creationId="{72B50FD7-498F-8A86-5282-D8E1A1D2AB63}"/>
          </ac:grpSpMkLst>
        </pc:grpChg>
        <pc:graphicFrameChg chg="add del mod">
          <ac:chgData name="Giacomo Voltan" userId="791c9ed8-ebfb-4e06-848f-45786a6c46a0" providerId="ADAL" clId="{8C6A4B0C-EBCD-46A7-9985-97E567618D40}" dt="2025-09-15T09:28:23.241" v="7868" actId="478"/>
          <ac:graphicFrameMkLst>
            <pc:docMk/>
            <pc:sldMk cId="4126201970" sldId="456"/>
            <ac:graphicFrameMk id="51" creationId="{CB97487F-3739-4E3E-B89F-B19C4DB0EF38}"/>
          </ac:graphicFrameMkLst>
        </pc:graphicFrameChg>
        <pc:graphicFrameChg chg="mod">
          <ac:chgData name="Giacomo Voltan" userId="791c9ed8-ebfb-4e06-848f-45786a6c46a0" providerId="ADAL" clId="{8C6A4B0C-EBCD-46A7-9985-97E567618D40}" dt="2025-09-15T09:56:58.940" v="8637" actId="1076"/>
          <ac:graphicFrameMkLst>
            <pc:docMk/>
            <pc:sldMk cId="4126201970" sldId="456"/>
            <ac:graphicFrameMk id="203" creationId="{CB97487F-3739-4E3E-B89F-B19C4DB0EF38}"/>
          </ac:graphicFrameMkLst>
        </pc:graphicFrameChg>
        <pc:graphicFrameChg chg="add mod topLvl">
          <ac:chgData name="Giacomo Voltan" userId="791c9ed8-ebfb-4e06-848f-45786a6c46a0" providerId="ADAL" clId="{8C6A4B0C-EBCD-46A7-9985-97E567618D40}" dt="2025-09-15T10:07:12.181" v="8949" actId="164"/>
          <ac:graphicFrameMkLst>
            <pc:docMk/>
            <pc:sldMk cId="4126201970" sldId="456"/>
            <ac:graphicFrameMk id="218" creationId="{7212E643-6D96-475F-B69E-7AE0C03ECB1D}"/>
          </ac:graphicFrameMkLst>
        </pc:graphicFrameChg>
        <pc:picChg chg="add mod topLvl modCrop">
          <ac:chgData name="Giacomo Voltan" userId="791c9ed8-ebfb-4e06-848f-45786a6c46a0" providerId="ADAL" clId="{8C6A4B0C-EBCD-46A7-9985-97E567618D40}" dt="2025-09-15T10:12:06.736" v="9005" actId="165"/>
          <ac:picMkLst>
            <pc:docMk/>
            <pc:sldMk cId="4126201970" sldId="456"/>
            <ac:picMk id="2" creationId="{A9A813FE-230E-CC91-A9B9-A2A7945EEAF1}"/>
          </ac:picMkLst>
        </pc:picChg>
        <pc:picChg chg="del mod">
          <ac:chgData name="Giacomo Voltan" userId="791c9ed8-ebfb-4e06-848f-45786a6c46a0" providerId="ADAL" clId="{8C6A4B0C-EBCD-46A7-9985-97E567618D40}" dt="2025-09-15T09:19:52.151" v="7720" actId="478"/>
          <ac:picMkLst>
            <pc:docMk/>
            <pc:sldMk cId="4126201970" sldId="456"/>
            <ac:picMk id="10" creationId="{D5CC46B2-A5D7-FF09-605E-B5B9D2FBEE84}"/>
          </ac:picMkLst>
        </pc:picChg>
        <pc:picChg chg="mod topLvl">
          <ac:chgData name="Giacomo Voltan" userId="791c9ed8-ebfb-4e06-848f-45786a6c46a0" providerId="ADAL" clId="{8C6A4B0C-EBCD-46A7-9985-97E567618D40}" dt="2025-09-15T10:11:35.988" v="9000" actId="165"/>
          <ac:picMkLst>
            <pc:docMk/>
            <pc:sldMk cId="4126201970" sldId="456"/>
            <ac:picMk id="13" creationId="{915A14AA-3194-AA70-2289-C5C91B348343}"/>
          </ac:picMkLst>
        </pc:picChg>
        <pc:picChg chg="add del mod">
          <ac:chgData name="Giacomo Voltan" userId="791c9ed8-ebfb-4e06-848f-45786a6c46a0" providerId="ADAL" clId="{8C6A4B0C-EBCD-46A7-9985-97E567618D40}" dt="2025-09-15T09:23:07.542" v="7725" actId="478"/>
          <ac:picMkLst>
            <pc:docMk/>
            <pc:sldMk cId="4126201970" sldId="456"/>
            <ac:picMk id="30" creationId="{61FF8828-568E-74CB-BBC0-ED54A5286F47}"/>
          </ac:picMkLst>
        </pc:picChg>
        <pc:picChg chg="add mod modCrop">
          <ac:chgData name="Giacomo Voltan" userId="791c9ed8-ebfb-4e06-848f-45786a6c46a0" providerId="ADAL" clId="{8C6A4B0C-EBCD-46A7-9985-97E567618D40}" dt="2025-09-15T09:24:47.242" v="7837" actId="18131"/>
          <ac:picMkLst>
            <pc:docMk/>
            <pc:sldMk cId="4126201970" sldId="456"/>
            <ac:picMk id="32" creationId="{16B20DF0-0E3E-444F-D845-1FAE9B29A23D}"/>
          </ac:picMkLst>
        </pc:picChg>
        <pc:cxnChg chg="mod topLvl">
          <ac:chgData name="Giacomo Voltan" userId="791c9ed8-ebfb-4e06-848f-45786a6c46a0" providerId="ADAL" clId="{8C6A4B0C-EBCD-46A7-9985-97E567618D40}" dt="2025-09-15T10:11:38.360" v="9001" actId="165"/>
          <ac:cxnSpMkLst>
            <pc:docMk/>
            <pc:sldMk cId="4126201970" sldId="456"/>
            <ac:cxnSpMk id="18" creationId="{1EDF897E-DBAF-1669-CDC0-282B6BF50227}"/>
          </ac:cxnSpMkLst>
        </pc:cxnChg>
        <pc:cxnChg chg="mod topLvl">
          <ac:chgData name="Giacomo Voltan" userId="791c9ed8-ebfb-4e06-848f-45786a6c46a0" providerId="ADAL" clId="{8C6A4B0C-EBCD-46A7-9985-97E567618D40}" dt="2025-09-15T10:11:38.360" v="9001" actId="165"/>
          <ac:cxnSpMkLst>
            <pc:docMk/>
            <pc:sldMk cId="4126201970" sldId="456"/>
            <ac:cxnSpMk id="20" creationId="{DD98E97D-8B8A-C1F5-DEB9-633AD915B86A}"/>
          </ac:cxnSpMkLst>
        </pc:cxnChg>
        <pc:cxnChg chg="mod topLvl">
          <ac:chgData name="Giacomo Voltan" userId="791c9ed8-ebfb-4e06-848f-45786a6c46a0" providerId="ADAL" clId="{8C6A4B0C-EBCD-46A7-9985-97E567618D40}" dt="2025-09-15T10:11:38.360" v="9001" actId="165"/>
          <ac:cxnSpMkLst>
            <pc:docMk/>
            <pc:sldMk cId="4126201970" sldId="456"/>
            <ac:cxnSpMk id="21" creationId="{4F7FA418-D676-B4B1-E520-98C9152BFE1D}"/>
          </ac:cxnSpMkLst>
        </pc:cxnChg>
        <pc:cxnChg chg="mod topLvl">
          <ac:chgData name="Giacomo Voltan" userId="791c9ed8-ebfb-4e06-848f-45786a6c46a0" providerId="ADAL" clId="{8C6A4B0C-EBCD-46A7-9985-97E567618D40}" dt="2025-09-15T10:11:38.360" v="9001" actId="165"/>
          <ac:cxnSpMkLst>
            <pc:docMk/>
            <pc:sldMk cId="4126201970" sldId="456"/>
            <ac:cxnSpMk id="22" creationId="{03D30843-B691-9DFF-63B9-963A43E085FE}"/>
          </ac:cxnSpMkLst>
        </pc:cxnChg>
        <pc:cxnChg chg="add mod topLvl">
          <ac:chgData name="Giacomo Voltan" userId="791c9ed8-ebfb-4e06-848f-45786a6c46a0" providerId="ADAL" clId="{8C6A4B0C-EBCD-46A7-9985-97E567618D40}" dt="2025-09-15T10:12:44.707" v="9012" actId="165"/>
          <ac:cxnSpMkLst>
            <pc:docMk/>
            <pc:sldMk cId="4126201970" sldId="456"/>
            <ac:cxnSpMk id="23" creationId="{389C00DE-5043-11CA-ECA9-AE1FA9C5ED46}"/>
          </ac:cxnSpMkLst>
        </pc:cxnChg>
        <pc:cxnChg chg="mod">
          <ac:chgData name="Giacomo Voltan" userId="791c9ed8-ebfb-4e06-848f-45786a6c46a0" providerId="ADAL" clId="{8C6A4B0C-EBCD-46A7-9985-97E567618D40}" dt="2025-09-15T09:29:28.880" v="7979" actId="1038"/>
          <ac:cxnSpMkLst>
            <pc:docMk/>
            <pc:sldMk cId="4126201970" sldId="456"/>
            <ac:cxnSpMk id="55" creationId="{78FEA7D4-398A-9888-BE24-AA814EDF954D}"/>
          </ac:cxnSpMkLst>
        </pc:cxnChg>
        <pc:cxnChg chg="mod">
          <ac:chgData name="Giacomo Voltan" userId="791c9ed8-ebfb-4e06-848f-45786a6c46a0" providerId="ADAL" clId="{8C6A4B0C-EBCD-46A7-9985-97E567618D40}" dt="2025-09-15T09:29:23.806" v="7961" actId="1037"/>
          <ac:cxnSpMkLst>
            <pc:docMk/>
            <pc:sldMk cId="4126201970" sldId="456"/>
            <ac:cxnSpMk id="56" creationId="{8AA62564-C50B-309A-95D9-742743E3451A}"/>
          </ac:cxnSpMkLst>
        </pc:cxnChg>
        <pc:cxnChg chg="mod">
          <ac:chgData name="Giacomo Voltan" userId="791c9ed8-ebfb-4e06-848f-45786a6c46a0" providerId="ADAL" clId="{8C6A4B0C-EBCD-46A7-9985-97E567618D40}" dt="2025-09-15T09:29:38.685" v="8014" actId="1037"/>
          <ac:cxnSpMkLst>
            <pc:docMk/>
            <pc:sldMk cId="4126201970" sldId="456"/>
            <ac:cxnSpMk id="57" creationId="{D70C6D44-65DE-04A4-7C69-95C38D0E672F}"/>
          </ac:cxnSpMkLst>
        </pc:cxnChg>
        <pc:cxnChg chg="mod">
          <ac:chgData name="Giacomo Voltan" userId="791c9ed8-ebfb-4e06-848f-45786a6c46a0" providerId="ADAL" clId="{8C6A4B0C-EBCD-46A7-9985-97E567618D40}" dt="2025-09-15T09:34:15.547" v="8082" actId="14100"/>
          <ac:cxnSpMkLst>
            <pc:docMk/>
            <pc:sldMk cId="4126201970" sldId="456"/>
            <ac:cxnSpMk id="61" creationId="{C7B280DC-33A8-CED7-1F58-B6E5E57D9A16}"/>
          </ac:cxnSpMkLst>
        </pc:cxnChg>
        <pc:cxnChg chg="mod">
          <ac:chgData name="Giacomo Voltan" userId="791c9ed8-ebfb-4e06-848f-45786a6c46a0" providerId="ADAL" clId="{8C6A4B0C-EBCD-46A7-9985-97E567618D40}" dt="2025-09-15T09:29:26.062" v="7968" actId="1037"/>
          <ac:cxnSpMkLst>
            <pc:docMk/>
            <pc:sldMk cId="4126201970" sldId="456"/>
            <ac:cxnSpMk id="62" creationId="{3A427E12-E7B1-62C3-94B7-31343EE47E5A}"/>
          </ac:cxnSpMkLst>
        </pc:cxnChg>
        <pc:cxnChg chg="mod">
          <ac:chgData name="Giacomo Voltan" userId="791c9ed8-ebfb-4e06-848f-45786a6c46a0" providerId="ADAL" clId="{8C6A4B0C-EBCD-46A7-9985-97E567618D40}" dt="2025-09-15T09:29:36.261" v="8004" actId="1037"/>
          <ac:cxnSpMkLst>
            <pc:docMk/>
            <pc:sldMk cId="4126201970" sldId="456"/>
            <ac:cxnSpMk id="63" creationId="{0ED3A495-FFE1-F6AD-8033-27B6D8D0845A}"/>
          </ac:cxnSpMkLst>
        </pc:cxnChg>
        <pc:cxnChg chg="add mod">
          <ac:chgData name="Giacomo Voltan" userId="791c9ed8-ebfb-4e06-848f-45786a6c46a0" providerId="ADAL" clId="{8C6A4B0C-EBCD-46A7-9985-97E567618D40}" dt="2025-09-15T09:34:06.099" v="8081" actId="1037"/>
          <ac:cxnSpMkLst>
            <pc:docMk/>
            <pc:sldMk cId="4126201970" sldId="456"/>
            <ac:cxnSpMk id="195" creationId="{0011BC67-0D65-AA15-2F44-B77842958DD2}"/>
          </ac:cxnSpMkLst>
        </pc:cxnChg>
        <pc:cxnChg chg="add mod">
          <ac:chgData name="Giacomo Voltan" userId="791c9ed8-ebfb-4e06-848f-45786a6c46a0" providerId="ADAL" clId="{8C6A4B0C-EBCD-46A7-9985-97E567618D40}" dt="2025-09-15T10:07:03.809" v="8942" actId="165"/>
          <ac:cxnSpMkLst>
            <pc:docMk/>
            <pc:sldMk cId="4126201970" sldId="456"/>
            <ac:cxnSpMk id="221" creationId="{78FEA7D4-398A-9888-BE24-AA814EDF954D}"/>
          </ac:cxnSpMkLst>
        </pc:cxnChg>
        <pc:cxnChg chg="mod">
          <ac:chgData name="Giacomo Voltan" userId="791c9ed8-ebfb-4e06-848f-45786a6c46a0" providerId="ADAL" clId="{8C6A4B0C-EBCD-46A7-9985-97E567618D40}" dt="2025-09-15T10:05:43.579" v="8890" actId="1036"/>
          <ac:cxnSpMkLst>
            <pc:docMk/>
            <pc:sldMk cId="4126201970" sldId="456"/>
            <ac:cxnSpMk id="224" creationId="{C7B280DC-33A8-CED7-1F58-B6E5E57D9A16}"/>
          </ac:cxnSpMkLst>
        </pc:cxnChg>
        <pc:cxnChg chg="add mod">
          <ac:chgData name="Giacomo Voltan" userId="791c9ed8-ebfb-4e06-848f-45786a6c46a0" providerId="ADAL" clId="{8C6A4B0C-EBCD-46A7-9985-97E567618D40}" dt="2025-09-15T10:07:03.809" v="8942" actId="165"/>
          <ac:cxnSpMkLst>
            <pc:docMk/>
            <pc:sldMk cId="4126201970" sldId="456"/>
            <ac:cxnSpMk id="225" creationId="{3A427E12-E7B1-62C3-94B7-31343EE47E5A}"/>
          </ac:cxnSpMkLst>
        </pc:cxnChg>
        <pc:cxnChg chg="add mod">
          <ac:chgData name="Giacomo Voltan" userId="791c9ed8-ebfb-4e06-848f-45786a6c46a0" providerId="ADAL" clId="{8C6A4B0C-EBCD-46A7-9985-97E567618D40}" dt="2025-09-15T10:15:19.096" v="9040" actId="14100"/>
          <ac:cxnSpMkLst>
            <pc:docMk/>
            <pc:sldMk cId="4126201970" sldId="456"/>
            <ac:cxnSpMk id="238" creationId="{B747A869-C024-9205-3EEA-6A09F75AF5A8}"/>
          </ac:cxnSpMkLst>
        </pc:cxnChg>
      </pc:sldChg>
      <pc:sldChg chg="addSp delSp modSp mod modAnim">
        <pc:chgData name="Giacomo Voltan" userId="791c9ed8-ebfb-4e06-848f-45786a6c46a0" providerId="ADAL" clId="{8C6A4B0C-EBCD-46A7-9985-97E567618D40}" dt="2025-09-15T12:28:13.771" v="9644"/>
        <pc:sldMkLst>
          <pc:docMk/>
          <pc:sldMk cId="3650011412" sldId="475"/>
        </pc:sldMkLst>
        <pc:spChg chg="mod">
          <ac:chgData name="Giacomo Voltan" userId="791c9ed8-ebfb-4e06-848f-45786a6c46a0" providerId="ADAL" clId="{8C6A4B0C-EBCD-46A7-9985-97E567618D40}" dt="2025-09-15T08:19:42.737" v="5955" actId="1076"/>
          <ac:spMkLst>
            <pc:docMk/>
            <pc:sldMk cId="3650011412" sldId="475"/>
            <ac:spMk id="2" creationId="{B26FDC8F-9B2D-45D6-0E91-4AD848614935}"/>
          </ac:spMkLst>
        </pc:spChg>
        <pc:spChg chg="mod">
          <ac:chgData name="Giacomo Voltan" userId="791c9ed8-ebfb-4e06-848f-45786a6c46a0" providerId="ADAL" clId="{8C6A4B0C-EBCD-46A7-9985-97E567618D40}" dt="2025-09-15T08:39:29.434" v="6790" actId="1036"/>
          <ac:spMkLst>
            <pc:docMk/>
            <pc:sldMk cId="3650011412" sldId="475"/>
            <ac:spMk id="4" creationId="{7A71E987-41D5-D31D-00BD-3CE37178B484}"/>
          </ac:spMkLst>
        </pc:spChg>
        <pc:spChg chg="mod topLvl">
          <ac:chgData name="Giacomo Voltan" userId="791c9ed8-ebfb-4e06-848f-45786a6c46a0" providerId="ADAL" clId="{8C6A4B0C-EBCD-46A7-9985-97E567618D40}" dt="2025-09-15T08:37:08.775" v="6631" actId="164"/>
          <ac:spMkLst>
            <pc:docMk/>
            <pc:sldMk cId="3650011412" sldId="475"/>
            <ac:spMk id="14" creationId="{821CBE50-182B-B22A-D3CE-E70B7FFE7E13}"/>
          </ac:spMkLst>
        </pc:spChg>
        <pc:spChg chg="mod topLvl">
          <ac:chgData name="Giacomo Voltan" userId="791c9ed8-ebfb-4e06-848f-45786a6c46a0" providerId="ADAL" clId="{8C6A4B0C-EBCD-46A7-9985-97E567618D40}" dt="2025-09-15T08:37:08.775" v="6631" actId="164"/>
          <ac:spMkLst>
            <pc:docMk/>
            <pc:sldMk cId="3650011412" sldId="475"/>
            <ac:spMk id="15" creationId="{B378ADDB-0E51-AE71-F50F-84FEAB2D19EA}"/>
          </ac:spMkLst>
        </pc:spChg>
        <pc:spChg chg="mod topLvl">
          <ac:chgData name="Giacomo Voltan" userId="791c9ed8-ebfb-4e06-848f-45786a6c46a0" providerId="ADAL" clId="{8C6A4B0C-EBCD-46A7-9985-97E567618D40}" dt="2025-09-15T08:37:08.775" v="6631" actId="164"/>
          <ac:spMkLst>
            <pc:docMk/>
            <pc:sldMk cId="3650011412" sldId="475"/>
            <ac:spMk id="16" creationId="{63FC85B2-2E67-D4C0-3A6A-86D130B8C7C9}"/>
          </ac:spMkLst>
        </pc:spChg>
        <pc:spChg chg="add mod">
          <ac:chgData name="Giacomo Voltan" userId="791c9ed8-ebfb-4e06-848f-45786a6c46a0" providerId="ADAL" clId="{8C6A4B0C-EBCD-46A7-9985-97E567618D40}" dt="2025-09-15T08:37:20.774" v="6633" actId="1076"/>
          <ac:spMkLst>
            <pc:docMk/>
            <pc:sldMk cId="3650011412" sldId="475"/>
            <ac:spMk id="17" creationId="{D1A69153-53BB-8DC2-AB41-E5BB3F1BEFB2}"/>
          </ac:spMkLst>
        </pc:spChg>
        <pc:spChg chg="add mod">
          <ac:chgData name="Giacomo Voltan" userId="791c9ed8-ebfb-4e06-848f-45786a6c46a0" providerId="ADAL" clId="{8C6A4B0C-EBCD-46A7-9985-97E567618D40}" dt="2025-09-15T08:39:58.793" v="6822" actId="1076"/>
          <ac:spMkLst>
            <pc:docMk/>
            <pc:sldMk cId="3650011412" sldId="475"/>
            <ac:spMk id="21" creationId="{D9FEB808-617A-2F82-0F63-207944CD6E66}"/>
          </ac:spMkLst>
        </pc:spChg>
        <pc:spChg chg="add mod">
          <ac:chgData name="Giacomo Voltan" userId="791c9ed8-ebfb-4e06-848f-45786a6c46a0" providerId="ADAL" clId="{8C6A4B0C-EBCD-46A7-9985-97E567618D40}" dt="2025-09-15T08:46:26.121" v="6871" actId="1036"/>
          <ac:spMkLst>
            <pc:docMk/>
            <pc:sldMk cId="3650011412" sldId="475"/>
            <ac:spMk id="22" creationId="{C0726FD2-5D03-6937-28E3-71813E6A2D05}"/>
          </ac:spMkLst>
        </pc:spChg>
        <pc:spChg chg="add mod">
          <ac:chgData name="Giacomo Voltan" userId="791c9ed8-ebfb-4e06-848f-45786a6c46a0" providerId="ADAL" clId="{8C6A4B0C-EBCD-46A7-9985-97E567618D40}" dt="2025-09-15T08:47:14.985" v="6881" actId="164"/>
          <ac:spMkLst>
            <pc:docMk/>
            <pc:sldMk cId="3650011412" sldId="475"/>
            <ac:spMk id="28" creationId="{3F17D0ED-BA4B-9EC3-71C4-CC9BCE894753}"/>
          </ac:spMkLst>
        </pc:spChg>
        <pc:spChg chg="add mod">
          <ac:chgData name="Giacomo Voltan" userId="791c9ed8-ebfb-4e06-848f-45786a6c46a0" providerId="ADAL" clId="{8C6A4B0C-EBCD-46A7-9985-97E567618D40}" dt="2025-09-15T08:47:14.985" v="6881" actId="164"/>
          <ac:spMkLst>
            <pc:docMk/>
            <pc:sldMk cId="3650011412" sldId="475"/>
            <ac:spMk id="29" creationId="{BFA8BDA9-9C66-8794-F407-88E3417F0765}"/>
          </ac:spMkLst>
        </pc:spChg>
        <pc:spChg chg="add mod">
          <ac:chgData name="Giacomo Voltan" userId="791c9ed8-ebfb-4e06-848f-45786a6c46a0" providerId="ADAL" clId="{8C6A4B0C-EBCD-46A7-9985-97E567618D40}" dt="2025-09-15T08:47:14.985" v="6881" actId="164"/>
          <ac:spMkLst>
            <pc:docMk/>
            <pc:sldMk cId="3650011412" sldId="475"/>
            <ac:spMk id="30" creationId="{2F0A5277-94E4-79D0-1156-B17F17997411}"/>
          </ac:spMkLst>
        </pc:spChg>
        <pc:grpChg chg="add del mod">
          <ac:chgData name="Giacomo Voltan" userId="791c9ed8-ebfb-4e06-848f-45786a6c46a0" providerId="ADAL" clId="{8C6A4B0C-EBCD-46A7-9985-97E567618D40}" dt="2025-09-15T08:35:45.767" v="6499" actId="165"/>
          <ac:grpSpMkLst>
            <pc:docMk/>
            <pc:sldMk cId="3650011412" sldId="475"/>
            <ac:grpSpMk id="13" creationId="{4C3D4645-D4ED-BA75-940F-500DC6114FB0}"/>
          </ac:grpSpMkLst>
        </pc:grpChg>
        <pc:grpChg chg="add mod">
          <ac:chgData name="Giacomo Voltan" userId="791c9ed8-ebfb-4e06-848f-45786a6c46a0" providerId="ADAL" clId="{8C6A4B0C-EBCD-46A7-9985-97E567618D40}" dt="2025-09-15T08:39:29.434" v="6790" actId="1036"/>
          <ac:grpSpMkLst>
            <pc:docMk/>
            <pc:sldMk cId="3650011412" sldId="475"/>
            <ac:grpSpMk id="18" creationId="{023A6DA1-A30C-26E1-DDF2-217CFE346B6F}"/>
          </ac:grpSpMkLst>
        </pc:grpChg>
        <pc:grpChg chg="add del mod">
          <ac:chgData name="Giacomo Voltan" userId="791c9ed8-ebfb-4e06-848f-45786a6c46a0" providerId="ADAL" clId="{8C6A4B0C-EBCD-46A7-9985-97E567618D40}" dt="2025-09-15T08:36:35.149" v="6505" actId="165"/>
          <ac:grpSpMkLst>
            <pc:docMk/>
            <pc:sldMk cId="3650011412" sldId="475"/>
            <ac:grpSpMk id="19" creationId="{AA836CB1-585B-16B9-C68C-C22E832A107C}"/>
          </ac:grpSpMkLst>
        </pc:grpChg>
        <pc:grpChg chg="add mod">
          <ac:chgData name="Giacomo Voltan" userId="791c9ed8-ebfb-4e06-848f-45786a6c46a0" providerId="ADAL" clId="{8C6A4B0C-EBCD-46A7-9985-97E567618D40}" dt="2025-09-15T08:37:16.846" v="6632" actId="1076"/>
          <ac:grpSpMkLst>
            <pc:docMk/>
            <pc:sldMk cId="3650011412" sldId="475"/>
            <ac:grpSpMk id="20" creationId="{9C9E7133-26CB-565E-0874-024FF3BA15D5}"/>
          </ac:grpSpMkLst>
        </pc:grpChg>
        <pc:grpChg chg="add del mod">
          <ac:chgData name="Giacomo Voltan" userId="791c9ed8-ebfb-4e06-848f-45786a6c46a0" providerId="ADAL" clId="{8C6A4B0C-EBCD-46A7-9985-97E567618D40}" dt="2025-09-15T08:44:53.958" v="6843" actId="165"/>
          <ac:grpSpMkLst>
            <pc:docMk/>
            <pc:sldMk cId="3650011412" sldId="475"/>
            <ac:grpSpMk id="23" creationId="{C2C99485-F27C-95F9-BE03-9C1F8CB1FB14}"/>
          </ac:grpSpMkLst>
        </pc:grpChg>
        <pc:grpChg chg="add mod">
          <ac:chgData name="Giacomo Voltan" userId="791c9ed8-ebfb-4e06-848f-45786a6c46a0" providerId="ADAL" clId="{8C6A4B0C-EBCD-46A7-9985-97E567618D40}" dt="2025-09-15T08:47:14.985" v="6881" actId="164"/>
          <ac:grpSpMkLst>
            <pc:docMk/>
            <pc:sldMk cId="3650011412" sldId="475"/>
            <ac:grpSpMk id="31" creationId="{0FD70198-A715-3C43-39B7-AB4E30A50E30}"/>
          </ac:grpSpMkLst>
        </pc:grpChg>
        <pc:picChg chg="mod">
          <ac:chgData name="Giacomo Voltan" userId="791c9ed8-ebfb-4e06-848f-45786a6c46a0" providerId="ADAL" clId="{8C6A4B0C-EBCD-46A7-9985-97E567618D40}" dt="2025-09-15T08:39:29.434" v="6790" actId="1036"/>
          <ac:picMkLst>
            <pc:docMk/>
            <pc:sldMk cId="3650011412" sldId="475"/>
            <ac:picMk id="6" creationId="{1F985716-8C61-42D0-3DF6-86FAE5B1E84D}"/>
          </ac:picMkLst>
        </pc:picChg>
        <pc:picChg chg="add mod modCrop">
          <ac:chgData name="Giacomo Voltan" userId="791c9ed8-ebfb-4e06-848f-45786a6c46a0" providerId="ADAL" clId="{8C6A4B0C-EBCD-46A7-9985-97E567618D40}" dt="2025-09-15T12:28:02.623" v="9642"/>
          <ac:picMkLst>
            <pc:docMk/>
            <pc:sldMk cId="3650011412" sldId="475"/>
            <ac:picMk id="7" creationId="{E8814841-4CC1-149F-24CD-954D054CC769}"/>
          </ac:picMkLst>
        </pc:picChg>
        <pc:picChg chg="add del mod modCrop">
          <ac:chgData name="Giacomo Voltan" userId="791c9ed8-ebfb-4e06-848f-45786a6c46a0" providerId="ADAL" clId="{8C6A4B0C-EBCD-46A7-9985-97E567618D40}" dt="2025-09-15T07:49:59.808" v="5406" actId="21"/>
          <ac:picMkLst>
            <pc:docMk/>
            <pc:sldMk cId="3650011412" sldId="475"/>
            <ac:picMk id="9" creationId="{45D71D40-362A-7F6C-CC2A-52975514AC0D}"/>
          </ac:picMkLst>
        </pc:picChg>
        <pc:picChg chg="add mod modCrop">
          <ac:chgData name="Giacomo Voltan" userId="791c9ed8-ebfb-4e06-848f-45786a6c46a0" providerId="ADAL" clId="{8C6A4B0C-EBCD-46A7-9985-97E567618D40}" dt="2025-09-15T12:28:07.899" v="9643"/>
          <ac:picMkLst>
            <pc:docMk/>
            <pc:sldMk cId="3650011412" sldId="475"/>
            <ac:picMk id="11" creationId="{8D69A7BE-23F6-F1B3-B957-D3AC0D72562E}"/>
          </ac:picMkLst>
        </pc:picChg>
        <pc:picChg chg="add mod">
          <ac:chgData name="Giacomo Voltan" userId="791c9ed8-ebfb-4e06-848f-45786a6c46a0" providerId="ADAL" clId="{8C6A4B0C-EBCD-46A7-9985-97E567618D40}" dt="2025-09-15T12:28:13.771" v="9644"/>
          <ac:picMkLst>
            <pc:docMk/>
            <pc:sldMk cId="3650011412" sldId="475"/>
            <ac:picMk id="12" creationId="{45D71D40-362A-7F6C-CC2A-52975514AC0D}"/>
          </ac:picMkLst>
        </pc:picChg>
        <pc:picChg chg="mod topLvl">
          <ac:chgData name="Giacomo Voltan" userId="791c9ed8-ebfb-4e06-848f-45786a6c46a0" providerId="ADAL" clId="{8C6A4B0C-EBCD-46A7-9985-97E567618D40}" dt="2025-09-15T08:47:14.985" v="6881" actId="164"/>
          <ac:picMkLst>
            <pc:docMk/>
            <pc:sldMk cId="3650011412" sldId="475"/>
            <ac:picMk id="24" creationId="{E8B97643-CE8B-8E8A-5C7F-50383CB3AA52}"/>
          </ac:picMkLst>
        </pc:picChg>
        <pc:picChg chg="del mod">
          <ac:chgData name="Giacomo Voltan" userId="791c9ed8-ebfb-4e06-848f-45786a6c46a0" providerId="ADAL" clId="{8C6A4B0C-EBCD-46A7-9985-97E567618D40}" dt="2025-09-15T08:44:50.616" v="6841" actId="478"/>
          <ac:picMkLst>
            <pc:docMk/>
            <pc:sldMk cId="3650011412" sldId="475"/>
            <ac:picMk id="25" creationId="{E1418401-99D0-93A3-3288-B31483E3814C}"/>
          </ac:picMkLst>
        </pc:picChg>
        <pc:picChg chg="mod topLvl">
          <ac:chgData name="Giacomo Voltan" userId="791c9ed8-ebfb-4e06-848f-45786a6c46a0" providerId="ADAL" clId="{8C6A4B0C-EBCD-46A7-9985-97E567618D40}" dt="2025-09-15T08:47:14.985" v="6881" actId="164"/>
          <ac:picMkLst>
            <pc:docMk/>
            <pc:sldMk cId="3650011412" sldId="475"/>
            <ac:picMk id="26" creationId="{34FC64B0-9DF1-813C-3D3A-1286922026F0}"/>
          </ac:picMkLst>
        </pc:picChg>
        <pc:picChg chg="mod topLvl">
          <ac:chgData name="Giacomo Voltan" userId="791c9ed8-ebfb-4e06-848f-45786a6c46a0" providerId="ADAL" clId="{8C6A4B0C-EBCD-46A7-9985-97E567618D40}" dt="2025-09-15T08:47:14.985" v="6881" actId="164"/>
          <ac:picMkLst>
            <pc:docMk/>
            <pc:sldMk cId="3650011412" sldId="475"/>
            <ac:picMk id="27" creationId="{7699D347-94C5-AB06-A1F3-84C344CF59DA}"/>
          </ac:picMkLst>
        </pc:picChg>
        <pc:picChg chg="mod">
          <ac:chgData name="Giacomo Voltan" userId="791c9ed8-ebfb-4e06-848f-45786a6c46a0" providerId="ADAL" clId="{8C6A4B0C-EBCD-46A7-9985-97E567618D40}" dt="2025-09-15T08:39:29.434" v="6790" actId="1036"/>
          <ac:picMkLst>
            <pc:docMk/>
            <pc:sldMk cId="3650011412" sldId="475"/>
            <ac:picMk id="1026" creationId="{6C9F6729-D5F0-9197-ACDA-C6C00B76667B}"/>
          </ac:picMkLst>
        </pc:picChg>
      </pc:sldChg>
      <pc:sldChg chg="addSp delSp modSp mod delAnim modAnim">
        <pc:chgData name="Giacomo Voltan" userId="791c9ed8-ebfb-4e06-848f-45786a6c46a0" providerId="ADAL" clId="{8C6A4B0C-EBCD-46A7-9985-97E567618D40}" dt="2025-09-15T14:28:16.085" v="9764" actId="1076"/>
        <pc:sldMkLst>
          <pc:docMk/>
          <pc:sldMk cId="4188270220" sldId="499"/>
        </pc:sldMkLst>
        <pc:spChg chg="add mod">
          <ac:chgData name="Giacomo Voltan" userId="791c9ed8-ebfb-4e06-848f-45786a6c46a0" providerId="ADAL" clId="{8C6A4B0C-EBCD-46A7-9985-97E567618D40}" dt="2025-09-15T10:20:56.388" v="9101" actId="404"/>
          <ac:spMkLst>
            <pc:docMk/>
            <pc:sldMk cId="4188270220" sldId="499"/>
            <ac:spMk id="3" creationId="{1CE35C9A-44E0-7076-203E-63A7A5374C08}"/>
          </ac:spMkLst>
        </pc:spChg>
        <pc:spChg chg="add mod">
          <ac:chgData name="Giacomo Voltan" userId="791c9ed8-ebfb-4e06-848f-45786a6c46a0" providerId="ADAL" clId="{8C6A4B0C-EBCD-46A7-9985-97E567618D40}" dt="2025-09-15T10:22:05.098" v="9126" actId="1076"/>
          <ac:spMkLst>
            <pc:docMk/>
            <pc:sldMk cId="4188270220" sldId="499"/>
            <ac:spMk id="4" creationId="{73AC83D6-8F74-A5F4-6E0A-BEF592381994}"/>
          </ac:spMkLst>
        </pc:spChg>
        <pc:spChg chg="add mod">
          <ac:chgData name="Giacomo Voltan" userId="791c9ed8-ebfb-4e06-848f-45786a6c46a0" providerId="ADAL" clId="{8C6A4B0C-EBCD-46A7-9985-97E567618D40}" dt="2025-09-15T10:20:53.445" v="9100" actId="404"/>
          <ac:spMkLst>
            <pc:docMk/>
            <pc:sldMk cId="4188270220" sldId="499"/>
            <ac:spMk id="5" creationId="{05078113-059B-D0D0-68D7-4851F0D06D4D}"/>
          </ac:spMkLst>
        </pc:spChg>
        <pc:spChg chg="add mod">
          <ac:chgData name="Giacomo Voltan" userId="791c9ed8-ebfb-4e06-848f-45786a6c46a0" providerId="ADAL" clId="{8C6A4B0C-EBCD-46A7-9985-97E567618D40}" dt="2025-09-15T12:20:08.307" v="9582" actId="113"/>
          <ac:spMkLst>
            <pc:docMk/>
            <pc:sldMk cId="4188270220" sldId="499"/>
            <ac:spMk id="9" creationId="{9216D0B4-1D7A-82FD-77A7-6F373566205F}"/>
          </ac:spMkLst>
        </pc:spChg>
        <pc:spChg chg="add mod">
          <ac:chgData name="Giacomo Voltan" userId="791c9ed8-ebfb-4e06-848f-45786a6c46a0" providerId="ADAL" clId="{8C6A4B0C-EBCD-46A7-9985-97E567618D40}" dt="2025-09-15T10:29:09.880" v="9463" actId="1076"/>
          <ac:spMkLst>
            <pc:docMk/>
            <pc:sldMk cId="4188270220" sldId="499"/>
            <ac:spMk id="12" creationId="{3D27F11D-991A-F0F4-D15B-14A4779931FE}"/>
          </ac:spMkLst>
        </pc:spChg>
        <pc:spChg chg="add mod">
          <ac:chgData name="Giacomo Voltan" userId="791c9ed8-ebfb-4e06-848f-45786a6c46a0" providerId="ADAL" clId="{8C6A4B0C-EBCD-46A7-9985-97E567618D40}" dt="2025-09-15T14:28:16.085" v="9764" actId="1076"/>
          <ac:spMkLst>
            <pc:docMk/>
            <pc:sldMk cId="4188270220" sldId="499"/>
            <ac:spMk id="13" creationId="{10176505-50CC-28CB-ED0B-9B2B4DC800D1}"/>
          </ac:spMkLst>
        </pc:spChg>
        <pc:spChg chg="add mod">
          <ac:chgData name="Giacomo Voltan" userId="791c9ed8-ebfb-4e06-848f-45786a6c46a0" providerId="ADAL" clId="{8C6A4B0C-EBCD-46A7-9985-97E567618D40}" dt="2025-09-15T10:24:45.385" v="9299" actId="20577"/>
          <ac:spMkLst>
            <pc:docMk/>
            <pc:sldMk cId="4188270220" sldId="499"/>
            <ac:spMk id="14" creationId="{2EEFB2B2-843B-EE78-BDC6-5EE6EE32D414}"/>
          </ac:spMkLst>
        </pc:spChg>
        <pc:spChg chg="del mod">
          <ac:chgData name="Giacomo Voltan" userId="791c9ed8-ebfb-4e06-848f-45786a6c46a0" providerId="ADAL" clId="{8C6A4B0C-EBCD-46A7-9985-97E567618D40}" dt="2025-09-15T10:21:05.611" v="9104" actId="478"/>
          <ac:spMkLst>
            <pc:docMk/>
            <pc:sldMk cId="4188270220" sldId="499"/>
            <ac:spMk id="15" creationId="{48827F53-8031-C238-2A81-A17696EBFBAD}"/>
          </ac:spMkLst>
        </pc:spChg>
        <pc:spChg chg="add mod">
          <ac:chgData name="Giacomo Voltan" userId="791c9ed8-ebfb-4e06-848f-45786a6c46a0" providerId="ADAL" clId="{8C6A4B0C-EBCD-46A7-9985-97E567618D40}" dt="2025-09-15T10:27:17.731" v="9349" actId="1076"/>
          <ac:spMkLst>
            <pc:docMk/>
            <pc:sldMk cId="4188270220" sldId="499"/>
            <ac:spMk id="16" creationId="{075CBBA3-0293-0254-CF69-816CD133A423}"/>
          </ac:spMkLst>
        </pc:spChg>
        <pc:spChg chg="add mod">
          <ac:chgData name="Giacomo Voltan" userId="791c9ed8-ebfb-4e06-848f-45786a6c46a0" providerId="ADAL" clId="{8C6A4B0C-EBCD-46A7-9985-97E567618D40}" dt="2025-09-15T10:25:14.280" v="9301" actId="1076"/>
          <ac:spMkLst>
            <pc:docMk/>
            <pc:sldMk cId="4188270220" sldId="499"/>
            <ac:spMk id="17" creationId="{4063FCFC-4395-1BB7-78ED-E1B77F43A945}"/>
          </ac:spMkLst>
        </pc:spChg>
        <pc:spChg chg="add mod">
          <ac:chgData name="Giacomo Voltan" userId="791c9ed8-ebfb-4e06-848f-45786a6c46a0" providerId="ADAL" clId="{8C6A4B0C-EBCD-46A7-9985-97E567618D40}" dt="2025-09-15T10:27:09.933" v="9348" actId="1076"/>
          <ac:spMkLst>
            <pc:docMk/>
            <pc:sldMk cId="4188270220" sldId="499"/>
            <ac:spMk id="18" creationId="{7D592B61-E658-ACCA-470C-9032FA37069A}"/>
          </ac:spMkLst>
        </pc:spChg>
        <pc:spChg chg="add mod">
          <ac:chgData name="Giacomo Voltan" userId="791c9ed8-ebfb-4e06-848f-45786a6c46a0" providerId="ADAL" clId="{8C6A4B0C-EBCD-46A7-9985-97E567618D40}" dt="2025-09-15T14:22:29.847" v="9743" actId="1036"/>
          <ac:spMkLst>
            <pc:docMk/>
            <pc:sldMk cId="4188270220" sldId="499"/>
            <ac:spMk id="19" creationId="{393E2235-E413-5029-397F-94BD570A6ADD}"/>
          </ac:spMkLst>
        </pc:spChg>
        <pc:spChg chg="add mod">
          <ac:chgData name="Giacomo Voltan" userId="791c9ed8-ebfb-4e06-848f-45786a6c46a0" providerId="ADAL" clId="{8C6A4B0C-EBCD-46A7-9985-97E567618D40}" dt="2025-09-15T10:29:41.217" v="9470" actId="1076"/>
          <ac:spMkLst>
            <pc:docMk/>
            <pc:sldMk cId="4188270220" sldId="499"/>
            <ac:spMk id="20" creationId="{A409C19F-7098-5885-D2A5-624A8F8615AA}"/>
          </ac:spMkLst>
        </pc:spChg>
        <pc:spChg chg="add mod">
          <ac:chgData name="Giacomo Voltan" userId="791c9ed8-ebfb-4e06-848f-45786a6c46a0" providerId="ADAL" clId="{8C6A4B0C-EBCD-46A7-9985-97E567618D40}" dt="2025-09-15T10:29:53.665" v="9515" actId="20577"/>
          <ac:spMkLst>
            <pc:docMk/>
            <pc:sldMk cId="4188270220" sldId="499"/>
            <ac:spMk id="22" creationId="{EE20184A-DA70-04C1-DD2C-8DCAF0A9BB32}"/>
          </ac:spMkLst>
        </pc:spChg>
        <pc:spChg chg="add mod">
          <ac:chgData name="Giacomo Voltan" userId="791c9ed8-ebfb-4e06-848f-45786a6c46a0" providerId="ADAL" clId="{8C6A4B0C-EBCD-46A7-9985-97E567618D40}" dt="2025-09-15T12:21:55.112" v="9622" actId="1076"/>
          <ac:spMkLst>
            <pc:docMk/>
            <pc:sldMk cId="4188270220" sldId="499"/>
            <ac:spMk id="23" creationId="{15C9DEDE-4F26-001C-F4E1-050343777CEA}"/>
          </ac:spMkLst>
        </pc:spChg>
        <pc:spChg chg="add mod">
          <ac:chgData name="Giacomo Voltan" userId="791c9ed8-ebfb-4e06-848f-45786a6c46a0" providerId="ADAL" clId="{8C6A4B0C-EBCD-46A7-9985-97E567618D40}" dt="2025-09-15T10:20:56.388" v="9101" actId="404"/>
          <ac:spMkLst>
            <pc:docMk/>
            <pc:sldMk cId="4188270220" sldId="499"/>
            <ac:spMk id="25" creationId="{DCA27720-61E7-C643-3DB3-DE00E27488E6}"/>
          </ac:spMkLst>
        </pc:spChg>
        <pc:spChg chg="add mod">
          <ac:chgData name="Giacomo Voltan" userId="791c9ed8-ebfb-4e06-848f-45786a6c46a0" providerId="ADAL" clId="{8C6A4B0C-EBCD-46A7-9985-97E567618D40}" dt="2025-09-15T10:20:56.388" v="9101" actId="404"/>
          <ac:spMkLst>
            <pc:docMk/>
            <pc:sldMk cId="4188270220" sldId="499"/>
            <ac:spMk id="27" creationId="{21EB84FD-A958-F4E3-24B0-3AE7C33155B2}"/>
          </ac:spMkLst>
        </pc:spChg>
        <pc:spChg chg="add mod">
          <ac:chgData name="Giacomo Voltan" userId="791c9ed8-ebfb-4e06-848f-45786a6c46a0" providerId="ADAL" clId="{8C6A4B0C-EBCD-46A7-9985-97E567618D40}" dt="2025-09-15T10:29:17.799" v="9464" actId="1076"/>
          <ac:spMkLst>
            <pc:docMk/>
            <pc:sldMk cId="4188270220" sldId="499"/>
            <ac:spMk id="29" creationId="{CBE0FEAA-3344-4F38-A946-EDCCC61CDA7E}"/>
          </ac:spMkLst>
        </pc:spChg>
        <pc:spChg chg="add mod">
          <ac:chgData name="Giacomo Voltan" userId="791c9ed8-ebfb-4e06-848f-45786a6c46a0" providerId="ADAL" clId="{8C6A4B0C-EBCD-46A7-9985-97E567618D40}" dt="2025-09-15T14:22:21.896" v="9737" actId="20577"/>
          <ac:spMkLst>
            <pc:docMk/>
            <pc:sldMk cId="4188270220" sldId="499"/>
            <ac:spMk id="30" creationId="{16E66745-4827-AD96-2B1F-763EB6457DB5}"/>
          </ac:spMkLst>
        </pc:spChg>
        <pc:spChg chg="add del mod">
          <ac:chgData name="Giacomo Voltan" userId="791c9ed8-ebfb-4e06-848f-45786a6c46a0" providerId="ADAL" clId="{8C6A4B0C-EBCD-46A7-9985-97E567618D40}" dt="2025-09-15T10:21:34.233" v="9116" actId="478"/>
          <ac:spMkLst>
            <pc:docMk/>
            <pc:sldMk cId="4188270220" sldId="499"/>
            <ac:spMk id="31" creationId="{7DAF7A3C-9146-A7F9-5254-1B504283DA25}"/>
          </ac:spMkLst>
        </pc:spChg>
        <pc:spChg chg="add mod">
          <ac:chgData name="Giacomo Voltan" userId="791c9ed8-ebfb-4e06-848f-45786a6c46a0" providerId="ADAL" clId="{8C6A4B0C-EBCD-46A7-9985-97E567618D40}" dt="2025-09-15T10:30:12.209" v="9517" actId="1076"/>
          <ac:spMkLst>
            <pc:docMk/>
            <pc:sldMk cId="4188270220" sldId="499"/>
            <ac:spMk id="32" creationId="{47F8F3F4-49DA-274B-84E1-52794FDE18AD}"/>
          </ac:spMkLst>
        </pc:spChg>
        <pc:spChg chg="add mod">
          <ac:chgData name="Giacomo Voltan" userId="791c9ed8-ebfb-4e06-848f-45786a6c46a0" providerId="ADAL" clId="{8C6A4B0C-EBCD-46A7-9985-97E567618D40}" dt="2025-09-15T10:20:01.538" v="9083" actId="1076"/>
          <ac:spMkLst>
            <pc:docMk/>
            <pc:sldMk cId="4188270220" sldId="499"/>
            <ac:spMk id="33" creationId="{5E38F431-98CA-4D1D-1EA7-F8D1F3BB19D7}"/>
          </ac:spMkLst>
        </pc:spChg>
        <pc:cxnChg chg="mod">
          <ac:chgData name="Giacomo Voltan" userId="791c9ed8-ebfb-4e06-848f-45786a6c46a0" providerId="ADAL" clId="{8C6A4B0C-EBCD-46A7-9985-97E567618D40}" dt="2025-09-15T10:28:57.023" v="9461" actId="465"/>
          <ac:cxnSpMkLst>
            <pc:docMk/>
            <pc:sldMk cId="4188270220" sldId="499"/>
            <ac:cxnSpMk id="6" creationId="{058727F7-E941-5C86-CE0A-5F60D5B9BCF5}"/>
          </ac:cxnSpMkLst>
        </pc:cxnChg>
        <pc:cxnChg chg="add mod">
          <ac:chgData name="Giacomo Voltan" userId="791c9ed8-ebfb-4e06-848f-45786a6c46a0" providerId="ADAL" clId="{8C6A4B0C-EBCD-46A7-9985-97E567618D40}" dt="2025-09-15T10:28:38.265" v="9451" actId="1035"/>
          <ac:cxnSpMkLst>
            <pc:docMk/>
            <pc:sldMk cId="4188270220" sldId="499"/>
            <ac:cxnSpMk id="7" creationId="{535A6535-BD83-2906-4789-9CD6150670F7}"/>
          </ac:cxnSpMkLst>
        </pc:cxnChg>
        <pc:cxnChg chg="add mod">
          <ac:chgData name="Giacomo Voltan" userId="791c9ed8-ebfb-4e06-848f-45786a6c46a0" providerId="ADAL" clId="{8C6A4B0C-EBCD-46A7-9985-97E567618D40}" dt="2025-09-15T10:28:57.023" v="9461" actId="465"/>
          <ac:cxnSpMkLst>
            <pc:docMk/>
            <pc:sldMk cId="4188270220" sldId="499"/>
            <ac:cxnSpMk id="8" creationId="{E6C6E393-3537-C99D-2F3F-9C26A769ED2B}"/>
          </ac:cxnSpMkLst>
        </pc:cxnChg>
        <pc:cxnChg chg="add mod">
          <ac:chgData name="Giacomo Voltan" userId="791c9ed8-ebfb-4e06-848f-45786a6c46a0" providerId="ADAL" clId="{8C6A4B0C-EBCD-46A7-9985-97E567618D40}" dt="2025-09-15T10:28:48.201" v="9460" actId="1035"/>
          <ac:cxnSpMkLst>
            <pc:docMk/>
            <pc:sldMk cId="4188270220" sldId="499"/>
            <ac:cxnSpMk id="21" creationId="{C40D7B9B-853A-2DC8-B9F8-83D4DB420785}"/>
          </ac:cxnSpMkLst>
        </pc:cxnChg>
      </pc:sldChg>
      <pc:sldChg chg="addSp delSp modSp mod modClrScheme delAnim modAnim chgLayout">
        <pc:chgData name="Giacomo Voltan" userId="791c9ed8-ebfb-4e06-848f-45786a6c46a0" providerId="ADAL" clId="{8C6A4B0C-EBCD-46A7-9985-97E567618D40}" dt="2025-09-15T12:19:31.784" v="9581" actId="1076"/>
        <pc:sldMkLst>
          <pc:docMk/>
          <pc:sldMk cId="1379361046" sldId="2593"/>
        </pc:sldMkLst>
        <pc:spChg chg="add mod">
          <ac:chgData name="Giacomo Voltan" userId="791c9ed8-ebfb-4e06-848f-45786a6c46a0" providerId="ADAL" clId="{8C6A4B0C-EBCD-46A7-9985-97E567618D40}" dt="2025-09-10T15:19:00.106" v="188" actId="208"/>
          <ac:spMkLst>
            <pc:docMk/>
            <pc:sldMk cId="1379361046" sldId="2593"/>
            <ac:spMk id="2" creationId="{3A323275-980C-1DBE-FCC9-9BABC06DF692}"/>
          </ac:spMkLst>
        </pc:spChg>
        <pc:spChg chg="mod ord">
          <ac:chgData name="Giacomo Voltan" userId="791c9ed8-ebfb-4e06-848f-45786a6c46a0" providerId="ADAL" clId="{8C6A4B0C-EBCD-46A7-9985-97E567618D40}" dt="2025-09-12T12:48:25.692" v="3160" actId="700"/>
          <ac:spMkLst>
            <pc:docMk/>
            <pc:sldMk cId="1379361046" sldId="2593"/>
            <ac:spMk id="10" creationId="{F76B765A-26ED-86E9-F5CE-862527710A40}"/>
          </ac:spMkLst>
        </pc:spChg>
        <pc:spChg chg="mod">
          <ac:chgData name="Giacomo Voltan" userId="791c9ed8-ebfb-4e06-848f-45786a6c46a0" providerId="ADAL" clId="{8C6A4B0C-EBCD-46A7-9985-97E567618D40}" dt="2025-09-15T12:19:24.114" v="9580" actId="1076"/>
          <ac:spMkLst>
            <pc:docMk/>
            <pc:sldMk cId="1379361046" sldId="2593"/>
            <ac:spMk id="14" creationId="{314A6A08-2826-366A-8796-1429250A2F1F}"/>
          </ac:spMkLst>
        </pc:spChg>
        <pc:spChg chg="mod">
          <ac:chgData name="Giacomo Voltan" userId="791c9ed8-ebfb-4e06-848f-45786a6c46a0" providerId="ADAL" clId="{8C6A4B0C-EBCD-46A7-9985-97E567618D40}" dt="2025-09-15T12:19:24.114" v="9580" actId="1076"/>
          <ac:spMkLst>
            <pc:docMk/>
            <pc:sldMk cId="1379361046" sldId="2593"/>
            <ac:spMk id="20" creationId="{ED07FEB3-5242-72B5-8889-78E3CC45090C}"/>
          </ac:spMkLst>
        </pc:spChg>
        <pc:spChg chg="mod">
          <ac:chgData name="Giacomo Voltan" userId="791c9ed8-ebfb-4e06-848f-45786a6c46a0" providerId="ADAL" clId="{8C6A4B0C-EBCD-46A7-9985-97E567618D40}" dt="2025-09-15T12:19:31.784" v="9581" actId="1076"/>
          <ac:spMkLst>
            <pc:docMk/>
            <pc:sldMk cId="1379361046" sldId="2593"/>
            <ac:spMk id="60" creationId="{86BF598A-BBF6-6332-73BB-9EA11E29D634}"/>
          </ac:spMkLst>
        </pc:spChg>
        <pc:spChg chg="mod">
          <ac:chgData name="Giacomo Voltan" userId="791c9ed8-ebfb-4e06-848f-45786a6c46a0" providerId="ADAL" clId="{8C6A4B0C-EBCD-46A7-9985-97E567618D40}" dt="2025-09-10T15:19:00.106" v="188" actId="208"/>
          <ac:spMkLst>
            <pc:docMk/>
            <pc:sldMk cId="1379361046" sldId="2593"/>
            <ac:spMk id="61" creationId="{314061B3-F416-4F35-0FE7-84F0120389F0}"/>
          </ac:spMkLst>
        </pc:spChg>
        <pc:grpChg chg="mod">
          <ac:chgData name="Giacomo Voltan" userId="791c9ed8-ebfb-4e06-848f-45786a6c46a0" providerId="ADAL" clId="{8C6A4B0C-EBCD-46A7-9985-97E567618D40}" dt="2025-09-15T12:19:24.114" v="9580" actId="1076"/>
          <ac:grpSpMkLst>
            <pc:docMk/>
            <pc:sldMk cId="1379361046" sldId="2593"/>
            <ac:grpSpMk id="15" creationId="{DA8D67BB-69A1-B4E3-E832-811695FC184E}"/>
          </ac:grpSpMkLst>
        </pc:grpChg>
        <pc:grpChg chg="mod">
          <ac:chgData name="Giacomo Voltan" userId="791c9ed8-ebfb-4e06-848f-45786a6c46a0" providerId="ADAL" clId="{8C6A4B0C-EBCD-46A7-9985-97E567618D40}" dt="2025-09-15T12:19:24.114" v="9580" actId="1076"/>
          <ac:grpSpMkLst>
            <pc:docMk/>
            <pc:sldMk cId="1379361046" sldId="2593"/>
            <ac:grpSpMk id="21" creationId="{ADF4AE01-2BD6-4C1B-7A27-C93062EC64DA}"/>
          </ac:grpSpMkLst>
        </pc:grpChg>
        <pc:grpChg chg="mod">
          <ac:chgData name="Giacomo Voltan" userId="791c9ed8-ebfb-4e06-848f-45786a6c46a0" providerId="ADAL" clId="{8C6A4B0C-EBCD-46A7-9985-97E567618D40}" dt="2025-09-10T14:10:41.418" v="122" actId="1076"/>
          <ac:grpSpMkLst>
            <pc:docMk/>
            <pc:sldMk cId="1379361046" sldId="2593"/>
            <ac:grpSpMk id="22" creationId="{92DD2CCE-5E24-78C2-9209-BAE2A5A72002}"/>
          </ac:grpSpMkLst>
        </pc:grpChg>
        <pc:grpChg chg="mod">
          <ac:chgData name="Giacomo Voltan" userId="791c9ed8-ebfb-4e06-848f-45786a6c46a0" providerId="ADAL" clId="{8C6A4B0C-EBCD-46A7-9985-97E567618D40}" dt="2025-09-15T12:19:24.114" v="9580" actId="1076"/>
          <ac:grpSpMkLst>
            <pc:docMk/>
            <pc:sldMk cId="1379361046" sldId="2593"/>
            <ac:grpSpMk id="25" creationId="{8F827C0D-6261-F7EE-6AEC-3904581B93A0}"/>
          </ac:grpSpMkLst>
        </pc:grpChg>
        <pc:picChg chg="mod">
          <ac:chgData name="Giacomo Voltan" userId="791c9ed8-ebfb-4e06-848f-45786a6c46a0" providerId="ADAL" clId="{8C6A4B0C-EBCD-46A7-9985-97E567618D40}" dt="2025-09-15T12:19:24.114" v="9580" actId="1076"/>
          <ac:picMkLst>
            <pc:docMk/>
            <pc:sldMk cId="1379361046" sldId="2593"/>
            <ac:picMk id="4" creationId="{127A37B5-CB26-9B4F-1EE8-D4D1ED7AF5FE}"/>
          </ac:picMkLst>
        </pc:picChg>
        <pc:picChg chg="mod">
          <ac:chgData name="Giacomo Voltan" userId="791c9ed8-ebfb-4e06-848f-45786a6c46a0" providerId="ADAL" clId="{8C6A4B0C-EBCD-46A7-9985-97E567618D40}" dt="2025-09-15T12:19:24.114" v="9580" actId="1076"/>
          <ac:picMkLst>
            <pc:docMk/>
            <pc:sldMk cId="1379361046" sldId="2593"/>
            <ac:picMk id="5" creationId="{35989C98-7A65-1A9F-C4D6-58562B03B4D9}"/>
          </ac:picMkLst>
        </pc:picChg>
        <pc:picChg chg="mod">
          <ac:chgData name="Giacomo Voltan" userId="791c9ed8-ebfb-4e06-848f-45786a6c46a0" providerId="ADAL" clId="{8C6A4B0C-EBCD-46A7-9985-97E567618D40}" dt="2025-09-15T12:19:24.114" v="9580" actId="1076"/>
          <ac:picMkLst>
            <pc:docMk/>
            <pc:sldMk cId="1379361046" sldId="2593"/>
            <ac:picMk id="6" creationId="{C916BFAC-9C21-F1A5-27C4-6498BF5AC2F0}"/>
          </ac:picMkLst>
        </pc:picChg>
        <pc:picChg chg="mod">
          <ac:chgData name="Giacomo Voltan" userId="791c9ed8-ebfb-4e06-848f-45786a6c46a0" providerId="ADAL" clId="{8C6A4B0C-EBCD-46A7-9985-97E567618D40}" dt="2025-09-15T12:19:24.114" v="9580" actId="1076"/>
          <ac:picMkLst>
            <pc:docMk/>
            <pc:sldMk cId="1379361046" sldId="2593"/>
            <ac:picMk id="12" creationId="{75CCEEB0-5FBA-C601-1003-54C54B9A193E}"/>
          </ac:picMkLst>
        </pc:picChg>
        <pc:picChg chg="mod">
          <ac:chgData name="Giacomo Voltan" userId="791c9ed8-ebfb-4e06-848f-45786a6c46a0" providerId="ADAL" clId="{8C6A4B0C-EBCD-46A7-9985-97E567618D40}" dt="2025-09-15T12:19:24.114" v="9580" actId="1076"/>
          <ac:picMkLst>
            <pc:docMk/>
            <pc:sldMk cId="1379361046" sldId="2593"/>
            <ac:picMk id="19" creationId="{A51193F3-CC91-77EA-BB3E-315BFD2F7DA4}"/>
          </ac:picMkLst>
        </pc:picChg>
      </pc:sldChg>
      <pc:sldChg chg="addSp delSp modSp mod delAnim modAnim">
        <pc:chgData name="Giacomo Voltan" userId="791c9ed8-ebfb-4e06-848f-45786a6c46a0" providerId="ADAL" clId="{8C6A4B0C-EBCD-46A7-9985-97E567618D40}" dt="2025-09-15T14:24:06.254" v="9753" actId="1036"/>
        <pc:sldMkLst>
          <pc:docMk/>
          <pc:sldMk cId="3110752012" sldId="2594"/>
        </pc:sldMkLst>
        <pc:spChg chg="mod">
          <ac:chgData name="Giacomo Voltan" userId="791c9ed8-ebfb-4e06-848f-45786a6c46a0" providerId="ADAL" clId="{8C6A4B0C-EBCD-46A7-9985-97E567618D40}" dt="2025-09-15T08:19:49.259" v="5957" actId="1076"/>
          <ac:spMkLst>
            <pc:docMk/>
            <pc:sldMk cId="3110752012" sldId="2594"/>
            <ac:spMk id="2" creationId="{99962159-ED14-E343-AED3-F2A6D230B157}"/>
          </ac:spMkLst>
        </pc:spChg>
        <pc:spChg chg="mod">
          <ac:chgData name="Giacomo Voltan" userId="791c9ed8-ebfb-4e06-848f-45786a6c46a0" providerId="ADAL" clId="{8C6A4B0C-EBCD-46A7-9985-97E567618D40}" dt="2025-09-12T14:33:25.547" v="5184" actId="20577"/>
          <ac:spMkLst>
            <pc:docMk/>
            <pc:sldMk cId="3110752012" sldId="2594"/>
            <ac:spMk id="3" creationId="{B280C82C-1B18-4C75-8607-CAB608545F2B}"/>
          </ac:spMkLst>
        </pc:spChg>
        <pc:spChg chg="mod">
          <ac:chgData name="Giacomo Voltan" userId="791c9ed8-ebfb-4e06-848f-45786a6c46a0" providerId="ADAL" clId="{8C6A4B0C-EBCD-46A7-9985-97E567618D40}" dt="2025-09-15T08:49:25.572" v="6889" actId="1076"/>
          <ac:spMkLst>
            <pc:docMk/>
            <pc:sldMk cId="3110752012" sldId="2594"/>
            <ac:spMk id="4" creationId="{5E6644A2-81D1-2EB7-F790-2855EC683CEC}"/>
          </ac:spMkLst>
        </pc:spChg>
        <pc:spChg chg="add mod">
          <ac:chgData name="Giacomo Voltan" userId="791c9ed8-ebfb-4e06-848f-45786a6c46a0" providerId="ADAL" clId="{8C6A4B0C-EBCD-46A7-9985-97E567618D40}" dt="2025-09-15T08:56:14.946" v="7369" actId="164"/>
          <ac:spMkLst>
            <pc:docMk/>
            <pc:sldMk cId="3110752012" sldId="2594"/>
            <ac:spMk id="12" creationId="{307397D2-AFF2-27C3-FD30-DDA1A3A9882A}"/>
          </ac:spMkLst>
        </pc:spChg>
        <pc:spChg chg="add mod">
          <ac:chgData name="Giacomo Voltan" userId="791c9ed8-ebfb-4e06-848f-45786a6c46a0" providerId="ADAL" clId="{8C6A4B0C-EBCD-46A7-9985-97E567618D40}" dt="2025-09-15T08:56:20.325" v="7370" actId="164"/>
          <ac:spMkLst>
            <pc:docMk/>
            <pc:sldMk cId="3110752012" sldId="2594"/>
            <ac:spMk id="13" creationId="{40ECBD12-0EDF-1EFA-5501-5BFD5159A737}"/>
          </ac:spMkLst>
        </pc:spChg>
        <pc:spChg chg="add mod">
          <ac:chgData name="Giacomo Voltan" userId="791c9ed8-ebfb-4e06-848f-45786a6c46a0" providerId="ADAL" clId="{8C6A4B0C-EBCD-46A7-9985-97E567618D40}" dt="2025-09-15T08:56:14.946" v="7369" actId="164"/>
          <ac:spMkLst>
            <pc:docMk/>
            <pc:sldMk cId="3110752012" sldId="2594"/>
            <ac:spMk id="14" creationId="{77775B5A-D588-8CD6-D68C-9E96A88EFE13}"/>
          </ac:spMkLst>
        </pc:spChg>
        <pc:spChg chg="add mod">
          <ac:chgData name="Giacomo Voltan" userId="791c9ed8-ebfb-4e06-848f-45786a6c46a0" providerId="ADAL" clId="{8C6A4B0C-EBCD-46A7-9985-97E567618D40}" dt="2025-09-15T08:56:20.325" v="7370" actId="164"/>
          <ac:spMkLst>
            <pc:docMk/>
            <pc:sldMk cId="3110752012" sldId="2594"/>
            <ac:spMk id="16" creationId="{B747008C-3D88-B652-57D2-5215F3A9905D}"/>
          </ac:spMkLst>
        </pc:spChg>
        <pc:spChg chg="mod">
          <ac:chgData name="Giacomo Voltan" userId="791c9ed8-ebfb-4e06-848f-45786a6c46a0" providerId="ADAL" clId="{8C6A4B0C-EBCD-46A7-9985-97E567618D40}" dt="2025-09-15T08:49:41.637" v="6896" actId="14100"/>
          <ac:spMkLst>
            <pc:docMk/>
            <pc:sldMk cId="3110752012" sldId="2594"/>
            <ac:spMk id="28" creationId="{361D5C28-9960-867A-A519-41C5D34828D5}"/>
          </ac:spMkLst>
        </pc:spChg>
        <pc:spChg chg="mod">
          <ac:chgData name="Giacomo Voltan" userId="791c9ed8-ebfb-4e06-848f-45786a6c46a0" providerId="ADAL" clId="{8C6A4B0C-EBCD-46A7-9985-97E567618D40}" dt="2025-09-15T08:49:34.697" v="6894" actId="14100"/>
          <ac:spMkLst>
            <pc:docMk/>
            <pc:sldMk cId="3110752012" sldId="2594"/>
            <ac:spMk id="29" creationId="{9B39CE67-6093-21FE-EA51-51A97733B874}"/>
          </ac:spMkLst>
        </pc:spChg>
        <pc:spChg chg="mod">
          <ac:chgData name="Giacomo Voltan" userId="791c9ed8-ebfb-4e06-848f-45786a6c46a0" providerId="ADAL" clId="{8C6A4B0C-EBCD-46A7-9985-97E567618D40}" dt="2025-09-15T08:09:51.850" v="5824"/>
          <ac:spMkLst>
            <pc:docMk/>
            <pc:sldMk cId="3110752012" sldId="2594"/>
            <ac:spMk id="36" creationId="{26F7F032-BEC0-5477-4DAB-04E5F098F865}"/>
          </ac:spMkLst>
        </pc:spChg>
        <pc:spChg chg="mod">
          <ac:chgData name="Giacomo Voltan" userId="791c9ed8-ebfb-4e06-848f-45786a6c46a0" providerId="ADAL" clId="{8C6A4B0C-EBCD-46A7-9985-97E567618D40}" dt="2025-09-15T08:49:31.229" v="6892" actId="1076"/>
          <ac:spMkLst>
            <pc:docMk/>
            <pc:sldMk cId="3110752012" sldId="2594"/>
            <ac:spMk id="38" creationId="{1EF426D2-A1A9-3355-CCAD-5C57399FD914}"/>
          </ac:spMkLst>
        </pc:spChg>
        <pc:spChg chg="add mod">
          <ac:chgData name="Giacomo Voltan" userId="791c9ed8-ebfb-4e06-848f-45786a6c46a0" providerId="ADAL" clId="{8C6A4B0C-EBCD-46A7-9985-97E567618D40}" dt="2025-09-15T08:54:14.569" v="7217" actId="1038"/>
          <ac:spMkLst>
            <pc:docMk/>
            <pc:sldMk cId="3110752012" sldId="2594"/>
            <ac:spMk id="202" creationId="{80CFAD6D-8CF1-F8E1-0FFC-E5F2B72E448B}"/>
          </ac:spMkLst>
        </pc:spChg>
        <pc:spChg chg="add mod">
          <ac:chgData name="Giacomo Voltan" userId="791c9ed8-ebfb-4e06-848f-45786a6c46a0" providerId="ADAL" clId="{8C6A4B0C-EBCD-46A7-9985-97E567618D40}" dt="2025-09-15T08:54:14.569" v="7217" actId="1038"/>
          <ac:spMkLst>
            <pc:docMk/>
            <pc:sldMk cId="3110752012" sldId="2594"/>
            <ac:spMk id="208" creationId="{A3BFC403-2DC6-057A-34F9-95DA9CC3C850}"/>
          </ac:spMkLst>
        </pc:spChg>
        <pc:spChg chg="add mod">
          <ac:chgData name="Giacomo Voltan" userId="791c9ed8-ebfb-4e06-848f-45786a6c46a0" providerId="ADAL" clId="{8C6A4B0C-EBCD-46A7-9985-97E567618D40}" dt="2025-09-15T08:54:14.569" v="7217" actId="1038"/>
          <ac:spMkLst>
            <pc:docMk/>
            <pc:sldMk cId="3110752012" sldId="2594"/>
            <ac:spMk id="209" creationId="{BEAD1BE2-7D92-E360-7CE5-16F4B2395A95}"/>
          </ac:spMkLst>
        </pc:spChg>
        <pc:spChg chg="add mod">
          <ac:chgData name="Giacomo Voltan" userId="791c9ed8-ebfb-4e06-848f-45786a6c46a0" providerId="ADAL" clId="{8C6A4B0C-EBCD-46A7-9985-97E567618D40}" dt="2025-09-15T08:54:14.569" v="7217" actId="1038"/>
          <ac:spMkLst>
            <pc:docMk/>
            <pc:sldMk cId="3110752012" sldId="2594"/>
            <ac:spMk id="210" creationId="{33226D99-07D4-8DC9-48C6-57989C38F0E9}"/>
          </ac:spMkLst>
        </pc:spChg>
        <pc:spChg chg="add mod">
          <ac:chgData name="Giacomo Voltan" userId="791c9ed8-ebfb-4e06-848f-45786a6c46a0" providerId="ADAL" clId="{8C6A4B0C-EBCD-46A7-9985-97E567618D40}" dt="2025-09-15T14:24:01.718" v="9749" actId="1035"/>
          <ac:spMkLst>
            <pc:docMk/>
            <pc:sldMk cId="3110752012" sldId="2594"/>
            <ac:spMk id="211" creationId="{53699C73-24E9-A3CC-4215-A32EA3FAF8BC}"/>
          </ac:spMkLst>
        </pc:spChg>
        <pc:grpChg chg="del mod">
          <ac:chgData name="Giacomo Voltan" userId="791c9ed8-ebfb-4e06-848f-45786a6c46a0" providerId="ADAL" clId="{8C6A4B0C-EBCD-46A7-9985-97E567618D40}" dt="2025-09-15T08:49:46.112" v="6898" actId="478"/>
          <ac:grpSpMkLst>
            <pc:docMk/>
            <pc:sldMk cId="3110752012" sldId="2594"/>
            <ac:grpSpMk id="6" creationId="{920DC2D2-1172-D0CB-1D40-CD5A634C6000}"/>
          </ac:grpSpMkLst>
        </pc:grpChg>
        <pc:grpChg chg="add mod">
          <ac:chgData name="Giacomo Voltan" userId="791c9ed8-ebfb-4e06-848f-45786a6c46a0" providerId="ADAL" clId="{8C6A4B0C-EBCD-46A7-9985-97E567618D40}" dt="2025-09-15T08:54:14.569" v="7217" actId="1038"/>
          <ac:grpSpMkLst>
            <pc:docMk/>
            <pc:sldMk cId="3110752012" sldId="2594"/>
            <ac:grpSpMk id="30" creationId="{E27C2F4B-1846-B7B3-BF85-6D0E085A39AA}"/>
          </ac:grpSpMkLst>
        </pc:grpChg>
        <pc:grpChg chg="mod">
          <ac:chgData name="Giacomo Voltan" userId="791c9ed8-ebfb-4e06-848f-45786a6c46a0" providerId="ADAL" clId="{8C6A4B0C-EBCD-46A7-9985-97E567618D40}" dt="2025-09-15T08:09:51.850" v="5824"/>
          <ac:grpSpMkLst>
            <pc:docMk/>
            <pc:sldMk cId="3110752012" sldId="2594"/>
            <ac:grpSpMk id="35" creationId="{4208689E-04BF-C5B5-0125-A57A6D4EDD6A}"/>
          </ac:grpSpMkLst>
        </pc:grpChg>
        <pc:grpChg chg="del mod">
          <ac:chgData name="Giacomo Voltan" userId="791c9ed8-ebfb-4e06-848f-45786a6c46a0" providerId="ADAL" clId="{8C6A4B0C-EBCD-46A7-9985-97E567618D40}" dt="2025-09-15T08:49:44.677" v="6897" actId="478"/>
          <ac:grpSpMkLst>
            <pc:docMk/>
            <pc:sldMk cId="3110752012" sldId="2594"/>
            <ac:grpSpMk id="206" creationId="{9B736FE5-309C-D9B2-9875-AA76824B62AC}"/>
          </ac:grpSpMkLst>
        </pc:grpChg>
        <pc:grpChg chg="add mod">
          <ac:chgData name="Giacomo Voltan" userId="791c9ed8-ebfb-4e06-848f-45786a6c46a0" providerId="ADAL" clId="{8C6A4B0C-EBCD-46A7-9985-97E567618D40}" dt="2025-09-15T14:24:06.254" v="9753" actId="1036"/>
          <ac:grpSpMkLst>
            <pc:docMk/>
            <pc:sldMk cId="3110752012" sldId="2594"/>
            <ac:grpSpMk id="212" creationId="{7B811DBE-DF6B-1E0C-41B9-E0AA8A2C0C8D}"/>
          </ac:grpSpMkLst>
        </pc:grpChg>
        <pc:grpChg chg="add mod">
          <ac:chgData name="Giacomo Voltan" userId="791c9ed8-ebfb-4e06-848f-45786a6c46a0" providerId="ADAL" clId="{8C6A4B0C-EBCD-46A7-9985-97E567618D40}" dt="2025-09-15T14:24:06.254" v="9753" actId="1036"/>
          <ac:grpSpMkLst>
            <pc:docMk/>
            <pc:sldMk cId="3110752012" sldId="2594"/>
            <ac:grpSpMk id="213" creationId="{2F9637A6-CAD2-361C-DD5B-8CB2143EE528}"/>
          </ac:grpSpMkLst>
        </pc:grpChg>
        <pc:picChg chg="add mod modCrop">
          <ac:chgData name="Giacomo Voltan" userId="791c9ed8-ebfb-4e06-848f-45786a6c46a0" providerId="ADAL" clId="{8C6A4B0C-EBCD-46A7-9985-97E567618D40}" dt="2025-09-15T12:26:39.894" v="9641" actId="14100"/>
          <ac:picMkLst>
            <pc:docMk/>
            <pc:sldMk cId="3110752012" sldId="2594"/>
            <ac:picMk id="9" creationId="{0B0E4B4A-09F3-3225-0C5E-65346FDD74A4}"/>
          </ac:picMkLst>
        </pc:picChg>
        <pc:picChg chg="add mod modCrop">
          <ac:chgData name="Giacomo Voltan" userId="791c9ed8-ebfb-4e06-848f-45786a6c46a0" providerId="ADAL" clId="{8C6A4B0C-EBCD-46A7-9985-97E567618D40}" dt="2025-09-15T08:56:20.325" v="7370" actId="164"/>
          <ac:picMkLst>
            <pc:docMk/>
            <pc:sldMk cId="3110752012" sldId="2594"/>
            <ac:picMk id="11" creationId="{77C90687-43CC-A389-0B7E-81DB556C1BE5}"/>
          </ac:picMkLst>
        </pc:picChg>
        <pc:picChg chg="mod">
          <ac:chgData name="Giacomo Voltan" userId="791c9ed8-ebfb-4e06-848f-45786a6c46a0" providerId="ADAL" clId="{8C6A4B0C-EBCD-46A7-9985-97E567618D40}" dt="2025-09-15T08:09:51.850" v="5824"/>
          <ac:picMkLst>
            <pc:docMk/>
            <pc:sldMk cId="3110752012" sldId="2594"/>
            <ac:picMk id="33" creationId="{725B8F19-9EE0-36C6-4DD4-B6750641C9DA}"/>
          </ac:picMkLst>
        </pc:picChg>
        <pc:picChg chg="mod">
          <ac:chgData name="Giacomo Voltan" userId="791c9ed8-ebfb-4e06-848f-45786a6c46a0" providerId="ADAL" clId="{8C6A4B0C-EBCD-46A7-9985-97E567618D40}" dt="2025-09-15T08:09:51.850" v="5824"/>
          <ac:picMkLst>
            <pc:docMk/>
            <pc:sldMk cId="3110752012" sldId="2594"/>
            <ac:picMk id="195" creationId="{018DA6B8-ACC8-0240-A6EE-F75515674A44}"/>
          </ac:picMkLst>
        </pc:picChg>
        <pc:picChg chg="add mod">
          <ac:chgData name="Giacomo Voltan" userId="791c9ed8-ebfb-4e06-848f-45786a6c46a0" providerId="ADAL" clId="{8C6A4B0C-EBCD-46A7-9985-97E567618D40}" dt="2025-09-15T08:50:55.040" v="6921" actId="1076"/>
          <ac:picMkLst>
            <pc:docMk/>
            <pc:sldMk cId="3110752012" sldId="2594"/>
            <ac:picMk id="198" creationId="{532DD480-E8E4-8E8B-5437-B24D6A611EEC}"/>
          </ac:picMkLst>
        </pc:picChg>
        <pc:picChg chg="add mod ord">
          <ac:chgData name="Giacomo Voltan" userId="791c9ed8-ebfb-4e06-848f-45786a6c46a0" providerId="ADAL" clId="{8C6A4B0C-EBCD-46A7-9985-97E567618D40}" dt="2025-09-15T08:56:35.685" v="7373" actId="167"/>
          <ac:picMkLst>
            <pc:docMk/>
            <pc:sldMk cId="3110752012" sldId="2594"/>
            <ac:picMk id="201" creationId="{042A44E2-9C27-E783-ED1C-ACA08E05236C}"/>
          </ac:picMkLst>
        </pc:picChg>
        <pc:picChg chg="mod">
          <ac:chgData name="Giacomo Voltan" userId="791c9ed8-ebfb-4e06-848f-45786a6c46a0" providerId="ADAL" clId="{8C6A4B0C-EBCD-46A7-9985-97E567618D40}" dt="2025-09-15T08:54:14.569" v="7217" actId="1038"/>
          <ac:picMkLst>
            <pc:docMk/>
            <pc:sldMk cId="3110752012" sldId="2594"/>
            <ac:picMk id="293" creationId="{B2DA6327-BBBD-B3B9-DDED-D05EC8778A63}"/>
          </ac:picMkLst>
        </pc:picChg>
        <pc:cxnChg chg="mod">
          <ac:chgData name="Giacomo Voltan" userId="791c9ed8-ebfb-4e06-848f-45786a6c46a0" providerId="ADAL" clId="{8C6A4B0C-EBCD-46A7-9985-97E567618D40}" dt="2025-09-15T08:49:46.112" v="6898" actId="478"/>
          <ac:cxnSpMkLst>
            <pc:docMk/>
            <pc:sldMk cId="3110752012" sldId="2594"/>
            <ac:cxnSpMk id="46" creationId="{76DE6D89-ECE3-D353-2D42-5B58A5A8B69A}"/>
          </ac:cxnSpMkLst>
        </pc:cxnChg>
        <pc:cxnChg chg="mod">
          <ac:chgData name="Giacomo Voltan" userId="791c9ed8-ebfb-4e06-848f-45786a6c46a0" providerId="ADAL" clId="{8C6A4B0C-EBCD-46A7-9985-97E567618D40}" dt="2025-09-15T08:49:46.112" v="6898" actId="478"/>
          <ac:cxnSpMkLst>
            <pc:docMk/>
            <pc:sldMk cId="3110752012" sldId="2594"/>
            <ac:cxnSpMk id="48" creationId="{FED7E162-14B1-E3B5-0A37-D2E2A56E789C}"/>
          </ac:cxnSpMkLst>
        </pc:cxnChg>
        <pc:cxnChg chg="mod">
          <ac:chgData name="Giacomo Voltan" userId="791c9ed8-ebfb-4e06-848f-45786a6c46a0" providerId="ADAL" clId="{8C6A4B0C-EBCD-46A7-9985-97E567618D40}" dt="2025-09-15T08:49:46.112" v="6898" actId="478"/>
          <ac:cxnSpMkLst>
            <pc:docMk/>
            <pc:sldMk cId="3110752012" sldId="2594"/>
            <ac:cxnSpMk id="50" creationId="{AC9906E2-3DFD-2E9C-E5DD-08BE922F44D4}"/>
          </ac:cxnSpMkLst>
        </pc:cxnChg>
        <pc:cxnChg chg="mod">
          <ac:chgData name="Giacomo Voltan" userId="791c9ed8-ebfb-4e06-848f-45786a6c46a0" providerId="ADAL" clId="{8C6A4B0C-EBCD-46A7-9985-97E567618D40}" dt="2025-09-15T08:49:46.112" v="6898" actId="478"/>
          <ac:cxnSpMkLst>
            <pc:docMk/>
            <pc:sldMk cId="3110752012" sldId="2594"/>
            <ac:cxnSpMk id="52" creationId="{17CAF9BD-6513-8A5F-A804-A02ED6796A5D}"/>
          </ac:cxnSpMkLst>
        </pc:cxnChg>
        <pc:cxnChg chg="mod">
          <ac:chgData name="Giacomo Voltan" userId="791c9ed8-ebfb-4e06-848f-45786a6c46a0" providerId="ADAL" clId="{8C6A4B0C-EBCD-46A7-9985-97E567618D40}" dt="2025-09-15T08:49:46.112" v="6898" actId="478"/>
          <ac:cxnSpMkLst>
            <pc:docMk/>
            <pc:sldMk cId="3110752012" sldId="2594"/>
            <ac:cxnSpMk id="61" creationId="{7D4B52FD-1F64-5CC0-9282-CA79245F5288}"/>
          </ac:cxnSpMkLst>
        </pc:cxnChg>
        <pc:cxnChg chg="mod">
          <ac:chgData name="Giacomo Voltan" userId="791c9ed8-ebfb-4e06-848f-45786a6c46a0" providerId="ADAL" clId="{8C6A4B0C-EBCD-46A7-9985-97E567618D40}" dt="2025-09-15T08:49:46.112" v="6898" actId="478"/>
          <ac:cxnSpMkLst>
            <pc:docMk/>
            <pc:sldMk cId="3110752012" sldId="2594"/>
            <ac:cxnSpMk id="193" creationId="{CF5361F5-15E5-F6BD-FF5B-467DB315B374}"/>
          </ac:cxnSpMkLst>
        </pc:cxnChg>
        <pc:cxnChg chg="mod">
          <ac:chgData name="Giacomo Voltan" userId="791c9ed8-ebfb-4e06-848f-45786a6c46a0" providerId="ADAL" clId="{8C6A4B0C-EBCD-46A7-9985-97E567618D40}" dt="2025-09-15T08:49:46.112" v="6898" actId="478"/>
          <ac:cxnSpMkLst>
            <pc:docMk/>
            <pc:sldMk cId="3110752012" sldId="2594"/>
            <ac:cxnSpMk id="196" creationId="{AD78A486-0A9D-504F-7CC3-CE967C7FA72D}"/>
          </ac:cxnSpMkLst>
        </pc:cxnChg>
        <pc:cxnChg chg="mod">
          <ac:chgData name="Giacomo Voltan" userId="791c9ed8-ebfb-4e06-848f-45786a6c46a0" providerId="ADAL" clId="{8C6A4B0C-EBCD-46A7-9985-97E567618D40}" dt="2025-09-15T08:49:46.112" v="6898" actId="478"/>
          <ac:cxnSpMkLst>
            <pc:docMk/>
            <pc:sldMk cId="3110752012" sldId="2594"/>
            <ac:cxnSpMk id="203" creationId="{77C9C73A-74ED-FF6D-7FBD-EECC0374FE85}"/>
          </ac:cxnSpMkLst>
        </pc:cxnChg>
        <pc:cxnChg chg="mod">
          <ac:chgData name="Giacomo Voltan" userId="791c9ed8-ebfb-4e06-848f-45786a6c46a0" providerId="ADAL" clId="{8C6A4B0C-EBCD-46A7-9985-97E567618D40}" dt="2025-09-15T08:49:46.112" v="6898" actId="478"/>
          <ac:cxnSpMkLst>
            <pc:docMk/>
            <pc:sldMk cId="3110752012" sldId="2594"/>
            <ac:cxnSpMk id="205" creationId="{D5553EEA-4EDD-15A9-0C91-6BA9F28B8211}"/>
          </ac:cxnSpMkLst>
        </pc:cxnChg>
        <pc:cxnChg chg="mod">
          <ac:chgData name="Giacomo Voltan" userId="791c9ed8-ebfb-4e06-848f-45786a6c46a0" providerId="ADAL" clId="{8C6A4B0C-EBCD-46A7-9985-97E567618D40}" dt="2025-09-15T08:49:44.677" v="6897" actId="478"/>
          <ac:cxnSpMkLst>
            <pc:docMk/>
            <pc:sldMk cId="3110752012" sldId="2594"/>
            <ac:cxnSpMk id="273" creationId="{ADBFC439-7D44-6151-766F-370CA7D1644B}"/>
          </ac:cxnSpMkLst>
        </pc:cxnChg>
        <pc:cxnChg chg="mod">
          <ac:chgData name="Giacomo Voltan" userId="791c9ed8-ebfb-4e06-848f-45786a6c46a0" providerId="ADAL" clId="{8C6A4B0C-EBCD-46A7-9985-97E567618D40}" dt="2025-09-15T08:49:44.677" v="6897" actId="478"/>
          <ac:cxnSpMkLst>
            <pc:docMk/>
            <pc:sldMk cId="3110752012" sldId="2594"/>
            <ac:cxnSpMk id="275" creationId="{D36A4E6D-0EC2-88F1-9EF4-A5664376BF98}"/>
          </ac:cxnSpMkLst>
        </pc:cxnChg>
        <pc:cxnChg chg="mod">
          <ac:chgData name="Giacomo Voltan" userId="791c9ed8-ebfb-4e06-848f-45786a6c46a0" providerId="ADAL" clId="{8C6A4B0C-EBCD-46A7-9985-97E567618D40}" dt="2025-09-15T08:49:44.677" v="6897" actId="478"/>
          <ac:cxnSpMkLst>
            <pc:docMk/>
            <pc:sldMk cId="3110752012" sldId="2594"/>
            <ac:cxnSpMk id="277" creationId="{5118CBEB-D930-2D50-4A5D-83DF3E1E346E}"/>
          </ac:cxnSpMkLst>
        </pc:cxnChg>
        <pc:cxnChg chg="mod">
          <ac:chgData name="Giacomo Voltan" userId="791c9ed8-ebfb-4e06-848f-45786a6c46a0" providerId="ADAL" clId="{8C6A4B0C-EBCD-46A7-9985-97E567618D40}" dt="2025-09-15T08:49:44.677" v="6897" actId="478"/>
          <ac:cxnSpMkLst>
            <pc:docMk/>
            <pc:sldMk cId="3110752012" sldId="2594"/>
            <ac:cxnSpMk id="284" creationId="{DA031EC6-3C5F-5921-B80F-8E957065B570}"/>
          </ac:cxnSpMkLst>
        </pc:cxnChg>
        <pc:cxnChg chg="mod">
          <ac:chgData name="Giacomo Voltan" userId="791c9ed8-ebfb-4e06-848f-45786a6c46a0" providerId="ADAL" clId="{8C6A4B0C-EBCD-46A7-9985-97E567618D40}" dt="2025-09-15T08:49:44.677" v="6897" actId="478"/>
          <ac:cxnSpMkLst>
            <pc:docMk/>
            <pc:sldMk cId="3110752012" sldId="2594"/>
            <ac:cxnSpMk id="288" creationId="{160F3D03-0AD3-1AFD-937B-D3B2C198B23D}"/>
          </ac:cxnSpMkLst>
        </pc:cxnChg>
        <pc:cxnChg chg="mod">
          <ac:chgData name="Giacomo Voltan" userId="791c9ed8-ebfb-4e06-848f-45786a6c46a0" providerId="ADAL" clId="{8C6A4B0C-EBCD-46A7-9985-97E567618D40}" dt="2025-09-15T08:49:44.677" v="6897" actId="478"/>
          <ac:cxnSpMkLst>
            <pc:docMk/>
            <pc:sldMk cId="3110752012" sldId="2594"/>
            <ac:cxnSpMk id="290" creationId="{27E99553-6079-926B-C4E4-2F9154E23669}"/>
          </ac:cxnSpMkLst>
        </pc:cxnChg>
        <pc:cxnChg chg="mod">
          <ac:chgData name="Giacomo Voltan" userId="791c9ed8-ebfb-4e06-848f-45786a6c46a0" providerId="ADAL" clId="{8C6A4B0C-EBCD-46A7-9985-97E567618D40}" dt="2025-09-15T08:49:44.677" v="6897" actId="478"/>
          <ac:cxnSpMkLst>
            <pc:docMk/>
            <pc:sldMk cId="3110752012" sldId="2594"/>
            <ac:cxnSpMk id="292" creationId="{E2A03CA0-6468-FFD1-96A8-19152023DCE2}"/>
          </ac:cxnSpMkLst>
        </pc:cxnChg>
      </pc:sldChg>
      <pc:sldChg chg="addSp delSp modSp del mod delAnim modAnim">
        <pc:chgData name="Giacomo Voltan" userId="791c9ed8-ebfb-4e06-848f-45786a6c46a0" providerId="ADAL" clId="{8C6A4B0C-EBCD-46A7-9985-97E567618D40}" dt="2025-09-12T14:35:30.136" v="5199" actId="2696"/>
        <pc:sldMkLst>
          <pc:docMk/>
          <pc:sldMk cId="3391152897" sldId="2595"/>
        </pc:sldMkLst>
      </pc:sldChg>
      <pc:sldChg chg="del">
        <pc:chgData name="Giacomo Voltan" userId="791c9ed8-ebfb-4e06-848f-45786a6c46a0" providerId="ADAL" clId="{8C6A4B0C-EBCD-46A7-9985-97E567618D40}" dt="2025-09-12T14:19:30.327" v="4922" actId="2696"/>
        <pc:sldMkLst>
          <pc:docMk/>
          <pc:sldMk cId="3870805990" sldId="2596"/>
        </pc:sldMkLst>
      </pc:sldChg>
      <pc:sldChg chg="del">
        <pc:chgData name="Giacomo Voltan" userId="791c9ed8-ebfb-4e06-848f-45786a6c46a0" providerId="ADAL" clId="{8C6A4B0C-EBCD-46A7-9985-97E567618D40}" dt="2025-09-12T14:19:32.405" v="4923" actId="2696"/>
        <pc:sldMkLst>
          <pc:docMk/>
          <pc:sldMk cId="3971495978" sldId="2597"/>
        </pc:sldMkLst>
      </pc:sldChg>
      <pc:sldChg chg="addSp delSp modSp mod modClrScheme chgLayout">
        <pc:chgData name="Giacomo Voltan" userId="791c9ed8-ebfb-4e06-848f-45786a6c46a0" providerId="ADAL" clId="{8C6A4B0C-EBCD-46A7-9985-97E567618D40}" dt="2025-09-15T12:29:19.344" v="9645" actId="732"/>
        <pc:sldMkLst>
          <pc:docMk/>
          <pc:sldMk cId="495487192" sldId="2598"/>
        </pc:sldMkLst>
        <pc:spChg chg="mod">
          <ac:chgData name="Giacomo Voltan" userId="791c9ed8-ebfb-4e06-848f-45786a6c46a0" providerId="ADAL" clId="{8C6A4B0C-EBCD-46A7-9985-97E567618D40}" dt="2025-09-12T14:09:10.462" v="4660" actId="1036"/>
          <ac:spMkLst>
            <pc:docMk/>
            <pc:sldMk cId="495487192" sldId="2598"/>
            <ac:spMk id="5" creationId="{EED4656A-EA3A-DD2E-AAC1-F3761F3F36C6}"/>
          </ac:spMkLst>
        </pc:spChg>
        <pc:picChg chg="add mod">
          <ac:chgData name="Giacomo Voltan" userId="791c9ed8-ebfb-4e06-848f-45786a6c46a0" providerId="ADAL" clId="{8C6A4B0C-EBCD-46A7-9985-97E567618D40}" dt="2025-09-12T14:09:40.575" v="4661"/>
          <ac:picMkLst>
            <pc:docMk/>
            <pc:sldMk cId="495487192" sldId="2598"/>
            <ac:picMk id="4" creationId="{BFBA10CB-259B-3224-7AA9-FDB2539ABEA0}"/>
          </ac:picMkLst>
        </pc:picChg>
        <pc:picChg chg="add mod">
          <ac:chgData name="Giacomo Voltan" userId="791c9ed8-ebfb-4e06-848f-45786a6c46a0" providerId="ADAL" clId="{8C6A4B0C-EBCD-46A7-9985-97E567618D40}" dt="2025-09-12T14:09:40.575" v="4661"/>
          <ac:picMkLst>
            <pc:docMk/>
            <pc:sldMk cId="495487192" sldId="2598"/>
            <ac:picMk id="6" creationId="{961C6185-A0A3-6434-ABB9-F74F50A82712}"/>
          </ac:picMkLst>
        </pc:picChg>
        <pc:picChg chg="mod">
          <ac:chgData name="Giacomo Voltan" userId="791c9ed8-ebfb-4e06-848f-45786a6c46a0" providerId="ADAL" clId="{8C6A4B0C-EBCD-46A7-9985-97E567618D40}" dt="2025-09-15T12:22:51.806" v="9637" actId="1037"/>
          <ac:picMkLst>
            <pc:docMk/>
            <pc:sldMk cId="495487192" sldId="2598"/>
            <ac:picMk id="7" creationId="{396EF8FC-2AB3-7076-DDED-EEC4682A7CB0}"/>
          </ac:picMkLst>
        </pc:picChg>
        <pc:picChg chg="add mod">
          <ac:chgData name="Giacomo Voltan" userId="791c9ed8-ebfb-4e06-848f-45786a6c46a0" providerId="ADAL" clId="{8C6A4B0C-EBCD-46A7-9985-97E567618D40}" dt="2025-09-12T14:09:40.575" v="4661"/>
          <ac:picMkLst>
            <pc:docMk/>
            <pc:sldMk cId="495487192" sldId="2598"/>
            <ac:picMk id="8" creationId="{AF135E95-091A-6F99-508A-FCD75307FD70}"/>
          </ac:picMkLst>
        </pc:picChg>
        <pc:picChg chg="add del mod modCrop">
          <ac:chgData name="Giacomo Voltan" userId="791c9ed8-ebfb-4e06-848f-45786a6c46a0" providerId="ADAL" clId="{8C6A4B0C-EBCD-46A7-9985-97E567618D40}" dt="2025-09-15T12:29:19.344" v="9645" actId="732"/>
          <ac:picMkLst>
            <pc:docMk/>
            <pc:sldMk cId="495487192" sldId="2598"/>
            <ac:picMk id="9" creationId="{1D5772B5-D644-A0A6-321B-04942B45774E}"/>
          </ac:picMkLst>
        </pc:picChg>
        <pc:picChg chg="mod">
          <ac:chgData name="Giacomo Voltan" userId="791c9ed8-ebfb-4e06-848f-45786a6c46a0" providerId="ADAL" clId="{8C6A4B0C-EBCD-46A7-9985-97E567618D40}" dt="2025-09-12T14:09:05.333" v="4647" actId="1036"/>
          <ac:picMkLst>
            <pc:docMk/>
            <pc:sldMk cId="495487192" sldId="2598"/>
            <ac:picMk id="26" creationId="{8E43D7C9-EFB1-E531-731C-F680F2F6E7F1}"/>
          </ac:picMkLst>
        </pc:picChg>
        <pc:cxnChg chg="add mod">
          <ac:chgData name="Giacomo Voltan" userId="791c9ed8-ebfb-4e06-848f-45786a6c46a0" providerId="ADAL" clId="{8C6A4B0C-EBCD-46A7-9985-97E567618D40}" dt="2025-09-15T12:22:57.111" v="9639" actId="1038"/>
          <ac:cxnSpMkLst>
            <pc:docMk/>
            <pc:sldMk cId="495487192" sldId="2598"/>
            <ac:cxnSpMk id="10" creationId="{1B7073E3-6909-3F9B-6DB0-654CF94DDE4B}"/>
          </ac:cxnSpMkLst>
        </pc:cxnChg>
      </pc:sldChg>
      <pc:sldChg chg="addSp delSp modSp add del mod modTransition delAnim modAnim">
        <pc:chgData name="Giacomo Voltan" userId="791c9ed8-ebfb-4e06-848f-45786a6c46a0" providerId="ADAL" clId="{8C6A4B0C-EBCD-46A7-9985-97E567618D40}" dt="2025-09-12T09:30:50.310" v="813" actId="2696"/>
        <pc:sldMkLst>
          <pc:docMk/>
          <pc:sldMk cId="3945311094" sldId="2599"/>
        </pc:sldMkLst>
      </pc:sldChg>
      <pc:sldChg chg="addSp delSp modSp add del mod delAnim modAnim">
        <pc:chgData name="Giacomo Voltan" userId="791c9ed8-ebfb-4e06-848f-45786a6c46a0" providerId="ADAL" clId="{8C6A4B0C-EBCD-46A7-9985-97E567618D40}" dt="2025-09-12T09:33:08.757" v="822" actId="47"/>
        <pc:sldMkLst>
          <pc:docMk/>
          <pc:sldMk cId="2378051893" sldId="2600"/>
        </pc:sldMkLst>
      </pc:sldChg>
      <pc:sldChg chg="addSp delSp modSp add del mod delAnim modAnim">
        <pc:chgData name="Giacomo Voltan" userId="791c9ed8-ebfb-4e06-848f-45786a6c46a0" providerId="ADAL" clId="{8C6A4B0C-EBCD-46A7-9985-97E567618D40}" dt="2025-09-12T13:50:18.309" v="4573" actId="2696"/>
        <pc:sldMkLst>
          <pc:docMk/>
          <pc:sldMk cId="1470163594" sldId="2601"/>
        </pc:sldMkLst>
      </pc:sldChg>
      <pc:sldChg chg="addSp delSp modSp add del mod modTransition delAnim modAnim">
        <pc:chgData name="Giacomo Voltan" userId="791c9ed8-ebfb-4e06-848f-45786a6c46a0" providerId="ADAL" clId="{8C6A4B0C-EBCD-46A7-9985-97E567618D40}" dt="2025-09-12T09:35:02.087" v="838" actId="2696"/>
        <pc:sldMkLst>
          <pc:docMk/>
          <pc:sldMk cId="1435325255" sldId="2602"/>
        </pc:sldMkLst>
      </pc:sldChg>
      <pc:sldChg chg="addSp delSp modSp add del mod modTransition delAnim modAnim">
        <pc:chgData name="Giacomo Voltan" userId="791c9ed8-ebfb-4e06-848f-45786a6c46a0" providerId="ADAL" clId="{8C6A4B0C-EBCD-46A7-9985-97E567618D40}" dt="2025-09-12T14:38:35.730" v="5229" actId="2696"/>
        <pc:sldMkLst>
          <pc:docMk/>
          <pc:sldMk cId="3928839242" sldId="2603"/>
        </pc:sldMkLst>
      </pc:sldChg>
      <pc:sldChg chg="addSp delSp modSp add mod addAnim delAnim modAnim">
        <pc:chgData name="Giacomo Voltan" userId="791c9ed8-ebfb-4e06-848f-45786a6c46a0" providerId="ADAL" clId="{8C6A4B0C-EBCD-46A7-9985-97E567618D40}" dt="2025-09-15T14:25:40.838" v="9762"/>
        <pc:sldMkLst>
          <pc:docMk/>
          <pc:sldMk cId="716628805" sldId="2604"/>
        </pc:sldMkLst>
        <pc:spChg chg="mod">
          <ac:chgData name="Giacomo Voltan" userId="791c9ed8-ebfb-4e06-848f-45786a6c46a0" providerId="ADAL" clId="{8C6A4B0C-EBCD-46A7-9985-97E567618D40}" dt="2025-09-12T14:23:50.851" v="5161" actId="20577"/>
          <ac:spMkLst>
            <pc:docMk/>
            <pc:sldMk cId="716628805" sldId="2604"/>
            <ac:spMk id="2" creationId="{FA614A10-1B52-5FE4-F77B-222EE2FC5361}"/>
          </ac:spMkLst>
        </pc:spChg>
        <pc:spChg chg="add mod topLvl">
          <ac:chgData name="Giacomo Voltan" userId="791c9ed8-ebfb-4e06-848f-45786a6c46a0" providerId="ADAL" clId="{8C6A4B0C-EBCD-46A7-9985-97E567618D40}" dt="2025-09-12T13:40:13.113" v="4339" actId="14100"/>
          <ac:spMkLst>
            <pc:docMk/>
            <pc:sldMk cId="716628805" sldId="2604"/>
            <ac:spMk id="3" creationId="{705DF915-965E-5C28-F380-981BAEEEFA58}"/>
          </ac:spMkLst>
        </pc:spChg>
        <pc:spChg chg="add mod topLvl">
          <ac:chgData name="Giacomo Voltan" userId="791c9ed8-ebfb-4e06-848f-45786a6c46a0" providerId="ADAL" clId="{8C6A4B0C-EBCD-46A7-9985-97E567618D40}" dt="2025-09-12T13:50:42.950" v="4574" actId="404"/>
          <ac:spMkLst>
            <pc:docMk/>
            <pc:sldMk cId="716628805" sldId="2604"/>
            <ac:spMk id="4" creationId="{49C567F4-100D-44AC-62F3-153BA9108C91}"/>
          </ac:spMkLst>
        </pc:spChg>
        <pc:spChg chg="mod">
          <ac:chgData name="Giacomo Voltan" userId="791c9ed8-ebfb-4e06-848f-45786a6c46a0" providerId="ADAL" clId="{8C6A4B0C-EBCD-46A7-9985-97E567618D40}" dt="2025-09-12T13:02:03.877" v="3505" actId="1076"/>
          <ac:spMkLst>
            <pc:docMk/>
            <pc:sldMk cId="716628805" sldId="2604"/>
            <ac:spMk id="7" creationId="{516A520D-F387-5F02-5300-383713DF4D08}"/>
          </ac:spMkLst>
        </pc:spChg>
        <pc:spChg chg="mod">
          <ac:chgData name="Giacomo Voltan" userId="791c9ed8-ebfb-4e06-848f-45786a6c46a0" providerId="ADAL" clId="{8C6A4B0C-EBCD-46A7-9985-97E567618D40}" dt="2025-09-15T14:18:03.661" v="9664" actId="14100"/>
          <ac:spMkLst>
            <pc:docMk/>
            <pc:sldMk cId="716628805" sldId="2604"/>
            <ac:spMk id="8" creationId="{51DB7F44-1D58-A0E4-67F9-789ABABCBC6C}"/>
          </ac:spMkLst>
        </pc:spChg>
        <pc:spChg chg="mod">
          <ac:chgData name="Giacomo Voltan" userId="791c9ed8-ebfb-4e06-848f-45786a6c46a0" providerId="ADAL" clId="{8C6A4B0C-EBCD-46A7-9985-97E567618D40}" dt="2025-09-12T10:13:08.673" v="2485" actId="20577"/>
          <ac:spMkLst>
            <pc:docMk/>
            <pc:sldMk cId="716628805" sldId="2604"/>
            <ac:spMk id="10" creationId="{2EB5185B-240D-926F-BE7C-288F0475A2C8}"/>
          </ac:spMkLst>
        </pc:spChg>
        <pc:spChg chg="mod">
          <ac:chgData name="Giacomo Voltan" userId="791c9ed8-ebfb-4e06-848f-45786a6c46a0" providerId="ADAL" clId="{8C6A4B0C-EBCD-46A7-9985-97E567618D40}" dt="2025-09-12T14:24:15.584" v="5182" actId="20577"/>
          <ac:spMkLst>
            <pc:docMk/>
            <pc:sldMk cId="716628805" sldId="2604"/>
            <ac:spMk id="11" creationId="{FE781567-7E1E-7318-A31A-CB826AFFA6C1}"/>
          </ac:spMkLst>
        </pc:spChg>
        <pc:spChg chg="mod">
          <ac:chgData name="Giacomo Voltan" userId="791c9ed8-ebfb-4e06-848f-45786a6c46a0" providerId="ADAL" clId="{8C6A4B0C-EBCD-46A7-9985-97E567618D40}" dt="2025-09-15T14:21:26.065" v="9716" actId="20577"/>
          <ac:spMkLst>
            <pc:docMk/>
            <pc:sldMk cId="716628805" sldId="2604"/>
            <ac:spMk id="12" creationId="{36E4E482-D04C-6122-F2D5-8E3D64004D44}"/>
          </ac:spMkLst>
        </pc:spChg>
        <pc:spChg chg="mod">
          <ac:chgData name="Giacomo Voltan" userId="791c9ed8-ebfb-4e06-848f-45786a6c46a0" providerId="ADAL" clId="{8C6A4B0C-EBCD-46A7-9985-97E567618D40}" dt="2025-09-12T14:23:41.851" v="5150" actId="465"/>
          <ac:spMkLst>
            <pc:docMk/>
            <pc:sldMk cId="716628805" sldId="2604"/>
            <ac:spMk id="13" creationId="{1BD458E2-43C3-0145-01A7-59981BFB7541}"/>
          </ac:spMkLst>
        </pc:spChg>
        <pc:spChg chg="add mod topLvl">
          <ac:chgData name="Giacomo Voltan" userId="791c9ed8-ebfb-4e06-848f-45786a6c46a0" providerId="ADAL" clId="{8C6A4B0C-EBCD-46A7-9985-97E567618D40}" dt="2025-09-12T13:50:48.194" v="4575" actId="404"/>
          <ac:spMkLst>
            <pc:docMk/>
            <pc:sldMk cId="716628805" sldId="2604"/>
            <ac:spMk id="20" creationId="{B31745EC-37AA-51F4-053C-D589C948719C}"/>
          </ac:spMkLst>
        </pc:spChg>
        <pc:spChg chg="add mod topLvl">
          <ac:chgData name="Giacomo Voltan" userId="791c9ed8-ebfb-4e06-848f-45786a6c46a0" providerId="ADAL" clId="{8C6A4B0C-EBCD-46A7-9985-97E567618D40}" dt="2025-09-12T13:50:50.854" v="4576" actId="404"/>
          <ac:spMkLst>
            <pc:docMk/>
            <pc:sldMk cId="716628805" sldId="2604"/>
            <ac:spMk id="21" creationId="{8540662E-ECD8-B116-6D45-BF6132F1503C}"/>
          </ac:spMkLst>
        </pc:spChg>
        <pc:spChg chg="add mod">
          <ac:chgData name="Giacomo Voltan" userId="791c9ed8-ebfb-4e06-848f-45786a6c46a0" providerId="ADAL" clId="{8C6A4B0C-EBCD-46A7-9985-97E567618D40}" dt="2025-09-12T14:20:13.203" v="4926" actId="1076"/>
          <ac:spMkLst>
            <pc:docMk/>
            <pc:sldMk cId="716628805" sldId="2604"/>
            <ac:spMk id="23" creationId="{144A7010-755E-2078-1810-25786523FCEB}"/>
          </ac:spMkLst>
        </pc:spChg>
        <pc:spChg chg="mod">
          <ac:chgData name="Giacomo Voltan" userId="791c9ed8-ebfb-4e06-848f-45786a6c46a0" providerId="ADAL" clId="{8C6A4B0C-EBCD-46A7-9985-97E567618D40}" dt="2025-09-15T14:20:00.705" v="9689" actId="14100"/>
          <ac:spMkLst>
            <pc:docMk/>
            <pc:sldMk cId="716628805" sldId="2604"/>
            <ac:spMk id="25" creationId="{FFA97CBA-D90D-7A4B-8932-51063E08E9D5}"/>
          </ac:spMkLst>
        </pc:spChg>
        <pc:spChg chg="add mod">
          <ac:chgData name="Giacomo Voltan" userId="791c9ed8-ebfb-4e06-848f-45786a6c46a0" providerId="ADAL" clId="{8C6A4B0C-EBCD-46A7-9985-97E567618D40}" dt="2025-09-12T14:23:38.410" v="5149" actId="1076"/>
          <ac:spMkLst>
            <pc:docMk/>
            <pc:sldMk cId="716628805" sldId="2604"/>
            <ac:spMk id="27" creationId="{02243371-9223-85D6-43D8-9F39C63B9A96}"/>
          </ac:spMkLst>
        </pc:spChg>
        <pc:grpChg chg="add mod">
          <ac:chgData name="Giacomo Voltan" userId="791c9ed8-ebfb-4e06-848f-45786a6c46a0" providerId="ADAL" clId="{8C6A4B0C-EBCD-46A7-9985-97E567618D40}" dt="2025-09-12T13:50:50.854" v="4576" actId="404"/>
          <ac:grpSpMkLst>
            <pc:docMk/>
            <pc:sldMk cId="716628805" sldId="2604"/>
            <ac:grpSpMk id="41" creationId="{D423C4E0-99EA-C4C8-E4B3-F21BDC8D9724}"/>
          </ac:grpSpMkLst>
        </pc:grpChg>
        <pc:grpChg chg="add mod">
          <ac:chgData name="Giacomo Voltan" userId="791c9ed8-ebfb-4e06-848f-45786a6c46a0" providerId="ADAL" clId="{8C6A4B0C-EBCD-46A7-9985-97E567618D40}" dt="2025-09-12T13:50:48.194" v="4575" actId="404"/>
          <ac:grpSpMkLst>
            <pc:docMk/>
            <pc:sldMk cId="716628805" sldId="2604"/>
            <ac:grpSpMk id="42" creationId="{2FC694E0-017E-A743-681B-B9E6E4DBBC1F}"/>
          </ac:grpSpMkLst>
        </pc:grpChg>
        <pc:grpChg chg="add mod">
          <ac:chgData name="Giacomo Voltan" userId="791c9ed8-ebfb-4e06-848f-45786a6c46a0" providerId="ADAL" clId="{8C6A4B0C-EBCD-46A7-9985-97E567618D40}" dt="2025-09-12T13:50:42.950" v="4574" actId="404"/>
          <ac:grpSpMkLst>
            <pc:docMk/>
            <pc:sldMk cId="716628805" sldId="2604"/>
            <ac:grpSpMk id="43" creationId="{99FC76BC-BDE7-7168-D385-6EAB9A121DBC}"/>
          </ac:grpSpMkLst>
        </pc:grpChg>
        <pc:cxnChg chg="add del mod">
          <ac:chgData name="Giacomo Voltan" userId="791c9ed8-ebfb-4e06-848f-45786a6c46a0" providerId="ADAL" clId="{8C6A4B0C-EBCD-46A7-9985-97E567618D40}" dt="2025-09-12T14:11:14.773" v="4673" actId="478"/>
          <ac:cxnSpMkLst>
            <pc:docMk/>
            <pc:sldMk cId="716628805" sldId="2604"/>
            <ac:cxnSpMk id="29" creationId="{44D1D9B9-814E-DA2D-B90A-35811FE57BF9}"/>
          </ac:cxnSpMkLst>
        </pc:cxnChg>
        <pc:cxnChg chg="add del mod">
          <ac:chgData name="Giacomo Voltan" userId="791c9ed8-ebfb-4e06-848f-45786a6c46a0" providerId="ADAL" clId="{8C6A4B0C-EBCD-46A7-9985-97E567618D40}" dt="2025-09-12T14:11:14.213" v="4672" actId="478"/>
          <ac:cxnSpMkLst>
            <pc:docMk/>
            <pc:sldMk cId="716628805" sldId="2604"/>
            <ac:cxnSpMk id="31" creationId="{131450DA-958B-EFB8-5BDB-3B1A47177DF1}"/>
          </ac:cxnSpMkLst>
        </pc:cxnChg>
        <pc:cxnChg chg="add mod">
          <ac:chgData name="Giacomo Voltan" userId="791c9ed8-ebfb-4e06-848f-45786a6c46a0" providerId="ADAL" clId="{8C6A4B0C-EBCD-46A7-9985-97E567618D40}" dt="2025-09-12T13:50:42.950" v="4574" actId="404"/>
          <ac:cxnSpMkLst>
            <pc:docMk/>
            <pc:sldMk cId="716628805" sldId="2604"/>
            <ac:cxnSpMk id="37" creationId="{9EB63EE2-DBB1-68F9-7B11-E77777AD54E4}"/>
          </ac:cxnSpMkLst>
        </pc:cxnChg>
        <pc:cxnChg chg="add mod">
          <ac:chgData name="Giacomo Voltan" userId="791c9ed8-ebfb-4e06-848f-45786a6c46a0" providerId="ADAL" clId="{8C6A4B0C-EBCD-46A7-9985-97E567618D40}" dt="2025-09-12T13:50:48.194" v="4575" actId="404"/>
          <ac:cxnSpMkLst>
            <pc:docMk/>
            <pc:sldMk cId="716628805" sldId="2604"/>
            <ac:cxnSpMk id="38" creationId="{07E5F9F1-7C10-EE55-42B0-6CDEC2333D88}"/>
          </ac:cxnSpMkLst>
        </pc:cxnChg>
        <pc:cxnChg chg="add mod">
          <ac:chgData name="Giacomo Voltan" userId="791c9ed8-ebfb-4e06-848f-45786a6c46a0" providerId="ADAL" clId="{8C6A4B0C-EBCD-46A7-9985-97E567618D40}" dt="2025-09-12T13:50:50.854" v="4576" actId="404"/>
          <ac:cxnSpMkLst>
            <pc:docMk/>
            <pc:sldMk cId="716628805" sldId="2604"/>
            <ac:cxnSpMk id="39" creationId="{8D0C72EF-EE3E-CB6B-DF9B-8E5FDBE0BAFD}"/>
          </ac:cxnSpMkLst>
        </pc:cxnChg>
      </pc:sldChg>
      <pc:sldChg chg="add del">
        <pc:chgData name="Giacomo Voltan" userId="791c9ed8-ebfb-4e06-848f-45786a6c46a0" providerId="ADAL" clId="{8C6A4B0C-EBCD-46A7-9985-97E567618D40}" dt="2025-09-12T10:11:50.157" v="2466" actId="2696"/>
        <pc:sldMkLst>
          <pc:docMk/>
          <pc:sldMk cId="1775922072" sldId="2604"/>
        </pc:sldMkLst>
      </pc:sldChg>
      <pc:sldChg chg="addSp delSp add del mod">
        <pc:chgData name="Giacomo Voltan" userId="791c9ed8-ebfb-4e06-848f-45786a6c46a0" providerId="ADAL" clId="{8C6A4B0C-EBCD-46A7-9985-97E567618D40}" dt="2025-09-12T10:10:13.801" v="2455" actId="2696"/>
        <pc:sldMkLst>
          <pc:docMk/>
          <pc:sldMk cId="3596146873" sldId="2604"/>
        </pc:sldMkLst>
      </pc:sldChg>
      <pc:sldChg chg="addSp delSp modSp add mod delAnim modAnim">
        <pc:chgData name="Giacomo Voltan" userId="791c9ed8-ebfb-4e06-848f-45786a6c46a0" providerId="ADAL" clId="{8C6A4B0C-EBCD-46A7-9985-97E567618D40}" dt="2025-09-12T14:40:52.726" v="5312" actId="1035"/>
        <pc:sldMkLst>
          <pc:docMk/>
          <pc:sldMk cId="70137761" sldId="2605"/>
        </pc:sldMkLst>
        <pc:spChg chg="add mod">
          <ac:chgData name="Giacomo Voltan" userId="791c9ed8-ebfb-4e06-848f-45786a6c46a0" providerId="ADAL" clId="{8C6A4B0C-EBCD-46A7-9985-97E567618D40}" dt="2025-09-12T14:35:01.977" v="5196" actId="1076"/>
          <ac:spMkLst>
            <pc:docMk/>
            <pc:sldMk cId="70137761" sldId="2605"/>
            <ac:spMk id="2" creationId="{92B1BE7B-6759-0C64-0577-C266DD1DA7D7}"/>
          </ac:spMkLst>
        </pc:spChg>
        <pc:spChg chg="mod">
          <ac:chgData name="Giacomo Voltan" userId="791c9ed8-ebfb-4e06-848f-45786a6c46a0" providerId="ADAL" clId="{8C6A4B0C-EBCD-46A7-9985-97E567618D40}" dt="2025-09-12T14:34:09.037" v="5188"/>
          <ac:spMkLst>
            <pc:docMk/>
            <pc:sldMk cId="70137761" sldId="2605"/>
            <ac:spMk id="14" creationId="{054DC351-8C8F-29D8-BA29-FA235D11634E}"/>
          </ac:spMkLst>
        </pc:spChg>
        <pc:spChg chg="mod">
          <ac:chgData name="Giacomo Voltan" userId="791c9ed8-ebfb-4e06-848f-45786a6c46a0" providerId="ADAL" clId="{8C6A4B0C-EBCD-46A7-9985-97E567618D40}" dt="2025-09-12T14:34:09.037" v="5188"/>
          <ac:spMkLst>
            <pc:docMk/>
            <pc:sldMk cId="70137761" sldId="2605"/>
            <ac:spMk id="17" creationId="{D4E2367D-441E-170F-9FDD-4CD81FAB06DB}"/>
          </ac:spMkLst>
        </pc:spChg>
        <pc:spChg chg="mod">
          <ac:chgData name="Giacomo Voltan" userId="791c9ed8-ebfb-4e06-848f-45786a6c46a0" providerId="ADAL" clId="{8C6A4B0C-EBCD-46A7-9985-97E567618D40}" dt="2025-09-12T14:34:09.037" v="5188"/>
          <ac:spMkLst>
            <pc:docMk/>
            <pc:sldMk cId="70137761" sldId="2605"/>
            <ac:spMk id="23" creationId="{703C34F7-1D77-1709-ACC5-312FEFB87DC3}"/>
          </ac:spMkLst>
        </pc:spChg>
        <pc:spChg chg="mod">
          <ac:chgData name="Giacomo Voltan" userId="791c9ed8-ebfb-4e06-848f-45786a6c46a0" providerId="ADAL" clId="{8C6A4B0C-EBCD-46A7-9985-97E567618D40}" dt="2025-09-12T14:34:09.037" v="5188"/>
          <ac:spMkLst>
            <pc:docMk/>
            <pc:sldMk cId="70137761" sldId="2605"/>
            <ac:spMk id="29" creationId="{9F8F7CE4-D756-662A-7BCE-779ADD7F24A2}"/>
          </ac:spMkLst>
        </pc:spChg>
        <pc:spChg chg="mod">
          <ac:chgData name="Giacomo Voltan" userId="791c9ed8-ebfb-4e06-848f-45786a6c46a0" providerId="ADAL" clId="{8C6A4B0C-EBCD-46A7-9985-97E567618D40}" dt="2025-09-12T14:34:09.037" v="5188"/>
          <ac:spMkLst>
            <pc:docMk/>
            <pc:sldMk cId="70137761" sldId="2605"/>
            <ac:spMk id="30" creationId="{FF19939A-C1A1-C61C-C3F9-B439CCA5CB44}"/>
          </ac:spMkLst>
        </pc:spChg>
        <pc:spChg chg="mod">
          <ac:chgData name="Giacomo Voltan" userId="791c9ed8-ebfb-4e06-848f-45786a6c46a0" providerId="ADAL" clId="{8C6A4B0C-EBCD-46A7-9985-97E567618D40}" dt="2025-09-12T14:34:09.037" v="5188"/>
          <ac:spMkLst>
            <pc:docMk/>
            <pc:sldMk cId="70137761" sldId="2605"/>
            <ac:spMk id="31" creationId="{7C62F91A-2CF6-BF88-D914-CFD6D2EFF77B}"/>
          </ac:spMkLst>
        </pc:spChg>
        <pc:spChg chg="mod">
          <ac:chgData name="Giacomo Voltan" userId="791c9ed8-ebfb-4e06-848f-45786a6c46a0" providerId="ADAL" clId="{8C6A4B0C-EBCD-46A7-9985-97E567618D40}" dt="2025-09-12T14:34:09.037" v="5188"/>
          <ac:spMkLst>
            <pc:docMk/>
            <pc:sldMk cId="70137761" sldId="2605"/>
            <ac:spMk id="37" creationId="{FB3DFE7C-5121-FEE5-9938-837BEE303BF0}"/>
          </ac:spMkLst>
        </pc:spChg>
        <pc:spChg chg="mod">
          <ac:chgData name="Giacomo Voltan" userId="791c9ed8-ebfb-4e06-848f-45786a6c46a0" providerId="ADAL" clId="{8C6A4B0C-EBCD-46A7-9985-97E567618D40}" dt="2025-09-12T14:34:09.037" v="5188"/>
          <ac:spMkLst>
            <pc:docMk/>
            <pc:sldMk cId="70137761" sldId="2605"/>
            <ac:spMk id="132" creationId="{B09D400D-2515-138D-7F42-0F36B0607DF9}"/>
          </ac:spMkLst>
        </pc:spChg>
        <pc:spChg chg="add mod">
          <ac:chgData name="Giacomo Voltan" userId="791c9ed8-ebfb-4e06-848f-45786a6c46a0" providerId="ADAL" clId="{8C6A4B0C-EBCD-46A7-9985-97E567618D40}" dt="2025-09-12T14:35:06.249" v="5197" actId="1076"/>
          <ac:spMkLst>
            <pc:docMk/>
            <pc:sldMk cId="70137761" sldId="2605"/>
            <ac:spMk id="136" creationId="{91B833CD-0243-8913-722B-DE20E9F465C6}"/>
          </ac:spMkLst>
        </pc:spChg>
        <pc:spChg chg="mod">
          <ac:chgData name="Giacomo Voltan" userId="791c9ed8-ebfb-4e06-848f-45786a6c46a0" providerId="ADAL" clId="{8C6A4B0C-EBCD-46A7-9985-97E567618D40}" dt="2025-09-12T14:34:55.411" v="5194" actId="1076"/>
          <ac:spMkLst>
            <pc:docMk/>
            <pc:sldMk cId="70137761" sldId="2605"/>
            <ac:spMk id="137" creationId="{CCA545C8-C59D-228B-0740-AC114FF58C7E}"/>
          </ac:spMkLst>
        </pc:spChg>
        <pc:spChg chg="add mod">
          <ac:chgData name="Giacomo Voltan" userId="791c9ed8-ebfb-4e06-848f-45786a6c46a0" providerId="ADAL" clId="{8C6A4B0C-EBCD-46A7-9985-97E567618D40}" dt="2025-09-12T14:40:52.726" v="5312" actId="1035"/>
          <ac:spMkLst>
            <pc:docMk/>
            <pc:sldMk cId="70137761" sldId="2605"/>
            <ac:spMk id="139" creationId="{8B319029-8581-1524-137D-68592BCAA3A4}"/>
          </ac:spMkLst>
        </pc:spChg>
        <pc:spChg chg="mod">
          <ac:chgData name="Giacomo Voltan" userId="791c9ed8-ebfb-4e06-848f-45786a6c46a0" providerId="ADAL" clId="{8C6A4B0C-EBCD-46A7-9985-97E567618D40}" dt="2025-09-12T14:40:47.733" v="5307" actId="1076"/>
          <ac:spMkLst>
            <pc:docMk/>
            <pc:sldMk cId="70137761" sldId="2605"/>
            <ac:spMk id="142" creationId="{CD02A0E2-E717-0AC9-5EC4-10718584AA0D}"/>
          </ac:spMkLst>
        </pc:spChg>
        <pc:spChg chg="mod">
          <ac:chgData name="Giacomo Voltan" userId="791c9ed8-ebfb-4e06-848f-45786a6c46a0" providerId="ADAL" clId="{8C6A4B0C-EBCD-46A7-9985-97E567618D40}" dt="2025-09-12T14:34:45.289" v="5193"/>
          <ac:spMkLst>
            <pc:docMk/>
            <pc:sldMk cId="70137761" sldId="2605"/>
            <ac:spMk id="145" creationId="{8D768D06-B30B-6224-5D03-07C2959DDA18}"/>
          </ac:spMkLst>
        </pc:spChg>
        <pc:spChg chg="mod">
          <ac:chgData name="Giacomo Voltan" userId="791c9ed8-ebfb-4e06-848f-45786a6c46a0" providerId="ADAL" clId="{8C6A4B0C-EBCD-46A7-9985-97E567618D40}" dt="2025-09-12T14:34:45.289" v="5193"/>
          <ac:spMkLst>
            <pc:docMk/>
            <pc:sldMk cId="70137761" sldId="2605"/>
            <ac:spMk id="155" creationId="{C311D749-C670-9E97-24AA-F4FC1B262AE1}"/>
          </ac:spMkLst>
        </pc:spChg>
        <pc:spChg chg="mod">
          <ac:chgData name="Giacomo Voltan" userId="791c9ed8-ebfb-4e06-848f-45786a6c46a0" providerId="ADAL" clId="{8C6A4B0C-EBCD-46A7-9985-97E567618D40}" dt="2025-09-12T14:34:45.289" v="5193"/>
          <ac:spMkLst>
            <pc:docMk/>
            <pc:sldMk cId="70137761" sldId="2605"/>
            <ac:spMk id="156" creationId="{8195B249-B56A-533C-3B0E-DD41329FCB4A}"/>
          </ac:spMkLst>
        </pc:spChg>
        <pc:spChg chg="mod">
          <ac:chgData name="Giacomo Voltan" userId="791c9ed8-ebfb-4e06-848f-45786a6c46a0" providerId="ADAL" clId="{8C6A4B0C-EBCD-46A7-9985-97E567618D40}" dt="2025-09-12T14:34:45.289" v="5193"/>
          <ac:spMkLst>
            <pc:docMk/>
            <pc:sldMk cId="70137761" sldId="2605"/>
            <ac:spMk id="162" creationId="{53A503D3-0001-DEA8-F2CC-FC44899145DD}"/>
          </ac:spMkLst>
        </pc:spChg>
        <pc:spChg chg="mod">
          <ac:chgData name="Giacomo Voltan" userId="791c9ed8-ebfb-4e06-848f-45786a6c46a0" providerId="ADAL" clId="{8C6A4B0C-EBCD-46A7-9985-97E567618D40}" dt="2025-09-12T14:34:45.289" v="5193"/>
          <ac:spMkLst>
            <pc:docMk/>
            <pc:sldMk cId="70137761" sldId="2605"/>
            <ac:spMk id="164" creationId="{C862B402-7135-363E-741E-2D31DAF2A039}"/>
          </ac:spMkLst>
        </pc:spChg>
        <pc:spChg chg="mod">
          <ac:chgData name="Giacomo Voltan" userId="791c9ed8-ebfb-4e06-848f-45786a6c46a0" providerId="ADAL" clId="{8C6A4B0C-EBCD-46A7-9985-97E567618D40}" dt="2025-09-12T14:34:45.289" v="5193"/>
          <ac:spMkLst>
            <pc:docMk/>
            <pc:sldMk cId="70137761" sldId="2605"/>
            <ac:spMk id="169" creationId="{297E9620-9A6B-B474-2689-1BBD9C7D5C1F}"/>
          </ac:spMkLst>
        </pc:spChg>
        <pc:spChg chg="mod">
          <ac:chgData name="Giacomo Voltan" userId="791c9ed8-ebfb-4e06-848f-45786a6c46a0" providerId="ADAL" clId="{8C6A4B0C-EBCD-46A7-9985-97E567618D40}" dt="2025-09-12T14:34:45.289" v="5193"/>
          <ac:spMkLst>
            <pc:docMk/>
            <pc:sldMk cId="70137761" sldId="2605"/>
            <ac:spMk id="182" creationId="{AA63E97D-1024-D7CC-D324-E41E3F0A0D56}"/>
          </ac:spMkLst>
        </pc:spChg>
        <pc:spChg chg="mod">
          <ac:chgData name="Giacomo Voltan" userId="791c9ed8-ebfb-4e06-848f-45786a6c46a0" providerId="ADAL" clId="{8C6A4B0C-EBCD-46A7-9985-97E567618D40}" dt="2025-09-12T14:34:45.289" v="5193"/>
          <ac:spMkLst>
            <pc:docMk/>
            <pc:sldMk cId="70137761" sldId="2605"/>
            <ac:spMk id="186" creationId="{D7FA8677-386F-8EC6-1BD1-1C2C5AD32554}"/>
          </ac:spMkLst>
        </pc:spChg>
        <pc:spChg chg="mod">
          <ac:chgData name="Giacomo Voltan" userId="791c9ed8-ebfb-4e06-848f-45786a6c46a0" providerId="ADAL" clId="{8C6A4B0C-EBCD-46A7-9985-97E567618D40}" dt="2025-09-12T14:34:45.289" v="5193"/>
          <ac:spMkLst>
            <pc:docMk/>
            <pc:sldMk cId="70137761" sldId="2605"/>
            <ac:spMk id="188" creationId="{77CD3D2B-A5C9-B531-3EF5-127F32F7A1A7}"/>
          </ac:spMkLst>
        </pc:spChg>
        <pc:spChg chg="mod">
          <ac:chgData name="Giacomo Voltan" userId="791c9ed8-ebfb-4e06-848f-45786a6c46a0" providerId="ADAL" clId="{8C6A4B0C-EBCD-46A7-9985-97E567618D40}" dt="2025-09-12T14:40:52.726" v="5312" actId="1035"/>
          <ac:spMkLst>
            <pc:docMk/>
            <pc:sldMk cId="70137761" sldId="2605"/>
            <ac:spMk id="194" creationId="{FD1EFAAA-A284-8CCE-C55A-57C71F70AFD5}"/>
          </ac:spMkLst>
        </pc:spChg>
        <pc:grpChg chg="mod">
          <ac:chgData name="Giacomo Voltan" userId="791c9ed8-ebfb-4e06-848f-45786a6c46a0" providerId="ADAL" clId="{8C6A4B0C-EBCD-46A7-9985-97E567618D40}" dt="2025-09-12T14:35:09.423" v="5198" actId="1076"/>
          <ac:grpSpMkLst>
            <pc:docMk/>
            <pc:sldMk cId="70137761" sldId="2605"/>
            <ac:grpSpMk id="5" creationId="{E257B292-E035-5312-9935-D400D2FF49EC}"/>
          </ac:grpSpMkLst>
        </pc:grpChg>
        <pc:grpChg chg="mod">
          <ac:chgData name="Giacomo Voltan" userId="791c9ed8-ebfb-4e06-848f-45786a6c46a0" providerId="ADAL" clId="{8C6A4B0C-EBCD-46A7-9985-97E567618D40}" dt="2025-09-12T14:40:52.726" v="5312" actId="1035"/>
          <ac:grpSpMkLst>
            <pc:docMk/>
            <pc:sldMk cId="70137761" sldId="2605"/>
            <ac:grpSpMk id="143" creationId="{FF8427D9-76D5-3DA3-C1DD-E9BF44324B72}"/>
          </ac:grpSpMkLst>
        </pc:grpChg>
        <pc:grpChg chg="mod">
          <ac:chgData name="Giacomo Voltan" userId="791c9ed8-ebfb-4e06-848f-45786a6c46a0" providerId="ADAL" clId="{8C6A4B0C-EBCD-46A7-9985-97E567618D40}" dt="2025-09-12T14:40:52.726" v="5312" actId="1035"/>
          <ac:grpSpMkLst>
            <pc:docMk/>
            <pc:sldMk cId="70137761" sldId="2605"/>
            <ac:grpSpMk id="175" creationId="{9C9A1EAE-161B-2E9A-6F49-F2A4DA24324C}"/>
          </ac:grpSpMkLst>
        </pc:grpChg>
        <pc:cxnChg chg="mod">
          <ac:chgData name="Giacomo Voltan" userId="791c9ed8-ebfb-4e06-848f-45786a6c46a0" providerId="ADAL" clId="{8C6A4B0C-EBCD-46A7-9985-97E567618D40}" dt="2025-09-12T14:40:52.726" v="5312" actId="1035"/>
          <ac:cxnSpMkLst>
            <pc:docMk/>
            <pc:sldMk cId="70137761" sldId="2605"/>
            <ac:cxnSpMk id="140" creationId="{F40E7BAE-846F-00FD-80FC-4330D6C53E86}"/>
          </ac:cxnSpMkLst>
        </pc:cxnChg>
        <pc:cxnChg chg="mod">
          <ac:chgData name="Giacomo Voltan" userId="791c9ed8-ebfb-4e06-848f-45786a6c46a0" providerId="ADAL" clId="{8C6A4B0C-EBCD-46A7-9985-97E567618D40}" dt="2025-09-12T14:40:52.726" v="5312" actId="1035"/>
          <ac:cxnSpMkLst>
            <pc:docMk/>
            <pc:sldMk cId="70137761" sldId="2605"/>
            <ac:cxnSpMk id="141" creationId="{4A785145-39B3-F31F-75B4-6B8B5DC4FF2C}"/>
          </ac:cxnSpMkLst>
        </pc:cxnChg>
      </pc:sldChg>
      <pc:sldChg chg="addSp delSp modSp add del mod delAnim modAnim">
        <pc:chgData name="Giacomo Voltan" userId="791c9ed8-ebfb-4e06-848f-45786a6c46a0" providerId="ADAL" clId="{8C6A4B0C-EBCD-46A7-9985-97E567618D40}" dt="2025-09-15T14:06:17.020" v="9648" actId="2696"/>
        <pc:sldMkLst>
          <pc:docMk/>
          <pc:sldMk cId="1293410592" sldId="2606"/>
        </pc:sldMkLst>
      </pc:sldChg>
      <pc:sldChg chg="add">
        <pc:chgData name="Giacomo Voltan" userId="791c9ed8-ebfb-4e06-848f-45786a6c46a0" providerId="ADAL" clId="{8C6A4B0C-EBCD-46A7-9985-97E567618D40}" dt="2025-09-12T14:41:22.123" v="5313" actId="2890"/>
        <pc:sldMkLst>
          <pc:docMk/>
          <pc:sldMk cId="1039935034" sldId="2607"/>
        </pc:sldMkLst>
      </pc:sldChg>
      <pc:sldChg chg="modSp mod modAnim">
        <pc:chgData name="Giacomo Voltan" userId="791c9ed8-ebfb-4e06-848f-45786a6c46a0" providerId="ADAL" clId="{8C6A4B0C-EBCD-46A7-9985-97E567618D40}" dt="2025-09-15T14:25:15.559" v="9760"/>
        <pc:sldMkLst>
          <pc:docMk/>
          <pc:sldMk cId="1599611426" sldId="2607"/>
        </pc:sldMkLst>
        <pc:spChg chg="mod">
          <ac:chgData name="Giacomo Voltan" userId="791c9ed8-ebfb-4e06-848f-45786a6c46a0" providerId="ADAL" clId="{8C6A4B0C-EBCD-46A7-9985-97E567618D40}" dt="2025-09-15T14:19:30.831" v="9676" actId="1036"/>
          <ac:spMkLst>
            <pc:docMk/>
            <pc:sldMk cId="1599611426" sldId="2607"/>
            <ac:spMk id="20" creationId="{94A6E758-218E-D6CD-E8C0-0601F1782095}"/>
          </ac:spMkLst>
        </pc:spChg>
        <pc:spChg chg="mod">
          <ac:chgData name="Giacomo Voltan" userId="791c9ed8-ebfb-4e06-848f-45786a6c46a0" providerId="ADAL" clId="{8C6A4B0C-EBCD-46A7-9985-97E567618D40}" dt="2025-09-15T14:19:26.612" v="9674" actId="1076"/>
          <ac:spMkLst>
            <pc:docMk/>
            <pc:sldMk cId="1599611426" sldId="2607"/>
            <ac:spMk id="21" creationId="{46766BA5-4A0B-A50A-9705-8404421D1697}"/>
          </ac:spMkLst>
        </pc:spChg>
        <pc:spChg chg="mod">
          <ac:chgData name="Giacomo Voltan" userId="791c9ed8-ebfb-4e06-848f-45786a6c46a0" providerId="ADAL" clId="{8C6A4B0C-EBCD-46A7-9985-97E567618D40}" dt="2025-09-15T14:19:33.599" v="9678" actId="1036"/>
          <ac:spMkLst>
            <pc:docMk/>
            <pc:sldMk cId="1599611426" sldId="2607"/>
            <ac:spMk id="22" creationId="{FD18DC70-A9CA-413F-C467-AEB6B8490703}"/>
          </ac:spMkLst>
        </pc:spChg>
      </pc:sldChg>
      <pc:sldMasterChg chg="addSp delSp modSp mod">
        <pc:chgData name="Giacomo Voltan" userId="791c9ed8-ebfb-4e06-848f-45786a6c46a0" providerId="ADAL" clId="{8C6A4B0C-EBCD-46A7-9985-97E567618D40}" dt="2025-09-12T14:10:08.959" v="4664" actId="14100"/>
        <pc:sldMasterMkLst>
          <pc:docMk/>
          <pc:sldMasterMk cId="175519788" sldId="2147483660"/>
        </pc:sldMasterMkLst>
        <pc:spChg chg="add mod">
          <ac:chgData name="Giacomo Voltan" userId="791c9ed8-ebfb-4e06-848f-45786a6c46a0" providerId="ADAL" clId="{8C6A4B0C-EBCD-46A7-9985-97E567618D40}" dt="2025-09-12T12:49:09.266" v="3180" actId="1038"/>
          <ac:spMkLst>
            <pc:docMk/>
            <pc:sldMasterMk cId="175519788" sldId="2147483660"/>
            <ac:spMk id="4" creationId="{4D9D98CC-54A4-E1FC-9053-B6B55F49517D}"/>
          </ac:spMkLst>
        </pc:spChg>
        <pc:spChg chg="add mod">
          <ac:chgData name="Giacomo Voltan" userId="791c9ed8-ebfb-4e06-848f-45786a6c46a0" providerId="ADAL" clId="{8C6A4B0C-EBCD-46A7-9985-97E567618D40}" dt="2025-09-12T12:59:12.414" v="3439" actId="790"/>
          <ac:spMkLst>
            <pc:docMk/>
            <pc:sldMasterMk cId="175519788" sldId="2147483660"/>
            <ac:spMk id="5" creationId="{23A5C4BE-3DDB-4E87-EBCD-E89DFE1524C0}"/>
          </ac:spMkLst>
        </pc:spChg>
        <pc:cxnChg chg="mod">
          <ac:chgData name="Giacomo Voltan" userId="791c9ed8-ebfb-4e06-848f-45786a6c46a0" providerId="ADAL" clId="{8C6A4B0C-EBCD-46A7-9985-97E567618D40}" dt="2025-09-12T14:10:08.959" v="4664" actId="14100"/>
          <ac:cxnSpMkLst>
            <pc:docMk/>
            <pc:sldMasterMk cId="175519788" sldId="2147483660"/>
            <ac:cxnSpMk id="9" creationId="{00000000-0000-0000-0000-000000000000}"/>
          </ac:cxnSpMkLst>
        </pc:cxnChg>
      </pc:sldMasterChg>
      <pc:sldMasterChg chg="modSldLayout">
        <pc:chgData name="Giacomo Voltan" userId="791c9ed8-ebfb-4e06-848f-45786a6c46a0" providerId="ADAL" clId="{8C6A4B0C-EBCD-46A7-9985-97E567618D40}" dt="2025-09-12T14:10:38.492" v="4667" actId="1037"/>
        <pc:sldMasterMkLst>
          <pc:docMk/>
          <pc:sldMasterMk cId="288123603" sldId="2147483672"/>
        </pc:sldMasterMkLst>
        <pc:sldLayoutChg chg="modSp mod">
          <pc:chgData name="Giacomo Voltan" userId="791c9ed8-ebfb-4e06-848f-45786a6c46a0" providerId="ADAL" clId="{8C6A4B0C-EBCD-46A7-9985-97E567618D40}" dt="2025-09-12T14:10:38.492" v="4667" actId="1037"/>
          <pc:sldLayoutMkLst>
            <pc:docMk/>
            <pc:sldMasterMk cId="288123603" sldId="2147483672"/>
            <pc:sldLayoutMk cId="1213121924" sldId="2147483673"/>
          </pc:sldLayoutMkLst>
          <pc:spChg chg="mod">
            <ac:chgData name="Giacomo Voltan" userId="791c9ed8-ebfb-4e06-848f-45786a6c46a0" providerId="ADAL" clId="{8C6A4B0C-EBCD-46A7-9985-97E567618D40}" dt="2025-09-12T14:10:38.492" v="4667" actId="1037"/>
            <ac:spMkLst>
              <pc:docMk/>
              <pc:sldMasterMk cId="288123603" sldId="2147483672"/>
              <pc:sldLayoutMk cId="1213121924" sldId="2147483673"/>
              <ac:spMk id="7" creationId="{00000000-0000-0000-0000-000000000000}"/>
            </ac:spMkLst>
          </pc:spChg>
        </pc:sldLayoutChg>
      </pc:sldMasterChg>
      <pc:sldMasterChg chg="del delSldLayout">
        <pc:chgData name="Giacomo Voltan" userId="791c9ed8-ebfb-4e06-848f-45786a6c46a0" providerId="ADAL" clId="{8C6A4B0C-EBCD-46A7-9985-97E567618D40}" dt="2025-09-12T14:08:51.117" v="4623" actId="700"/>
        <pc:sldMasterMkLst>
          <pc:docMk/>
          <pc:sldMasterMk cId="2320195355" sldId="2147483684"/>
        </pc:sldMasterMkLst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1195967950" sldId="2147483685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628692179" sldId="2147483686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1863088200" sldId="2147483687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2104573479" sldId="2147483688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444483434" sldId="2147483689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94051706" sldId="2147483690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2749912374" sldId="2147483691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3683106727" sldId="2147483692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3678009674" sldId="2147483693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4088902179" sldId="2147483694"/>
          </pc:sldLayoutMkLst>
        </pc:sldLayoutChg>
        <pc:sldLayoutChg chg="del">
          <pc:chgData name="Giacomo Voltan" userId="791c9ed8-ebfb-4e06-848f-45786a6c46a0" providerId="ADAL" clId="{8C6A4B0C-EBCD-46A7-9985-97E567618D40}" dt="2025-09-12T14:08:51.117" v="4623" actId="700"/>
          <pc:sldLayoutMkLst>
            <pc:docMk/>
            <pc:sldMasterMk cId="2320195355" sldId="2147483684"/>
            <pc:sldLayoutMk cId="1561970288" sldId="2147483695"/>
          </pc:sldLayoutMkLst>
        </pc:sldLayoutChg>
      </pc:sldMasterChg>
    </pc:docChg>
  </pc:docChgLst>
  <pc:docChgLst>
    <pc:chgData name="Giacomo Voltan" userId="791c9ed8-ebfb-4e06-848f-45786a6c46a0" providerId="ADAL" clId="{23DA5195-9204-4BA2-B39A-B45DAC9D43B7}"/>
    <pc:docChg chg="undo custSel addSld delSld modSld modMainMaster">
      <pc:chgData name="Giacomo Voltan" userId="791c9ed8-ebfb-4e06-848f-45786a6c46a0" providerId="ADAL" clId="{23DA5195-9204-4BA2-B39A-B45DAC9D43B7}" dt="2025-02-12T11:19:30.085" v="5496" actId="6549"/>
      <pc:docMkLst>
        <pc:docMk/>
      </pc:docMkLst>
      <pc:sldChg chg="addSp delSp modSp mod delAnim">
        <pc:chgData name="Giacomo Voltan" userId="791c9ed8-ebfb-4e06-848f-45786a6c46a0" providerId="ADAL" clId="{23DA5195-9204-4BA2-B39A-B45DAC9D43B7}" dt="2025-02-03T09:13:12.090" v="5464" actId="1076"/>
        <pc:sldMkLst>
          <pc:docMk/>
          <pc:sldMk cId="1350084173" sldId="318"/>
        </pc:sldMkLst>
      </pc:sldChg>
      <pc:sldChg chg="modSp add del mod">
        <pc:chgData name="Giacomo Voltan" userId="791c9ed8-ebfb-4e06-848f-45786a6c46a0" providerId="ADAL" clId="{23DA5195-9204-4BA2-B39A-B45DAC9D43B7}" dt="2025-01-31T10:04:15.276" v="217" actId="47"/>
        <pc:sldMkLst>
          <pc:docMk/>
          <pc:sldMk cId="1663791658" sldId="319"/>
        </pc:sldMkLst>
      </pc:sldChg>
      <pc:sldChg chg="addSp delSp modSp add mod">
        <pc:chgData name="Giacomo Voltan" userId="791c9ed8-ebfb-4e06-848f-45786a6c46a0" providerId="ADAL" clId="{23DA5195-9204-4BA2-B39A-B45DAC9D43B7}" dt="2025-02-03T08:26:43.865" v="5031" actId="20577"/>
        <pc:sldMkLst>
          <pc:docMk/>
          <pc:sldMk cId="3634195235" sldId="320"/>
        </pc:sldMkLst>
      </pc:sldChg>
      <pc:sldChg chg="addSp delSp modSp add mod">
        <pc:chgData name="Giacomo Voltan" userId="791c9ed8-ebfb-4e06-848f-45786a6c46a0" providerId="ADAL" clId="{23DA5195-9204-4BA2-B39A-B45DAC9D43B7}" dt="2025-02-03T09:13:17.709" v="5465" actId="20577"/>
        <pc:sldMkLst>
          <pc:docMk/>
          <pc:sldMk cId="3574427109" sldId="321"/>
        </pc:sldMkLst>
      </pc:sldChg>
      <pc:sldChg chg="delSp modSp add mod">
        <pc:chgData name="Giacomo Voltan" userId="791c9ed8-ebfb-4e06-848f-45786a6c46a0" providerId="ADAL" clId="{23DA5195-9204-4BA2-B39A-B45DAC9D43B7}" dt="2025-02-12T11:19:30.085" v="5496" actId="6549"/>
        <pc:sldMkLst>
          <pc:docMk/>
          <pc:sldMk cId="2444068000" sldId="322"/>
        </pc:sldMkLst>
      </pc:sldChg>
      <pc:sldMasterChg chg="addSp modSp mod modSldLayout">
        <pc:chgData name="Giacomo Voltan" userId="791c9ed8-ebfb-4e06-848f-45786a6c46a0" providerId="ADAL" clId="{23DA5195-9204-4BA2-B39A-B45DAC9D43B7}" dt="2025-01-31T12:12:32.928" v="1456"/>
        <pc:sldMasterMkLst>
          <pc:docMk/>
          <pc:sldMasterMk cId="175519788" sldId="2147483660"/>
        </pc:sldMasterMkLst>
        <pc:sldLayoutChg chg="modSp mod">
          <pc:chgData name="Giacomo Voltan" userId="791c9ed8-ebfb-4e06-848f-45786a6c46a0" providerId="ADAL" clId="{23DA5195-9204-4BA2-B39A-B45DAC9D43B7}" dt="2025-01-31T12:12:05.897" v="1453" actId="1076"/>
          <pc:sldLayoutMkLst>
            <pc:docMk/>
            <pc:sldMasterMk cId="175519788" sldId="2147483660"/>
            <pc:sldLayoutMk cId="357479314" sldId="2147483662"/>
          </pc:sldLayoutMkLst>
        </pc:sldLayoutChg>
        <pc:sldLayoutChg chg="addSp modSp">
          <pc:chgData name="Giacomo Voltan" userId="791c9ed8-ebfb-4e06-848f-45786a6c46a0" providerId="ADAL" clId="{23DA5195-9204-4BA2-B39A-B45DAC9D43B7}" dt="2025-01-31T12:12:28.640" v="1454"/>
          <pc:sldLayoutMkLst>
            <pc:docMk/>
            <pc:sldMasterMk cId="175519788" sldId="2147483660"/>
            <pc:sldLayoutMk cId="3658764179" sldId="2147483663"/>
          </pc:sldLayoutMkLst>
        </pc:sldLayoutChg>
        <pc:sldLayoutChg chg="addSp modSp">
          <pc:chgData name="Giacomo Voltan" userId="791c9ed8-ebfb-4e06-848f-45786a6c46a0" providerId="ADAL" clId="{23DA5195-9204-4BA2-B39A-B45DAC9D43B7}" dt="2025-01-31T12:12:30.128" v="1455"/>
          <pc:sldLayoutMkLst>
            <pc:docMk/>
            <pc:sldMasterMk cId="175519788" sldId="2147483660"/>
            <pc:sldLayoutMk cId="2025674285" sldId="2147483664"/>
          </pc:sldLayoutMkLst>
        </pc:sldLayoutChg>
      </pc:sldMasterChg>
    </pc:docChg>
  </pc:docChgLst>
  <pc:docChgLst>
    <pc:chgData name="Giacomo Voltan" userId="791c9ed8-ebfb-4e06-848f-45786a6c46a0" providerId="ADAL" clId="{59601938-E361-42B1-A53C-125B3E1EA6A2}"/>
    <pc:docChg chg="undo custSel modSld">
      <pc:chgData name="Giacomo Voltan" userId="791c9ed8-ebfb-4e06-848f-45786a6c46a0" providerId="ADAL" clId="{59601938-E361-42B1-A53C-125B3E1EA6A2}" dt="2025-02-18T11:10:07.450" v="628"/>
      <pc:docMkLst>
        <pc:docMk/>
      </pc:docMkLst>
      <pc:sldChg chg="modSp mod">
        <pc:chgData name="Giacomo Voltan" userId="791c9ed8-ebfb-4e06-848f-45786a6c46a0" providerId="ADAL" clId="{59601938-E361-42B1-A53C-125B3E1EA6A2}" dt="2025-02-13T20:17:44.877" v="0" actId="2711"/>
        <pc:sldMkLst>
          <pc:docMk/>
          <pc:sldMk cId="1420781873" sldId="256"/>
        </pc:sldMkLst>
      </pc:sldChg>
      <pc:sldChg chg="addSp delSp modSp mod">
        <pc:chgData name="Giacomo Voltan" userId="791c9ed8-ebfb-4e06-848f-45786a6c46a0" providerId="ADAL" clId="{59601938-E361-42B1-A53C-125B3E1EA6A2}" dt="2025-02-13T20:50:53.479" v="593" actId="1076"/>
        <pc:sldMkLst>
          <pc:docMk/>
          <pc:sldMk cId="3121982817" sldId="306"/>
        </pc:sldMkLst>
      </pc:sldChg>
      <pc:sldChg chg="modSp mod">
        <pc:chgData name="Giacomo Voltan" userId="791c9ed8-ebfb-4e06-848f-45786a6c46a0" providerId="ADAL" clId="{59601938-E361-42B1-A53C-125B3E1EA6A2}" dt="2025-02-18T11:06:46.842" v="615" actId="1076"/>
        <pc:sldMkLst>
          <pc:docMk/>
          <pc:sldMk cId="2444068000" sldId="322"/>
        </pc:sldMkLst>
      </pc:sldChg>
      <pc:sldChg chg="addSp modSp mod modAnim">
        <pc:chgData name="Giacomo Voltan" userId="791c9ed8-ebfb-4e06-848f-45786a6c46a0" providerId="ADAL" clId="{59601938-E361-42B1-A53C-125B3E1EA6A2}" dt="2025-02-18T11:10:07.450" v="628"/>
        <pc:sldMkLst>
          <pc:docMk/>
          <pc:sldMk cId="4126201970" sldId="456"/>
        </pc:sldMkLst>
      </pc:sldChg>
      <pc:sldChg chg="delSp mod">
        <pc:chgData name="Giacomo Voltan" userId="791c9ed8-ebfb-4e06-848f-45786a6c46a0" providerId="ADAL" clId="{59601938-E361-42B1-A53C-125B3E1EA6A2}" dt="2025-02-13T20:27:50.837" v="33" actId="478"/>
        <pc:sldMkLst>
          <pc:docMk/>
          <pc:sldMk cId="1990223919" sldId="543"/>
        </pc:sldMkLst>
      </pc:sldChg>
      <pc:sldChg chg="modSp">
        <pc:chgData name="Giacomo Voltan" userId="791c9ed8-ebfb-4e06-848f-45786a6c46a0" providerId="ADAL" clId="{59601938-E361-42B1-A53C-125B3E1EA6A2}" dt="2025-02-13T20:18:03.291" v="1" actId="2711"/>
        <pc:sldMkLst>
          <pc:docMk/>
          <pc:sldMk cId="1379361046" sldId="2593"/>
        </pc:sldMkLst>
      </pc:sldChg>
      <pc:sldChg chg="modSp mod modAnim">
        <pc:chgData name="Giacomo Voltan" userId="791c9ed8-ebfb-4e06-848f-45786a6c46a0" providerId="ADAL" clId="{59601938-E361-42B1-A53C-125B3E1EA6A2}" dt="2025-02-18T11:07:31.901" v="616"/>
        <pc:sldMkLst>
          <pc:docMk/>
          <pc:sldMk cId="3110752012" sldId="2594"/>
        </pc:sldMkLst>
      </pc:sldChg>
    </pc:docChg>
  </pc:docChgLst>
  <pc:docChgLst>
    <pc:chgData name="Giacomo Voltan" userId="791c9ed8-ebfb-4e06-848f-45786a6c46a0" providerId="ADAL" clId="{343C7291-497D-4FE8-8B3C-669F2436A488}"/>
    <pc:docChg chg="undo custSel modSld sldOrd modMainMaster">
      <pc:chgData name="Giacomo Voltan" userId="791c9ed8-ebfb-4e06-848f-45786a6c46a0" providerId="ADAL" clId="{343C7291-497D-4FE8-8B3C-669F2436A488}" dt="2025-02-03T09:25:40.269" v="498" actId="1076"/>
      <pc:docMkLst>
        <pc:docMk/>
      </pc:docMkLst>
      <pc:sldChg chg="addSp delSp modSp mod ord">
        <pc:chgData name="Giacomo Voltan" userId="791c9ed8-ebfb-4e06-848f-45786a6c46a0" providerId="ADAL" clId="{343C7291-497D-4FE8-8B3C-669F2436A488}" dt="2025-02-03T09:25:40.269" v="498" actId="1076"/>
        <pc:sldMkLst>
          <pc:docMk/>
          <pc:sldMk cId="1420781873" sldId="256"/>
        </pc:sldMkLst>
      </pc:sldChg>
      <pc:sldMasterChg chg="modSldLayout">
        <pc:chgData name="Giacomo Voltan" userId="791c9ed8-ebfb-4e06-848f-45786a6c46a0" providerId="ADAL" clId="{343C7291-497D-4FE8-8B3C-669F2436A488}" dt="2025-02-03T09:24:57.626" v="436" actId="14100"/>
        <pc:sldMasterMkLst>
          <pc:docMk/>
          <pc:sldMasterMk cId="288123603" sldId="2147483672"/>
        </pc:sldMasterMkLst>
        <pc:sldLayoutChg chg="delSp modSp mod">
          <pc:chgData name="Giacomo Voltan" userId="791c9ed8-ebfb-4e06-848f-45786a6c46a0" providerId="ADAL" clId="{343C7291-497D-4FE8-8B3C-669F2436A488}" dt="2025-02-03T09:24:57.626" v="436" actId="14100"/>
          <pc:sldLayoutMkLst>
            <pc:docMk/>
            <pc:sldMasterMk cId="288123603" sldId="2147483672"/>
            <pc:sldLayoutMk cId="1213121924" sldId="2147483673"/>
          </pc:sldLayoutMkLst>
        </pc:sldLayoutChg>
      </pc:sldMasterChg>
    </pc:docChg>
  </pc:docChgLst>
  <pc:docChgLst>
    <pc:chgData name="Michele Ballan" userId="ebfbb948-be8f-4e23-a256-331ddeb3d1e5" providerId="ADAL" clId="{51935EA4-2AD2-45B2-BE73-939E64E6FC90}"/>
    <pc:docChg chg="addSld modSld sldOrd">
      <pc:chgData name="Michele Ballan" userId="ebfbb948-be8f-4e23-a256-331ddeb3d1e5" providerId="ADAL" clId="{51935EA4-2AD2-45B2-BE73-939E64E6FC90}" dt="2025-09-15T14:00:53.082" v="139" actId="20577"/>
      <pc:docMkLst>
        <pc:docMk/>
      </pc:docMkLst>
      <pc:sldChg chg="ord">
        <pc:chgData name="Michele Ballan" userId="ebfbb948-be8f-4e23-a256-331ddeb3d1e5" providerId="ADAL" clId="{51935EA4-2AD2-45B2-BE73-939E64E6FC90}" dt="2025-09-15T13:55:00.212" v="1"/>
        <pc:sldMkLst>
          <pc:docMk/>
          <pc:sldMk cId="70137761" sldId="2605"/>
        </pc:sldMkLst>
      </pc:sldChg>
      <pc:sldChg chg="modSp add">
        <pc:chgData name="Michele Ballan" userId="ebfbb948-be8f-4e23-a256-331ddeb3d1e5" providerId="ADAL" clId="{51935EA4-2AD2-45B2-BE73-939E64E6FC90}" dt="2025-09-15T14:00:53.082" v="139" actId="20577"/>
        <pc:sldMkLst>
          <pc:docMk/>
          <pc:sldMk cId="1599611426" sldId="2607"/>
        </pc:sldMkLst>
        <pc:spChg chg="mod">
          <ac:chgData name="Michele Ballan" userId="ebfbb948-be8f-4e23-a256-331ddeb3d1e5" providerId="ADAL" clId="{51935EA4-2AD2-45B2-BE73-939E64E6FC90}" dt="2025-09-15T13:59:47.553" v="9" actId="20577"/>
          <ac:spMkLst>
            <pc:docMk/>
            <pc:sldMk cId="1599611426" sldId="2607"/>
            <ac:spMk id="13" creationId="{36FDA645-EEE5-9957-9CE4-686522A2FC0D}"/>
          </ac:spMkLst>
        </pc:spChg>
        <pc:spChg chg="mod">
          <ac:chgData name="Michele Ballan" userId="ebfbb948-be8f-4e23-a256-331ddeb3d1e5" providerId="ADAL" clId="{51935EA4-2AD2-45B2-BE73-939E64E6FC90}" dt="2025-09-15T14:00:08.305" v="64" actId="20577"/>
          <ac:spMkLst>
            <pc:docMk/>
            <pc:sldMk cId="1599611426" sldId="2607"/>
            <ac:spMk id="18" creationId="{8919226D-8BDA-05CE-9EC0-9D80BEFEB9AC}"/>
          </ac:spMkLst>
        </pc:spChg>
        <pc:spChg chg="mod">
          <ac:chgData name="Michele Ballan" userId="ebfbb948-be8f-4e23-a256-331ddeb3d1e5" providerId="ADAL" clId="{51935EA4-2AD2-45B2-BE73-939E64E6FC90}" dt="2025-09-15T14:00:24.858" v="112" actId="20577"/>
          <ac:spMkLst>
            <pc:docMk/>
            <pc:sldMk cId="1599611426" sldId="2607"/>
            <ac:spMk id="20" creationId="{94A6E758-218E-D6CD-E8C0-0601F1782095}"/>
          </ac:spMkLst>
        </pc:spChg>
        <pc:spChg chg="mod">
          <ac:chgData name="Michele Ballan" userId="ebfbb948-be8f-4e23-a256-331ddeb3d1e5" providerId="ADAL" clId="{51935EA4-2AD2-45B2-BE73-939E64E6FC90}" dt="2025-09-15T14:00:39.834" v="123" actId="20577"/>
          <ac:spMkLst>
            <pc:docMk/>
            <pc:sldMk cId="1599611426" sldId="2607"/>
            <ac:spMk id="22" creationId="{FD18DC70-A9CA-413F-C467-AEB6B8490703}"/>
          </ac:spMkLst>
        </pc:spChg>
        <pc:spChg chg="mod">
          <ac:chgData name="Michele Ballan" userId="ebfbb948-be8f-4e23-a256-331ddeb3d1e5" providerId="ADAL" clId="{51935EA4-2AD2-45B2-BE73-939E64E6FC90}" dt="2025-09-15T14:00:53.082" v="139" actId="20577"/>
          <ac:spMkLst>
            <pc:docMk/>
            <pc:sldMk cId="1599611426" sldId="2607"/>
            <ac:spMk id="23" creationId="{003C8F91-6F4B-9856-E91C-287FBB9BA621}"/>
          </ac:spMkLst>
        </pc:spChg>
      </pc:sldChg>
    </pc:docChg>
  </pc:docChgLst>
  <pc:docChgLst>
    <pc:chgData name="Giacomo Voltan" userId="791c9ed8-ebfb-4e06-848f-45786a6c46a0" providerId="ADAL" clId="{D1B5978E-7A07-4DEF-9C69-A93ADC7F9CEA}"/>
    <pc:docChg chg="undo custSel addSld delSld modSld sldOrd delMainMaster modMainMaster">
      <pc:chgData name="Giacomo Voltan" userId="791c9ed8-ebfb-4e06-848f-45786a6c46a0" providerId="ADAL" clId="{D1B5978E-7A07-4DEF-9C69-A93ADC7F9CEA}" dt="2025-02-14T15:56:33.941" v="4971"/>
      <pc:docMkLst>
        <pc:docMk/>
      </pc:docMkLst>
      <pc:sldChg chg="addSp delSp modSp mod">
        <pc:chgData name="Giacomo Voltan" userId="791c9ed8-ebfb-4e06-848f-45786a6c46a0" providerId="ADAL" clId="{D1B5978E-7A07-4DEF-9C69-A93ADC7F9CEA}" dt="2025-02-14T15:10:31.673" v="4969" actId="1076"/>
        <pc:sldMkLst>
          <pc:docMk/>
          <pc:sldMk cId="1420781873" sldId="256"/>
        </pc:sldMkLst>
      </pc:sldChg>
      <pc:sldChg chg="addSp delSp modSp del mod ord modClrScheme chgLayout">
        <pc:chgData name="Giacomo Voltan" userId="791c9ed8-ebfb-4e06-848f-45786a6c46a0" providerId="ADAL" clId="{D1B5978E-7A07-4DEF-9C69-A93ADC7F9CEA}" dt="2025-02-13T14:50:33.725" v="3631" actId="47"/>
        <pc:sldMkLst>
          <pc:docMk/>
          <pc:sldMk cId="2492438148" sldId="303"/>
        </pc:sldMkLst>
      </pc:sldChg>
      <pc:sldChg chg="addSp delSp modSp mod ord modClrScheme modAnim chgLayout">
        <pc:chgData name="Giacomo Voltan" userId="791c9ed8-ebfb-4e06-848f-45786a6c46a0" providerId="ADAL" clId="{D1B5978E-7A07-4DEF-9C69-A93ADC7F9CEA}" dt="2025-02-14T08:17:10.259" v="4920"/>
        <pc:sldMkLst>
          <pc:docMk/>
          <pc:sldMk cId="3121982817" sldId="306"/>
        </pc:sldMkLst>
      </pc:sldChg>
      <pc:sldChg chg="addSp delSp modSp del mod ord modClrScheme chgLayout">
        <pc:chgData name="Giacomo Voltan" userId="791c9ed8-ebfb-4e06-848f-45786a6c46a0" providerId="ADAL" clId="{D1B5978E-7A07-4DEF-9C69-A93ADC7F9CEA}" dt="2025-02-13T12:58:45.070" v="1624" actId="2696"/>
        <pc:sldMkLst>
          <pc:docMk/>
          <pc:sldMk cId="2668290885" sldId="317"/>
        </pc:sldMkLst>
      </pc:sldChg>
      <pc:sldChg chg="del">
        <pc:chgData name="Giacomo Voltan" userId="791c9ed8-ebfb-4e06-848f-45786a6c46a0" providerId="ADAL" clId="{D1B5978E-7A07-4DEF-9C69-A93ADC7F9CEA}" dt="2025-02-12T14:57:31" v="0" actId="47"/>
        <pc:sldMkLst>
          <pc:docMk/>
          <pc:sldMk cId="1350084173" sldId="318"/>
        </pc:sldMkLst>
      </pc:sldChg>
      <pc:sldChg chg="addSp delSp modSp del mod modClrScheme chgLayout">
        <pc:chgData name="Giacomo Voltan" userId="791c9ed8-ebfb-4e06-848f-45786a6c46a0" providerId="ADAL" clId="{D1B5978E-7A07-4DEF-9C69-A93ADC7F9CEA}" dt="2025-02-13T14:56:44.725" v="4515" actId="47"/>
        <pc:sldMkLst>
          <pc:docMk/>
          <pc:sldMk cId="1879795980" sldId="319"/>
        </pc:sldMkLst>
      </pc:sldChg>
      <pc:sldChg chg="del">
        <pc:chgData name="Giacomo Voltan" userId="791c9ed8-ebfb-4e06-848f-45786a6c46a0" providerId="ADAL" clId="{D1B5978E-7A07-4DEF-9C69-A93ADC7F9CEA}" dt="2025-02-12T14:57:31.780" v="1" actId="47"/>
        <pc:sldMkLst>
          <pc:docMk/>
          <pc:sldMk cId="3634195235" sldId="320"/>
        </pc:sldMkLst>
      </pc:sldChg>
      <pc:sldChg chg="del">
        <pc:chgData name="Giacomo Voltan" userId="791c9ed8-ebfb-4e06-848f-45786a6c46a0" providerId="ADAL" clId="{D1B5978E-7A07-4DEF-9C69-A93ADC7F9CEA}" dt="2025-02-12T14:57:32.574" v="2" actId="47"/>
        <pc:sldMkLst>
          <pc:docMk/>
          <pc:sldMk cId="3574427109" sldId="321"/>
        </pc:sldMkLst>
      </pc:sldChg>
      <pc:sldChg chg="addSp delSp modSp mod ord delAnim modAnim chgLayout">
        <pc:chgData name="Giacomo Voltan" userId="791c9ed8-ebfb-4e06-848f-45786a6c46a0" providerId="ADAL" clId="{D1B5978E-7A07-4DEF-9C69-A93ADC7F9CEA}" dt="2025-02-14T15:56:33.941" v="4971"/>
        <pc:sldMkLst>
          <pc:docMk/>
          <pc:sldMk cId="2444068000" sldId="322"/>
        </pc:sldMkLst>
      </pc:sldChg>
      <pc:sldChg chg="addSp delSp modSp add del mod">
        <pc:chgData name="Giacomo Voltan" userId="791c9ed8-ebfb-4e06-848f-45786a6c46a0" providerId="ADAL" clId="{D1B5978E-7A07-4DEF-9C69-A93ADC7F9CEA}" dt="2025-02-13T14:56:24.319" v="4510" actId="47"/>
        <pc:sldMkLst>
          <pc:docMk/>
          <pc:sldMk cId="2665693821" sldId="323"/>
        </pc:sldMkLst>
      </pc:sldChg>
      <pc:sldChg chg="addSp delSp modSp add del mod">
        <pc:chgData name="Giacomo Voltan" userId="791c9ed8-ebfb-4e06-848f-45786a6c46a0" providerId="ADAL" clId="{D1B5978E-7A07-4DEF-9C69-A93ADC7F9CEA}" dt="2025-02-13T14:50:49.225" v="3634" actId="47"/>
        <pc:sldMkLst>
          <pc:docMk/>
          <pc:sldMk cId="3467724164" sldId="324"/>
        </pc:sldMkLst>
      </pc:sldChg>
      <pc:sldChg chg="addSp delSp modSp del mod ord modClrScheme chgLayout">
        <pc:chgData name="Giacomo Voltan" userId="791c9ed8-ebfb-4e06-848f-45786a6c46a0" providerId="ADAL" clId="{D1B5978E-7A07-4DEF-9C69-A93ADC7F9CEA}" dt="2025-02-13T14:50:35.895" v="3632" actId="47"/>
        <pc:sldMkLst>
          <pc:docMk/>
          <pc:sldMk cId="3815453832" sldId="340"/>
        </pc:sldMkLst>
      </pc:sldChg>
      <pc:sldChg chg="addSp delSp modSp mod ord modClrScheme addAnim delAnim modAnim chgLayout modNotesTx">
        <pc:chgData name="Giacomo Voltan" userId="791c9ed8-ebfb-4e06-848f-45786a6c46a0" providerId="ADAL" clId="{D1B5978E-7A07-4DEF-9C69-A93ADC7F9CEA}" dt="2025-02-14T15:56:33.941" v="4971"/>
        <pc:sldMkLst>
          <pc:docMk/>
          <pc:sldMk cId="4126201970" sldId="456"/>
        </pc:sldMkLst>
      </pc:sldChg>
      <pc:sldChg chg="addSp delSp modSp mod ord modClrScheme delAnim modAnim chgLayout modNotesTx">
        <pc:chgData name="Giacomo Voltan" userId="791c9ed8-ebfb-4e06-848f-45786a6c46a0" providerId="ADAL" clId="{D1B5978E-7A07-4DEF-9C69-A93ADC7F9CEA}" dt="2025-02-14T15:08:59.745" v="4921" actId="1076"/>
        <pc:sldMkLst>
          <pc:docMk/>
          <pc:sldMk cId="3650011412" sldId="475"/>
        </pc:sldMkLst>
      </pc:sldChg>
      <pc:sldChg chg="addSp delSp modSp del mod modClrScheme chgLayout">
        <pc:chgData name="Giacomo Voltan" userId="791c9ed8-ebfb-4e06-848f-45786a6c46a0" providerId="ADAL" clId="{D1B5978E-7A07-4DEF-9C69-A93ADC7F9CEA}" dt="2025-02-13T10:33:44.522" v="1095" actId="47"/>
        <pc:sldMkLst>
          <pc:docMk/>
          <pc:sldMk cId="1828398366" sldId="483"/>
        </pc:sldMkLst>
      </pc:sldChg>
      <pc:sldChg chg="addSp delSp modSp del mod ord modClrScheme chgLayout">
        <pc:chgData name="Giacomo Voltan" userId="791c9ed8-ebfb-4e06-848f-45786a6c46a0" providerId="ADAL" clId="{D1B5978E-7A07-4DEF-9C69-A93ADC7F9CEA}" dt="2025-02-13T14:56:53.025" v="4516" actId="47"/>
        <pc:sldMkLst>
          <pc:docMk/>
          <pc:sldMk cId="3954170128" sldId="491"/>
        </pc:sldMkLst>
      </pc:sldChg>
      <pc:sldChg chg="addSp delSp modSp del mod modClrScheme modAnim chgLayout">
        <pc:chgData name="Giacomo Voltan" userId="791c9ed8-ebfb-4e06-848f-45786a6c46a0" providerId="ADAL" clId="{D1B5978E-7A07-4DEF-9C69-A93ADC7F9CEA}" dt="2025-02-13T14:57:43.989" v="4517" actId="47"/>
        <pc:sldMkLst>
          <pc:docMk/>
          <pc:sldMk cId="98040040" sldId="497"/>
        </pc:sldMkLst>
      </pc:sldChg>
      <pc:sldChg chg="addSp delSp modSp del mod modClrScheme chgLayout">
        <pc:chgData name="Giacomo Voltan" userId="791c9ed8-ebfb-4e06-848f-45786a6c46a0" providerId="ADAL" clId="{D1B5978E-7A07-4DEF-9C69-A93ADC7F9CEA}" dt="2025-02-13T14:56:43.448" v="4514" actId="47"/>
        <pc:sldMkLst>
          <pc:docMk/>
          <pc:sldMk cId="675479155" sldId="498"/>
        </pc:sldMkLst>
      </pc:sldChg>
      <pc:sldChg chg="addSp delSp modSp mod modClrScheme chgLayout">
        <pc:chgData name="Giacomo Voltan" userId="791c9ed8-ebfb-4e06-848f-45786a6c46a0" providerId="ADAL" clId="{D1B5978E-7A07-4DEF-9C69-A93ADC7F9CEA}" dt="2025-02-13T10:33:06.849" v="1094" actId="732"/>
        <pc:sldMkLst>
          <pc:docMk/>
          <pc:sldMk cId="4188270220" sldId="499"/>
        </pc:sldMkLst>
      </pc:sldChg>
      <pc:sldChg chg="del ord">
        <pc:chgData name="Giacomo Voltan" userId="791c9ed8-ebfb-4e06-848f-45786a6c46a0" providerId="ADAL" clId="{D1B5978E-7A07-4DEF-9C69-A93ADC7F9CEA}" dt="2025-02-13T14:56:25.530" v="4511" actId="47"/>
        <pc:sldMkLst>
          <pc:docMk/>
          <pc:sldMk cId="2375249468" sldId="500"/>
        </pc:sldMkLst>
      </pc:sldChg>
      <pc:sldChg chg="addSp delSp modSp del mod modClrScheme chgLayout">
        <pc:chgData name="Giacomo Voltan" userId="791c9ed8-ebfb-4e06-848f-45786a6c46a0" providerId="ADAL" clId="{D1B5978E-7A07-4DEF-9C69-A93ADC7F9CEA}" dt="2025-02-13T14:50:42.663" v="3633" actId="47"/>
        <pc:sldMkLst>
          <pc:docMk/>
          <pc:sldMk cId="732393102" sldId="540"/>
        </pc:sldMkLst>
      </pc:sldChg>
      <pc:sldChg chg="addSp delSp modSp del mod ord modClrScheme chgLayout">
        <pc:chgData name="Giacomo Voltan" userId="791c9ed8-ebfb-4e06-848f-45786a6c46a0" providerId="ADAL" clId="{D1B5978E-7A07-4DEF-9C69-A93ADC7F9CEA}" dt="2025-02-14T08:02:09.748" v="4662" actId="47"/>
        <pc:sldMkLst>
          <pc:docMk/>
          <pc:sldMk cId="1990223919" sldId="543"/>
        </pc:sldMkLst>
      </pc:sldChg>
      <pc:sldChg chg="addSp delSp modSp del mod modClrScheme chgLayout">
        <pc:chgData name="Giacomo Voltan" userId="791c9ed8-ebfb-4e06-848f-45786a6c46a0" providerId="ADAL" clId="{D1B5978E-7A07-4DEF-9C69-A93ADC7F9CEA}" dt="2025-02-13T14:37:25.758" v="3223" actId="47"/>
        <pc:sldMkLst>
          <pc:docMk/>
          <pc:sldMk cId="1496639958" sldId="545"/>
        </pc:sldMkLst>
      </pc:sldChg>
      <pc:sldChg chg="addSp delSp modSp del mod ord modClrScheme modAnim chgLayout">
        <pc:chgData name="Giacomo Voltan" userId="791c9ed8-ebfb-4e06-848f-45786a6c46a0" providerId="ADAL" clId="{D1B5978E-7A07-4DEF-9C69-A93ADC7F9CEA}" dt="2025-02-13T09:58:21.104" v="956" actId="47"/>
        <pc:sldMkLst>
          <pc:docMk/>
          <pc:sldMk cId="1684924058" sldId="686"/>
        </pc:sldMkLst>
      </pc:sldChg>
      <pc:sldChg chg="addSp delSp modSp mod ord modClrScheme delAnim modAnim chgLayout">
        <pc:chgData name="Giacomo Voltan" userId="791c9ed8-ebfb-4e06-848f-45786a6c46a0" providerId="ADAL" clId="{D1B5978E-7A07-4DEF-9C69-A93ADC7F9CEA}" dt="2025-02-14T08:01:44.219" v="4661" actId="1036"/>
        <pc:sldMkLst>
          <pc:docMk/>
          <pc:sldMk cId="1379361046" sldId="2593"/>
        </pc:sldMkLst>
      </pc:sldChg>
      <pc:sldChg chg="addSp delSp modSp mod modClrScheme delAnim modAnim chgLayout modNotesTx">
        <pc:chgData name="Giacomo Voltan" userId="791c9ed8-ebfb-4e06-848f-45786a6c46a0" providerId="ADAL" clId="{D1B5978E-7A07-4DEF-9C69-A93ADC7F9CEA}" dt="2025-02-13T14:26:31.896" v="2986" actId="2711"/>
        <pc:sldMkLst>
          <pc:docMk/>
          <pc:sldMk cId="3110752012" sldId="2594"/>
        </pc:sldMkLst>
      </pc:sldChg>
      <pc:sldChg chg="addSp delSp modSp add del mod delAnim">
        <pc:chgData name="Giacomo Voltan" userId="791c9ed8-ebfb-4e06-848f-45786a6c46a0" providerId="ADAL" clId="{D1B5978E-7A07-4DEF-9C69-A93ADC7F9CEA}" dt="2025-02-13T14:36:26.887" v="3222" actId="47"/>
        <pc:sldMkLst>
          <pc:docMk/>
          <pc:sldMk cId="1945596336" sldId="2595"/>
        </pc:sldMkLst>
      </pc:sldChg>
      <pc:sldMasterChg chg="addSp delSp modSp mod modSldLayout">
        <pc:chgData name="Giacomo Voltan" userId="791c9ed8-ebfb-4e06-848f-45786a6c46a0" providerId="ADAL" clId="{D1B5978E-7A07-4DEF-9C69-A93ADC7F9CEA}" dt="2025-02-13T10:34:56.958" v="1105"/>
        <pc:sldMasterMkLst>
          <pc:docMk/>
          <pc:sldMasterMk cId="175519788" sldId="2147483660"/>
        </pc:sldMasterMkLst>
        <pc:sldLayoutChg chg="addSp delSp modSp mod">
          <pc:chgData name="Giacomo Voltan" userId="791c9ed8-ebfb-4e06-848f-45786a6c46a0" providerId="ADAL" clId="{D1B5978E-7A07-4DEF-9C69-A93ADC7F9CEA}" dt="2025-02-13T10:34:56.958" v="1105"/>
          <pc:sldLayoutMkLst>
            <pc:docMk/>
            <pc:sldMasterMk cId="175519788" sldId="2147483660"/>
            <pc:sldLayoutMk cId="357479314" sldId="2147483662"/>
          </pc:sldLayoutMkLst>
        </pc:sldLayoutChg>
        <pc:sldLayoutChg chg="addSp delSp modSp mod">
          <pc:chgData name="Giacomo Voltan" userId="791c9ed8-ebfb-4e06-848f-45786a6c46a0" providerId="ADAL" clId="{D1B5978E-7A07-4DEF-9C69-A93ADC7F9CEA}" dt="2025-02-12T15:20:30.396" v="147" actId="14100"/>
          <pc:sldLayoutMkLst>
            <pc:docMk/>
            <pc:sldMasterMk cId="175519788" sldId="2147483660"/>
            <pc:sldLayoutMk cId="3658764179" sldId="2147483663"/>
          </pc:sldLayoutMkLst>
        </pc:sldLayoutChg>
      </pc:sldMasterChg>
      <pc:sldMasterChg chg="modSldLayout">
        <pc:chgData name="Giacomo Voltan" userId="791c9ed8-ebfb-4e06-848f-45786a6c46a0" providerId="ADAL" clId="{D1B5978E-7A07-4DEF-9C69-A93ADC7F9CEA}" dt="2025-02-12T15:18:42.292" v="135" actId="1076"/>
        <pc:sldMasterMkLst>
          <pc:docMk/>
          <pc:sldMasterMk cId="288123603" sldId="2147483672"/>
        </pc:sldMasterMkLst>
        <pc:sldLayoutChg chg="addSp delSp modSp mod">
          <pc:chgData name="Giacomo Voltan" userId="791c9ed8-ebfb-4e06-848f-45786a6c46a0" providerId="ADAL" clId="{D1B5978E-7A07-4DEF-9C69-A93ADC7F9CEA}" dt="2025-02-12T15:18:42.292" v="135" actId="1076"/>
          <pc:sldLayoutMkLst>
            <pc:docMk/>
            <pc:sldMasterMk cId="288123603" sldId="2147483672"/>
            <pc:sldLayoutMk cId="1213121924" sldId="2147483673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2T15:33:48.945" v="256" actId="700"/>
        <pc:sldMasterMkLst>
          <pc:docMk/>
          <pc:sldMasterMk cId="1111206413" sldId="2147483684"/>
        </pc:sldMasterMkLst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4103615286" sldId="2147483685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910737843" sldId="2147483686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1744084993" sldId="2147483687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1530857766" sldId="2147483688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4033477446" sldId="2147483689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1741579745" sldId="2147483690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1451141643" sldId="2147483691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3887705349" sldId="2147483692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1606402249" sldId="2147483693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2839917239" sldId="2147483694"/>
          </pc:sldLayoutMkLst>
        </pc:sldLayoutChg>
        <pc:sldLayoutChg chg="del">
          <pc:chgData name="Giacomo Voltan" userId="791c9ed8-ebfb-4e06-848f-45786a6c46a0" providerId="ADAL" clId="{D1B5978E-7A07-4DEF-9C69-A93ADC7F9CEA}" dt="2025-02-12T15:33:48.945" v="256" actId="700"/>
          <pc:sldLayoutMkLst>
            <pc:docMk/>
            <pc:sldMasterMk cId="1111206413" sldId="2147483684"/>
            <pc:sldLayoutMk cId="1477942945" sldId="2147483695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2T15:39:36.806" v="311" actId="700"/>
        <pc:sldMasterMkLst>
          <pc:docMk/>
          <pc:sldMasterMk cId="1291913099" sldId="2147483684"/>
        </pc:sldMasterMkLst>
        <pc:sldLayoutChg chg="del">
          <pc:chgData name="Giacomo Voltan" userId="791c9ed8-ebfb-4e06-848f-45786a6c46a0" providerId="ADAL" clId="{D1B5978E-7A07-4DEF-9C69-A93ADC7F9CEA}" dt="2025-02-12T15:39:36.806" v="311" actId="700"/>
          <pc:sldLayoutMkLst>
            <pc:docMk/>
            <pc:sldMasterMk cId="1291913099" sldId="2147483684"/>
            <pc:sldLayoutMk cId="2624702754" sldId="2147483685"/>
          </pc:sldLayoutMkLst>
        </pc:sldLayoutChg>
        <pc:sldLayoutChg chg="del">
          <pc:chgData name="Giacomo Voltan" userId="791c9ed8-ebfb-4e06-848f-45786a6c46a0" providerId="ADAL" clId="{D1B5978E-7A07-4DEF-9C69-A93ADC7F9CEA}" dt="2025-02-12T15:39:36.806" v="311" actId="700"/>
          <pc:sldLayoutMkLst>
            <pc:docMk/>
            <pc:sldMasterMk cId="1291913099" sldId="2147483684"/>
            <pc:sldLayoutMk cId="1091946258" sldId="2147483686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2T15:31:23.716" v="245" actId="700"/>
        <pc:sldMasterMkLst>
          <pc:docMk/>
          <pc:sldMasterMk cId="1784193879" sldId="2147483684"/>
        </pc:sldMasterMkLst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97548086" sldId="2147483685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3186467814" sldId="2147483686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3691108676" sldId="2147483687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2375415247" sldId="2147483688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3389423213" sldId="2147483689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2718733228" sldId="2147483690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164023522" sldId="2147483691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792198692" sldId="2147483692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2303943560" sldId="2147483693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2798949463" sldId="2147483694"/>
          </pc:sldLayoutMkLst>
        </pc:sldLayoutChg>
        <pc:sldLayoutChg chg="del">
          <pc:chgData name="Giacomo Voltan" userId="791c9ed8-ebfb-4e06-848f-45786a6c46a0" providerId="ADAL" clId="{D1B5978E-7A07-4DEF-9C69-A93ADC7F9CEA}" dt="2025-02-12T15:31:23.716" v="245" actId="700"/>
          <pc:sldLayoutMkLst>
            <pc:docMk/>
            <pc:sldMasterMk cId="1784193879" sldId="2147483684"/>
            <pc:sldLayoutMk cId="127274890" sldId="2147483695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2T15:38:08.382" v="270" actId="700"/>
        <pc:sldMasterMkLst>
          <pc:docMk/>
          <pc:sldMasterMk cId="2110343214" sldId="2147483684"/>
        </pc:sldMasterMkLst>
        <pc:sldLayoutChg chg="del">
          <pc:chgData name="Giacomo Voltan" userId="791c9ed8-ebfb-4e06-848f-45786a6c46a0" providerId="ADAL" clId="{D1B5978E-7A07-4DEF-9C69-A93ADC7F9CEA}" dt="2025-02-12T15:38:08.382" v="270" actId="700"/>
          <pc:sldLayoutMkLst>
            <pc:docMk/>
            <pc:sldMasterMk cId="2110343214" sldId="2147483684"/>
            <pc:sldLayoutMk cId="3648035164" sldId="2147483685"/>
          </pc:sldLayoutMkLst>
        </pc:sldLayoutChg>
        <pc:sldLayoutChg chg="del">
          <pc:chgData name="Giacomo Voltan" userId="791c9ed8-ebfb-4e06-848f-45786a6c46a0" providerId="ADAL" clId="{D1B5978E-7A07-4DEF-9C69-A93ADC7F9CEA}" dt="2025-02-12T15:38:08.382" v="270" actId="700"/>
          <pc:sldLayoutMkLst>
            <pc:docMk/>
            <pc:sldMasterMk cId="2110343214" sldId="2147483684"/>
            <pc:sldLayoutMk cId="2907081728" sldId="2147483686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2T15:28:55.478" v="243" actId="700"/>
        <pc:sldMasterMkLst>
          <pc:docMk/>
          <pc:sldMasterMk cId="3019653117" sldId="2147483684"/>
        </pc:sldMasterMkLst>
        <pc:sldLayoutChg chg="del">
          <pc:chgData name="Giacomo Voltan" userId="791c9ed8-ebfb-4e06-848f-45786a6c46a0" providerId="ADAL" clId="{D1B5978E-7A07-4DEF-9C69-A93ADC7F9CEA}" dt="2025-02-12T15:28:55.478" v="243" actId="700"/>
          <pc:sldLayoutMkLst>
            <pc:docMk/>
            <pc:sldMasterMk cId="3019653117" sldId="2147483684"/>
            <pc:sldLayoutMk cId="1906150343" sldId="2147483685"/>
          </pc:sldLayoutMkLst>
        </pc:sldLayoutChg>
        <pc:sldLayoutChg chg="del">
          <pc:chgData name="Giacomo Voltan" userId="791c9ed8-ebfb-4e06-848f-45786a6c46a0" providerId="ADAL" clId="{D1B5978E-7A07-4DEF-9C69-A93ADC7F9CEA}" dt="2025-02-12T15:28:55.478" v="243" actId="700"/>
          <pc:sldLayoutMkLst>
            <pc:docMk/>
            <pc:sldMasterMk cId="3019653117" sldId="2147483684"/>
            <pc:sldLayoutMk cId="2498180161" sldId="2147483686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2T15:33:04.321" v="253" actId="700"/>
        <pc:sldMasterMkLst>
          <pc:docMk/>
          <pc:sldMasterMk cId="3328951761" sldId="2147483684"/>
        </pc:sldMasterMkLst>
        <pc:sldLayoutChg chg="del">
          <pc:chgData name="Giacomo Voltan" userId="791c9ed8-ebfb-4e06-848f-45786a6c46a0" providerId="ADAL" clId="{D1B5978E-7A07-4DEF-9C69-A93ADC7F9CEA}" dt="2025-02-12T15:33:04.321" v="253" actId="700"/>
          <pc:sldLayoutMkLst>
            <pc:docMk/>
            <pc:sldMasterMk cId="3328951761" sldId="2147483684"/>
            <pc:sldLayoutMk cId="565285398" sldId="2147483685"/>
          </pc:sldLayoutMkLst>
        </pc:sldLayoutChg>
        <pc:sldLayoutChg chg="del">
          <pc:chgData name="Giacomo Voltan" userId="791c9ed8-ebfb-4e06-848f-45786a6c46a0" providerId="ADAL" clId="{D1B5978E-7A07-4DEF-9C69-A93ADC7F9CEA}" dt="2025-02-12T15:33:04.321" v="253" actId="700"/>
          <pc:sldLayoutMkLst>
            <pc:docMk/>
            <pc:sldMasterMk cId="3328951761" sldId="2147483684"/>
            <pc:sldLayoutMk cId="952058109" sldId="2147483686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3T14:57:57.610" v="4526" actId="700"/>
        <pc:sldMasterMkLst>
          <pc:docMk/>
          <pc:sldMasterMk cId="801230786" sldId="2147483696"/>
        </pc:sldMasterMkLst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4175434825" sldId="2147483697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2086403973" sldId="2147483698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3114226566" sldId="2147483699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1264519343" sldId="2147483700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3077623216" sldId="2147483701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3888604498" sldId="2147483702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4171058515" sldId="2147483703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4048925579" sldId="2147483704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1138526664" sldId="2147483705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993519501" sldId="2147483706"/>
          </pc:sldLayoutMkLst>
        </pc:sldLayoutChg>
        <pc:sldLayoutChg chg="del">
          <pc:chgData name="Giacomo Voltan" userId="791c9ed8-ebfb-4e06-848f-45786a6c46a0" providerId="ADAL" clId="{D1B5978E-7A07-4DEF-9C69-A93ADC7F9CEA}" dt="2025-02-13T14:57:57.610" v="4526" actId="700"/>
          <pc:sldLayoutMkLst>
            <pc:docMk/>
            <pc:sldMasterMk cId="801230786" sldId="2147483696"/>
            <pc:sldLayoutMk cId="1533617644" sldId="2147483707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3T14:28:47.038" v="2991" actId="700"/>
        <pc:sldMasterMkLst>
          <pc:docMk/>
          <pc:sldMasterMk cId="312075787" sldId="2147483708"/>
        </pc:sldMasterMkLst>
        <pc:sldLayoutChg chg="del">
          <pc:chgData name="Giacomo Voltan" userId="791c9ed8-ebfb-4e06-848f-45786a6c46a0" providerId="ADAL" clId="{D1B5978E-7A07-4DEF-9C69-A93ADC7F9CEA}" dt="2025-02-13T14:28:47.038" v="2991" actId="700"/>
          <pc:sldLayoutMkLst>
            <pc:docMk/>
            <pc:sldMasterMk cId="312075787" sldId="2147483708"/>
            <pc:sldLayoutMk cId="2156476817" sldId="2147483709"/>
          </pc:sldLayoutMkLst>
        </pc:sldLayoutChg>
        <pc:sldLayoutChg chg="del">
          <pc:chgData name="Giacomo Voltan" userId="791c9ed8-ebfb-4e06-848f-45786a6c46a0" providerId="ADAL" clId="{D1B5978E-7A07-4DEF-9C69-A93ADC7F9CEA}" dt="2025-02-13T14:28:47.038" v="2991" actId="700"/>
          <pc:sldLayoutMkLst>
            <pc:docMk/>
            <pc:sldMasterMk cId="312075787" sldId="2147483708"/>
            <pc:sldLayoutMk cId="2921204303" sldId="2147483710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3T09:07:06.604" v="524" actId="700"/>
        <pc:sldMasterMkLst>
          <pc:docMk/>
          <pc:sldMasterMk cId="1822680405" sldId="2147483708"/>
        </pc:sldMasterMkLst>
        <pc:sldLayoutChg chg="del">
          <pc:chgData name="Giacomo Voltan" userId="791c9ed8-ebfb-4e06-848f-45786a6c46a0" providerId="ADAL" clId="{D1B5978E-7A07-4DEF-9C69-A93ADC7F9CEA}" dt="2025-02-13T09:07:06.604" v="524" actId="700"/>
          <pc:sldLayoutMkLst>
            <pc:docMk/>
            <pc:sldMasterMk cId="1822680405" sldId="2147483708"/>
            <pc:sldLayoutMk cId="2678022475" sldId="2147483709"/>
          </pc:sldLayoutMkLst>
        </pc:sldLayoutChg>
        <pc:sldLayoutChg chg="del">
          <pc:chgData name="Giacomo Voltan" userId="791c9ed8-ebfb-4e06-848f-45786a6c46a0" providerId="ADAL" clId="{D1B5978E-7A07-4DEF-9C69-A93ADC7F9CEA}" dt="2025-02-13T09:07:06.604" v="524" actId="700"/>
          <pc:sldLayoutMkLst>
            <pc:docMk/>
            <pc:sldMasterMk cId="1822680405" sldId="2147483708"/>
            <pc:sldLayoutMk cId="44734891" sldId="2147483710"/>
          </pc:sldLayoutMkLst>
        </pc:sldLayoutChg>
        <pc:sldLayoutChg chg="del">
          <pc:chgData name="Giacomo Voltan" userId="791c9ed8-ebfb-4e06-848f-45786a6c46a0" providerId="ADAL" clId="{D1B5978E-7A07-4DEF-9C69-A93ADC7F9CEA}" dt="2025-02-13T09:07:06.604" v="524" actId="700"/>
          <pc:sldLayoutMkLst>
            <pc:docMk/>
            <pc:sldMasterMk cId="1822680405" sldId="2147483708"/>
            <pc:sldLayoutMk cId="4042177144" sldId="2147483711"/>
          </pc:sldLayoutMkLst>
        </pc:sldLayoutChg>
        <pc:sldLayoutChg chg="del">
          <pc:chgData name="Giacomo Voltan" userId="791c9ed8-ebfb-4e06-848f-45786a6c46a0" providerId="ADAL" clId="{D1B5978E-7A07-4DEF-9C69-A93ADC7F9CEA}" dt="2025-02-13T09:07:06.604" v="524" actId="700"/>
          <pc:sldLayoutMkLst>
            <pc:docMk/>
            <pc:sldMasterMk cId="1822680405" sldId="2147483708"/>
            <pc:sldLayoutMk cId="1020615072" sldId="2147483712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3T11:19:28.415" v="1433" actId="700"/>
        <pc:sldMasterMkLst>
          <pc:docMk/>
          <pc:sldMasterMk cId="2720842765" sldId="2147483708"/>
        </pc:sldMasterMkLst>
        <pc:sldLayoutChg chg="del">
          <pc:chgData name="Giacomo Voltan" userId="791c9ed8-ebfb-4e06-848f-45786a6c46a0" providerId="ADAL" clId="{D1B5978E-7A07-4DEF-9C69-A93ADC7F9CEA}" dt="2025-02-13T11:19:28.415" v="1433" actId="700"/>
          <pc:sldLayoutMkLst>
            <pc:docMk/>
            <pc:sldMasterMk cId="2720842765" sldId="2147483708"/>
            <pc:sldLayoutMk cId="882815518" sldId="2147483709"/>
          </pc:sldLayoutMkLst>
        </pc:sldLayoutChg>
        <pc:sldLayoutChg chg="del">
          <pc:chgData name="Giacomo Voltan" userId="791c9ed8-ebfb-4e06-848f-45786a6c46a0" providerId="ADAL" clId="{D1B5978E-7A07-4DEF-9C69-A93ADC7F9CEA}" dt="2025-02-13T11:19:28.415" v="1433" actId="700"/>
          <pc:sldLayoutMkLst>
            <pc:docMk/>
            <pc:sldMasterMk cId="2720842765" sldId="2147483708"/>
            <pc:sldLayoutMk cId="1606286767" sldId="2147483710"/>
          </pc:sldLayoutMkLst>
        </pc:sldLayoutChg>
      </pc:sldMasterChg>
      <pc:sldMasterChg chg="del delSldLayout">
        <pc:chgData name="Giacomo Voltan" userId="791c9ed8-ebfb-4e06-848f-45786a6c46a0" providerId="ADAL" clId="{D1B5978E-7A07-4DEF-9C69-A93ADC7F9CEA}" dt="2025-02-13T10:45:29.864" v="1175" actId="700"/>
        <pc:sldMasterMkLst>
          <pc:docMk/>
          <pc:sldMasterMk cId="3907187320" sldId="2147483708"/>
        </pc:sldMasterMkLst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325723754" sldId="2147483709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477256129" sldId="2147483710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3234031961" sldId="2147483711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2892163957" sldId="2147483712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977293867" sldId="2147483713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2212160613" sldId="2147483714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3968939958" sldId="2147483715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2116884348" sldId="2147483716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993556570" sldId="2147483717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3348255242" sldId="2147483718"/>
          </pc:sldLayoutMkLst>
        </pc:sldLayoutChg>
        <pc:sldLayoutChg chg="del">
          <pc:chgData name="Giacomo Voltan" userId="791c9ed8-ebfb-4e06-848f-45786a6c46a0" providerId="ADAL" clId="{D1B5978E-7A07-4DEF-9C69-A93ADC7F9CEA}" dt="2025-02-13T10:45:29.864" v="1175" actId="700"/>
          <pc:sldLayoutMkLst>
            <pc:docMk/>
            <pc:sldMasterMk cId="3907187320" sldId="2147483708"/>
            <pc:sldLayoutMk cId="3692575878" sldId="2147483719"/>
          </pc:sldLayoutMkLst>
        </pc:sldLayoutChg>
      </pc:sldMasterChg>
    </pc:docChg>
  </pc:docChgLst>
  <pc:docChgLst>
    <pc:chgData name="Giacomo Voltan" userId="791c9ed8-ebfb-4e06-848f-45786a6c46a0" providerId="ADAL" clId="{FE1A2308-D69B-4D7A-90CF-045ABC7BC884}"/>
    <pc:docChg chg="undo custSel modSld">
      <pc:chgData name="Giacomo Voltan" userId="791c9ed8-ebfb-4e06-848f-45786a6c46a0" providerId="ADAL" clId="{FE1A2308-D69B-4D7A-90CF-045ABC7BC884}" dt="2025-09-10T13:30:17.358" v="1373" actId="14100"/>
      <pc:docMkLst>
        <pc:docMk/>
      </pc:docMkLst>
      <pc:sldChg chg="addSp delSp modSp mod delAnim modAnim">
        <pc:chgData name="Giacomo Voltan" userId="791c9ed8-ebfb-4e06-848f-45786a6c46a0" providerId="ADAL" clId="{FE1A2308-D69B-4D7A-90CF-045ABC7BC884}" dt="2025-09-10T12:21:39.729" v="26" actId="1076"/>
        <pc:sldMkLst>
          <pc:docMk/>
          <pc:sldMk cId="4188270220" sldId="499"/>
        </pc:sldMkLst>
        <pc:spChg chg="mod">
          <ac:chgData name="Giacomo Voltan" userId="791c9ed8-ebfb-4e06-848f-45786a6c46a0" providerId="ADAL" clId="{FE1A2308-D69B-4D7A-90CF-045ABC7BC884}" dt="2025-09-10T12:21:39.729" v="26" actId="1076"/>
          <ac:spMkLst>
            <pc:docMk/>
            <pc:sldMk cId="4188270220" sldId="499"/>
            <ac:spMk id="2" creationId="{2DC5DF91-74A5-C5DE-B361-E6C51466B908}"/>
          </ac:spMkLst>
        </pc:spChg>
        <pc:spChg chg="mod">
          <ac:chgData name="Giacomo Voltan" userId="791c9ed8-ebfb-4e06-848f-45786a6c46a0" providerId="ADAL" clId="{FE1A2308-D69B-4D7A-90CF-045ABC7BC884}" dt="2025-09-10T11:57:05.848" v="0" actId="1076"/>
          <ac:spMkLst>
            <pc:docMk/>
            <pc:sldMk cId="4188270220" sldId="499"/>
            <ac:spMk id="5" creationId="{05078113-059B-D0D0-68D7-4851F0D06D4D}"/>
          </ac:spMkLst>
        </pc:spChg>
      </pc:sldChg>
      <pc:sldChg chg="addSp delSp modSp mod addAnim delAnim">
        <pc:chgData name="Giacomo Voltan" userId="791c9ed8-ebfb-4e06-848f-45786a6c46a0" providerId="ADAL" clId="{FE1A2308-D69B-4D7A-90CF-045ABC7BC884}" dt="2025-09-10T12:21:12.535" v="21" actId="478"/>
        <pc:sldMkLst>
          <pc:docMk/>
          <pc:sldMk cId="3110752012" sldId="2594"/>
        </pc:sldMkLst>
      </pc:sldChg>
      <pc:sldChg chg="addSp delSp modSp mod delAnim modAnim">
        <pc:chgData name="Giacomo Voltan" userId="791c9ed8-ebfb-4e06-848f-45786a6c46a0" providerId="ADAL" clId="{FE1A2308-D69B-4D7A-90CF-045ABC7BC884}" dt="2025-09-10T13:30:17.358" v="1373" actId="14100"/>
        <pc:sldMkLst>
          <pc:docMk/>
          <pc:sldMk cId="3391152897" sldId="2595"/>
        </pc:sldMkLst>
      </pc:sldChg>
      <pc:sldChg chg="addSp delSp modSp mod modAnim">
        <pc:chgData name="Giacomo Voltan" userId="791c9ed8-ebfb-4e06-848f-45786a6c46a0" providerId="ADAL" clId="{FE1A2308-D69B-4D7A-90CF-045ABC7BC884}" dt="2025-09-10T12:21:16.642" v="23" actId="478"/>
        <pc:sldMkLst>
          <pc:docMk/>
          <pc:sldMk cId="3870805990" sldId="2596"/>
        </pc:sldMkLst>
      </pc:sldChg>
    </pc:docChg>
  </pc:docChgLst>
  <pc:docChgLst>
    <pc:chgData name="Giacomo Voltan" userId="791c9ed8-ebfb-4e06-848f-45786a6c46a0" providerId="ADAL" clId="{709B6137-AE3F-43A2-BCF0-260346CCEA3A}"/>
    <pc:docChg chg="undo custSel delSld modSld">
      <pc:chgData name="Giacomo Voltan" userId="791c9ed8-ebfb-4e06-848f-45786a6c46a0" providerId="ADAL" clId="{709B6137-AE3F-43A2-BCF0-260346CCEA3A}" dt="2025-09-14T10:49:53.824" v="1162"/>
      <pc:docMkLst>
        <pc:docMk/>
      </pc:docMkLst>
      <pc:sldChg chg="modSp mod">
        <pc:chgData name="Giacomo Voltan" userId="791c9ed8-ebfb-4e06-848f-45786a6c46a0" providerId="ADAL" clId="{709B6137-AE3F-43A2-BCF0-260346CCEA3A}" dt="2025-09-11T19:14:29.709" v="0" actId="14100"/>
        <pc:sldMkLst>
          <pc:docMk/>
          <pc:sldMk cId="1420781873" sldId="256"/>
        </pc:sldMkLst>
        <pc:spChg chg="mod">
          <ac:chgData name="Giacomo Voltan" userId="791c9ed8-ebfb-4e06-848f-45786a6c46a0" providerId="ADAL" clId="{709B6137-AE3F-43A2-BCF0-260346CCEA3A}" dt="2025-09-11T19:14:29.709" v="0" actId="14100"/>
          <ac:spMkLst>
            <pc:docMk/>
            <pc:sldMk cId="1420781873" sldId="256"/>
            <ac:spMk id="6" creationId="{5AD0D7B3-0428-FDF1-BD83-45313D7127AA}"/>
          </ac:spMkLst>
        </pc:spChg>
      </pc:sldChg>
      <pc:sldChg chg="addSp delSp modSp mod delAnim">
        <pc:chgData name="Giacomo Voltan" userId="791c9ed8-ebfb-4e06-848f-45786a6c46a0" providerId="ADAL" clId="{709B6137-AE3F-43A2-BCF0-260346CCEA3A}" dt="2025-09-14T10:41:42.582" v="1066" actId="27918"/>
        <pc:sldMkLst>
          <pc:docMk/>
          <pc:sldMk cId="3121982817" sldId="306"/>
        </pc:sldMkLst>
        <pc:spChg chg="add mod">
          <ac:chgData name="Giacomo Voltan" userId="791c9ed8-ebfb-4e06-848f-45786a6c46a0" providerId="ADAL" clId="{709B6137-AE3F-43A2-BCF0-260346CCEA3A}" dt="2025-09-14T09:28:55.326" v="748" actId="20577"/>
          <ac:spMkLst>
            <pc:docMk/>
            <pc:sldMk cId="3121982817" sldId="306"/>
            <ac:spMk id="3" creationId="{8C17B57B-FC4C-5380-758C-90830AC40E46}"/>
          </ac:spMkLst>
        </pc:spChg>
        <pc:spChg chg="del">
          <ac:chgData name="Giacomo Voltan" userId="791c9ed8-ebfb-4e06-848f-45786a6c46a0" providerId="ADAL" clId="{709B6137-AE3F-43A2-BCF0-260346CCEA3A}" dt="2025-09-14T09:14:00.831" v="425" actId="478"/>
          <ac:spMkLst>
            <pc:docMk/>
            <pc:sldMk cId="3121982817" sldId="306"/>
            <ac:spMk id="12" creationId="{F62BD92B-1AC8-B346-4D1E-55A6F5A82DC3}"/>
          </ac:spMkLst>
        </pc:spChg>
        <pc:spChg chg="del">
          <ac:chgData name="Giacomo Voltan" userId="791c9ed8-ebfb-4e06-848f-45786a6c46a0" providerId="ADAL" clId="{709B6137-AE3F-43A2-BCF0-260346CCEA3A}" dt="2025-09-14T09:14:01.798" v="426" actId="478"/>
          <ac:spMkLst>
            <pc:docMk/>
            <pc:sldMk cId="3121982817" sldId="306"/>
            <ac:spMk id="15" creationId="{B7D7DB54-115D-7B8D-7B3C-820580DFE2B7}"/>
          </ac:spMkLst>
        </pc:spChg>
        <pc:spChg chg="del">
          <ac:chgData name="Giacomo Voltan" userId="791c9ed8-ebfb-4e06-848f-45786a6c46a0" providerId="ADAL" clId="{709B6137-AE3F-43A2-BCF0-260346CCEA3A}" dt="2025-09-14T09:13:58.215" v="421" actId="478"/>
          <ac:spMkLst>
            <pc:docMk/>
            <pc:sldMk cId="3121982817" sldId="306"/>
            <ac:spMk id="29" creationId="{A1F38772-B601-4C66-44F8-478A7ADC23F9}"/>
          </ac:spMkLst>
        </pc:spChg>
        <pc:grpChg chg="del">
          <ac:chgData name="Giacomo Voltan" userId="791c9ed8-ebfb-4e06-848f-45786a6c46a0" providerId="ADAL" clId="{709B6137-AE3F-43A2-BCF0-260346CCEA3A}" dt="2025-09-14T09:13:59.137" v="422" actId="478"/>
          <ac:grpSpMkLst>
            <pc:docMk/>
            <pc:sldMk cId="3121982817" sldId="306"/>
            <ac:grpSpMk id="38" creationId="{7B64044E-7D9A-B5B1-651F-E6977F1A9989}"/>
          </ac:grpSpMkLst>
        </pc:grpChg>
        <pc:grpChg chg="del">
          <ac:chgData name="Giacomo Voltan" userId="791c9ed8-ebfb-4e06-848f-45786a6c46a0" providerId="ADAL" clId="{709B6137-AE3F-43A2-BCF0-260346CCEA3A}" dt="2025-09-14T09:13:58.215" v="421" actId="478"/>
          <ac:grpSpMkLst>
            <pc:docMk/>
            <pc:sldMk cId="3121982817" sldId="306"/>
            <ac:grpSpMk id="39" creationId="{2190865E-6050-98F8-3A5C-A5F753169F55}"/>
          </ac:grpSpMkLst>
        </pc:grpChg>
        <pc:grpChg chg="del">
          <ac:chgData name="Giacomo Voltan" userId="791c9ed8-ebfb-4e06-848f-45786a6c46a0" providerId="ADAL" clId="{709B6137-AE3F-43A2-BCF0-260346CCEA3A}" dt="2025-09-14T09:13:59.848" v="423" actId="478"/>
          <ac:grpSpMkLst>
            <pc:docMk/>
            <pc:sldMk cId="3121982817" sldId="306"/>
            <ac:grpSpMk id="40" creationId="{868C25C7-6CEF-6DC7-7567-E71E0870DCA6}"/>
          </ac:grpSpMkLst>
        </pc:grpChg>
        <pc:grpChg chg="del">
          <ac:chgData name="Giacomo Voltan" userId="791c9ed8-ebfb-4e06-848f-45786a6c46a0" providerId="ADAL" clId="{709B6137-AE3F-43A2-BCF0-260346CCEA3A}" dt="2025-09-14T09:14:00.247" v="424" actId="478"/>
          <ac:grpSpMkLst>
            <pc:docMk/>
            <pc:sldMk cId="3121982817" sldId="306"/>
            <ac:grpSpMk id="41" creationId="{385EC7B0-7508-A8A9-EE58-20A049E38476}"/>
          </ac:grpSpMkLst>
        </pc:grpChg>
        <pc:grpChg chg="del">
          <ac:chgData name="Giacomo Voltan" userId="791c9ed8-ebfb-4e06-848f-45786a6c46a0" providerId="ADAL" clId="{709B6137-AE3F-43A2-BCF0-260346CCEA3A}" dt="2025-09-14T09:13:58.215" v="421" actId="478"/>
          <ac:grpSpMkLst>
            <pc:docMk/>
            <pc:sldMk cId="3121982817" sldId="306"/>
            <ac:grpSpMk id="48" creationId="{89419AC4-4CC8-ECED-E94A-F2E7DE66F830}"/>
          </ac:grpSpMkLst>
        </pc:grpChg>
        <pc:graphicFrameChg chg="add del mod">
          <ac:chgData name="Giacomo Voltan" userId="791c9ed8-ebfb-4e06-848f-45786a6c46a0" providerId="ADAL" clId="{709B6137-AE3F-43A2-BCF0-260346CCEA3A}" dt="2025-09-14T10:13:17.956" v="1038" actId="478"/>
          <ac:graphicFrameMkLst>
            <pc:docMk/>
            <pc:sldMk cId="3121982817" sldId="306"/>
            <ac:graphicFrameMk id="5" creationId="{58D08DE8-EFE4-47D0-9C62-9CA61714CA00}"/>
          </ac:graphicFrameMkLst>
        </pc:graphicFrameChg>
        <pc:graphicFrameChg chg="add mod">
          <ac:chgData name="Giacomo Voltan" userId="791c9ed8-ebfb-4e06-848f-45786a6c46a0" providerId="ADAL" clId="{709B6137-AE3F-43A2-BCF0-260346CCEA3A}" dt="2025-09-14T10:13:51.216" v="1050" actId="1076"/>
          <ac:graphicFrameMkLst>
            <pc:docMk/>
            <pc:sldMk cId="3121982817" sldId="306"/>
            <ac:graphicFrameMk id="14" creationId="{989BA7BE-349B-4FF5-942A-AA4E2654E817}"/>
          </ac:graphicFrameMkLst>
        </pc:graphicFrameChg>
        <pc:picChg chg="del">
          <ac:chgData name="Giacomo Voltan" userId="791c9ed8-ebfb-4e06-848f-45786a6c46a0" providerId="ADAL" clId="{709B6137-AE3F-43A2-BCF0-260346CCEA3A}" dt="2025-09-14T09:13:58.215" v="421" actId="478"/>
          <ac:picMkLst>
            <pc:docMk/>
            <pc:sldMk cId="3121982817" sldId="306"/>
            <ac:picMk id="2" creationId="{86B3C6CD-A65F-FF96-0146-1BF1E13D940C}"/>
          </ac:picMkLst>
        </pc:picChg>
        <pc:picChg chg="del">
          <ac:chgData name="Giacomo Voltan" userId="791c9ed8-ebfb-4e06-848f-45786a6c46a0" providerId="ADAL" clId="{709B6137-AE3F-43A2-BCF0-260346CCEA3A}" dt="2025-09-14T09:13:58.215" v="421" actId="478"/>
          <ac:picMkLst>
            <pc:docMk/>
            <pc:sldMk cId="3121982817" sldId="306"/>
            <ac:picMk id="11" creationId="{2E85DE53-D5B5-ED6D-0681-BDCF78F2C731}"/>
          </ac:picMkLst>
        </pc:picChg>
        <pc:picChg chg="del">
          <ac:chgData name="Giacomo Voltan" userId="791c9ed8-ebfb-4e06-848f-45786a6c46a0" providerId="ADAL" clId="{709B6137-AE3F-43A2-BCF0-260346CCEA3A}" dt="2025-09-14T09:13:58.215" v="421" actId="478"/>
          <ac:picMkLst>
            <pc:docMk/>
            <pc:sldMk cId="3121982817" sldId="306"/>
            <ac:picMk id="13" creationId="{A7338587-E982-28C0-66F2-F08E9F6C6C34}"/>
          </ac:picMkLst>
        </pc:picChg>
        <pc:picChg chg="del">
          <ac:chgData name="Giacomo Voltan" userId="791c9ed8-ebfb-4e06-848f-45786a6c46a0" providerId="ADAL" clId="{709B6137-AE3F-43A2-BCF0-260346CCEA3A}" dt="2025-09-14T09:13:58.215" v="421" actId="478"/>
          <ac:picMkLst>
            <pc:docMk/>
            <pc:sldMk cId="3121982817" sldId="306"/>
            <ac:picMk id="16" creationId="{970E298C-48AB-97B0-55AC-6974CDB5362D}"/>
          </ac:picMkLst>
        </pc:picChg>
      </pc:sldChg>
      <pc:sldChg chg="addSp delSp modSp mod delAnim modAnim">
        <pc:chgData name="Giacomo Voltan" userId="791c9ed8-ebfb-4e06-848f-45786a6c46a0" providerId="ADAL" clId="{709B6137-AE3F-43A2-BCF0-260346CCEA3A}" dt="2025-09-14T10:10:56.457" v="999" actId="1076"/>
        <pc:sldMkLst>
          <pc:docMk/>
          <pc:sldMk cId="2444068000" sldId="322"/>
        </pc:sldMkLst>
        <pc:spChg chg="add mod">
          <ac:chgData name="Giacomo Voltan" userId="791c9ed8-ebfb-4e06-848f-45786a6c46a0" providerId="ADAL" clId="{709B6137-AE3F-43A2-BCF0-260346CCEA3A}" dt="2025-09-14T10:03:20.035" v="916" actId="20577"/>
          <ac:spMkLst>
            <pc:docMk/>
            <pc:sldMk cId="2444068000" sldId="322"/>
            <ac:spMk id="2" creationId="{C4621457-6C3E-49A2-F7AC-3639B160F01D}"/>
          </ac:spMkLst>
        </pc:spChg>
        <pc:spChg chg="add mod">
          <ac:chgData name="Giacomo Voltan" userId="791c9ed8-ebfb-4e06-848f-45786a6c46a0" providerId="ADAL" clId="{709B6137-AE3F-43A2-BCF0-260346CCEA3A}" dt="2025-09-14T10:10:14.384" v="987"/>
          <ac:spMkLst>
            <pc:docMk/>
            <pc:sldMk cId="2444068000" sldId="322"/>
            <ac:spMk id="17" creationId="{C662D8AE-0E5A-499D-274C-9E95DD606407}"/>
          </ac:spMkLst>
        </pc:spChg>
        <pc:spChg chg="add mod">
          <ac:chgData name="Giacomo Voltan" userId="791c9ed8-ebfb-4e06-848f-45786a6c46a0" providerId="ADAL" clId="{709B6137-AE3F-43A2-BCF0-260346CCEA3A}" dt="2025-09-14T10:10:14.384" v="987"/>
          <ac:spMkLst>
            <pc:docMk/>
            <pc:sldMk cId="2444068000" sldId="322"/>
            <ac:spMk id="18" creationId="{F0BC0581-2B23-465B-9ABA-E2B69884EC73}"/>
          </ac:spMkLst>
        </pc:spChg>
        <pc:spChg chg="del">
          <ac:chgData name="Giacomo Voltan" userId="791c9ed8-ebfb-4e06-848f-45786a6c46a0" providerId="ADAL" clId="{709B6137-AE3F-43A2-BCF0-260346CCEA3A}" dt="2025-09-14T09:14:05.506" v="430" actId="478"/>
          <ac:spMkLst>
            <pc:docMk/>
            <pc:sldMk cId="2444068000" sldId="322"/>
            <ac:spMk id="27" creationId="{7D655693-4C1E-8E92-61BC-3FA93AF27967}"/>
          </ac:spMkLst>
        </pc:spChg>
        <pc:spChg chg="del">
          <ac:chgData name="Giacomo Voltan" userId="791c9ed8-ebfb-4e06-848f-45786a6c46a0" providerId="ADAL" clId="{709B6137-AE3F-43A2-BCF0-260346CCEA3A}" dt="2025-09-14T09:14:08.800" v="432" actId="478"/>
          <ac:spMkLst>
            <pc:docMk/>
            <pc:sldMk cId="2444068000" sldId="322"/>
            <ac:spMk id="28" creationId="{93C37421-1061-556E-FC66-6CA47903EF08}"/>
          </ac:spMkLst>
        </pc:spChg>
        <pc:grpChg chg="add mod">
          <ac:chgData name="Giacomo Voltan" userId="791c9ed8-ebfb-4e06-848f-45786a6c46a0" providerId="ADAL" clId="{709B6137-AE3F-43A2-BCF0-260346CCEA3A}" dt="2025-09-14T10:05:51.432" v="968" actId="1076"/>
          <ac:grpSpMkLst>
            <pc:docMk/>
            <pc:sldMk cId="2444068000" sldId="322"/>
            <ac:grpSpMk id="3" creationId="{8E0B8FEA-51D5-C3F6-1156-07C1C5844CF4}"/>
          </ac:grpSpMkLst>
        </pc:grpChg>
        <pc:grpChg chg="mod">
          <ac:chgData name="Giacomo Voltan" userId="791c9ed8-ebfb-4e06-848f-45786a6c46a0" providerId="ADAL" clId="{709B6137-AE3F-43A2-BCF0-260346CCEA3A}" dt="2025-09-14T10:05:47.697" v="967"/>
          <ac:grpSpMkLst>
            <pc:docMk/>
            <pc:sldMk cId="2444068000" sldId="322"/>
            <ac:grpSpMk id="5" creationId="{6C411227-C93A-8855-01E9-9FE3806D7B12}"/>
          </ac:grpSpMkLst>
        </pc:grpChg>
        <pc:grpChg chg="add mod">
          <ac:chgData name="Giacomo Voltan" userId="791c9ed8-ebfb-4e06-848f-45786a6c46a0" providerId="ADAL" clId="{709B6137-AE3F-43A2-BCF0-260346CCEA3A}" dt="2025-09-14T10:10:32.782" v="994" actId="1076"/>
          <ac:grpSpMkLst>
            <pc:docMk/>
            <pc:sldMk cId="2444068000" sldId="322"/>
            <ac:grpSpMk id="11" creationId="{887D7132-9D57-762D-C1E5-7AA18425F695}"/>
          </ac:grpSpMkLst>
        </pc:grpChg>
        <pc:grpChg chg="add mod">
          <ac:chgData name="Giacomo Voltan" userId="791c9ed8-ebfb-4e06-848f-45786a6c46a0" providerId="ADAL" clId="{709B6137-AE3F-43A2-BCF0-260346CCEA3A}" dt="2025-09-14T10:10:14.384" v="987"/>
          <ac:grpSpMkLst>
            <pc:docMk/>
            <pc:sldMk cId="2444068000" sldId="322"/>
            <ac:grpSpMk id="15" creationId="{961F0756-977F-9794-48E5-B05697D8956D}"/>
          </ac:grpSpMkLst>
        </pc:grpChg>
        <pc:grpChg chg="del">
          <ac:chgData name="Giacomo Voltan" userId="791c9ed8-ebfb-4e06-848f-45786a6c46a0" providerId="ADAL" clId="{709B6137-AE3F-43A2-BCF0-260346CCEA3A}" dt="2025-09-14T09:14:03.647" v="427" actId="478"/>
          <ac:grpSpMkLst>
            <pc:docMk/>
            <pc:sldMk cId="2444068000" sldId="322"/>
            <ac:grpSpMk id="16" creationId="{790D4326-06D8-C72F-2712-E5D084D3133E}"/>
          </ac:grpSpMkLst>
        </pc:grpChg>
        <pc:grpChg chg="del">
          <ac:chgData name="Giacomo Voltan" userId="791c9ed8-ebfb-4e06-848f-45786a6c46a0" providerId="ADAL" clId="{709B6137-AE3F-43A2-BCF0-260346CCEA3A}" dt="2025-09-14T09:14:04.960" v="429" actId="478"/>
          <ac:grpSpMkLst>
            <pc:docMk/>
            <pc:sldMk cId="2444068000" sldId="322"/>
            <ac:grpSpMk id="26" creationId="{AF561570-8372-C109-CDEB-F7BD5839C88B}"/>
          </ac:grpSpMkLst>
        </pc:grpChg>
        <pc:grpChg chg="del">
          <ac:chgData name="Giacomo Voltan" userId="791c9ed8-ebfb-4e06-848f-45786a6c46a0" providerId="ADAL" clId="{709B6137-AE3F-43A2-BCF0-260346CCEA3A}" dt="2025-09-14T09:14:07.103" v="431" actId="478"/>
          <ac:grpSpMkLst>
            <pc:docMk/>
            <pc:sldMk cId="2444068000" sldId="322"/>
            <ac:grpSpMk id="38" creationId="{14B5FF02-99BF-810A-FBC7-FDB6BBD5A8C7}"/>
          </ac:grpSpMkLst>
        </pc:grpChg>
        <pc:graphicFrameChg chg="add mod">
          <ac:chgData name="Giacomo Voltan" userId="791c9ed8-ebfb-4e06-848f-45786a6c46a0" providerId="ADAL" clId="{709B6137-AE3F-43A2-BCF0-260346CCEA3A}" dt="2025-09-14T10:10:21.884" v="990"/>
          <ac:graphicFrameMkLst>
            <pc:docMk/>
            <pc:sldMk cId="2444068000" sldId="322"/>
            <ac:graphicFrameMk id="20" creationId="{FBB71620-49FE-AE9F-08F8-414BADAC9CD5}"/>
          </ac:graphicFrameMkLst>
        </pc:graphicFrameChg>
        <pc:graphicFrameChg chg="add mod">
          <ac:chgData name="Giacomo Voltan" userId="791c9ed8-ebfb-4e06-848f-45786a6c46a0" providerId="ADAL" clId="{709B6137-AE3F-43A2-BCF0-260346CCEA3A}" dt="2025-09-14T10:10:56.457" v="999" actId="1076"/>
          <ac:graphicFrameMkLst>
            <pc:docMk/>
            <pc:sldMk cId="2444068000" sldId="322"/>
            <ac:graphicFrameMk id="21" creationId="{FBB71620-49FE-AE9F-08F8-414BADAC9CD5}"/>
          </ac:graphicFrameMkLst>
        </pc:graphicFrameChg>
        <pc:picChg chg="mod">
          <ac:chgData name="Giacomo Voltan" userId="791c9ed8-ebfb-4e06-848f-45786a6c46a0" providerId="ADAL" clId="{709B6137-AE3F-43A2-BCF0-260346CCEA3A}" dt="2025-09-14T10:05:47.697" v="967"/>
          <ac:picMkLst>
            <pc:docMk/>
            <pc:sldMk cId="2444068000" sldId="322"/>
            <ac:picMk id="7" creationId="{37F07337-497D-9371-0054-7DB53F2D8326}"/>
          </ac:picMkLst>
        </pc:picChg>
        <pc:picChg chg="del">
          <ac:chgData name="Giacomo Voltan" userId="791c9ed8-ebfb-4e06-848f-45786a6c46a0" providerId="ADAL" clId="{709B6137-AE3F-43A2-BCF0-260346CCEA3A}" dt="2025-09-14T09:14:04.359" v="428" actId="478"/>
          <ac:picMkLst>
            <pc:docMk/>
            <pc:sldMk cId="2444068000" sldId="322"/>
            <ac:picMk id="8" creationId="{E23D38C5-D3D2-D3FB-0D17-4F17745B0E9D}"/>
          </ac:picMkLst>
        </pc:picChg>
        <pc:picChg chg="mod">
          <ac:chgData name="Giacomo Voltan" userId="791c9ed8-ebfb-4e06-848f-45786a6c46a0" providerId="ADAL" clId="{709B6137-AE3F-43A2-BCF0-260346CCEA3A}" dt="2025-09-14T10:05:47.697" v="967"/>
          <ac:picMkLst>
            <pc:docMk/>
            <pc:sldMk cId="2444068000" sldId="322"/>
            <ac:picMk id="9" creationId="{C0E545EA-2ECD-7692-1964-5C280C1AE8A4}"/>
          </ac:picMkLst>
        </pc:picChg>
        <pc:picChg chg="mod">
          <ac:chgData name="Giacomo Voltan" userId="791c9ed8-ebfb-4e06-848f-45786a6c46a0" providerId="ADAL" clId="{709B6137-AE3F-43A2-BCF0-260346CCEA3A}" dt="2025-09-14T10:05:47.697" v="967"/>
          <ac:picMkLst>
            <pc:docMk/>
            <pc:sldMk cId="2444068000" sldId="322"/>
            <ac:picMk id="10" creationId="{DF927834-A0F3-3D65-1931-BDC20C2305D3}"/>
          </ac:picMkLst>
        </pc:picChg>
        <pc:picChg chg="add mod">
          <ac:chgData name="Giacomo Voltan" userId="791c9ed8-ebfb-4e06-848f-45786a6c46a0" providerId="ADAL" clId="{709B6137-AE3F-43A2-BCF0-260346CCEA3A}" dt="2025-09-14T10:10:14.384" v="987"/>
          <ac:picMkLst>
            <pc:docMk/>
            <pc:sldMk cId="2444068000" sldId="322"/>
            <ac:picMk id="14" creationId="{319067E4-A15D-322E-2D5E-FB863E6E24CF}"/>
          </ac:picMkLst>
        </pc:picChg>
        <pc:cxnChg chg="add mod">
          <ac:chgData name="Giacomo Voltan" userId="791c9ed8-ebfb-4e06-848f-45786a6c46a0" providerId="ADAL" clId="{709B6137-AE3F-43A2-BCF0-260346CCEA3A}" dt="2025-09-14T10:10:14.384" v="987"/>
          <ac:cxnSpMkLst>
            <pc:docMk/>
            <pc:sldMk cId="2444068000" sldId="322"/>
            <ac:cxnSpMk id="19" creationId="{D7145476-0619-2BCF-9637-3B779BC80904}"/>
          </ac:cxnSpMkLst>
        </pc:cxnChg>
      </pc:sldChg>
      <pc:sldChg chg="addSp delSp modSp mod delAnim modAnim">
        <pc:chgData name="Giacomo Voltan" userId="791c9ed8-ebfb-4e06-848f-45786a6c46a0" providerId="ADAL" clId="{709B6137-AE3F-43A2-BCF0-260346CCEA3A}" dt="2025-09-14T10:49:53.824" v="1162"/>
        <pc:sldMkLst>
          <pc:docMk/>
          <pc:sldMk cId="4126201970" sldId="456"/>
        </pc:sldMkLst>
        <pc:spChg chg="add mod">
          <ac:chgData name="Giacomo Voltan" userId="791c9ed8-ebfb-4e06-848f-45786a6c46a0" providerId="ADAL" clId="{709B6137-AE3F-43A2-BCF0-260346CCEA3A}" dt="2025-09-14T10:03:42.978" v="964" actId="20577"/>
          <ac:spMkLst>
            <pc:docMk/>
            <pc:sldMk cId="4126201970" sldId="456"/>
            <ac:spMk id="3" creationId="{5F4BA033-5362-2DAC-B834-57D1F65AE44C}"/>
          </ac:spMkLst>
        </pc:spChg>
        <pc:spChg chg="mod">
          <ac:chgData name="Giacomo Voltan" userId="791c9ed8-ebfb-4e06-848f-45786a6c46a0" providerId="ADAL" clId="{709B6137-AE3F-43A2-BCF0-260346CCEA3A}" dt="2025-09-14T10:07:28.835" v="969"/>
          <ac:spMkLst>
            <pc:docMk/>
            <pc:sldMk cId="4126201970" sldId="456"/>
            <ac:spMk id="17" creationId="{720DE752-E156-8D0B-FBB9-5D04DF5E4019}"/>
          </ac:spMkLst>
        </pc:spChg>
        <pc:spChg chg="mod">
          <ac:chgData name="Giacomo Voltan" userId="791c9ed8-ebfb-4e06-848f-45786a6c46a0" providerId="ADAL" clId="{709B6137-AE3F-43A2-BCF0-260346CCEA3A}" dt="2025-09-14T10:08:38.366" v="986" actId="14100"/>
          <ac:spMkLst>
            <pc:docMk/>
            <pc:sldMk cId="4126201970" sldId="456"/>
            <ac:spMk id="19" creationId="{57F3052D-6802-20EC-F259-04049F1C03D4}"/>
          </ac:spMkLst>
        </pc:spChg>
        <pc:spChg chg="add mod">
          <ac:chgData name="Giacomo Voltan" userId="791c9ed8-ebfb-4e06-848f-45786a6c46a0" providerId="ADAL" clId="{709B6137-AE3F-43A2-BCF0-260346CCEA3A}" dt="2025-09-14T10:28:58.010" v="1054"/>
          <ac:spMkLst>
            <pc:docMk/>
            <pc:sldMk cId="4126201970" sldId="456"/>
            <ac:spMk id="34" creationId="{9E47BE9D-623A-AC66-64DA-3FB233AC35A8}"/>
          </ac:spMkLst>
        </pc:spChg>
        <pc:spChg chg="del">
          <ac:chgData name="Giacomo Voltan" userId="791c9ed8-ebfb-4e06-848f-45786a6c46a0" providerId="ADAL" clId="{709B6137-AE3F-43A2-BCF0-260346CCEA3A}" dt="2025-09-14T09:14:12.592" v="435" actId="478"/>
          <ac:spMkLst>
            <pc:docMk/>
            <pc:sldMk cId="4126201970" sldId="456"/>
            <ac:spMk id="37" creationId="{374E1180-3B12-8219-67B8-66217CFDBA56}"/>
          </ac:spMkLst>
        </pc:spChg>
        <pc:spChg chg="add mod">
          <ac:chgData name="Giacomo Voltan" userId="791c9ed8-ebfb-4e06-848f-45786a6c46a0" providerId="ADAL" clId="{709B6137-AE3F-43A2-BCF0-260346CCEA3A}" dt="2025-09-14T10:28:58.010" v="1054"/>
          <ac:spMkLst>
            <pc:docMk/>
            <pc:sldMk cId="4126201970" sldId="456"/>
            <ac:spMk id="41" creationId="{ED28E7D0-B472-3547-A680-0AFEFB4E77BB}"/>
          </ac:spMkLst>
        </pc:spChg>
        <pc:spChg chg="add mod">
          <ac:chgData name="Giacomo Voltan" userId="791c9ed8-ebfb-4e06-848f-45786a6c46a0" providerId="ADAL" clId="{709B6137-AE3F-43A2-BCF0-260346CCEA3A}" dt="2025-09-14T10:28:58.010" v="1054"/>
          <ac:spMkLst>
            <pc:docMk/>
            <pc:sldMk cId="4126201970" sldId="456"/>
            <ac:spMk id="43" creationId="{D50D9E0D-0906-6C2E-164A-F5A520E668EE}"/>
          </ac:spMkLst>
        </pc:spChg>
        <pc:spChg chg="add mod">
          <ac:chgData name="Giacomo Voltan" userId="791c9ed8-ebfb-4e06-848f-45786a6c46a0" providerId="ADAL" clId="{709B6137-AE3F-43A2-BCF0-260346CCEA3A}" dt="2025-09-14T10:28:58.010" v="1054"/>
          <ac:spMkLst>
            <pc:docMk/>
            <pc:sldMk cId="4126201970" sldId="456"/>
            <ac:spMk id="44" creationId="{8A4CD056-C5B5-540A-BC2F-376602D44D22}"/>
          </ac:spMkLst>
        </pc:spChg>
        <pc:spChg chg="add mod">
          <ac:chgData name="Giacomo Voltan" userId="791c9ed8-ebfb-4e06-848f-45786a6c46a0" providerId="ADAL" clId="{709B6137-AE3F-43A2-BCF0-260346CCEA3A}" dt="2025-09-14T10:28:58.010" v="1054"/>
          <ac:spMkLst>
            <pc:docMk/>
            <pc:sldMk cId="4126201970" sldId="456"/>
            <ac:spMk id="198" creationId="{973FEC05-0A02-56AA-BF0E-C6B230F950A2}"/>
          </ac:spMkLst>
        </pc:spChg>
        <pc:spChg chg="add mod">
          <ac:chgData name="Giacomo Voltan" userId="791c9ed8-ebfb-4e06-848f-45786a6c46a0" providerId="ADAL" clId="{709B6137-AE3F-43A2-BCF0-260346CCEA3A}" dt="2025-09-14T10:28:58.010" v="1054"/>
          <ac:spMkLst>
            <pc:docMk/>
            <pc:sldMk cId="4126201970" sldId="456"/>
            <ac:spMk id="199" creationId="{BACEA289-18CC-B549-9750-08680B28B158}"/>
          </ac:spMkLst>
        </pc:spChg>
        <pc:spChg chg="add mod">
          <ac:chgData name="Giacomo Voltan" userId="791c9ed8-ebfb-4e06-848f-45786a6c46a0" providerId="ADAL" clId="{709B6137-AE3F-43A2-BCF0-260346CCEA3A}" dt="2025-09-14T10:28:58.010" v="1054"/>
          <ac:spMkLst>
            <pc:docMk/>
            <pc:sldMk cId="4126201970" sldId="456"/>
            <ac:spMk id="200" creationId="{FD3BB6E5-FDC0-A339-AA23-34D8311F0930}"/>
          </ac:spMkLst>
        </pc:spChg>
        <pc:spChg chg="del">
          <ac:chgData name="Giacomo Voltan" userId="791c9ed8-ebfb-4e06-848f-45786a6c46a0" providerId="ADAL" clId="{709B6137-AE3F-43A2-BCF0-260346CCEA3A}" dt="2025-09-14T09:14:18.512" v="441" actId="478"/>
          <ac:spMkLst>
            <pc:docMk/>
            <pc:sldMk cId="4126201970" sldId="456"/>
            <ac:spMk id="251" creationId="{13519C5E-9ED2-1BDC-091B-D5742A949A05}"/>
          </ac:spMkLst>
        </pc:spChg>
        <pc:spChg chg="del">
          <ac:chgData name="Giacomo Voltan" userId="791c9ed8-ebfb-4e06-848f-45786a6c46a0" providerId="ADAL" clId="{709B6137-AE3F-43A2-BCF0-260346CCEA3A}" dt="2025-09-14T09:14:14.440" v="437" actId="478"/>
          <ac:spMkLst>
            <pc:docMk/>
            <pc:sldMk cId="4126201970" sldId="456"/>
            <ac:spMk id="272" creationId="{9915F4F0-BE47-D3D1-ACD3-BD3C7A1102FF}"/>
          </ac:spMkLst>
        </pc:spChg>
        <pc:grpChg chg="del">
          <ac:chgData name="Giacomo Voltan" userId="791c9ed8-ebfb-4e06-848f-45786a6c46a0" providerId="ADAL" clId="{709B6137-AE3F-43A2-BCF0-260346CCEA3A}" dt="2025-09-14T09:14:17.042" v="440" actId="478"/>
          <ac:grpSpMkLst>
            <pc:docMk/>
            <pc:sldMk cId="4126201970" sldId="456"/>
            <ac:grpSpMk id="2" creationId="{403784A2-7865-B211-B2D0-144285B25786}"/>
          </ac:grpSpMkLst>
        </pc:grpChg>
        <pc:grpChg chg="add mod">
          <ac:chgData name="Giacomo Voltan" userId="791c9ed8-ebfb-4e06-848f-45786a6c46a0" providerId="ADAL" clId="{709B6137-AE3F-43A2-BCF0-260346CCEA3A}" dt="2025-09-14T10:04:35.058" v="965"/>
          <ac:grpSpMkLst>
            <pc:docMk/>
            <pc:sldMk cId="4126201970" sldId="456"/>
            <ac:grpSpMk id="4" creationId="{97C78C1A-F322-5066-CD93-F3642C9C7684}"/>
          </ac:grpSpMkLst>
        </pc:grpChg>
        <pc:grpChg chg="mod">
          <ac:chgData name="Giacomo Voltan" userId="791c9ed8-ebfb-4e06-848f-45786a6c46a0" providerId="ADAL" clId="{709B6137-AE3F-43A2-BCF0-260346CCEA3A}" dt="2025-09-14T10:04:35.058" v="965"/>
          <ac:grpSpMkLst>
            <pc:docMk/>
            <pc:sldMk cId="4126201970" sldId="456"/>
            <ac:grpSpMk id="5" creationId="{1E090676-80F4-61D6-0BB3-1FEDE2E68172}"/>
          </ac:grpSpMkLst>
        </pc:grpChg>
        <pc:grpChg chg="add mod">
          <ac:chgData name="Giacomo Voltan" userId="791c9ed8-ebfb-4e06-848f-45786a6c46a0" providerId="ADAL" clId="{709B6137-AE3F-43A2-BCF0-260346CCEA3A}" dt="2025-09-14T10:08:28.131" v="981" actId="14100"/>
          <ac:grpSpMkLst>
            <pc:docMk/>
            <pc:sldMk cId="4126201970" sldId="456"/>
            <ac:grpSpMk id="12" creationId="{CC9C0152-106F-825C-A226-8AD8FFF8F5F2}"/>
          </ac:grpSpMkLst>
        </pc:grpChg>
        <pc:grpChg chg="mod">
          <ac:chgData name="Giacomo Voltan" userId="791c9ed8-ebfb-4e06-848f-45786a6c46a0" providerId="ADAL" clId="{709B6137-AE3F-43A2-BCF0-260346CCEA3A}" dt="2025-09-14T10:07:28.835" v="969"/>
          <ac:grpSpMkLst>
            <pc:docMk/>
            <pc:sldMk cId="4126201970" sldId="456"/>
            <ac:grpSpMk id="14" creationId="{A6BE2F4A-8F39-D8E9-C1F1-55849102E554}"/>
          </ac:grpSpMkLst>
        </pc:grpChg>
        <pc:grpChg chg="mod">
          <ac:chgData name="Giacomo Voltan" userId="791c9ed8-ebfb-4e06-848f-45786a6c46a0" providerId="ADAL" clId="{709B6137-AE3F-43A2-BCF0-260346CCEA3A}" dt="2025-09-14T10:07:28.835" v="969"/>
          <ac:grpSpMkLst>
            <pc:docMk/>
            <pc:sldMk cId="4126201970" sldId="456"/>
            <ac:grpSpMk id="16" creationId="{2A7C2C66-4B10-B7F7-E807-70E1D1E29497}"/>
          </ac:grpSpMkLst>
        </pc:grpChg>
        <pc:grpChg chg="del mod">
          <ac:chgData name="Giacomo Voltan" userId="791c9ed8-ebfb-4e06-848f-45786a6c46a0" providerId="ADAL" clId="{709B6137-AE3F-43A2-BCF0-260346CCEA3A}" dt="2025-09-14T10:37:03.955" v="1059" actId="478"/>
          <ac:grpSpMkLst>
            <pc:docMk/>
            <pc:sldMk cId="4126201970" sldId="456"/>
            <ac:grpSpMk id="30" creationId="{AC7A017A-0B9C-4141-FA46-00767A3CED5B}"/>
          </ac:grpSpMkLst>
        </pc:grpChg>
        <pc:grpChg chg="add mod">
          <ac:chgData name="Giacomo Voltan" userId="791c9ed8-ebfb-4e06-848f-45786a6c46a0" providerId="ADAL" clId="{709B6137-AE3F-43A2-BCF0-260346CCEA3A}" dt="2025-09-14T10:28:58.010" v="1054"/>
          <ac:grpSpMkLst>
            <pc:docMk/>
            <pc:sldMk cId="4126201970" sldId="456"/>
            <ac:grpSpMk id="32" creationId="{3B831C87-9938-D0A2-D47B-78845768B292}"/>
          </ac:grpSpMkLst>
        </pc:grpChg>
        <pc:grpChg chg="add mod">
          <ac:chgData name="Giacomo Voltan" userId="791c9ed8-ebfb-4e06-848f-45786a6c46a0" providerId="ADAL" clId="{709B6137-AE3F-43A2-BCF0-260346CCEA3A}" dt="2025-09-14T10:28:58.010" v="1054"/>
          <ac:grpSpMkLst>
            <pc:docMk/>
            <pc:sldMk cId="4126201970" sldId="456"/>
            <ac:grpSpMk id="35" creationId="{05F90311-0125-7C15-4808-9B710020E62E}"/>
          </ac:grpSpMkLst>
        </pc:grpChg>
        <pc:grpChg chg="del">
          <ac:chgData name="Giacomo Voltan" userId="791c9ed8-ebfb-4e06-848f-45786a6c46a0" providerId="ADAL" clId="{709B6137-AE3F-43A2-BCF0-260346CCEA3A}" dt="2025-09-14T09:14:13.704" v="436" actId="478"/>
          <ac:grpSpMkLst>
            <pc:docMk/>
            <pc:sldMk cId="4126201970" sldId="456"/>
            <ac:grpSpMk id="273" creationId="{EA6244CF-A68D-A6A6-4D9F-A74A3E1ED84F}"/>
          </ac:grpSpMkLst>
        </pc:grpChg>
        <pc:grpChg chg="del">
          <ac:chgData name="Giacomo Voltan" userId="791c9ed8-ebfb-4e06-848f-45786a6c46a0" providerId="ADAL" clId="{709B6137-AE3F-43A2-BCF0-260346CCEA3A}" dt="2025-09-14T09:14:15.674" v="438" actId="478"/>
          <ac:grpSpMkLst>
            <pc:docMk/>
            <pc:sldMk cId="4126201970" sldId="456"/>
            <ac:grpSpMk id="275" creationId="{9561494A-E4E6-CEEC-1E12-2C05845C982B}"/>
          </ac:grpSpMkLst>
        </pc:grpChg>
        <pc:grpChg chg="del">
          <ac:chgData name="Giacomo Voltan" userId="791c9ed8-ebfb-4e06-848f-45786a6c46a0" providerId="ADAL" clId="{709B6137-AE3F-43A2-BCF0-260346CCEA3A}" dt="2025-09-14T09:14:15.674" v="438" actId="478"/>
          <ac:grpSpMkLst>
            <pc:docMk/>
            <pc:sldMk cId="4126201970" sldId="456"/>
            <ac:grpSpMk id="276" creationId="{8B8515DC-DC85-00BB-7CD9-5C1BC73D4DB5}"/>
          </ac:grpSpMkLst>
        </pc:grpChg>
        <pc:graphicFrameChg chg="add mod">
          <ac:chgData name="Giacomo Voltan" userId="791c9ed8-ebfb-4e06-848f-45786a6c46a0" providerId="ADAL" clId="{709B6137-AE3F-43A2-BCF0-260346CCEA3A}" dt="2025-09-14T10:36:02.273" v="1056" actId="1076"/>
          <ac:graphicFrameMkLst>
            <pc:docMk/>
            <pc:sldMk cId="4126201970" sldId="456"/>
            <ac:graphicFrameMk id="31" creationId="{CB97487F-3739-4E3E-B89F-B19C4DB0EF38}"/>
          </ac:graphicFrameMkLst>
        </pc:graphicFrameChg>
        <pc:graphicFrameChg chg="add del mod">
          <ac:chgData name="Giacomo Voltan" userId="791c9ed8-ebfb-4e06-848f-45786a6c46a0" providerId="ADAL" clId="{709B6137-AE3F-43A2-BCF0-260346CCEA3A}" dt="2025-09-14T10:47:10.360" v="1140" actId="478"/>
          <ac:graphicFrameMkLst>
            <pc:docMk/>
            <pc:sldMk cId="4126201970" sldId="456"/>
            <ac:graphicFrameMk id="201" creationId="{CB5D7098-927C-4A81-B150-84379E7B83B9}"/>
          </ac:graphicFrameMkLst>
        </pc:graphicFrameChg>
        <pc:graphicFrameChg chg="add del mod">
          <ac:chgData name="Giacomo Voltan" userId="791c9ed8-ebfb-4e06-848f-45786a6c46a0" providerId="ADAL" clId="{709B6137-AE3F-43A2-BCF0-260346CCEA3A}" dt="2025-09-14T10:47:12.094" v="1142" actId="478"/>
          <ac:graphicFrameMkLst>
            <pc:docMk/>
            <pc:sldMk cId="4126201970" sldId="456"/>
            <ac:graphicFrameMk id="202" creationId="{81B106D7-BF49-48A6-8EC5-D1C79998AF1F}"/>
          </ac:graphicFrameMkLst>
        </pc:graphicFrameChg>
        <pc:graphicFrameChg chg="add mod">
          <ac:chgData name="Giacomo Voltan" userId="791c9ed8-ebfb-4e06-848f-45786a6c46a0" providerId="ADAL" clId="{709B6137-AE3F-43A2-BCF0-260346CCEA3A}" dt="2025-09-14T10:49:53.824" v="1162"/>
          <ac:graphicFrameMkLst>
            <pc:docMk/>
            <pc:sldMk cId="4126201970" sldId="456"/>
            <ac:graphicFrameMk id="203" creationId="{CB97487F-3739-4E3E-B89F-B19C4DB0EF38}"/>
          </ac:graphicFrameMkLst>
        </pc:graphicFrameChg>
        <pc:picChg chg="mod">
          <ac:chgData name="Giacomo Voltan" userId="791c9ed8-ebfb-4e06-848f-45786a6c46a0" providerId="ADAL" clId="{709B6137-AE3F-43A2-BCF0-260346CCEA3A}" dt="2025-09-14T10:04:35.058" v="965"/>
          <ac:picMkLst>
            <pc:docMk/>
            <pc:sldMk cId="4126201970" sldId="456"/>
            <ac:picMk id="6" creationId="{30D91100-819F-F348-E91A-1A93801EEB17}"/>
          </ac:picMkLst>
        </pc:picChg>
        <pc:picChg chg="mod">
          <ac:chgData name="Giacomo Voltan" userId="791c9ed8-ebfb-4e06-848f-45786a6c46a0" providerId="ADAL" clId="{709B6137-AE3F-43A2-BCF0-260346CCEA3A}" dt="2025-09-14T10:04:35.058" v="965"/>
          <ac:picMkLst>
            <pc:docMk/>
            <pc:sldMk cId="4126201970" sldId="456"/>
            <ac:picMk id="7" creationId="{A37107E0-B7BC-93F9-C62B-23133F86C085}"/>
          </ac:picMkLst>
        </pc:picChg>
        <pc:picChg chg="mod">
          <ac:chgData name="Giacomo Voltan" userId="791c9ed8-ebfb-4e06-848f-45786a6c46a0" providerId="ADAL" clId="{709B6137-AE3F-43A2-BCF0-260346CCEA3A}" dt="2025-09-14T10:04:35.058" v="965"/>
          <ac:picMkLst>
            <pc:docMk/>
            <pc:sldMk cId="4126201970" sldId="456"/>
            <ac:picMk id="8" creationId="{17D0710B-6A62-46E7-EA03-8E1A8975A081}"/>
          </ac:picMkLst>
        </pc:picChg>
        <pc:picChg chg="add del mod">
          <ac:chgData name="Giacomo Voltan" userId="791c9ed8-ebfb-4e06-848f-45786a6c46a0" providerId="ADAL" clId="{709B6137-AE3F-43A2-BCF0-260346CCEA3A}" dt="2025-09-14T10:27:57.447" v="1053" actId="478"/>
          <ac:picMkLst>
            <pc:docMk/>
            <pc:sldMk cId="4126201970" sldId="456"/>
            <ac:picMk id="9" creationId="{DDC21209-534E-460F-3CA9-93BE5B0CD9EB}"/>
          </ac:picMkLst>
        </pc:picChg>
        <pc:picChg chg="add mod">
          <ac:chgData name="Giacomo Voltan" userId="791c9ed8-ebfb-4e06-848f-45786a6c46a0" providerId="ADAL" clId="{709B6137-AE3F-43A2-BCF0-260346CCEA3A}" dt="2025-09-14T10:04:35.058" v="965"/>
          <ac:picMkLst>
            <pc:docMk/>
            <pc:sldMk cId="4126201970" sldId="456"/>
            <ac:picMk id="10" creationId="{D5CC46B2-A5D7-FF09-605E-B5B9D2FBEE84}"/>
          </ac:picMkLst>
        </pc:picChg>
        <pc:picChg chg="mod">
          <ac:chgData name="Giacomo Voltan" userId="791c9ed8-ebfb-4e06-848f-45786a6c46a0" providerId="ADAL" clId="{709B6137-AE3F-43A2-BCF0-260346CCEA3A}" dt="2025-09-14T10:07:28.835" v="969"/>
          <ac:picMkLst>
            <pc:docMk/>
            <pc:sldMk cId="4126201970" sldId="456"/>
            <ac:picMk id="13" creationId="{915A14AA-3194-AA70-2289-C5C91B348343}"/>
          </ac:picMkLst>
        </pc:picChg>
        <pc:picChg chg="del">
          <ac:chgData name="Giacomo Voltan" userId="791c9ed8-ebfb-4e06-848f-45786a6c46a0" providerId="ADAL" clId="{709B6137-AE3F-43A2-BCF0-260346CCEA3A}" dt="2025-09-14T09:14:10.523" v="433" actId="478"/>
          <ac:picMkLst>
            <pc:docMk/>
            <pc:sldMk cId="4126201970" sldId="456"/>
            <ac:picMk id="33" creationId="{BFC69F62-9F06-1B79-D621-42143F2D316D}"/>
          </ac:picMkLst>
        </pc:picChg>
        <pc:picChg chg="del">
          <ac:chgData name="Giacomo Voltan" userId="791c9ed8-ebfb-4e06-848f-45786a6c46a0" providerId="ADAL" clId="{709B6137-AE3F-43A2-BCF0-260346CCEA3A}" dt="2025-09-14T09:14:16.651" v="439" actId="478"/>
          <ac:picMkLst>
            <pc:docMk/>
            <pc:sldMk cId="4126201970" sldId="456"/>
            <ac:picMk id="40" creationId="{22EEAC93-6594-5D0A-49AB-A6D9F0D7260F}"/>
          </ac:picMkLst>
        </pc:picChg>
        <pc:picChg chg="del">
          <ac:chgData name="Giacomo Voltan" userId="791c9ed8-ebfb-4e06-848f-45786a6c46a0" providerId="ADAL" clId="{709B6137-AE3F-43A2-BCF0-260346CCEA3A}" dt="2025-09-14T09:14:11.191" v="434" actId="478"/>
          <ac:picMkLst>
            <pc:docMk/>
            <pc:sldMk cId="4126201970" sldId="456"/>
            <ac:picMk id="42" creationId="{D6E2E034-CC50-750A-5C68-3872FB3AB8F0}"/>
          </ac:picMkLst>
        </pc:picChg>
        <pc:cxnChg chg="add del mod">
          <ac:chgData name="Giacomo Voltan" userId="791c9ed8-ebfb-4e06-848f-45786a6c46a0" providerId="ADAL" clId="{709B6137-AE3F-43A2-BCF0-260346CCEA3A}" dt="2025-09-14T10:27:57.447" v="1053" actId="478"/>
          <ac:cxnSpMkLst>
            <pc:docMk/>
            <pc:sldMk cId="4126201970" sldId="456"/>
            <ac:cxnSpMk id="11" creationId="{F9C46941-E9B3-9BE9-4FC4-5E2283964284}"/>
          </ac:cxnSpMkLst>
        </pc:cxnChg>
        <pc:cxnChg chg="mod">
          <ac:chgData name="Giacomo Voltan" userId="791c9ed8-ebfb-4e06-848f-45786a6c46a0" providerId="ADAL" clId="{709B6137-AE3F-43A2-BCF0-260346CCEA3A}" dt="2025-09-14T10:08:38.366" v="986" actId="14100"/>
          <ac:cxnSpMkLst>
            <pc:docMk/>
            <pc:sldMk cId="4126201970" sldId="456"/>
            <ac:cxnSpMk id="18" creationId="{1EDF897E-DBAF-1669-CDC0-282B6BF50227}"/>
          </ac:cxnSpMkLst>
        </pc:cxnChg>
        <pc:cxnChg chg="mod">
          <ac:chgData name="Giacomo Voltan" userId="791c9ed8-ebfb-4e06-848f-45786a6c46a0" providerId="ADAL" clId="{709B6137-AE3F-43A2-BCF0-260346CCEA3A}" dt="2025-09-14T10:07:28.835" v="969"/>
          <ac:cxnSpMkLst>
            <pc:docMk/>
            <pc:sldMk cId="4126201970" sldId="456"/>
            <ac:cxnSpMk id="20" creationId="{DD98E97D-8B8A-C1F5-DEB9-633AD915B86A}"/>
          </ac:cxnSpMkLst>
        </pc:cxnChg>
        <pc:cxnChg chg="mod">
          <ac:chgData name="Giacomo Voltan" userId="791c9ed8-ebfb-4e06-848f-45786a6c46a0" providerId="ADAL" clId="{709B6137-AE3F-43A2-BCF0-260346CCEA3A}" dt="2025-09-14T10:07:28.835" v="969"/>
          <ac:cxnSpMkLst>
            <pc:docMk/>
            <pc:sldMk cId="4126201970" sldId="456"/>
            <ac:cxnSpMk id="21" creationId="{4F7FA418-D676-B4B1-E520-98C9152BFE1D}"/>
          </ac:cxnSpMkLst>
        </pc:cxnChg>
        <pc:cxnChg chg="mod">
          <ac:chgData name="Giacomo Voltan" userId="791c9ed8-ebfb-4e06-848f-45786a6c46a0" providerId="ADAL" clId="{709B6137-AE3F-43A2-BCF0-260346CCEA3A}" dt="2025-09-14T10:07:28.835" v="969"/>
          <ac:cxnSpMkLst>
            <pc:docMk/>
            <pc:sldMk cId="4126201970" sldId="456"/>
            <ac:cxnSpMk id="22" creationId="{03D30843-B691-9DFF-63B9-963A43E085FE}"/>
          </ac:cxnSpMkLst>
        </pc:cxnChg>
        <pc:cxnChg chg="mod">
          <ac:chgData name="Giacomo Voltan" userId="791c9ed8-ebfb-4e06-848f-45786a6c46a0" providerId="ADAL" clId="{709B6137-AE3F-43A2-BCF0-260346CCEA3A}" dt="2025-09-14T09:14:15.674" v="438" actId="478"/>
          <ac:cxnSpMkLst>
            <pc:docMk/>
            <pc:sldMk cId="4126201970" sldId="456"/>
            <ac:cxnSpMk id="45" creationId="{A11F06C1-1A9C-8F1D-0B6D-A2EB06B74EC9}"/>
          </ac:cxnSpMkLst>
        </pc:cxnChg>
        <pc:cxnChg chg="mod">
          <ac:chgData name="Giacomo Voltan" userId="791c9ed8-ebfb-4e06-848f-45786a6c46a0" providerId="ADAL" clId="{709B6137-AE3F-43A2-BCF0-260346CCEA3A}" dt="2025-09-14T09:14:15.674" v="438" actId="478"/>
          <ac:cxnSpMkLst>
            <pc:docMk/>
            <pc:sldMk cId="4126201970" sldId="456"/>
            <ac:cxnSpMk id="50" creationId="{A3B20F3A-FF1D-D4B3-8E10-D24CC2F56EF4}"/>
          </ac:cxnSpMkLst>
        </pc:cxnChg>
        <pc:cxnChg chg="mod">
          <ac:chgData name="Giacomo Voltan" userId="791c9ed8-ebfb-4e06-848f-45786a6c46a0" providerId="ADAL" clId="{709B6137-AE3F-43A2-BCF0-260346CCEA3A}" dt="2025-09-14T09:14:15.674" v="438" actId="478"/>
          <ac:cxnSpMkLst>
            <pc:docMk/>
            <pc:sldMk cId="4126201970" sldId="456"/>
            <ac:cxnSpMk id="53" creationId="{13781D7D-0AD4-2F90-8DD2-115864E928F3}"/>
          </ac:cxnSpMkLst>
        </pc:cxnChg>
        <pc:cxnChg chg="mod">
          <ac:chgData name="Giacomo Voltan" userId="791c9ed8-ebfb-4e06-848f-45786a6c46a0" providerId="ADAL" clId="{709B6137-AE3F-43A2-BCF0-260346CCEA3A}" dt="2025-09-14T09:14:15.674" v="438" actId="478"/>
          <ac:cxnSpMkLst>
            <pc:docMk/>
            <pc:sldMk cId="4126201970" sldId="456"/>
            <ac:cxnSpMk id="56" creationId="{D9F22E4E-0DAA-86B8-E220-5629519412C1}"/>
          </ac:cxnSpMkLst>
        </pc:cxnChg>
        <pc:cxnChg chg="mod">
          <ac:chgData name="Giacomo Voltan" userId="791c9ed8-ebfb-4e06-848f-45786a6c46a0" providerId="ADAL" clId="{709B6137-AE3F-43A2-BCF0-260346CCEA3A}" dt="2025-09-14T09:14:15.674" v="438" actId="478"/>
          <ac:cxnSpMkLst>
            <pc:docMk/>
            <pc:sldMk cId="4126201970" sldId="456"/>
            <ac:cxnSpMk id="192" creationId="{DBDF5F89-2448-883E-71D5-5EB790BFB8EB}"/>
          </ac:cxnSpMkLst>
        </pc:cxnChg>
        <pc:cxnChg chg="mod">
          <ac:chgData name="Giacomo Voltan" userId="791c9ed8-ebfb-4e06-848f-45786a6c46a0" providerId="ADAL" clId="{709B6137-AE3F-43A2-BCF0-260346CCEA3A}" dt="2025-09-14T09:14:15.674" v="438" actId="478"/>
          <ac:cxnSpMkLst>
            <pc:docMk/>
            <pc:sldMk cId="4126201970" sldId="456"/>
            <ac:cxnSpMk id="196" creationId="{48CA7467-5517-B8CA-E99B-456F46D228A3}"/>
          </ac:cxnSpMkLst>
        </pc:cxnChg>
      </pc:sldChg>
      <pc:sldChg chg="addSp delSp modSp mod delAnim">
        <pc:chgData name="Giacomo Voltan" userId="791c9ed8-ebfb-4e06-848f-45786a6c46a0" providerId="ADAL" clId="{709B6137-AE3F-43A2-BCF0-260346CCEA3A}" dt="2025-09-14T10:42:25.117" v="1077" actId="1076"/>
        <pc:sldMkLst>
          <pc:docMk/>
          <pc:sldMk cId="3650011412" sldId="475"/>
        </pc:sldMkLst>
        <pc:spChg chg="add mod">
          <ac:chgData name="Giacomo Voltan" userId="791c9ed8-ebfb-4e06-848f-45786a6c46a0" providerId="ADAL" clId="{709B6137-AE3F-43A2-BCF0-260346CCEA3A}" dt="2025-09-14T09:28:41.294" v="718" actId="20577"/>
          <ac:spMkLst>
            <pc:docMk/>
            <pc:sldMk cId="3650011412" sldId="475"/>
            <ac:spMk id="2" creationId="{B26FDC8F-9B2D-45D6-0E91-4AD848614935}"/>
          </ac:spMkLst>
        </pc:spChg>
        <pc:spChg chg="add mod">
          <ac:chgData name="Giacomo Voltan" userId="791c9ed8-ebfb-4e06-848f-45786a6c46a0" providerId="ADAL" clId="{709B6137-AE3F-43A2-BCF0-260346CCEA3A}" dt="2025-09-14T10:41:55.433" v="1073" actId="1076"/>
          <ac:spMkLst>
            <pc:docMk/>
            <pc:sldMk cId="3650011412" sldId="475"/>
            <ac:spMk id="4" creationId="{7A71E987-41D5-D31D-00BD-3CE37178B484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7" creationId="{9C7B0E49-0129-12C9-9FAA-D5BBA33573F0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12" creationId="{A293E7A0-5A4C-E118-071E-4CEA13066974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17" creationId="{EB3D8828-D453-E62B-6EE5-D0ECC7E294D3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23" creationId="{22411F27-0D52-2F4F-7745-98EEA147A150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24" creationId="{45939657-0C1D-020D-6EF6-021EF0B69A89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35" creationId="{53823330-90E0-8BD5-ED36-D8F26F497176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37" creationId="{E94CD413-337B-662A-D004-85DB4CB97CA4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138" creationId="{FD010967-D52F-01C5-1EB9-B00DC70C5B87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139" creationId="{051482E7-6FB5-18EA-D558-A38811BEC9F0}"/>
          </ac:spMkLst>
        </pc:spChg>
        <pc:spChg chg="del">
          <ac:chgData name="Giacomo Voltan" userId="791c9ed8-ebfb-4e06-848f-45786a6c46a0" providerId="ADAL" clId="{709B6137-AE3F-43A2-BCF0-260346CCEA3A}" dt="2025-09-14T09:13:52.365" v="420" actId="478"/>
          <ac:spMkLst>
            <pc:docMk/>
            <pc:sldMk cId="3650011412" sldId="475"/>
            <ac:spMk id="142" creationId="{6E2A95DC-BD1A-ED09-75CE-C55460FA5BC1}"/>
          </ac:spMkLst>
        </pc:spChg>
        <pc:picChg chg="add mod">
          <ac:chgData name="Giacomo Voltan" userId="791c9ed8-ebfb-4e06-848f-45786a6c46a0" providerId="ADAL" clId="{709B6137-AE3F-43A2-BCF0-260346CCEA3A}" dt="2025-09-14T10:42:25.117" v="1077" actId="1076"/>
          <ac:picMkLst>
            <pc:docMk/>
            <pc:sldMk cId="3650011412" sldId="475"/>
            <ac:picMk id="6" creationId="{1F985716-8C61-42D0-3DF6-86FAE5B1E84D}"/>
          </ac:picMkLst>
        </pc:picChg>
        <pc:picChg chg="add mod">
          <ac:chgData name="Giacomo Voltan" userId="791c9ed8-ebfb-4e06-848f-45786a6c46a0" providerId="ADAL" clId="{709B6137-AE3F-43A2-BCF0-260346CCEA3A}" dt="2025-09-14T10:41:25.162" v="1063" actId="1076"/>
          <ac:picMkLst>
            <pc:docMk/>
            <pc:sldMk cId="3650011412" sldId="475"/>
            <ac:picMk id="1026" creationId="{6C9F6729-D5F0-9197-ACDA-C6C00B76667B}"/>
          </ac:picMkLst>
        </pc:picChg>
      </pc:sldChg>
      <pc:sldChg chg="addSp delSp modSp mod delAnim modAnim">
        <pc:chgData name="Giacomo Voltan" userId="791c9ed8-ebfb-4e06-848f-45786a6c46a0" providerId="ADAL" clId="{709B6137-AE3F-43A2-BCF0-260346CCEA3A}" dt="2025-09-14T09:22:50.932" v="596" actId="1076"/>
        <pc:sldMkLst>
          <pc:docMk/>
          <pc:sldMk cId="4188270220" sldId="499"/>
        </pc:sldMkLst>
        <pc:spChg chg="mod">
          <ac:chgData name="Giacomo Voltan" userId="791c9ed8-ebfb-4e06-848f-45786a6c46a0" providerId="ADAL" clId="{709B6137-AE3F-43A2-BCF0-260346CCEA3A}" dt="2025-09-14T09:21:20.615" v="544" actId="1036"/>
          <ac:spMkLst>
            <pc:docMk/>
            <pc:sldMk cId="4188270220" sldId="499"/>
            <ac:spMk id="3" creationId="{1CE35C9A-44E0-7076-203E-63A7A5374C08}"/>
          </ac:spMkLst>
        </pc:spChg>
        <pc:spChg chg="mod">
          <ac:chgData name="Giacomo Voltan" userId="791c9ed8-ebfb-4e06-848f-45786a6c46a0" providerId="ADAL" clId="{709B6137-AE3F-43A2-BCF0-260346CCEA3A}" dt="2025-09-14T09:22:39.537" v="594" actId="1076"/>
          <ac:spMkLst>
            <pc:docMk/>
            <pc:sldMk cId="4188270220" sldId="499"/>
            <ac:spMk id="4" creationId="{73AC83D6-8F74-A5F4-6E0A-BEF592381994}"/>
          </ac:spMkLst>
        </pc:spChg>
        <pc:spChg chg="mod">
          <ac:chgData name="Giacomo Voltan" userId="791c9ed8-ebfb-4e06-848f-45786a6c46a0" providerId="ADAL" clId="{709B6137-AE3F-43A2-BCF0-260346CCEA3A}" dt="2025-09-14T09:21:20.615" v="544" actId="1036"/>
          <ac:spMkLst>
            <pc:docMk/>
            <pc:sldMk cId="4188270220" sldId="499"/>
            <ac:spMk id="5" creationId="{05078113-059B-D0D0-68D7-4851F0D06D4D}"/>
          </ac:spMkLst>
        </pc:spChg>
        <pc:spChg chg="mod topLvl">
          <ac:chgData name="Giacomo Voltan" userId="791c9ed8-ebfb-4e06-848f-45786a6c46a0" providerId="ADAL" clId="{709B6137-AE3F-43A2-BCF0-260346CCEA3A}" dt="2025-09-14T09:15:09.799" v="458" actId="20577"/>
          <ac:spMkLst>
            <pc:docMk/>
            <pc:sldMk cId="4188270220" sldId="499"/>
            <ac:spMk id="10" creationId="{A92A7197-1FD3-BC48-19EA-04BEBEDEC4DE}"/>
          </ac:spMkLst>
        </pc:spChg>
        <pc:spChg chg="add mod">
          <ac:chgData name="Giacomo Voltan" userId="791c9ed8-ebfb-4e06-848f-45786a6c46a0" providerId="ADAL" clId="{709B6137-AE3F-43A2-BCF0-260346CCEA3A}" dt="2025-09-14T09:22:30.527" v="593" actId="1076"/>
          <ac:spMkLst>
            <pc:docMk/>
            <pc:sldMk cId="4188270220" sldId="499"/>
            <ac:spMk id="15" creationId="{48827F53-8031-C238-2A81-A17696EBFBAD}"/>
          </ac:spMkLst>
        </pc:spChg>
        <pc:spChg chg="mod">
          <ac:chgData name="Giacomo Voltan" userId="791c9ed8-ebfb-4e06-848f-45786a6c46a0" providerId="ADAL" clId="{709B6137-AE3F-43A2-BCF0-260346CCEA3A}" dt="2025-09-14T09:21:20.615" v="544" actId="1036"/>
          <ac:spMkLst>
            <pc:docMk/>
            <pc:sldMk cId="4188270220" sldId="499"/>
            <ac:spMk id="25" creationId="{DCA27720-61E7-C643-3DB3-DE00E27488E6}"/>
          </ac:spMkLst>
        </pc:spChg>
        <pc:spChg chg="mod">
          <ac:chgData name="Giacomo Voltan" userId="791c9ed8-ebfb-4e06-848f-45786a6c46a0" providerId="ADAL" clId="{709B6137-AE3F-43A2-BCF0-260346CCEA3A}" dt="2025-09-14T09:21:20.615" v="544" actId="1036"/>
          <ac:spMkLst>
            <pc:docMk/>
            <pc:sldMk cId="4188270220" sldId="499"/>
            <ac:spMk id="27" creationId="{21EB84FD-A958-F4E3-24B0-3AE7C33155B2}"/>
          </ac:spMkLst>
        </pc:spChg>
        <pc:spChg chg="mod">
          <ac:chgData name="Giacomo Voltan" userId="791c9ed8-ebfb-4e06-848f-45786a6c46a0" providerId="ADAL" clId="{709B6137-AE3F-43A2-BCF0-260346CCEA3A}" dt="2025-09-14T09:19:43.556" v="539" actId="1076"/>
          <ac:spMkLst>
            <pc:docMk/>
            <pc:sldMk cId="4188270220" sldId="499"/>
            <ac:spMk id="30" creationId="{16E66745-4827-AD96-2B1F-763EB6457DB5}"/>
          </ac:spMkLst>
        </pc:spChg>
        <pc:grpChg chg="add del mod">
          <ac:chgData name="Giacomo Voltan" userId="791c9ed8-ebfb-4e06-848f-45786a6c46a0" providerId="ADAL" clId="{709B6137-AE3F-43A2-BCF0-260346CCEA3A}" dt="2025-09-14T09:21:11.344" v="540" actId="478"/>
          <ac:grpSpMkLst>
            <pc:docMk/>
            <pc:sldMk cId="4188270220" sldId="499"/>
            <ac:grpSpMk id="9" creationId="{5AAAD2A6-E620-59F4-A763-93420967AADD}"/>
          </ac:grpSpMkLst>
        </pc:grpChg>
        <pc:grpChg chg="del">
          <ac:chgData name="Giacomo Voltan" userId="791c9ed8-ebfb-4e06-848f-45786a6c46a0" providerId="ADAL" clId="{709B6137-AE3F-43A2-BCF0-260346CCEA3A}" dt="2025-09-14T09:21:12.472" v="541" actId="478"/>
          <ac:grpSpMkLst>
            <pc:docMk/>
            <pc:sldMk cId="4188270220" sldId="499"/>
            <ac:grpSpMk id="12" creationId="{E96BDCE7-A679-8DA8-3687-DBB176BD48C5}"/>
          </ac:grpSpMkLst>
        </pc:grpChg>
        <pc:cxnChg chg="mod">
          <ac:chgData name="Giacomo Voltan" userId="791c9ed8-ebfb-4e06-848f-45786a6c46a0" providerId="ADAL" clId="{709B6137-AE3F-43A2-BCF0-260346CCEA3A}" dt="2025-09-14T09:19:11.678" v="535" actId="1076"/>
          <ac:cxnSpMkLst>
            <pc:docMk/>
            <pc:sldMk cId="4188270220" sldId="499"/>
            <ac:cxnSpMk id="6" creationId="{058727F7-E941-5C86-CE0A-5F60D5B9BCF5}"/>
          </ac:cxnSpMkLst>
        </pc:cxnChg>
        <pc:cxnChg chg="mod">
          <ac:chgData name="Giacomo Voltan" userId="791c9ed8-ebfb-4e06-848f-45786a6c46a0" providerId="ADAL" clId="{709B6137-AE3F-43A2-BCF0-260346CCEA3A}" dt="2025-09-14T09:22:50.932" v="596" actId="1076"/>
          <ac:cxnSpMkLst>
            <pc:docMk/>
            <pc:sldMk cId="4188270220" sldId="499"/>
            <ac:cxnSpMk id="7" creationId="{535A6535-BD83-2906-4789-9CD6150670F7}"/>
          </ac:cxnSpMkLst>
        </pc:cxnChg>
        <pc:cxnChg chg="mod">
          <ac:chgData name="Giacomo Voltan" userId="791c9ed8-ebfb-4e06-848f-45786a6c46a0" providerId="ADAL" clId="{709B6137-AE3F-43A2-BCF0-260346CCEA3A}" dt="2025-09-14T09:22:44.892" v="595" actId="1076"/>
          <ac:cxnSpMkLst>
            <pc:docMk/>
            <pc:sldMk cId="4188270220" sldId="499"/>
            <ac:cxnSpMk id="8" creationId="{E6C6E393-3537-C99D-2F3F-9C26A769ED2B}"/>
          </ac:cxnSpMkLst>
        </pc:cxnChg>
        <pc:cxnChg chg="add del mod topLvl">
          <ac:chgData name="Giacomo Voltan" userId="791c9ed8-ebfb-4e06-848f-45786a6c46a0" providerId="ADAL" clId="{709B6137-AE3F-43A2-BCF0-260346CCEA3A}" dt="2025-09-14T09:15:05.633" v="451" actId="165"/>
          <ac:cxnSpMkLst>
            <pc:docMk/>
            <pc:sldMk cId="4188270220" sldId="499"/>
            <ac:cxnSpMk id="11" creationId="{D5824140-4D0E-06CF-CEAB-2729A6F8B719}"/>
          </ac:cxnSpMkLst>
        </pc:cxnChg>
      </pc:sldChg>
      <pc:sldChg chg="addSp delSp modSp mod addAnim delAnim modAnim">
        <pc:chgData name="Giacomo Voltan" userId="791c9ed8-ebfb-4e06-848f-45786a6c46a0" providerId="ADAL" clId="{709B6137-AE3F-43A2-BCF0-260346CCEA3A}" dt="2025-09-14T10:02:11.212" v="822" actId="1076"/>
        <pc:sldMkLst>
          <pc:docMk/>
          <pc:sldMk cId="3110752012" sldId="2594"/>
        </pc:sldMkLst>
        <pc:spChg chg="add mod">
          <ac:chgData name="Giacomo Voltan" userId="791c9ed8-ebfb-4e06-848f-45786a6c46a0" providerId="ADAL" clId="{709B6137-AE3F-43A2-BCF0-260346CCEA3A}" dt="2025-09-14T09:28:17.090" v="650" actId="1076"/>
          <ac:spMkLst>
            <pc:docMk/>
            <pc:sldMk cId="3110752012" sldId="2594"/>
            <ac:spMk id="2" creationId="{99962159-ED14-E343-AED3-F2A6D230B157}"/>
          </ac:spMkLst>
        </pc:spChg>
        <pc:spChg chg="add mod">
          <ac:chgData name="Giacomo Voltan" userId="791c9ed8-ebfb-4e06-848f-45786a6c46a0" providerId="ADAL" clId="{709B6137-AE3F-43A2-BCF0-260346CCEA3A}" dt="2025-09-14T09:43:40.516" v="804" actId="1076"/>
          <ac:spMkLst>
            <pc:docMk/>
            <pc:sldMk cId="3110752012" sldId="2594"/>
            <ac:spMk id="4" creationId="{5E6644A2-81D1-2EB7-F790-2855EC683CEC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8" creationId="{EF5E5A42-AC6B-A3BC-2E01-3FF79E883CC7}"/>
          </ac:spMkLst>
        </pc:spChg>
        <pc:spChg chg="del">
          <ac:chgData name="Giacomo Voltan" userId="791c9ed8-ebfb-4e06-848f-45786a6c46a0" providerId="ADAL" clId="{709B6137-AE3F-43A2-BCF0-260346CCEA3A}" dt="2025-09-14T08:55:16.730" v="415" actId="478"/>
          <ac:spMkLst>
            <pc:docMk/>
            <pc:sldMk cId="3110752012" sldId="2594"/>
            <ac:spMk id="9" creationId="{F4BC65F6-99C9-585B-DD1F-3B96DFB2D623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24" creationId="{876B79C5-DF5B-BFF3-3BD4-26C9A9EF8CEC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29" creationId="{9B39CE67-6093-21FE-EA51-51A97733B874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34" creationId="{EB114D3C-70CC-2BB9-DC9E-6ABB77340D6E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40" creationId="{E5A4454E-1F52-2B33-5130-CDA37880453B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45" creationId="{9A1CE51A-5266-52A6-B2AF-2944E57BF029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49" creationId="{C6B6B942-3D1F-A107-D9F1-F8F6FEAEA24E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60" creationId="{D7761B8D-153B-E94A-3249-0EEFA2F8E5F9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62" creationId="{766FACEB-9F1D-7A02-D514-EA166CD45267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197" creationId="{ACA24167-3486-C24B-AD2B-2C9F7A0C4FEB}"/>
          </ac:spMkLst>
        </pc:spChg>
        <pc:spChg chg="mod">
          <ac:chgData name="Giacomo Voltan" userId="791c9ed8-ebfb-4e06-848f-45786a6c46a0" providerId="ADAL" clId="{709B6137-AE3F-43A2-BCF0-260346CCEA3A}" dt="2025-09-14T09:57:59.243" v="805"/>
          <ac:spMkLst>
            <pc:docMk/>
            <pc:sldMk cId="3110752012" sldId="2594"/>
            <ac:spMk id="204" creationId="{932B353B-9A6B-4760-8031-61B7B5429FF6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228" creationId="{C62DBD27-642C-1E13-77DA-DE70484AEA95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229" creationId="{B9CEE679-D4D7-790A-0B44-0C8CAB41833B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231" creationId="{DD4A4B63-613F-3D99-E3E8-4D76EC6D5073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232" creationId="{B8A3D2A7-4BDD-ADC9-208C-38E8D017CE33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233" creationId="{E27F19BE-48CB-338A-54C5-7D4E8C356D58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234" creationId="{1E13E6F6-4F8E-C17E-FC04-98493982AF31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235" creationId="{9853E4B2-C3DB-EC26-C2A2-BAE510CD473C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236" creationId="{DA731E4F-0394-21F4-1393-D0D294C2EF00}"/>
          </ac:spMkLst>
        </pc:spChg>
        <pc:spChg chg="del">
          <ac:chgData name="Giacomo Voltan" userId="791c9ed8-ebfb-4e06-848f-45786a6c46a0" providerId="ADAL" clId="{709B6137-AE3F-43A2-BCF0-260346CCEA3A}" dt="2025-09-14T08:55:22.618" v="419" actId="478"/>
          <ac:spMkLst>
            <pc:docMk/>
            <pc:sldMk cId="3110752012" sldId="2594"/>
            <ac:spMk id="237" creationId="{032C585C-8784-8F5D-F932-BB7E971A5361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55" creationId="{C672F1D7-4FE6-AD9B-B0A8-9C28B0E534B9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59" creationId="{D266047C-838D-3A0F-7B3F-4F45310E2982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61" creationId="{5D7A7607-4DB8-27F6-D65B-37CA86488208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62" creationId="{BC137D08-503B-8C04-4895-59081D464029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63" creationId="{56497E62-7793-2528-2473-A30F068782E0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72" creationId="{CE7C48EF-C12B-2477-3BFE-D0E1F460491B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76" creationId="{EA73CAF8-DCDD-164F-FDBF-3054D915A382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83" creationId="{97FAD8A3-C6A2-CABE-B6BC-25C6622537B4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85" creationId="{DEECF259-CDD7-BFFB-0F39-FA1C5B25886D}"/>
          </ac:spMkLst>
        </pc:spChg>
        <pc:spChg chg="mod">
          <ac:chgData name="Giacomo Voltan" userId="791c9ed8-ebfb-4e06-848f-45786a6c46a0" providerId="ADAL" clId="{709B6137-AE3F-43A2-BCF0-260346CCEA3A}" dt="2025-09-14T09:58:20.204" v="806"/>
          <ac:spMkLst>
            <pc:docMk/>
            <pc:sldMk cId="3110752012" sldId="2594"/>
            <ac:spMk id="291" creationId="{250C0594-A40A-02D6-56F8-057FCB5C8427}"/>
          </ac:spMkLst>
        </pc:spChg>
        <pc:grpChg chg="add del">
          <ac:chgData name="Giacomo Voltan" userId="791c9ed8-ebfb-4e06-848f-45786a6c46a0" providerId="ADAL" clId="{709B6137-AE3F-43A2-BCF0-260346CCEA3A}" dt="2025-09-14T08:55:19.223" v="418" actId="478"/>
          <ac:grpSpMkLst>
            <pc:docMk/>
            <pc:sldMk cId="3110752012" sldId="2594"/>
            <ac:grpSpMk id="11" creationId="{6AD5F68C-651C-9A7F-D419-E85D5C512846}"/>
          </ac:grpSpMkLst>
        </pc:grpChg>
        <pc:grpChg chg="mod">
          <ac:chgData name="Giacomo Voltan" userId="791c9ed8-ebfb-4e06-848f-45786a6c46a0" providerId="ADAL" clId="{709B6137-AE3F-43A2-BCF0-260346CCEA3A}" dt="2025-09-14T09:58:56.286" v="820" actId="1076"/>
          <ac:grpSpMkLst>
            <pc:docMk/>
            <pc:sldMk cId="3110752012" sldId="2594"/>
            <ac:grpSpMk id="206" creationId="{9B736FE5-309C-D9B2-9875-AA76824B62AC}"/>
          </ac:grpSpMkLst>
        </pc:grpChg>
        <pc:picChg chg="del">
          <ac:chgData name="Giacomo Voltan" userId="791c9ed8-ebfb-4e06-848f-45786a6c46a0" providerId="ADAL" clId="{709B6137-AE3F-43A2-BCF0-260346CCEA3A}" dt="2025-09-14T08:55:17.511" v="416" actId="478"/>
          <ac:picMkLst>
            <pc:docMk/>
            <pc:sldMk cId="3110752012" sldId="2594"/>
            <ac:picMk id="5" creationId="{035CB660-235E-7F31-1BBE-D515DAD2B618}"/>
          </ac:picMkLst>
        </pc:picChg>
        <pc:picChg chg="del">
          <ac:chgData name="Giacomo Voltan" userId="791c9ed8-ebfb-4e06-848f-45786a6c46a0" providerId="ADAL" clId="{709B6137-AE3F-43A2-BCF0-260346CCEA3A}" dt="2025-09-14T08:55:18.146" v="417" actId="478"/>
          <ac:picMkLst>
            <pc:docMk/>
            <pc:sldMk cId="3110752012" sldId="2594"/>
            <ac:picMk id="10" creationId="{7A4670B6-09D5-BA94-C2EF-AD37A6870187}"/>
          </ac:picMkLst>
        </pc:picChg>
        <pc:picChg chg="add mod">
          <ac:chgData name="Giacomo Voltan" userId="791c9ed8-ebfb-4e06-848f-45786a6c46a0" providerId="ADAL" clId="{709B6137-AE3F-43A2-BCF0-260346CCEA3A}" dt="2025-09-14T10:02:11.212" v="822" actId="1076"/>
          <ac:picMkLst>
            <pc:docMk/>
            <pc:sldMk cId="3110752012" sldId="2594"/>
            <ac:picMk id="293" creationId="{B2DA6327-BBBD-B3B9-DDED-D05EC8778A63}"/>
          </ac:picMkLst>
        </pc:picChg>
      </pc:sldChg>
      <pc:sldChg chg="modSp mod modAnim">
        <pc:chgData name="Giacomo Voltan" userId="791c9ed8-ebfb-4e06-848f-45786a6c46a0" providerId="ADAL" clId="{709B6137-AE3F-43A2-BCF0-260346CCEA3A}" dt="2025-09-11T19:31:46.858" v="141" actId="1076"/>
        <pc:sldMkLst>
          <pc:docMk/>
          <pc:sldMk cId="3391152897" sldId="2595"/>
        </pc:sldMkLst>
      </pc:sldChg>
      <pc:sldChg chg="addSp delSp modSp mod delAnim modAnim">
        <pc:chgData name="Giacomo Voltan" userId="791c9ed8-ebfb-4e06-848f-45786a6c46a0" providerId="ADAL" clId="{709B6137-AE3F-43A2-BCF0-260346CCEA3A}" dt="2025-09-14T08:53:09.232" v="370" actId="1038"/>
        <pc:sldMkLst>
          <pc:docMk/>
          <pc:sldMk cId="716628805" sldId="2604"/>
        </pc:sldMkLst>
        <pc:spChg chg="mod">
          <ac:chgData name="Giacomo Voltan" userId="791c9ed8-ebfb-4e06-848f-45786a6c46a0" providerId="ADAL" clId="{709B6137-AE3F-43A2-BCF0-260346CCEA3A}" dt="2025-09-14T08:52:29.910" v="269" actId="1038"/>
          <ac:spMkLst>
            <pc:docMk/>
            <pc:sldMk cId="716628805" sldId="2604"/>
            <ac:spMk id="2" creationId="{FA614A10-1B52-5FE4-F77B-222EE2FC5361}"/>
          </ac:spMkLst>
        </pc:spChg>
        <pc:spChg chg="del">
          <ac:chgData name="Giacomo Voltan" userId="791c9ed8-ebfb-4e06-848f-45786a6c46a0" providerId="ADAL" clId="{709B6137-AE3F-43A2-BCF0-260346CCEA3A}" dt="2025-09-14T08:51:51.861" v="160" actId="478"/>
          <ac:spMkLst>
            <pc:docMk/>
            <pc:sldMk cId="716628805" sldId="2604"/>
            <ac:spMk id="5" creationId="{40319A8A-85BA-0E85-6F50-13772C7F1C8A}"/>
          </ac:spMkLst>
        </pc:spChg>
        <pc:spChg chg="add mod">
          <ac:chgData name="Giacomo Voltan" userId="791c9ed8-ebfb-4e06-848f-45786a6c46a0" providerId="ADAL" clId="{709B6137-AE3F-43A2-BCF0-260346CCEA3A}" dt="2025-09-14T08:52:56.731" v="271" actId="1076"/>
          <ac:spMkLst>
            <pc:docMk/>
            <pc:sldMk cId="716628805" sldId="2604"/>
            <ac:spMk id="6" creationId="{BB58A39B-CD8A-7421-D97C-11C9D2032666}"/>
          </ac:spMkLst>
        </pc:spChg>
        <pc:spChg chg="mod ord">
          <ac:chgData name="Giacomo Voltan" userId="791c9ed8-ebfb-4e06-848f-45786a6c46a0" providerId="ADAL" clId="{709B6137-AE3F-43A2-BCF0-260346CCEA3A}" dt="2025-09-14T08:52:14.411" v="163" actId="167"/>
          <ac:spMkLst>
            <pc:docMk/>
            <pc:sldMk cId="716628805" sldId="2604"/>
            <ac:spMk id="7" creationId="{516A520D-F387-5F02-5300-383713DF4D08}"/>
          </ac:spMkLst>
        </pc:spChg>
        <pc:spChg chg="add mod">
          <ac:chgData name="Giacomo Voltan" userId="791c9ed8-ebfb-4e06-848f-45786a6c46a0" providerId="ADAL" clId="{709B6137-AE3F-43A2-BCF0-260346CCEA3A}" dt="2025-09-14T08:53:09.232" v="370" actId="1038"/>
          <ac:spMkLst>
            <pc:docMk/>
            <pc:sldMk cId="716628805" sldId="2604"/>
            <ac:spMk id="8" creationId="{51DB7F44-1D58-A0E4-67F9-789ABABCBC6C}"/>
          </ac:spMkLst>
        </pc:spChg>
        <pc:spChg chg="del">
          <ac:chgData name="Giacomo Voltan" userId="791c9ed8-ebfb-4e06-848f-45786a6c46a0" providerId="ADAL" clId="{709B6137-AE3F-43A2-BCF0-260346CCEA3A}" dt="2025-09-14T08:52:16.822" v="164" actId="478"/>
          <ac:spMkLst>
            <pc:docMk/>
            <pc:sldMk cId="716628805" sldId="2604"/>
            <ac:spMk id="9" creationId="{9F9EE8DF-B283-83E9-A6C5-75A270002F27}"/>
          </ac:spMkLst>
        </pc:spChg>
        <pc:spChg chg="mod">
          <ac:chgData name="Giacomo Voltan" userId="791c9ed8-ebfb-4e06-848f-45786a6c46a0" providerId="ADAL" clId="{709B6137-AE3F-43A2-BCF0-260346CCEA3A}" dt="2025-09-14T08:52:29.910" v="269" actId="1038"/>
          <ac:spMkLst>
            <pc:docMk/>
            <pc:sldMk cId="716628805" sldId="2604"/>
            <ac:spMk id="11" creationId="{FE781567-7E1E-7318-A31A-CB826AFFA6C1}"/>
          </ac:spMkLst>
        </pc:spChg>
        <pc:spChg chg="add mod">
          <ac:chgData name="Giacomo Voltan" userId="791c9ed8-ebfb-4e06-848f-45786a6c46a0" providerId="ADAL" clId="{709B6137-AE3F-43A2-BCF0-260346CCEA3A}" dt="2025-09-14T08:53:09.232" v="370" actId="1038"/>
          <ac:spMkLst>
            <pc:docMk/>
            <pc:sldMk cId="716628805" sldId="2604"/>
            <ac:spMk id="12" creationId="{36E4E482-D04C-6122-F2D5-8E3D64004D44}"/>
          </ac:spMkLst>
        </pc:spChg>
        <pc:spChg chg="mod">
          <ac:chgData name="Giacomo Voltan" userId="791c9ed8-ebfb-4e06-848f-45786a6c46a0" providerId="ADAL" clId="{709B6137-AE3F-43A2-BCF0-260346CCEA3A}" dt="2025-09-14T08:52:29.910" v="269" actId="1038"/>
          <ac:spMkLst>
            <pc:docMk/>
            <pc:sldMk cId="716628805" sldId="2604"/>
            <ac:spMk id="13" creationId="{1BD458E2-43C3-0145-01A7-59981BFB7541}"/>
          </ac:spMkLst>
        </pc:spChg>
        <pc:spChg chg="del">
          <ac:chgData name="Giacomo Voltan" userId="791c9ed8-ebfb-4e06-848f-45786a6c46a0" providerId="ADAL" clId="{709B6137-AE3F-43A2-BCF0-260346CCEA3A}" dt="2025-09-14T08:51:51.861" v="160" actId="478"/>
          <ac:spMkLst>
            <pc:docMk/>
            <pc:sldMk cId="716628805" sldId="2604"/>
            <ac:spMk id="14" creationId="{B16957EB-5765-5631-D156-DA9EF515C7F1}"/>
          </ac:spMkLst>
        </pc:spChg>
        <pc:spChg chg="del">
          <ac:chgData name="Giacomo Voltan" userId="791c9ed8-ebfb-4e06-848f-45786a6c46a0" providerId="ADAL" clId="{709B6137-AE3F-43A2-BCF0-260346CCEA3A}" dt="2025-09-14T08:51:51.861" v="160" actId="478"/>
          <ac:spMkLst>
            <pc:docMk/>
            <pc:sldMk cId="716628805" sldId="2604"/>
            <ac:spMk id="15" creationId="{90424AFB-A630-C744-DCFB-29AC5A1676FD}"/>
          </ac:spMkLst>
        </pc:spChg>
        <pc:spChg chg="del">
          <ac:chgData name="Giacomo Voltan" userId="791c9ed8-ebfb-4e06-848f-45786a6c46a0" providerId="ADAL" clId="{709B6137-AE3F-43A2-BCF0-260346CCEA3A}" dt="2025-09-14T08:51:51.861" v="160" actId="478"/>
          <ac:spMkLst>
            <pc:docMk/>
            <pc:sldMk cId="716628805" sldId="2604"/>
            <ac:spMk id="16" creationId="{D7B63457-5A37-AA18-912A-DBC1ACB805D9}"/>
          </ac:spMkLst>
        </pc:spChg>
        <pc:spChg chg="del">
          <ac:chgData name="Giacomo Voltan" userId="791c9ed8-ebfb-4e06-848f-45786a6c46a0" providerId="ADAL" clId="{709B6137-AE3F-43A2-BCF0-260346CCEA3A}" dt="2025-09-14T08:51:51.861" v="160" actId="478"/>
          <ac:spMkLst>
            <pc:docMk/>
            <pc:sldMk cId="716628805" sldId="2604"/>
            <ac:spMk id="17" creationId="{60C9AA57-E398-F0F9-1F49-12DF5B69DC48}"/>
          </ac:spMkLst>
        </pc:spChg>
        <pc:spChg chg="add mod">
          <ac:chgData name="Giacomo Voltan" userId="791c9ed8-ebfb-4e06-848f-45786a6c46a0" providerId="ADAL" clId="{709B6137-AE3F-43A2-BCF0-260346CCEA3A}" dt="2025-09-14T08:53:09.232" v="370" actId="1038"/>
          <ac:spMkLst>
            <pc:docMk/>
            <pc:sldMk cId="716628805" sldId="2604"/>
            <ac:spMk id="18" creationId="{0A045963-8BD9-E0CF-BCD1-ED302C2D2BC0}"/>
          </ac:spMkLst>
        </pc:spChg>
        <pc:spChg chg="add mod">
          <ac:chgData name="Giacomo Voltan" userId="791c9ed8-ebfb-4e06-848f-45786a6c46a0" providerId="ADAL" clId="{709B6137-AE3F-43A2-BCF0-260346CCEA3A}" dt="2025-09-14T08:53:09.232" v="370" actId="1038"/>
          <ac:spMkLst>
            <pc:docMk/>
            <pc:sldMk cId="716628805" sldId="2604"/>
            <ac:spMk id="19" creationId="{20C467AF-1029-9D1E-06FC-2C353EBC4AA4}"/>
          </ac:spMkLst>
        </pc:spChg>
        <pc:spChg chg="del">
          <ac:chgData name="Giacomo Voltan" userId="791c9ed8-ebfb-4e06-848f-45786a6c46a0" providerId="ADAL" clId="{709B6137-AE3F-43A2-BCF0-260346CCEA3A}" dt="2025-09-14T08:51:51.861" v="160" actId="478"/>
          <ac:spMkLst>
            <pc:docMk/>
            <pc:sldMk cId="716628805" sldId="2604"/>
            <ac:spMk id="22" creationId="{6ACCEF5F-B148-1EBD-6837-5D69667091EC}"/>
          </ac:spMkLst>
        </pc:spChg>
        <pc:spChg chg="mod">
          <ac:chgData name="Giacomo Voltan" userId="791c9ed8-ebfb-4e06-848f-45786a6c46a0" providerId="ADAL" clId="{709B6137-AE3F-43A2-BCF0-260346CCEA3A}" dt="2025-09-14T08:52:29.910" v="269" actId="1038"/>
          <ac:spMkLst>
            <pc:docMk/>
            <pc:sldMk cId="716628805" sldId="2604"/>
            <ac:spMk id="23" creationId="{144A7010-755E-2078-1810-25786523FCEB}"/>
          </ac:spMkLst>
        </pc:spChg>
        <pc:spChg chg="del">
          <ac:chgData name="Giacomo Voltan" userId="791c9ed8-ebfb-4e06-848f-45786a6c46a0" providerId="ADAL" clId="{709B6137-AE3F-43A2-BCF0-260346CCEA3A}" dt="2025-09-14T08:51:51.861" v="160" actId="478"/>
          <ac:spMkLst>
            <pc:docMk/>
            <pc:sldMk cId="716628805" sldId="2604"/>
            <ac:spMk id="24" creationId="{1EF2DBFF-AC9C-F754-733D-C3D8B3713CB3}"/>
          </ac:spMkLst>
        </pc:spChg>
        <pc:spChg chg="add mod">
          <ac:chgData name="Giacomo Voltan" userId="791c9ed8-ebfb-4e06-848f-45786a6c46a0" providerId="ADAL" clId="{709B6137-AE3F-43A2-BCF0-260346CCEA3A}" dt="2025-09-14T08:53:09.232" v="370" actId="1038"/>
          <ac:spMkLst>
            <pc:docMk/>
            <pc:sldMk cId="716628805" sldId="2604"/>
            <ac:spMk id="25" creationId="{FFA97CBA-D90D-7A4B-8932-51063E08E9D5}"/>
          </ac:spMkLst>
        </pc:spChg>
        <pc:spChg chg="add mod">
          <ac:chgData name="Giacomo Voltan" userId="791c9ed8-ebfb-4e06-848f-45786a6c46a0" providerId="ADAL" clId="{709B6137-AE3F-43A2-BCF0-260346CCEA3A}" dt="2025-09-14T08:53:09.232" v="370" actId="1038"/>
          <ac:spMkLst>
            <pc:docMk/>
            <pc:sldMk cId="716628805" sldId="2604"/>
            <ac:spMk id="26" creationId="{11F6255F-CF27-6957-5499-E254EECB440E}"/>
          </ac:spMkLst>
        </pc:spChg>
        <pc:spChg chg="mod">
          <ac:chgData name="Giacomo Voltan" userId="791c9ed8-ebfb-4e06-848f-45786a6c46a0" providerId="ADAL" clId="{709B6137-AE3F-43A2-BCF0-260346CCEA3A}" dt="2025-09-14T08:52:29.910" v="269" actId="1038"/>
          <ac:spMkLst>
            <pc:docMk/>
            <pc:sldMk cId="716628805" sldId="2604"/>
            <ac:spMk id="27" creationId="{02243371-9223-85D6-43D8-9F39C63B9A96}"/>
          </ac:spMkLst>
        </pc:spChg>
        <pc:spChg chg="add mod">
          <ac:chgData name="Giacomo Voltan" userId="791c9ed8-ebfb-4e06-848f-45786a6c46a0" providerId="ADAL" clId="{709B6137-AE3F-43A2-BCF0-260346CCEA3A}" dt="2025-09-14T08:53:09.232" v="370" actId="1038"/>
          <ac:spMkLst>
            <pc:docMk/>
            <pc:sldMk cId="716628805" sldId="2604"/>
            <ac:spMk id="28" creationId="{9321C86C-EB2C-0A45-F502-389A26C5E927}"/>
          </ac:spMkLst>
        </pc:spChg>
      </pc:sldChg>
      <pc:sldChg chg="modSp">
        <pc:chgData name="Giacomo Voltan" userId="791c9ed8-ebfb-4e06-848f-45786a6c46a0" providerId="ADAL" clId="{709B6137-AE3F-43A2-BCF0-260346CCEA3A}" dt="2025-09-14T08:54:22.823" v="414" actId="20577"/>
        <pc:sldMkLst>
          <pc:docMk/>
          <pc:sldMk cId="1293410592" sldId="2606"/>
        </pc:sldMkLst>
        <pc:spChg chg="mod">
          <ac:chgData name="Giacomo Voltan" userId="791c9ed8-ebfb-4e06-848f-45786a6c46a0" providerId="ADAL" clId="{709B6137-AE3F-43A2-BCF0-260346CCEA3A}" dt="2025-09-14T08:50:42.483" v="147" actId="20577"/>
          <ac:spMkLst>
            <pc:docMk/>
            <pc:sldMk cId="1293410592" sldId="2606"/>
            <ac:spMk id="2" creationId="{EEE2E533-1E2C-3E50-A7C1-36CE787E07D7}"/>
          </ac:spMkLst>
        </pc:spChg>
        <pc:spChg chg="mod">
          <ac:chgData name="Giacomo Voltan" userId="791c9ed8-ebfb-4e06-848f-45786a6c46a0" providerId="ADAL" clId="{709B6137-AE3F-43A2-BCF0-260346CCEA3A}" dt="2025-09-14T08:50:52.313" v="159" actId="20577"/>
          <ac:spMkLst>
            <pc:docMk/>
            <pc:sldMk cId="1293410592" sldId="2606"/>
            <ac:spMk id="8" creationId="{E87B8A7B-2039-CBE0-5C88-D5AA8F941756}"/>
          </ac:spMkLst>
        </pc:spChg>
        <pc:spChg chg="mod">
          <ac:chgData name="Giacomo Voltan" userId="791c9ed8-ebfb-4e06-848f-45786a6c46a0" providerId="ADAL" clId="{709B6137-AE3F-43A2-BCF0-260346CCEA3A}" dt="2025-09-14T08:53:36.490" v="382" actId="6549"/>
          <ac:spMkLst>
            <pc:docMk/>
            <pc:sldMk cId="1293410592" sldId="2606"/>
            <ac:spMk id="18" creationId="{8DD1FBA6-0D31-47FB-9854-090DC34FBB39}"/>
          </ac:spMkLst>
        </pc:spChg>
        <pc:spChg chg="mod">
          <ac:chgData name="Giacomo Voltan" userId="791c9ed8-ebfb-4e06-848f-45786a6c46a0" providerId="ADAL" clId="{709B6137-AE3F-43A2-BCF0-260346CCEA3A}" dt="2025-09-14T08:54:22.823" v="414" actId="20577"/>
          <ac:spMkLst>
            <pc:docMk/>
            <pc:sldMk cId="1293410592" sldId="2606"/>
            <ac:spMk id="20" creationId="{95826684-9D0D-23DE-17E4-F8E46D3E565D}"/>
          </ac:spMkLst>
        </pc:spChg>
        <pc:spChg chg="mod">
          <ac:chgData name="Giacomo Voltan" userId="791c9ed8-ebfb-4e06-848f-45786a6c46a0" providerId="ADAL" clId="{709B6137-AE3F-43A2-BCF0-260346CCEA3A}" dt="2025-09-14T08:53:57.365" v="402" actId="20577"/>
          <ac:spMkLst>
            <pc:docMk/>
            <pc:sldMk cId="1293410592" sldId="2606"/>
            <ac:spMk id="21" creationId="{A13E74D7-D4C5-4DE2-5A7C-10829FE098F2}"/>
          </ac:spMkLst>
        </pc:spChg>
      </pc:sldChg>
      <pc:sldChg chg="delSp del mod delAnim">
        <pc:chgData name="Giacomo Voltan" userId="791c9ed8-ebfb-4e06-848f-45786a6c46a0" providerId="ADAL" clId="{709B6137-AE3F-43A2-BCF0-260346CCEA3A}" dt="2025-09-14T08:53:16.058" v="371" actId="2696"/>
        <pc:sldMkLst>
          <pc:docMk/>
          <pc:sldMk cId="1039935034" sldId="2607"/>
        </pc:sldMkLst>
        <pc:spChg chg="del">
          <ac:chgData name="Giacomo Voltan" userId="791c9ed8-ebfb-4e06-848f-45786a6c46a0" providerId="ADAL" clId="{709B6137-AE3F-43A2-BCF0-260346CCEA3A}" dt="2025-09-14T08:53:02.904" v="272" actId="21"/>
          <ac:spMkLst>
            <pc:docMk/>
            <pc:sldMk cId="1039935034" sldId="2607"/>
            <ac:spMk id="5" creationId="{51DB7F44-1D58-A0E4-67F9-789ABABCBC6C}"/>
          </ac:spMkLst>
        </pc:spChg>
        <pc:spChg chg="del">
          <ac:chgData name="Giacomo Voltan" userId="791c9ed8-ebfb-4e06-848f-45786a6c46a0" providerId="ADAL" clId="{709B6137-AE3F-43A2-BCF0-260346CCEA3A}" dt="2025-09-14T08:53:02.904" v="272" actId="21"/>
          <ac:spMkLst>
            <pc:docMk/>
            <pc:sldMk cId="1039935034" sldId="2607"/>
            <ac:spMk id="14" creationId="{36E4E482-D04C-6122-F2D5-8E3D64004D44}"/>
          </ac:spMkLst>
        </pc:spChg>
        <pc:spChg chg="del">
          <ac:chgData name="Giacomo Voltan" userId="791c9ed8-ebfb-4e06-848f-45786a6c46a0" providerId="ADAL" clId="{709B6137-AE3F-43A2-BCF0-260346CCEA3A}" dt="2025-09-14T08:53:02.904" v="272" actId="21"/>
          <ac:spMkLst>
            <pc:docMk/>
            <pc:sldMk cId="1039935034" sldId="2607"/>
            <ac:spMk id="15" creationId="{0A045963-8BD9-E0CF-BCD1-ED302C2D2BC0}"/>
          </ac:spMkLst>
        </pc:spChg>
        <pc:spChg chg="del">
          <ac:chgData name="Giacomo Voltan" userId="791c9ed8-ebfb-4e06-848f-45786a6c46a0" providerId="ADAL" clId="{709B6137-AE3F-43A2-BCF0-260346CCEA3A}" dt="2025-09-14T08:53:02.904" v="272" actId="21"/>
          <ac:spMkLst>
            <pc:docMk/>
            <pc:sldMk cId="1039935034" sldId="2607"/>
            <ac:spMk id="16" creationId="{20C467AF-1029-9D1E-06FC-2C353EBC4AA4}"/>
          </ac:spMkLst>
        </pc:spChg>
        <pc:spChg chg="del">
          <ac:chgData name="Giacomo Voltan" userId="791c9ed8-ebfb-4e06-848f-45786a6c46a0" providerId="ADAL" clId="{709B6137-AE3F-43A2-BCF0-260346CCEA3A}" dt="2025-09-14T08:53:02.904" v="272" actId="21"/>
          <ac:spMkLst>
            <pc:docMk/>
            <pc:sldMk cId="1039935034" sldId="2607"/>
            <ac:spMk id="17" creationId="{FFA97CBA-D90D-7A4B-8932-51063E08E9D5}"/>
          </ac:spMkLst>
        </pc:spChg>
        <pc:spChg chg="del">
          <ac:chgData name="Giacomo Voltan" userId="791c9ed8-ebfb-4e06-848f-45786a6c46a0" providerId="ADAL" clId="{709B6137-AE3F-43A2-BCF0-260346CCEA3A}" dt="2025-09-14T08:53:02.904" v="272" actId="21"/>
          <ac:spMkLst>
            <pc:docMk/>
            <pc:sldMk cId="1039935034" sldId="2607"/>
            <ac:spMk id="22" creationId="{11F6255F-CF27-6957-5499-E254EECB440E}"/>
          </ac:spMkLst>
        </pc:spChg>
        <pc:spChg chg="del">
          <ac:chgData name="Giacomo Voltan" userId="791c9ed8-ebfb-4e06-848f-45786a6c46a0" providerId="ADAL" clId="{709B6137-AE3F-43A2-BCF0-260346CCEA3A}" dt="2025-09-14T08:53:02.904" v="272" actId="21"/>
          <ac:spMkLst>
            <pc:docMk/>
            <pc:sldMk cId="1039935034" sldId="2607"/>
            <ac:spMk id="24" creationId="{9321C86C-EB2C-0A45-F502-389A26C5E927}"/>
          </ac:spMkLst>
        </pc:spChg>
      </pc:sldChg>
    </pc:docChg>
  </pc:docChgLst>
  <pc:docChgLst>
    <pc:chgData name="Giacomo Voltan" userId="791c9ed8-ebfb-4e06-848f-45786a6c46a0" providerId="ADAL" clId="{3B198D70-33E3-441B-B181-418C86024463}"/>
    <pc:docChg chg="undo custSel addSld modSld sldOrd modMainMaster">
      <pc:chgData name="Giacomo Voltan" userId="791c9ed8-ebfb-4e06-848f-45786a6c46a0" providerId="ADAL" clId="{3B198D70-33E3-441B-B181-418C86024463}" dt="2025-09-09T14:14:24.990" v="180" actId="478"/>
      <pc:docMkLst>
        <pc:docMk/>
      </pc:docMkLst>
      <pc:sldChg chg="modSp mod">
        <pc:chgData name="Giacomo Voltan" userId="791c9ed8-ebfb-4e06-848f-45786a6c46a0" providerId="ADAL" clId="{3B198D70-33E3-441B-B181-418C86024463}" dt="2025-09-08T08:26:08.236" v="57" actId="20577"/>
        <pc:sldMkLst>
          <pc:docMk/>
          <pc:sldMk cId="1420781873" sldId="256"/>
        </pc:sldMkLst>
        <pc:spChg chg="mod">
          <ac:chgData name="Giacomo Voltan" userId="791c9ed8-ebfb-4e06-848f-45786a6c46a0" providerId="ADAL" clId="{3B198D70-33E3-441B-B181-418C86024463}" dt="2025-09-08T08:26:08.236" v="57" actId="20577"/>
          <ac:spMkLst>
            <pc:docMk/>
            <pc:sldMk cId="1420781873" sldId="256"/>
            <ac:spMk id="2" creationId="{42BFFC66-FB79-85D9-F7CD-2F38A50CCC3F}"/>
          </ac:spMkLst>
        </pc:spChg>
        <pc:spChg chg="mod">
          <ac:chgData name="Giacomo Voltan" userId="791c9ed8-ebfb-4e06-848f-45786a6c46a0" providerId="ADAL" clId="{3B198D70-33E3-441B-B181-418C86024463}" dt="2025-09-08T08:25:41.707" v="29" actId="20577"/>
          <ac:spMkLst>
            <pc:docMk/>
            <pc:sldMk cId="1420781873" sldId="256"/>
            <ac:spMk id="3" creationId="{2DD92F17-89CD-341F-72D0-44843CC701A9}"/>
          </ac:spMkLst>
        </pc:spChg>
      </pc:sldChg>
      <pc:sldChg chg="addSp delSp modSp mod chgLayout">
        <pc:chgData name="Giacomo Voltan" userId="791c9ed8-ebfb-4e06-848f-45786a6c46a0" providerId="ADAL" clId="{3B198D70-33E3-441B-B181-418C86024463}" dt="2025-09-09T14:14:24.990" v="180" actId="478"/>
        <pc:sldMkLst>
          <pc:docMk/>
          <pc:sldMk cId="4126201970" sldId="456"/>
        </pc:sldMkLst>
      </pc:sldChg>
      <pc:sldChg chg="addSp delSp modSp mod modClrScheme chgLayout">
        <pc:chgData name="Giacomo Voltan" userId="791c9ed8-ebfb-4e06-848f-45786a6c46a0" providerId="ADAL" clId="{3B198D70-33E3-441B-B181-418C86024463}" dt="2025-09-09T13:28:27.849" v="170" actId="20577"/>
        <pc:sldMkLst>
          <pc:docMk/>
          <pc:sldMk cId="4188270220" sldId="499"/>
        </pc:sldMkLst>
        <pc:spChg chg="add mod">
          <ac:chgData name="Giacomo Voltan" userId="791c9ed8-ebfb-4e06-848f-45786a6c46a0" providerId="ADAL" clId="{3B198D70-33E3-441B-B181-418C86024463}" dt="2025-09-09T13:28:27.849" v="170" actId="20577"/>
          <ac:spMkLst>
            <pc:docMk/>
            <pc:sldMk cId="4188270220" sldId="499"/>
            <ac:spMk id="2" creationId="{2DC5DF91-74A5-C5DE-B361-E6C51466B908}"/>
          </ac:spMkLst>
        </pc:spChg>
      </pc:sldChg>
      <pc:sldChg chg="modSp mod ord">
        <pc:chgData name="Giacomo Voltan" userId="791c9ed8-ebfb-4e06-848f-45786a6c46a0" providerId="ADAL" clId="{3B198D70-33E3-441B-B181-418C86024463}" dt="2025-09-09T13:14:42.229" v="131" actId="947"/>
        <pc:sldMkLst>
          <pc:docMk/>
          <pc:sldMk cId="1379361046" sldId="2593"/>
        </pc:sldMkLst>
        <pc:spChg chg="mod">
          <ac:chgData name="Giacomo Voltan" userId="791c9ed8-ebfb-4e06-848f-45786a6c46a0" providerId="ADAL" clId="{3B198D70-33E3-441B-B181-418C86024463}" dt="2025-09-09T13:14:42.229" v="131" actId="947"/>
          <ac:spMkLst>
            <pc:docMk/>
            <pc:sldMk cId="1379361046" sldId="2593"/>
            <ac:spMk id="10" creationId="{F76B765A-26ED-86E9-F5CE-862527710A40}"/>
          </ac:spMkLst>
        </pc:spChg>
      </pc:sldChg>
      <pc:sldChg chg="delSp modSp add mod ord delAnim modAnim">
        <pc:chgData name="Giacomo Voltan" userId="791c9ed8-ebfb-4e06-848f-45786a6c46a0" providerId="ADAL" clId="{3B198D70-33E3-441B-B181-418C86024463}" dt="2025-09-09T13:14:31.277" v="129" actId="20577"/>
        <pc:sldMkLst>
          <pc:docMk/>
          <pc:sldMk cId="3391152897" sldId="2595"/>
        </pc:sldMkLst>
      </pc:sldChg>
      <pc:sldChg chg="addSp delSp modSp add mod modClrScheme chgLayout">
        <pc:chgData name="Giacomo Voltan" userId="791c9ed8-ebfb-4e06-848f-45786a6c46a0" providerId="ADAL" clId="{3B198D70-33E3-441B-B181-418C86024463}" dt="2025-09-09T13:32:25.086" v="171"/>
        <pc:sldMkLst>
          <pc:docMk/>
          <pc:sldMk cId="3870805990" sldId="2596"/>
        </pc:sldMkLst>
      </pc:sldChg>
      <pc:sldChg chg="addSp delSp modSp add mod modClrScheme chgLayout">
        <pc:chgData name="Giacomo Voltan" userId="791c9ed8-ebfb-4e06-848f-45786a6c46a0" providerId="ADAL" clId="{3B198D70-33E3-441B-B181-418C86024463}" dt="2025-09-09T13:32:35.563" v="175" actId="20577"/>
        <pc:sldMkLst>
          <pc:docMk/>
          <pc:sldMk cId="3971495978" sldId="2597"/>
        </pc:sldMkLst>
      </pc:sldChg>
      <pc:sldChg chg="add">
        <pc:chgData name="Giacomo Voltan" userId="791c9ed8-ebfb-4e06-848f-45786a6c46a0" providerId="ADAL" clId="{3B198D70-33E3-441B-B181-418C86024463}" dt="2025-09-09T08:37:06.997" v="70" actId="2890"/>
        <pc:sldMkLst>
          <pc:docMk/>
          <pc:sldMk cId="495487192" sldId="2598"/>
        </pc:sldMkLst>
      </pc:sldChg>
      <pc:sldMasterChg chg="delSp mod">
        <pc:chgData name="Giacomo Voltan" userId="791c9ed8-ebfb-4e06-848f-45786a6c46a0" providerId="ADAL" clId="{3B198D70-33E3-441B-B181-418C86024463}" dt="2025-09-08T08:26:39.307" v="58" actId="478"/>
        <pc:sldMasterMkLst>
          <pc:docMk/>
          <pc:sldMasterMk cId="175519788" sldId="2147483660"/>
        </pc:sldMasterMkLst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istnazfisnucl.sharepoint.com/sites/SPES-HISOLStudents-LMAlessandroAdami/Shared%20Documents/Test%20sperimentali/Test%20trasparenza%20griglie/Anode_TE_Comparis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istnazfisnucl.sharepoint.com/sites/SPES-HISOLStudents-TesiGiacomoVoltan/Shared%20Documents/PhD/ECR/Test%20sperimentali/Oven%20head%20st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/>
                </a:solidFill>
                <a:latin typeface="Epilogue Light" pitchFamily="2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Anode Drain Current</a:t>
            </a:r>
          </a:p>
        </c:rich>
      </c:tx>
      <c:layout>
        <c:manualLayout>
          <c:xMode val="edge"/>
          <c:yMode val="edge"/>
          <c:x val="0.37832334127574285"/>
          <c:y val="3.55536875612857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/>
              </a:solidFill>
              <a:latin typeface="Epilogue Light" pitchFamily="2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96313888888889"/>
          <c:y val="0.12735277777777779"/>
          <c:w val="0.80943638888888891"/>
          <c:h val="0.7109784722222221"/>
        </c:manualLayout>
      </c:layout>
      <c:scatterChart>
        <c:scatterStyle val="smoothMarker"/>
        <c:varyColors val="0"/>
        <c:ser>
          <c:idx val="2"/>
          <c:order val="1"/>
          <c:tx>
            <c:v>Anode_33%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Comparison_200V!$C$37:$C$39</c:f>
              <c:numCache>
                <c:formatCode>0</c:formatCode>
                <c:ptCount val="3"/>
                <c:pt idx="0">
                  <c:v>1708.4666666666665</c:v>
                </c:pt>
                <c:pt idx="1">
                  <c:v>1737.6333333333332</c:v>
                </c:pt>
                <c:pt idx="2">
                  <c:v>1764.6666666666667</c:v>
                </c:pt>
              </c:numCache>
            </c:numRef>
          </c:xVal>
          <c:yVal>
            <c:numRef>
              <c:f>Comparison_200V!$G$37:$G$39</c:f>
              <c:numCache>
                <c:formatCode>0.00%</c:formatCode>
                <c:ptCount val="3"/>
                <c:pt idx="0">
                  <c:v>0.83343593689880713</c:v>
                </c:pt>
                <c:pt idx="1">
                  <c:v>0.83827768436223882</c:v>
                </c:pt>
                <c:pt idx="2">
                  <c:v>0.84565207724205405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8C5-476E-B69B-476B36956146}"/>
            </c:ext>
          </c:extLst>
        </c:ser>
        <c:ser>
          <c:idx val="1"/>
          <c:order val="2"/>
          <c:tx>
            <c:v>Anode_50%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Comparison_200V!$C$57:$C$59</c:f>
              <c:numCache>
                <c:formatCode>0</c:formatCode>
                <c:ptCount val="3"/>
                <c:pt idx="0">
                  <c:v>1716.9749999999999</c:v>
                </c:pt>
                <c:pt idx="1">
                  <c:v>1746.7749999999999</c:v>
                </c:pt>
                <c:pt idx="2">
                  <c:v>1775.4749999999999</c:v>
                </c:pt>
              </c:numCache>
            </c:numRef>
          </c:xVal>
          <c:yVal>
            <c:numRef>
              <c:f>Comparison_200V!$G$57:$G$59</c:f>
              <c:numCache>
                <c:formatCode>0.00%</c:formatCode>
                <c:ptCount val="3"/>
                <c:pt idx="0">
                  <c:v>0.75566842438529136</c:v>
                </c:pt>
                <c:pt idx="1">
                  <c:v>0.76870976946645486</c:v>
                </c:pt>
                <c:pt idx="2">
                  <c:v>0.77644475952617475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8C5-476E-B69B-476B36956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343951"/>
        <c:axId val="1907350671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Anode_20%</c:v>
                </c:tx>
                <c:spPr>
                  <a:ln w="19050" cap="rnd">
                    <a:solidFill>
                      <a:srgbClr val="C000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C00000"/>
                    </a:solidFill>
                    <a:ln w="9525">
                      <a:solidFill>
                        <a:srgbClr val="C00000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Comparison_200V!$C$17:$C$19</c15:sqref>
                        </c15:formulaRef>
                      </c:ext>
                    </c:extLst>
                    <c:numCache>
                      <c:formatCode>0</c:formatCode>
                      <c:ptCount val="3"/>
                      <c:pt idx="0">
                        <c:v>1709.2666666666667</c:v>
                      </c:pt>
                      <c:pt idx="1">
                        <c:v>1740.0333333333335</c:v>
                      </c:pt>
                      <c:pt idx="2">
                        <c:v>1769.8999999999999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Comparison_200V!$G$17:$G$19</c15:sqref>
                        </c15:formulaRef>
                      </c:ext>
                    </c:extLst>
                    <c:numCache>
                      <c:formatCode>0.00%</c:formatCode>
                      <c:ptCount val="3"/>
                      <c:pt idx="0">
                        <c:v>0.76905129836681507</c:v>
                      </c:pt>
                      <c:pt idx="1">
                        <c:v>0.79944991537159571</c:v>
                      </c:pt>
                      <c:pt idx="2">
                        <c:v>0.8331025445130622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0-48C5-476E-B69B-476B36956146}"/>
                  </c:ext>
                </c:extLst>
              </c15:ser>
            </c15:filteredScatterSeries>
          </c:ext>
        </c:extLst>
      </c:scatterChart>
      <c:valAx>
        <c:axId val="1907343951"/>
        <c:scaling>
          <c:orientation val="minMax"/>
          <c:max val="1800"/>
          <c:min val="17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Epilogue Light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Lateral Surface 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Epilogue Light" pitchFamily="2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Epilogue Light" pitchFamily="2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907350671"/>
        <c:crosses val="autoZero"/>
        <c:crossBetween val="midCat"/>
        <c:majorUnit val="25"/>
      </c:valAx>
      <c:valAx>
        <c:axId val="1907350671"/>
        <c:scaling>
          <c:orientation val="minMax"/>
          <c:max val="0.85000000000000009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Epilogue Light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Anode Drain Current [%]</a:t>
                </a:r>
              </a:p>
            </c:rich>
          </c:tx>
          <c:layout>
            <c:manualLayout>
              <c:xMode val="edge"/>
              <c:yMode val="edge"/>
              <c:x val="2.0853888888888891E-2"/>
              <c:y val="0.258465476190476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Epilogue Light" pitchFamily="2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Epilogue Light" pitchFamily="2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907343951"/>
        <c:crosses val="autoZero"/>
        <c:crossBetween val="midCat"/>
        <c:majorUnit val="3.0000000000000006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6522222222222"/>
          <c:y val="0.65342291666666663"/>
          <c:w val="0.27329750000000003"/>
          <c:h val="0.14783298611111112"/>
        </c:manualLayout>
      </c:layout>
      <c:overlay val="0"/>
      <c:spPr>
        <a:solidFill>
          <a:schemeClr val="bg1"/>
        </a:solidFill>
        <a:ln w="635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Epilogue Light" pitchFamily="2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>
      <a:solidFill>
        <a:sysClr val="windowText" lastClr="000000"/>
      </a:solidFill>
    </a:ln>
    <a:effectLst/>
  </c:spPr>
  <c:txPr>
    <a:bodyPr/>
    <a:lstStyle/>
    <a:p>
      <a:pPr>
        <a:defRPr sz="800">
          <a:solidFill>
            <a:schemeClr val="tx1"/>
          </a:solidFill>
          <a:latin typeface="Epilogue Light" pitchFamily="2" charset="0"/>
          <a:cs typeface="Times New Roman" panose="02020603050405020304" pitchFamily="18" charset="0"/>
        </a:defRPr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683640706978446"/>
          <c:y val="0.10487542488875867"/>
          <c:w val="0.85826216109788522"/>
          <c:h val="0.76792899494805489"/>
        </c:manualLayout>
      </c:layout>
      <c:scatterChart>
        <c:scatterStyle val="smoothMarker"/>
        <c:varyColors val="0"/>
        <c:ser>
          <c:idx val="0"/>
          <c:order val="0"/>
          <c:tx>
            <c:v>0 A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'FEM crucible'!$C$7:$C$32</c:f>
              <c:numCache>
                <c:formatCode>0.00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'FEM crucible'!$D$7:$D$32</c:f>
              <c:numCache>
                <c:formatCode>0.00</c:formatCode>
                <c:ptCount val="26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3B6-4618-BB18-47110CB88FE8}"/>
            </c:ext>
          </c:extLst>
        </c:ser>
        <c:ser>
          <c:idx val="9"/>
          <c:order val="1"/>
          <c:tx>
            <c:v>0.25 A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'FEM crucible'!$E$7:$E$32</c:f>
              <c:numCache>
                <c:formatCode>0.00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'FEM crucible'!$F$7:$F$32</c:f>
              <c:numCache>
                <c:formatCode>0.00</c:formatCode>
                <c:ptCount val="26"/>
                <c:pt idx="0">
                  <c:v>59.283999999999999</c:v>
                </c:pt>
                <c:pt idx="1">
                  <c:v>59.959000000000003</c:v>
                </c:pt>
                <c:pt idx="2">
                  <c:v>60.53</c:v>
                </c:pt>
                <c:pt idx="3">
                  <c:v>61.100999999999999</c:v>
                </c:pt>
                <c:pt idx="4">
                  <c:v>61.637</c:v>
                </c:pt>
                <c:pt idx="5">
                  <c:v>62.161000000000001</c:v>
                </c:pt>
                <c:pt idx="6">
                  <c:v>62.658000000000001</c:v>
                </c:pt>
                <c:pt idx="7">
                  <c:v>63.128999999999998</c:v>
                </c:pt>
                <c:pt idx="8">
                  <c:v>63.573</c:v>
                </c:pt>
                <c:pt idx="9">
                  <c:v>63.99</c:v>
                </c:pt>
                <c:pt idx="10">
                  <c:v>64.38</c:v>
                </c:pt>
                <c:pt idx="11">
                  <c:v>64.745000000000005</c:v>
                </c:pt>
                <c:pt idx="12">
                  <c:v>65.084999999999994</c:v>
                </c:pt>
                <c:pt idx="13">
                  <c:v>65.400999999999996</c:v>
                </c:pt>
                <c:pt idx="14">
                  <c:v>65.69</c:v>
                </c:pt>
                <c:pt idx="15">
                  <c:v>65.950999999999993</c:v>
                </c:pt>
                <c:pt idx="16">
                  <c:v>66.180999999999997</c:v>
                </c:pt>
                <c:pt idx="17">
                  <c:v>66.376999999999995</c:v>
                </c:pt>
                <c:pt idx="18">
                  <c:v>66.543000000000006</c:v>
                </c:pt>
                <c:pt idx="19">
                  <c:v>66.683999999999997</c:v>
                </c:pt>
                <c:pt idx="20">
                  <c:v>66.805000000000007</c:v>
                </c:pt>
                <c:pt idx="21">
                  <c:v>66.906000000000006</c:v>
                </c:pt>
                <c:pt idx="22">
                  <c:v>66.983000000000004</c:v>
                </c:pt>
                <c:pt idx="23">
                  <c:v>67.031000000000006</c:v>
                </c:pt>
                <c:pt idx="24">
                  <c:v>67.055999999999997</c:v>
                </c:pt>
                <c:pt idx="25">
                  <c:v>67.061000000000007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3B6-4618-BB18-47110CB88FE8}"/>
            </c:ext>
          </c:extLst>
        </c:ser>
        <c:ser>
          <c:idx val="1"/>
          <c:order val="2"/>
          <c:tx>
            <c:v>0.5 A</c:v>
          </c:tx>
          <c:spPr>
            <a:ln w="19050" cap="rnd">
              <a:solidFill>
                <a:srgbClr val="20F3FE"/>
              </a:solidFill>
              <a:round/>
            </a:ln>
            <a:effectLst/>
          </c:spPr>
          <c:marker>
            <c:symbol val="none"/>
          </c:marker>
          <c:xVal>
            <c:numRef>
              <c:f>'FEM crucible'!$G$7:$G$32</c:f>
              <c:numCache>
                <c:formatCode>0.00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'FEM crucible'!$H$7:$H$32</c:f>
              <c:numCache>
                <c:formatCode>0.00</c:formatCode>
                <c:ptCount val="26"/>
                <c:pt idx="0">
                  <c:v>254.03</c:v>
                </c:pt>
                <c:pt idx="1">
                  <c:v>259.83999999999997</c:v>
                </c:pt>
                <c:pt idx="2">
                  <c:v>264.75</c:v>
                </c:pt>
                <c:pt idx="3">
                  <c:v>269.67</c:v>
                </c:pt>
                <c:pt idx="4">
                  <c:v>274.22000000000003</c:v>
                </c:pt>
                <c:pt idx="5">
                  <c:v>278.64</c:v>
                </c:pt>
                <c:pt idx="6">
                  <c:v>282.83</c:v>
                </c:pt>
                <c:pt idx="7">
                  <c:v>286.79000000000002</c:v>
                </c:pt>
                <c:pt idx="8">
                  <c:v>290.5</c:v>
                </c:pt>
                <c:pt idx="9">
                  <c:v>293.97000000000003</c:v>
                </c:pt>
                <c:pt idx="10">
                  <c:v>297.19</c:v>
                </c:pt>
                <c:pt idx="11">
                  <c:v>300.18</c:v>
                </c:pt>
                <c:pt idx="12">
                  <c:v>302.95999999999998</c:v>
                </c:pt>
                <c:pt idx="13">
                  <c:v>305.5</c:v>
                </c:pt>
                <c:pt idx="14">
                  <c:v>307.79000000000002</c:v>
                </c:pt>
                <c:pt idx="15">
                  <c:v>309.8</c:v>
                </c:pt>
                <c:pt idx="16">
                  <c:v>311.51</c:v>
                </c:pt>
                <c:pt idx="17">
                  <c:v>312.89999999999998</c:v>
                </c:pt>
                <c:pt idx="18">
                  <c:v>313.98</c:v>
                </c:pt>
                <c:pt idx="19">
                  <c:v>314.85000000000002</c:v>
                </c:pt>
                <c:pt idx="20">
                  <c:v>315.55</c:v>
                </c:pt>
                <c:pt idx="21">
                  <c:v>316.10000000000002</c:v>
                </c:pt>
                <c:pt idx="22">
                  <c:v>316.47000000000003</c:v>
                </c:pt>
                <c:pt idx="23">
                  <c:v>316.60000000000002</c:v>
                </c:pt>
                <c:pt idx="24">
                  <c:v>316.55</c:v>
                </c:pt>
                <c:pt idx="25">
                  <c:v>316.44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3B6-4618-BB18-47110CB88FE8}"/>
            </c:ext>
          </c:extLst>
        </c:ser>
        <c:ser>
          <c:idx val="8"/>
          <c:order val="3"/>
          <c:tx>
            <c:v>0.75 A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'FEM crucible'!$I$7:$I$32</c:f>
              <c:numCache>
                <c:formatCode>0.00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'FEM crucible'!$J$7:$J$32</c:f>
              <c:numCache>
                <c:formatCode>0.00</c:formatCode>
                <c:ptCount val="26"/>
                <c:pt idx="0">
                  <c:v>546.23</c:v>
                </c:pt>
                <c:pt idx="1">
                  <c:v>566.27</c:v>
                </c:pt>
                <c:pt idx="2">
                  <c:v>582.59</c:v>
                </c:pt>
                <c:pt idx="3">
                  <c:v>598.32000000000005</c:v>
                </c:pt>
                <c:pt idx="4">
                  <c:v>612.17999999999995</c:v>
                </c:pt>
                <c:pt idx="5">
                  <c:v>624.94000000000005</c:v>
                </c:pt>
                <c:pt idx="6">
                  <c:v>636.41</c:v>
                </c:pt>
                <c:pt idx="7">
                  <c:v>646.61</c:v>
                </c:pt>
                <c:pt idx="8">
                  <c:v>655.55</c:v>
                </c:pt>
                <c:pt idx="9">
                  <c:v>663.3</c:v>
                </c:pt>
                <c:pt idx="10">
                  <c:v>669.88</c:v>
                </c:pt>
                <c:pt idx="11">
                  <c:v>675.39</c:v>
                </c:pt>
                <c:pt idx="12">
                  <c:v>680</c:v>
                </c:pt>
                <c:pt idx="13">
                  <c:v>683.67</c:v>
                </c:pt>
                <c:pt idx="14">
                  <c:v>686.31</c:v>
                </c:pt>
                <c:pt idx="15">
                  <c:v>687.82</c:v>
                </c:pt>
                <c:pt idx="16">
                  <c:v>688.09</c:v>
                </c:pt>
                <c:pt idx="17">
                  <c:v>687.06</c:v>
                </c:pt>
                <c:pt idx="18">
                  <c:v>684.86</c:v>
                </c:pt>
                <c:pt idx="19">
                  <c:v>682.09</c:v>
                </c:pt>
                <c:pt idx="20">
                  <c:v>679.09</c:v>
                </c:pt>
                <c:pt idx="21">
                  <c:v>675.91</c:v>
                </c:pt>
                <c:pt idx="22">
                  <c:v>672.64</c:v>
                </c:pt>
                <c:pt idx="23">
                  <c:v>669.09</c:v>
                </c:pt>
                <c:pt idx="24">
                  <c:v>665.32</c:v>
                </c:pt>
                <c:pt idx="25">
                  <c:v>662.91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3B6-4618-BB18-47110CB88FE8}"/>
            </c:ext>
          </c:extLst>
        </c:ser>
        <c:ser>
          <c:idx val="2"/>
          <c:order val="4"/>
          <c:tx>
            <c:v>1 A</c:v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'FEM crucible'!$K$7:$K$32</c:f>
              <c:numCache>
                <c:formatCode>0.00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'FEM crucible'!$L$7:$L$32</c:f>
              <c:numCache>
                <c:formatCode>0.00</c:formatCode>
                <c:ptCount val="26"/>
                <c:pt idx="0">
                  <c:v>798.05</c:v>
                </c:pt>
                <c:pt idx="1">
                  <c:v>841.76</c:v>
                </c:pt>
                <c:pt idx="2">
                  <c:v>875.39</c:v>
                </c:pt>
                <c:pt idx="3">
                  <c:v>906.07</c:v>
                </c:pt>
                <c:pt idx="4">
                  <c:v>931.48</c:v>
                </c:pt>
                <c:pt idx="5">
                  <c:v>953.53</c:v>
                </c:pt>
                <c:pt idx="6">
                  <c:v>972.23</c:v>
                </c:pt>
                <c:pt idx="7">
                  <c:v>987.84</c:v>
                </c:pt>
                <c:pt idx="8">
                  <c:v>1000.6</c:v>
                </c:pt>
                <c:pt idx="9">
                  <c:v>1010.6</c:v>
                </c:pt>
                <c:pt idx="10">
                  <c:v>1018.2</c:v>
                </c:pt>
                <c:pt idx="11">
                  <c:v>1023.6</c:v>
                </c:pt>
                <c:pt idx="12">
                  <c:v>1027.0999999999999</c:v>
                </c:pt>
                <c:pt idx="13">
                  <c:v>1028.7</c:v>
                </c:pt>
                <c:pt idx="14">
                  <c:v>1028.2</c:v>
                </c:pt>
                <c:pt idx="15">
                  <c:v>1025.4000000000001</c:v>
                </c:pt>
                <c:pt idx="16">
                  <c:v>1019.8</c:v>
                </c:pt>
                <c:pt idx="17">
                  <c:v>1011.4</c:v>
                </c:pt>
                <c:pt idx="18">
                  <c:v>1000.5</c:v>
                </c:pt>
                <c:pt idx="19">
                  <c:v>988.56</c:v>
                </c:pt>
                <c:pt idx="20">
                  <c:v>976.44</c:v>
                </c:pt>
                <c:pt idx="21">
                  <c:v>964.23</c:v>
                </c:pt>
                <c:pt idx="22">
                  <c:v>952.31</c:v>
                </c:pt>
                <c:pt idx="23">
                  <c:v>940.42</c:v>
                </c:pt>
                <c:pt idx="24">
                  <c:v>928.57</c:v>
                </c:pt>
                <c:pt idx="25">
                  <c:v>921.38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3B6-4618-BB18-47110CB88FE8}"/>
            </c:ext>
          </c:extLst>
        </c:ser>
        <c:ser>
          <c:idx val="6"/>
          <c:order val="5"/>
          <c:tx>
            <c:v>1.25 A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'FEM crucible'!$M$7:$M$32</c:f>
              <c:numCache>
                <c:formatCode>0.00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'FEM crucible'!$N$7:$N$32</c:f>
              <c:numCache>
                <c:formatCode>0.00</c:formatCode>
                <c:ptCount val="26"/>
                <c:pt idx="0">
                  <c:v>1026.5999999999999</c:v>
                </c:pt>
                <c:pt idx="1">
                  <c:v>1104.0999999999999</c:v>
                </c:pt>
                <c:pt idx="2">
                  <c:v>1160.5999999999999</c:v>
                </c:pt>
                <c:pt idx="3">
                  <c:v>1209.8</c:v>
                </c:pt>
                <c:pt idx="4">
                  <c:v>1248.7</c:v>
                </c:pt>
                <c:pt idx="5">
                  <c:v>1281</c:v>
                </c:pt>
                <c:pt idx="6">
                  <c:v>1307.3</c:v>
                </c:pt>
                <c:pt idx="7">
                  <c:v>1328.3</c:v>
                </c:pt>
                <c:pt idx="8">
                  <c:v>1344.6</c:v>
                </c:pt>
                <c:pt idx="9">
                  <c:v>1356.9</c:v>
                </c:pt>
                <c:pt idx="10">
                  <c:v>1365.5</c:v>
                </c:pt>
                <c:pt idx="11">
                  <c:v>1370.8</c:v>
                </c:pt>
                <c:pt idx="12">
                  <c:v>1373.5</c:v>
                </c:pt>
                <c:pt idx="13">
                  <c:v>1373.5</c:v>
                </c:pt>
                <c:pt idx="14">
                  <c:v>1370.3</c:v>
                </c:pt>
                <c:pt idx="15">
                  <c:v>1363.2</c:v>
                </c:pt>
                <c:pt idx="16">
                  <c:v>1351.6</c:v>
                </c:pt>
                <c:pt idx="17">
                  <c:v>1335</c:v>
                </c:pt>
                <c:pt idx="18">
                  <c:v>1314.1</c:v>
                </c:pt>
                <c:pt idx="19">
                  <c:v>1291.5999999999999</c:v>
                </c:pt>
                <c:pt idx="20">
                  <c:v>1268.9000000000001</c:v>
                </c:pt>
                <c:pt idx="21">
                  <c:v>1246</c:v>
                </c:pt>
                <c:pt idx="22">
                  <c:v>1223.5999999999999</c:v>
                </c:pt>
                <c:pt idx="23">
                  <c:v>1201.4000000000001</c:v>
                </c:pt>
                <c:pt idx="24">
                  <c:v>1179.5999999999999</c:v>
                </c:pt>
                <c:pt idx="25">
                  <c:v>1166.5999999999999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3B6-4618-BB18-47110CB88FE8}"/>
            </c:ext>
          </c:extLst>
        </c:ser>
        <c:ser>
          <c:idx val="3"/>
          <c:order val="6"/>
          <c:tx>
            <c:v>1.5 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'FEM crucible'!$O$7:$O$32</c:f>
              <c:numCache>
                <c:formatCode>0.00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'FEM crucible'!$P$7:$P$32</c:f>
              <c:numCache>
                <c:formatCode>0.00</c:formatCode>
                <c:ptCount val="26"/>
                <c:pt idx="0">
                  <c:v>1253.0999999999999</c:v>
                </c:pt>
                <c:pt idx="1">
                  <c:v>1363.3</c:v>
                </c:pt>
                <c:pt idx="2">
                  <c:v>1437.5</c:v>
                </c:pt>
                <c:pt idx="3">
                  <c:v>1496.8</c:v>
                </c:pt>
                <c:pt idx="4">
                  <c:v>1539.9</c:v>
                </c:pt>
                <c:pt idx="5">
                  <c:v>1573.1</c:v>
                </c:pt>
                <c:pt idx="6">
                  <c:v>1598.7</c:v>
                </c:pt>
                <c:pt idx="7">
                  <c:v>1618.1</c:v>
                </c:pt>
                <c:pt idx="8">
                  <c:v>1632.7</c:v>
                </c:pt>
                <c:pt idx="9">
                  <c:v>1643.1</c:v>
                </c:pt>
                <c:pt idx="10">
                  <c:v>1649.7</c:v>
                </c:pt>
                <c:pt idx="11">
                  <c:v>1653.3</c:v>
                </c:pt>
                <c:pt idx="12">
                  <c:v>1654.6</c:v>
                </c:pt>
                <c:pt idx="13">
                  <c:v>1653.5</c:v>
                </c:pt>
                <c:pt idx="14">
                  <c:v>1649.1</c:v>
                </c:pt>
                <c:pt idx="15">
                  <c:v>1640.4</c:v>
                </c:pt>
                <c:pt idx="16">
                  <c:v>1626.1</c:v>
                </c:pt>
                <c:pt idx="17">
                  <c:v>1605.4</c:v>
                </c:pt>
                <c:pt idx="18">
                  <c:v>1578.7</c:v>
                </c:pt>
                <c:pt idx="19">
                  <c:v>1549.7</c:v>
                </c:pt>
                <c:pt idx="20">
                  <c:v>1520.2</c:v>
                </c:pt>
                <c:pt idx="21">
                  <c:v>1489.4</c:v>
                </c:pt>
                <c:pt idx="22">
                  <c:v>1458</c:v>
                </c:pt>
                <c:pt idx="23">
                  <c:v>1425.1</c:v>
                </c:pt>
                <c:pt idx="24">
                  <c:v>1390.8</c:v>
                </c:pt>
                <c:pt idx="25">
                  <c:v>1369.8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A3B6-4618-BB18-47110CB88FE8}"/>
            </c:ext>
          </c:extLst>
        </c:ser>
        <c:ser>
          <c:idx val="5"/>
          <c:order val="7"/>
          <c:tx>
            <c:v>1.75 A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'FEM crucible'!$Q$7:$Q$32</c:f>
              <c:numCache>
                <c:formatCode>0.00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'FEM crucible'!$R$7:$R$32</c:f>
              <c:numCache>
                <c:formatCode>0.00</c:formatCode>
                <c:ptCount val="26"/>
                <c:pt idx="0">
                  <c:v>1478.1</c:v>
                </c:pt>
                <c:pt idx="1">
                  <c:v>1611.8</c:v>
                </c:pt>
                <c:pt idx="2">
                  <c:v>1694.2</c:v>
                </c:pt>
                <c:pt idx="3">
                  <c:v>1755.8</c:v>
                </c:pt>
                <c:pt idx="4">
                  <c:v>1797.9</c:v>
                </c:pt>
                <c:pt idx="5">
                  <c:v>1829.3</c:v>
                </c:pt>
                <c:pt idx="6">
                  <c:v>1853.2</c:v>
                </c:pt>
                <c:pt idx="7">
                  <c:v>1871.2</c:v>
                </c:pt>
                <c:pt idx="8">
                  <c:v>1884.5</c:v>
                </c:pt>
                <c:pt idx="9">
                  <c:v>1893.8</c:v>
                </c:pt>
                <c:pt idx="10">
                  <c:v>1899.1</c:v>
                </c:pt>
                <c:pt idx="11">
                  <c:v>1901.4</c:v>
                </c:pt>
                <c:pt idx="12">
                  <c:v>1901.7</c:v>
                </c:pt>
                <c:pt idx="13">
                  <c:v>1899.6</c:v>
                </c:pt>
                <c:pt idx="14">
                  <c:v>1893.9</c:v>
                </c:pt>
                <c:pt idx="15">
                  <c:v>1883.3</c:v>
                </c:pt>
                <c:pt idx="16">
                  <c:v>1866.1</c:v>
                </c:pt>
                <c:pt idx="17">
                  <c:v>1841.1</c:v>
                </c:pt>
                <c:pt idx="18">
                  <c:v>1809</c:v>
                </c:pt>
                <c:pt idx="19">
                  <c:v>1774.2</c:v>
                </c:pt>
                <c:pt idx="20">
                  <c:v>1738.5</c:v>
                </c:pt>
                <c:pt idx="21">
                  <c:v>1700.7</c:v>
                </c:pt>
                <c:pt idx="22">
                  <c:v>1660.9</c:v>
                </c:pt>
                <c:pt idx="23">
                  <c:v>1617.9</c:v>
                </c:pt>
                <c:pt idx="24">
                  <c:v>1571.4</c:v>
                </c:pt>
                <c:pt idx="25">
                  <c:v>1541.7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A3B6-4618-BB18-47110CB88FE8}"/>
            </c:ext>
          </c:extLst>
        </c:ser>
        <c:ser>
          <c:idx val="4"/>
          <c:order val="8"/>
          <c:tx>
            <c:v>2 A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'FEM crucible'!$S$7:$S$32</c:f>
              <c:numCache>
                <c:formatCode>0.00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'FEM crucible'!$T$7:$T$32</c:f>
              <c:numCache>
                <c:formatCode>0.00</c:formatCode>
                <c:ptCount val="26"/>
                <c:pt idx="0">
                  <c:v>1704.7</c:v>
                </c:pt>
                <c:pt idx="1">
                  <c:v>1850.7</c:v>
                </c:pt>
                <c:pt idx="2">
                  <c:v>1937.4</c:v>
                </c:pt>
                <c:pt idx="3">
                  <c:v>2001.2</c:v>
                </c:pt>
                <c:pt idx="4">
                  <c:v>2044</c:v>
                </c:pt>
                <c:pt idx="5">
                  <c:v>2075.1</c:v>
                </c:pt>
                <c:pt idx="6">
                  <c:v>2098</c:v>
                </c:pt>
                <c:pt idx="7">
                  <c:v>2115</c:v>
                </c:pt>
                <c:pt idx="8">
                  <c:v>2127.1999999999998</c:v>
                </c:pt>
                <c:pt idx="9">
                  <c:v>2135.6</c:v>
                </c:pt>
                <c:pt idx="10">
                  <c:v>2139.8000000000002</c:v>
                </c:pt>
                <c:pt idx="11">
                  <c:v>2140.8000000000002</c:v>
                </c:pt>
                <c:pt idx="12">
                  <c:v>2140.3000000000002</c:v>
                </c:pt>
                <c:pt idx="13">
                  <c:v>2137.6999999999998</c:v>
                </c:pt>
                <c:pt idx="14">
                  <c:v>2131.1999999999998</c:v>
                </c:pt>
                <c:pt idx="15">
                  <c:v>2119.1999999999998</c:v>
                </c:pt>
                <c:pt idx="16">
                  <c:v>2099.4</c:v>
                </c:pt>
                <c:pt idx="17">
                  <c:v>2069.6999999999998</c:v>
                </c:pt>
                <c:pt idx="18">
                  <c:v>2030.8</c:v>
                </c:pt>
                <c:pt idx="19">
                  <c:v>1988.7</c:v>
                </c:pt>
                <c:pt idx="20">
                  <c:v>1946.1</c:v>
                </c:pt>
                <c:pt idx="21">
                  <c:v>1901.2</c:v>
                </c:pt>
                <c:pt idx="22">
                  <c:v>1853.6</c:v>
                </c:pt>
                <c:pt idx="23">
                  <c:v>1801.3</c:v>
                </c:pt>
                <c:pt idx="24">
                  <c:v>1743.5</c:v>
                </c:pt>
                <c:pt idx="25">
                  <c:v>1705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A3B6-4618-BB18-47110CB88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425264"/>
        <c:axId val="37426704"/>
        <c:extLst>
          <c:ext xmlns:c15="http://schemas.microsoft.com/office/drawing/2012/chart" uri="{02D57815-91ED-43cb-92C2-25804820EDAC}">
            <c15:filteredScatterSeries>
              <c15:ser>
                <c:idx val="7"/>
                <c:order val="9"/>
                <c:tx>
                  <c:v>Tlim</c:v>
                </c:tx>
                <c:spPr>
                  <a:ln w="19050" cap="rnd">
                    <a:solidFill>
                      <a:schemeClr val="tx1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'FEM crucible'!$R$38:$R$39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25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'FEM crucible'!$S$38:$S$39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1400</c:v>
                      </c:pt>
                      <c:pt idx="1">
                        <c:v>1400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9-A3B6-4618-BB18-47110CB88FE8}"/>
                  </c:ext>
                </c:extLst>
              </c15:ser>
            </c15:filteredScatterSeries>
          </c:ext>
        </c:extLst>
      </c:scatterChart>
      <c:valAx>
        <c:axId val="37425264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Epilogue Light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Crucible axis [mm]</a:t>
                </a:r>
              </a:p>
            </c:rich>
          </c:tx>
          <c:layout>
            <c:manualLayout>
              <c:xMode val="edge"/>
              <c:yMode val="edge"/>
              <c:x val="0.45583497474747475"/>
              <c:y val="0.9452705555555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Epilogue Light" pitchFamily="2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Epilogue Light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7426704"/>
        <c:crosses val="autoZero"/>
        <c:crossBetween val="midCat"/>
        <c:majorUnit val="5"/>
      </c:valAx>
      <c:valAx>
        <c:axId val="37426704"/>
        <c:scaling>
          <c:orientation val="minMax"/>
          <c:max val="2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Epilogue Light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Temperature [°C]</a:t>
                </a:r>
              </a:p>
            </c:rich>
          </c:tx>
          <c:layout>
            <c:manualLayout>
              <c:xMode val="edge"/>
              <c:yMode val="edge"/>
              <c:x val="6.1314057054343606E-3"/>
              <c:y val="0.39384245907683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Epilogue Light" pitchFamily="2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Epilogue Light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7425264"/>
        <c:crosses val="autoZero"/>
        <c:crossBetween val="midCat"/>
        <c:majorUnit val="200"/>
        <c:minorUnit val="1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1.0216271014119281E-2"/>
          <c:w val="0.99504793897941579"/>
          <c:h val="8.4610318292842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Epilogue Light" pitchFamily="2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>
      <a:solidFill>
        <a:sysClr val="windowText" lastClr="000000"/>
      </a:solidFill>
    </a:ln>
    <a:effectLst/>
  </c:spPr>
  <c:txPr>
    <a:bodyPr/>
    <a:lstStyle/>
    <a:p>
      <a:pPr>
        <a:defRPr sz="900">
          <a:solidFill>
            <a:schemeClr val="tx1"/>
          </a:solidFill>
          <a:latin typeface="Epilogue Light" pitchFamily="2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16196581196581"/>
          <c:y val="4.8935855495127321E-2"/>
          <c:w val="0.85144829059829064"/>
          <c:h val="0.79113650793650803"/>
        </c:manualLayout>
      </c:layout>
      <c:scatterChart>
        <c:scatterStyle val="smoothMarker"/>
        <c:varyColors val="0"/>
        <c:ser>
          <c:idx val="0"/>
          <c:order val="0"/>
          <c:tx>
            <c:v>Model #1</c:v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'Comparison modelli'!$B$16:$B$26</c:f>
              <c:numCache>
                <c:formatCode>General</c:formatCode>
                <c:ptCount val="1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</c:numCache>
            </c:numRef>
          </c:xVal>
          <c:yVal>
            <c:numRef>
              <c:f>'Comparison modelli'!$D$16:$D$26</c:f>
              <c:numCache>
                <c:formatCode>General</c:formatCode>
                <c:ptCount val="11"/>
                <c:pt idx="0">
                  <c:v>0</c:v>
                </c:pt>
                <c:pt idx="1">
                  <c:v>0.65</c:v>
                </c:pt>
                <c:pt idx="2">
                  <c:v>2.0499999999999998</c:v>
                </c:pt>
                <c:pt idx="3">
                  <c:v>4.05</c:v>
                </c:pt>
                <c:pt idx="4">
                  <c:v>6.63</c:v>
                </c:pt>
                <c:pt idx="5">
                  <c:v>9.73</c:v>
                </c:pt>
                <c:pt idx="6">
                  <c:v>13.25</c:v>
                </c:pt>
                <c:pt idx="7">
                  <c:v>17.309999999999999</c:v>
                </c:pt>
                <c:pt idx="8">
                  <c:v>21.76</c:v>
                </c:pt>
                <c:pt idx="9">
                  <c:v>26.71</c:v>
                </c:pt>
                <c:pt idx="10">
                  <c:v>32.340000000000003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C49-4152-BE32-D20BD05ED82D}"/>
            </c:ext>
          </c:extLst>
        </c:ser>
        <c:ser>
          <c:idx val="1"/>
          <c:order val="1"/>
          <c:tx>
            <c:v>Model #2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'Comparison modelli'!$H$16:$H$26</c:f>
              <c:numCache>
                <c:formatCode>General</c:formatCode>
                <c:ptCount val="1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</c:numCache>
            </c:numRef>
          </c:xVal>
          <c:yVal>
            <c:numRef>
              <c:f>'Comparison modelli'!$J$16:$J$26</c:f>
              <c:numCache>
                <c:formatCode>General</c:formatCode>
                <c:ptCount val="11"/>
                <c:pt idx="0">
                  <c:v>0</c:v>
                </c:pt>
                <c:pt idx="1">
                  <c:v>0.76</c:v>
                </c:pt>
                <c:pt idx="2">
                  <c:v>2.37</c:v>
                </c:pt>
                <c:pt idx="3">
                  <c:v>4.66</c:v>
                </c:pt>
                <c:pt idx="4">
                  <c:v>7.62</c:v>
                </c:pt>
                <c:pt idx="5">
                  <c:v>11.16</c:v>
                </c:pt>
                <c:pt idx="6">
                  <c:v>15.09</c:v>
                </c:pt>
                <c:pt idx="7">
                  <c:v>19.059999999999999</c:v>
                </c:pt>
                <c:pt idx="8">
                  <c:v>24.54</c:v>
                </c:pt>
                <c:pt idx="9">
                  <c:v>29.97</c:v>
                </c:pt>
                <c:pt idx="10">
                  <c:v>36.119999999999997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C49-4152-BE32-D20BD05ED82D}"/>
            </c:ext>
          </c:extLst>
        </c:ser>
        <c:ser>
          <c:idx val="2"/>
          <c:order val="2"/>
          <c:tx>
            <c:v>Datasheet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'Dati fornitore'!$E$16:$E$22</c:f>
              <c:numCache>
                <c:formatCode>0.00</c:formatCode>
                <c:ptCount val="7"/>
                <c:pt idx="0">
                  <c:v>0</c:v>
                </c:pt>
                <c:pt idx="1">
                  <c:v>0.70175438596491224</c:v>
                </c:pt>
                <c:pt idx="2">
                  <c:v>1</c:v>
                </c:pt>
                <c:pt idx="3">
                  <c:v>1.25</c:v>
                </c:pt>
                <c:pt idx="4">
                  <c:v>1.6009852216748768</c:v>
                </c:pt>
                <c:pt idx="5">
                  <c:v>2.0033670033670035</c:v>
                </c:pt>
                <c:pt idx="6">
                  <c:v>2.064516129032258</c:v>
                </c:pt>
              </c:numCache>
            </c:numRef>
          </c:xVal>
          <c:yVal>
            <c:numRef>
              <c:f>'Dati fornitore'!$D$16:$D$22</c:f>
              <c:numCache>
                <c:formatCode>General</c:formatCode>
                <c:ptCount val="7"/>
                <c:pt idx="0">
                  <c:v>0</c:v>
                </c:pt>
                <c:pt idx="1">
                  <c:v>5.7</c:v>
                </c:pt>
                <c:pt idx="2">
                  <c:v>10</c:v>
                </c:pt>
                <c:pt idx="3">
                  <c:v>13.6</c:v>
                </c:pt>
                <c:pt idx="4">
                  <c:v>20.3</c:v>
                </c:pt>
                <c:pt idx="5">
                  <c:v>29.7</c:v>
                </c:pt>
                <c:pt idx="6">
                  <c:v>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C49-4152-BE32-D20BD05ED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246080"/>
        <c:axId val="1751241280"/>
      </c:scatterChart>
      <c:valAx>
        <c:axId val="1751246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Epilogue Light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/>
                  <a:t>Current [A]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Epilogue Light" pitchFamily="2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Epilogue Light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51241280"/>
        <c:crosses val="autoZero"/>
        <c:crossBetween val="midCat"/>
        <c:majorUnit val="0.2"/>
        <c:minorUnit val="5.000000000000001E-2"/>
      </c:valAx>
      <c:valAx>
        <c:axId val="175124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Epilogue Light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/>
                  <a:t>Voltage [V]</a:t>
                </a:r>
              </a:p>
            </c:rich>
          </c:tx>
          <c:layout>
            <c:manualLayout>
              <c:xMode val="edge"/>
              <c:yMode val="edge"/>
              <c:x val="1.245071591616518E-2"/>
              <c:y val="0.349281287722293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Epilogue Light" pitchFamily="2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Epilogue Light" pitchFamily="2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51246080"/>
        <c:crosses val="autoZero"/>
        <c:crossBetween val="midCat"/>
        <c:majorUnit val="5"/>
        <c:minorUnit val="2.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573174603174602"/>
          <c:y val="9.5281349206349203E-2"/>
          <c:w val="0.26068750000000002"/>
          <c:h val="0.213601111111111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Epilogue Light" pitchFamily="2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>
      <a:solidFill>
        <a:sysClr val="windowText" lastClr="000000"/>
      </a:solidFill>
    </a:ln>
    <a:effectLst/>
  </c:spPr>
  <c:txPr>
    <a:bodyPr/>
    <a:lstStyle/>
    <a:p>
      <a:pPr>
        <a:defRPr sz="1000">
          <a:solidFill>
            <a:schemeClr val="tx1"/>
          </a:solidFill>
          <a:latin typeface="Epilogue Light" pitchFamily="2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624322916666666"/>
          <c:y val="4.1029492868040557E-2"/>
          <c:w val="0.85017482638888886"/>
          <c:h val="0.81518696020234227"/>
        </c:manualLayout>
      </c:layout>
      <c:scatterChart>
        <c:scatterStyle val="smoothMarker"/>
        <c:varyColors val="0"/>
        <c:ser>
          <c:idx val="2"/>
          <c:order val="0"/>
          <c:tx>
            <c:v>FEM</c:v>
          </c:tx>
          <c:spPr>
            <a:ln w="19050" cap="sq">
              <a:solidFill>
                <a:schemeClr val="tx1"/>
              </a:solidFill>
              <a:miter lim="800000"/>
            </a:ln>
            <a:effectLst/>
          </c:spPr>
          <c:marker>
            <c:symbol val="none"/>
          </c:marker>
          <c:xVal>
            <c:numRef>
              <c:f>'11.06.25 endurance'!$AI$83:$AI$114</c:f>
              <c:numCache>
                <c:formatCode>General</c:formatCode>
                <c:ptCount val="32"/>
                <c:pt idx="0">
                  <c:v>0</c:v>
                </c:pt>
                <c:pt idx="1">
                  <c:v>663</c:v>
                </c:pt>
                <c:pt idx="2">
                  <c:v>664</c:v>
                </c:pt>
                <c:pt idx="3">
                  <c:v>1101</c:v>
                </c:pt>
                <c:pt idx="4">
                  <c:v>1102</c:v>
                </c:pt>
                <c:pt idx="5">
                  <c:v>1689</c:v>
                </c:pt>
                <c:pt idx="6">
                  <c:v>1691</c:v>
                </c:pt>
                <c:pt idx="7">
                  <c:v>2171</c:v>
                </c:pt>
                <c:pt idx="8">
                  <c:v>2172</c:v>
                </c:pt>
                <c:pt idx="9">
                  <c:v>2761</c:v>
                </c:pt>
                <c:pt idx="10">
                  <c:v>2762</c:v>
                </c:pt>
                <c:pt idx="11">
                  <c:v>7404</c:v>
                </c:pt>
                <c:pt idx="12">
                  <c:v>7405</c:v>
                </c:pt>
                <c:pt idx="13">
                  <c:v>11292</c:v>
                </c:pt>
                <c:pt idx="14">
                  <c:v>11293</c:v>
                </c:pt>
                <c:pt idx="15">
                  <c:v>15152</c:v>
                </c:pt>
                <c:pt idx="16">
                  <c:v>15153</c:v>
                </c:pt>
                <c:pt idx="17">
                  <c:v>19034</c:v>
                </c:pt>
                <c:pt idx="18">
                  <c:v>19035</c:v>
                </c:pt>
                <c:pt idx="19">
                  <c:v>19477</c:v>
                </c:pt>
                <c:pt idx="20">
                  <c:v>19479</c:v>
                </c:pt>
                <c:pt idx="21">
                  <c:v>19900</c:v>
                </c:pt>
                <c:pt idx="22">
                  <c:v>19901</c:v>
                </c:pt>
                <c:pt idx="23">
                  <c:v>20290</c:v>
                </c:pt>
                <c:pt idx="24">
                  <c:v>20292</c:v>
                </c:pt>
                <c:pt idx="25">
                  <c:v>20769</c:v>
                </c:pt>
                <c:pt idx="26">
                  <c:v>20770</c:v>
                </c:pt>
                <c:pt idx="27">
                  <c:v>21632</c:v>
                </c:pt>
                <c:pt idx="28">
                  <c:v>21633</c:v>
                </c:pt>
                <c:pt idx="29">
                  <c:v>23309</c:v>
                </c:pt>
                <c:pt idx="30">
                  <c:v>23311</c:v>
                </c:pt>
                <c:pt idx="31">
                  <c:v>23405</c:v>
                </c:pt>
              </c:numCache>
            </c:numRef>
          </c:xVal>
          <c:yVal>
            <c:numRef>
              <c:f>'11.06.25 endurance'!$AK$83:$AK$114</c:f>
              <c:numCache>
                <c:formatCode>General</c:formatCode>
                <c:ptCount val="32"/>
                <c:pt idx="0">
                  <c:v>591.71735999999999</c:v>
                </c:pt>
                <c:pt idx="1">
                  <c:v>591.71735999999999</c:v>
                </c:pt>
                <c:pt idx="2">
                  <c:v>690.44487000000015</c:v>
                </c:pt>
                <c:pt idx="3">
                  <c:v>690.44487000000015</c:v>
                </c:pt>
                <c:pt idx="4">
                  <c:v>783.31000000000006</c:v>
                </c:pt>
                <c:pt idx="5">
                  <c:v>783.31000000000006</c:v>
                </c:pt>
                <c:pt idx="6">
                  <c:v>871.85793000000001</c:v>
                </c:pt>
                <c:pt idx="7">
                  <c:v>871.85793000000001</c:v>
                </c:pt>
                <c:pt idx="8">
                  <c:v>914.99581374999968</c:v>
                </c:pt>
                <c:pt idx="9">
                  <c:v>914.99581374999968</c:v>
                </c:pt>
                <c:pt idx="10">
                  <c:v>957.63383999999985</c:v>
                </c:pt>
                <c:pt idx="11">
                  <c:v>957.63383999999985</c:v>
                </c:pt>
                <c:pt idx="12">
                  <c:v>1042.18291</c:v>
                </c:pt>
                <c:pt idx="13">
                  <c:v>1042.18291</c:v>
                </c:pt>
                <c:pt idx="14">
                  <c:v>1127.0503199999998</c:v>
                </c:pt>
                <c:pt idx="15">
                  <c:v>1127.0503199999998</c:v>
                </c:pt>
                <c:pt idx="16">
                  <c:v>1213.78125</c:v>
                </c:pt>
                <c:pt idx="17">
                  <c:v>1213.78125</c:v>
                </c:pt>
                <c:pt idx="18">
                  <c:v>1127.0503199999998</c:v>
                </c:pt>
                <c:pt idx="19">
                  <c:v>1127.0503199999998</c:v>
                </c:pt>
                <c:pt idx="20">
                  <c:v>1042.18291</c:v>
                </c:pt>
                <c:pt idx="21">
                  <c:v>1042.18291</c:v>
                </c:pt>
                <c:pt idx="22">
                  <c:v>957.63383999999985</c:v>
                </c:pt>
                <c:pt idx="23">
                  <c:v>957.63383999999985</c:v>
                </c:pt>
                <c:pt idx="24">
                  <c:v>871.85793000000001</c:v>
                </c:pt>
                <c:pt idx="25">
                  <c:v>871.85793000000001</c:v>
                </c:pt>
                <c:pt idx="26">
                  <c:v>783.31000000000006</c:v>
                </c:pt>
                <c:pt idx="27">
                  <c:v>783.31000000000006</c:v>
                </c:pt>
                <c:pt idx="28">
                  <c:v>690.44487000000015</c:v>
                </c:pt>
                <c:pt idx="29">
                  <c:v>690.44487000000015</c:v>
                </c:pt>
                <c:pt idx="30">
                  <c:v>591.71735999999999</c:v>
                </c:pt>
                <c:pt idx="31">
                  <c:v>591.71735999999999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84-4669-B220-6D2582CDB527}"/>
            </c:ext>
          </c:extLst>
        </c:ser>
        <c:ser>
          <c:idx val="1"/>
          <c:order val="1"/>
          <c:tx>
            <c:v>Experimental data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'11.06.25 endurance'!$M$5:$M$2399</c:f>
              <c:numCache>
                <c:formatCode>General</c:formatCode>
                <c:ptCount val="239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  <c:pt idx="124">
                  <c:v>1240</c:v>
                </c:pt>
                <c:pt idx="125">
                  <c:v>1250</c:v>
                </c:pt>
                <c:pt idx="126">
                  <c:v>1260</c:v>
                </c:pt>
                <c:pt idx="127">
                  <c:v>1270</c:v>
                </c:pt>
                <c:pt idx="128">
                  <c:v>1280</c:v>
                </c:pt>
                <c:pt idx="129">
                  <c:v>1290</c:v>
                </c:pt>
                <c:pt idx="130">
                  <c:v>1300</c:v>
                </c:pt>
                <c:pt idx="131">
                  <c:v>1310</c:v>
                </c:pt>
                <c:pt idx="132">
                  <c:v>1320</c:v>
                </c:pt>
                <c:pt idx="133">
                  <c:v>1330</c:v>
                </c:pt>
                <c:pt idx="134">
                  <c:v>1340</c:v>
                </c:pt>
                <c:pt idx="135">
                  <c:v>1350</c:v>
                </c:pt>
                <c:pt idx="136">
                  <c:v>1360</c:v>
                </c:pt>
                <c:pt idx="137">
                  <c:v>1370</c:v>
                </c:pt>
                <c:pt idx="138">
                  <c:v>1380</c:v>
                </c:pt>
                <c:pt idx="139">
                  <c:v>1390</c:v>
                </c:pt>
                <c:pt idx="140">
                  <c:v>1400</c:v>
                </c:pt>
                <c:pt idx="141">
                  <c:v>1410</c:v>
                </c:pt>
                <c:pt idx="142">
                  <c:v>1420</c:v>
                </c:pt>
                <c:pt idx="143">
                  <c:v>1430</c:v>
                </c:pt>
                <c:pt idx="144">
                  <c:v>1440</c:v>
                </c:pt>
                <c:pt idx="145">
                  <c:v>1450</c:v>
                </c:pt>
                <c:pt idx="146">
                  <c:v>1460</c:v>
                </c:pt>
                <c:pt idx="147">
                  <c:v>1470</c:v>
                </c:pt>
                <c:pt idx="148">
                  <c:v>1480</c:v>
                </c:pt>
                <c:pt idx="149">
                  <c:v>1490</c:v>
                </c:pt>
                <c:pt idx="150">
                  <c:v>1500</c:v>
                </c:pt>
                <c:pt idx="151">
                  <c:v>1510</c:v>
                </c:pt>
                <c:pt idx="152">
                  <c:v>1520</c:v>
                </c:pt>
                <c:pt idx="153">
                  <c:v>1530</c:v>
                </c:pt>
                <c:pt idx="154">
                  <c:v>1540</c:v>
                </c:pt>
                <c:pt idx="155">
                  <c:v>1550</c:v>
                </c:pt>
                <c:pt idx="156">
                  <c:v>1560</c:v>
                </c:pt>
                <c:pt idx="157">
                  <c:v>1570</c:v>
                </c:pt>
                <c:pt idx="158">
                  <c:v>1580</c:v>
                </c:pt>
                <c:pt idx="159">
                  <c:v>1590</c:v>
                </c:pt>
                <c:pt idx="160">
                  <c:v>1600</c:v>
                </c:pt>
                <c:pt idx="161">
                  <c:v>1610</c:v>
                </c:pt>
                <c:pt idx="162">
                  <c:v>1620</c:v>
                </c:pt>
                <c:pt idx="163">
                  <c:v>1630</c:v>
                </c:pt>
                <c:pt idx="164">
                  <c:v>1640</c:v>
                </c:pt>
                <c:pt idx="165">
                  <c:v>1650</c:v>
                </c:pt>
                <c:pt idx="166">
                  <c:v>1660</c:v>
                </c:pt>
                <c:pt idx="167">
                  <c:v>1670</c:v>
                </c:pt>
                <c:pt idx="168">
                  <c:v>1680</c:v>
                </c:pt>
                <c:pt idx="169">
                  <c:v>1690</c:v>
                </c:pt>
                <c:pt idx="170">
                  <c:v>1700</c:v>
                </c:pt>
                <c:pt idx="171">
                  <c:v>1710</c:v>
                </c:pt>
                <c:pt idx="172">
                  <c:v>1720</c:v>
                </c:pt>
                <c:pt idx="173">
                  <c:v>1730</c:v>
                </c:pt>
                <c:pt idx="174">
                  <c:v>1740</c:v>
                </c:pt>
                <c:pt idx="175">
                  <c:v>1750</c:v>
                </c:pt>
                <c:pt idx="176">
                  <c:v>1760</c:v>
                </c:pt>
                <c:pt idx="177">
                  <c:v>1770</c:v>
                </c:pt>
                <c:pt idx="178">
                  <c:v>1780</c:v>
                </c:pt>
                <c:pt idx="179">
                  <c:v>1790</c:v>
                </c:pt>
                <c:pt idx="180">
                  <c:v>1800</c:v>
                </c:pt>
                <c:pt idx="181">
                  <c:v>1810</c:v>
                </c:pt>
                <c:pt idx="182">
                  <c:v>1820</c:v>
                </c:pt>
                <c:pt idx="183">
                  <c:v>1830</c:v>
                </c:pt>
                <c:pt idx="184">
                  <c:v>1840</c:v>
                </c:pt>
                <c:pt idx="185">
                  <c:v>1850</c:v>
                </c:pt>
                <c:pt idx="186">
                  <c:v>1860</c:v>
                </c:pt>
                <c:pt idx="187">
                  <c:v>1870</c:v>
                </c:pt>
                <c:pt idx="188">
                  <c:v>1880</c:v>
                </c:pt>
                <c:pt idx="189">
                  <c:v>1890</c:v>
                </c:pt>
                <c:pt idx="190">
                  <c:v>1900</c:v>
                </c:pt>
                <c:pt idx="191">
                  <c:v>1910</c:v>
                </c:pt>
                <c:pt idx="192">
                  <c:v>1920</c:v>
                </c:pt>
                <c:pt idx="193">
                  <c:v>1930</c:v>
                </c:pt>
                <c:pt idx="194">
                  <c:v>1940</c:v>
                </c:pt>
                <c:pt idx="195">
                  <c:v>1950</c:v>
                </c:pt>
                <c:pt idx="196">
                  <c:v>1960</c:v>
                </c:pt>
                <c:pt idx="197">
                  <c:v>1970</c:v>
                </c:pt>
                <c:pt idx="198">
                  <c:v>1980</c:v>
                </c:pt>
                <c:pt idx="199">
                  <c:v>1990</c:v>
                </c:pt>
                <c:pt idx="200">
                  <c:v>2000</c:v>
                </c:pt>
                <c:pt idx="201">
                  <c:v>2010</c:v>
                </c:pt>
                <c:pt idx="202">
                  <c:v>2020</c:v>
                </c:pt>
                <c:pt idx="203">
                  <c:v>2030</c:v>
                </c:pt>
                <c:pt idx="204">
                  <c:v>2040</c:v>
                </c:pt>
                <c:pt idx="205">
                  <c:v>2050</c:v>
                </c:pt>
                <c:pt idx="206">
                  <c:v>2060</c:v>
                </c:pt>
                <c:pt idx="207">
                  <c:v>2070</c:v>
                </c:pt>
                <c:pt idx="208">
                  <c:v>2080</c:v>
                </c:pt>
                <c:pt idx="209">
                  <c:v>2090</c:v>
                </c:pt>
                <c:pt idx="210">
                  <c:v>2100</c:v>
                </c:pt>
                <c:pt idx="211">
                  <c:v>2110</c:v>
                </c:pt>
                <c:pt idx="212">
                  <c:v>2120</c:v>
                </c:pt>
                <c:pt idx="213">
                  <c:v>2130</c:v>
                </c:pt>
                <c:pt idx="214">
                  <c:v>2140</c:v>
                </c:pt>
                <c:pt idx="215">
                  <c:v>2150</c:v>
                </c:pt>
                <c:pt idx="216">
                  <c:v>2160</c:v>
                </c:pt>
                <c:pt idx="217">
                  <c:v>2170</c:v>
                </c:pt>
                <c:pt idx="218">
                  <c:v>2180</c:v>
                </c:pt>
                <c:pt idx="219">
                  <c:v>2190</c:v>
                </c:pt>
                <c:pt idx="220">
                  <c:v>2200</c:v>
                </c:pt>
                <c:pt idx="221">
                  <c:v>2210</c:v>
                </c:pt>
                <c:pt idx="222">
                  <c:v>2220</c:v>
                </c:pt>
                <c:pt idx="223">
                  <c:v>2230</c:v>
                </c:pt>
                <c:pt idx="224">
                  <c:v>2240</c:v>
                </c:pt>
                <c:pt idx="225">
                  <c:v>2250</c:v>
                </c:pt>
                <c:pt idx="226">
                  <c:v>2260</c:v>
                </c:pt>
                <c:pt idx="227">
                  <c:v>2270</c:v>
                </c:pt>
                <c:pt idx="228">
                  <c:v>2280</c:v>
                </c:pt>
                <c:pt idx="229">
                  <c:v>2290</c:v>
                </c:pt>
                <c:pt idx="230">
                  <c:v>2300</c:v>
                </c:pt>
                <c:pt idx="231">
                  <c:v>2310</c:v>
                </c:pt>
                <c:pt idx="232">
                  <c:v>2320</c:v>
                </c:pt>
                <c:pt idx="233">
                  <c:v>2330</c:v>
                </c:pt>
                <c:pt idx="234">
                  <c:v>2340</c:v>
                </c:pt>
                <c:pt idx="235">
                  <c:v>2350</c:v>
                </c:pt>
                <c:pt idx="236">
                  <c:v>2360</c:v>
                </c:pt>
                <c:pt idx="237">
                  <c:v>2370</c:v>
                </c:pt>
                <c:pt idx="238">
                  <c:v>2380</c:v>
                </c:pt>
                <c:pt idx="239">
                  <c:v>2390</c:v>
                </c:pt>
                <c:pt idx="240">
                  <c:v>2400</c:v>
                </c:pt>
                <c:pt idx="241">
                  <c:v>2410</c:v>
                </c:pt>
                <c:pt idx="242">
                  <c:v>2420</c:v>
                </c:pt>
                <c:pt idx="243">
                  <c:v>2430</c:v>
                </c:pt>
                <c:pt idx="244">
                  <c:v>2440</c:v>
                </c:pt>
                <c:pt idx="245">
                  <c:v>2450</c:v>
                </c:pt>
                <c:pt idx="246">
                  <c:v>2460</c:v>
                </c:pt>
                <c:pt idx="247">
                  <c:v>2470</c:v>
                </c:pt>
                <c:pt idx="248">
                  <c:v>2480</c:v>
                </c:pt>
                <c:pt idx="249">
                  <c:v>2490</c:v>
                </c:pt>
                <c:pt idx="250">
                  <c:v>2500</c:v>
                </c:pt>
                <c:pt idx="251">
                  <c:v>2510</c:v>
                </c:pt>
                <c:pt idx="252">
                  <c:v>2520</c:v>
                </c:pt>
                <c:pt idx="253">
                  <c:v>2530</c:v>
                </c:pt>
                <c:pt idx="254">
                  <c:v>2540</c:v>
                </c:pt>
                <c:pt idx="255">
                  <c:v>2550</c:v>
                </c:pt>
                <c:pt idx="256">
                  <c:v>2560</c:v>
                </c:pt>
                <c:pt idx="257">
                  <c:v>2570</c:v>
                </c:pt>
                <c:pt idx="258">
                  <c:v>2580</c:v>
                </c:pt>
                <c:pt idx="259">
                  <c:v>2590</c:v>
                </c:pt>
                <c:pt idx="260">
                  <c:v>2600</c:v>
                </c:pt>
                <c:pt idx="261">
                  <c:v>2610</c:v>
                </c:pt>
                <c:pt idx="262">
                  <c:v>2620</c:v>
                </c:pt>
                <c:pt idx="263">
                  <c:v>2630</c:v>
                </c:pt>
                <c:pt idx="264">
                  <c:v>2640</c:v>
                </c:pt>
                <c:pt idx="265">
                  <c:v>2650</c:v>
                </c:pt>
                <c:pt idx="266">
                  <c:v>2660</c:v>
                </c:pt>
                <c:pt idx="267">
                  <c:v>2670</c:v>
                </c:pt>
                <c:pt idx="268">
                  <c:v>2680</c:v>
                </c:pt>
                <c:pt idx="269">
                  <c:v>2690</c:v>
                </c:pt>
                <c:pt idx="270">
                  <c:v>2700</c:v>
                </c:pt>
                <c:pt idx="271">
                  <c:v>2710</c:v>
                </c:pt>
                <c:pt idx="272">
                  <c:v>2720</c:v>
                </c:pt>
                <c:pt idx="273">
                  <c:v>2730</c:v>
                </c:pt>
                <c:pt idx="274">
                  <c:v>2740</c:v>
                </c:pt>
                <c:pt idx="275">
                  <c:v>2750</c:v>
                </c:pt>
                <c:pt idx="276">
                  <c:v>2760</c:v>
                </c:pt>
                <c:pt idx="277">
                  <c:v>2770</c:v>
                </c:pt>
                <c:pt idx="278">
                  <c:v>2780</c:v>
                </c:pt>
                <c:pt idx="279">
                  <c:v>2790</c:v>
                </c:pt>
                <c:pt idx="280">
                  <c:v>2800</c:v>
                </c:pt>
                <c:pt idx="281">
                  <c:v>2810</c:v>
                </c:pt>
                <c:pt idx="282">
                  <c:v>2820</c:v>
                </c:pt>
                <c:pt idx="283">
                  <c:v>2830</c:v>
                </c:pt>
                <c:pt idx="284">
                  <c:v>2840</c:v>
                </c:pt>
                <c:pt idx="285">
                  <c:v>2850</c:v>
                </c:pt>
                <c:pt idx="286">
                  <c:v>2860</c:v>
                </c:pt>
                <c:pt idx="287">
                  <c:v>2870</c:v>
                </c:pt>
                <c:pt idx="288">
                  <c:v>2880</c:v>
                </c:pt>
                <c:pt idx="289">
                  <c:v>2890</c:v>
                </c:pt>
                <c:pt idx="290">
                  <c:v>2900</c:v>
                </c:pt>
                <c:pt idx="291">
                  <c:v>2910</c:v>
                </c:pt>
                <c:pt idx="292">
                  <c:v>2920</c:v>
                </c:pt>
                <c:pt idx="293">
                  <c:v>2930</c:v>
                </c:pt>
                <c:pt idx="294">
                  <c:v>2940</c:v>
                </c:pt>
                <c:pt idx="295">
                  <c:v>2950</c:v>
                </c:pt>
                <c:pt idx="296">
                  <c:v>2960</c:v>
                </c:pt>
                <c:pt idx="297">
                  <c:v>2970</c:v>
                </c:pt>
                <c:pt idx="298">
                  <c:v>2980</c:v>
                </c:pt>
                <c:pt idx="299">
                  <c:v>2990</c:v>
                </c:pt>
                <c:pt idx="300">
                  <c:v>3000</c:v>
                </c:pt>
                <c:pt idx="301">
                  <c:v>3010</c:v>
                </c:pt>
                <c:pt idx="302">
                  <c:v>3020</c:v>
                </c:pt>
                <c:pt idx="303">
                  <c:v>3030</c:v>
                </c:pt>
                <c:pt idx="304">
                  <c:v>3040</c:v>
                </c:pt>
                <c:pt idx="305">
                  <c:v>3050</c:v>
                </c:pt>
                <c:pt idx="306">
                  <c:v>3060</c:v>
                </c:pt>
                <c:pt idx="307">
                  <c:v>3070</c:v>
                </c:pt>
                <c:pt idx="308">
                  <c:v>3080</c:v>
                </c:pt>
                <c:pt idx="309">
                  <c:v>3090</c:v>
                </c:pt>
                <c:pt idx="310">
                  <c:v>3100</c:v>
                </c:pt>
                <c:pt idx="311">
                  <c:v>3110</c:v>
                </c:pt>
                <c:pt idx="312">
                  <c:v>3120</c:v>
                </c:pt>
                <c:pt idx="313">
                  <c:v>3130</c:v>
                </c:pt>
                <c:pt idx="314">
                  <c:v>3140</c:v>
                </c:pt>
                <c:pt idx="315">
                  <c:v>3150</c:v>
                </c:pt>
                <c:pt idx="316">
                  <c:v>3160</c:v>
                </c:pt>
                <c:pt idx="317">
                  <c:v>3170</c:v>
                </c:pt>
                <c:pt idx="318">
                  <c:v>3180</c:v>
                </c:pt>
                <c:pt idx="319">
                  <c:v>3190</c:v>
                </c:pt>
                <c:pt idx="320">
                  <c:v>3200</c:v>
                </c:pt>
                <c:pt idx="321">
                  <c:v>3210</c:v>
                </c:pt>
                <c:pt idx="322">
                  <c:v>3220</c:v>
                </c:pt>
                <c:pt idx="323">
                  <c:v>3230</c:v>
                </c:pt>
                <c:pt idx="324">
                  <c:v>3240</c:v>
                </c:pt>
                <c:pt idx="325">
                  <c:v>3250</c:v>
                </c:pt>
                <c:pt idx="326">
                  <c:v>3260</c:v>
                </c:pt>
                <c:pt idx="327">
                  <c:v>3270</c:v>
                </c:pt>
                <c:pt idx="328">
                  <c:v>3280</c:v>
                </c:pt>
                <c:pt idx="329">
                  <c:v>3290</c:v>
                </c:pt>
                <c:pt idx="330">
                  <c:v>3300</c:v>
                </c:pt>
                <c:pt idx="331">
                  <c:v>3310</c:v>
                </c:pt>
                <c:pt idx="332">
                  <c:v>3320</c:v>
                </c:pt>
                <c:pt idx="333">
                  <c:v>3330</c:v>
                </c:pt>
                <c:pt idx="334">
                  <c:v>3340</c:v>
                </c:pt>
                <c:pt idx="335">
                  <c:v>3350</c:v>
                </c:pt>
                <c:pt idx="336">
                  <c:v>3360</c:v>
                </c:pt>
                <c:pt idx="337">
                  <c:v>3370</c:v>
                </c:pt>
                <c:pt idx="338">
                  <c:v>3380</c:v>
                </c:pt>
                <c:pt idx="339">
                  <c:v>3390</c:v>
                </c:pt>
                <c:pt idx="340">
                  <c:v>3400</c:v>
                </c:pt>
                <c:pt idx="341">
                  <c:v>3410</c:v>
                </c:pt>
                <c:pt idx="342">
                  <c:v>3420</c:v>
                </c:pt>
                <c:pt idx="343">
                  <c:v>3430</c:v>
                </c:pt>
                <c:pt idx="344">
                  <c:v>3440</c:v>
                </c:pt>
                <c:pt idx="345">
                  <c:v>3450</c:v>
                </c:pt>
                <c:pt idx="346">
                  <c:v>3460</c:v>
                </c:pt>
                <c:pt idx="347">
                  <c:v>3470</c:v>
                </c:pt>
                <c:pt idx="348">
                  <c:v>3480</c:v>
                </c:pt>
                <c:pt idx="349">
                  <c:v>3490</c:v>
                </c:pt>
                <c:pt idx="350">
                  <c:v>3500</c:v>
                </c:pt>
                <c:pt idx="351">
                  <c:v>3510</c:v>
                </c:pt>
                <c:pt idx="352">
                  <c:v>3520</c:v>
                </c:pt>
                <c:pt idx="353">
                  <c:v>3530</c:v>
                </c:pt>
                <c:pt idx="354">
                  <c:v>3540</c:v>
                </c:pt>
                <c:pt idx="355">
                  <c:v>3550</c:v>
                </c:pt>
                <c:pt idx="356">
                  <c:v>3560</c:v>
                </c:pt>
                <c:pt idx="357">
                  <c:v>3570</c:v>
                </c:pt>
                <c:pt idx="358">
                  <c:v>3580</c:v>
                </c:pt>
                <c:pt idx="359">
                  <c:v>3590</c:v>
                </c:pt>
                <c:pt idx="360">
                  <c:v>3600</c:v>
                </c:pt>
                <c:pt idx="361">
                  <c:v>3610</c:v>
                </c:pt>
                <c:pt idx="362">
                  <c:v>3620</c:v>
                </c:pt>
                <c:pt idx="363">
                  <c:v>3630</c:v>
                </c:pt>
                <c:pt idx="364">
                  <c:v>3640</c:v>
                </c:pt>
                <c:pt idx="365">
                  <c:v>3650</c:v>
                </c:pt>
                <c:pt idx="366">
                  <c:v>3660</c:v>
                </c:pt>
                <c:pt idx="367">
                  <c:v>3670</c:v>
                </c:pt>
                <c:pt idx="368">
                  <c:v>3680</c:v>
                </c:pt>
                <c:pt idx="369">
                  <c:v>3690</c:v>
                </c:pt>
                <c:pt idx="370">
                  <c:v>3700</c:v>
                </c:pt>
                <c:pt idx="371">
                  <c:v>3710</c:v>
                </c:pt>
                <c:pt idx="372">
                  <c:v>3720</c:v>
                </c:pt>
                <c:pt idx="373">
                  <c:v>3730</c:v>
                </c:pt>
                <c:pt idx="374">
                  <c:v>3740</c:v>
                </c:pt>
                <c:pt idx="375">
                  <c:v>3750</c:v>
                </c:pt>
                <c:pt idx="376">
                  <c:v>3760</c:v>
                </c:pt>
                <c:pt idx="377">
                  <c:v>3770</c:v>
                </c:pt>
                <c:pt idx="378">
                  <c:v>3780</c:v>
                </c:pt>
                <c:pt idx="379">
                  <c:v>3790</c:v>
                </c:pt>
                <c:pt idx="380">
                  <c:v>3800</c:v>
                </c:pt>
                <c:pt idx="381">
                  <c:v>3810</c:v>
                </c:pt>
                <c:pt idx="382">
                  <c:v>3820</c:v>
                </c:pt>
                <c:pt idx="383">
                  <c:v>3830</c:v>
                </c:pt>
                <c:pt idx="384">
                  <c:v>3840</c:v>
                </c:pt>
                <c:pt idx="385">
                  <c:v>3850</c:v>
                </c:pt>
                <c:pt idx="386">
                  <c:v>3860</c:v>
                </c:pt>
                <c:pt idx="387">
                  <c:v>3870</c:v>
                </c:pt>
                <c:pt idx="388">
                  <c:v>3880</c:v>
                </c:pt>
                <c:pt idx="389">
                  <c:v>3890</c:v>
                </c:pt>
                <c:pt idx="390">
                  <c:v>3900</c:v>
                </c:pt>
                <c:pt idx="391">
                  <c:v>3910</c:v>
                </c:pt>
                <c:pt idx="392">
                  <c:v>3920</c:v>
                </c:pt>
                <c:pt idx="393">
                  <c:v>3930</c:v>
                </c:pt>
                <c:pt idx="394">
                  <c:v>3940</c:v>
                </c:pt>
                <c:pt idx="395">
                  <c:v>3950</c:v>
                </c:pt>
                <c:pt idx="396">
                  <c:v>3960</c:v>
                </c:pt>
                <c:pt idx="397">
                  <c:v>3970</c:v>
                </c:pt>
                <c:pt idx="398">
                  <c:v>3980</c:v>
                </c:pt>
                <c:pt idx="399">
                  <c:v>3990</c:v>
                </c:pt>
                <c:pt idx="400">
                  <c:v>4000</c:v>
                </c:pt>
                <c:pt idx="401">
                  <c:v>4010</c:v>
                </c:pt>
                <c:pt idx="402">
                  <c:v>4020</c:v>
                </c:pt>
                <c:pt idx="403">
                  <c:v>4030</c:v>
                </c:pt>
                <c:pt idx="404">
                  <c:v>4040</c:v>
                </c:pt>
                <c:pt idx="405">
                  <c:v>4050</c:v>
                </c:pt>
                <c:pt idx="406">
                  <c:v>4060</c:v>
                </c:pt>
                <c:pt idx="407">
                  <c:v>4070</c:v>
                </c:pt>
                <c:pt idx="408">
                  <c:v>4080</c:v>
                </c:pt>
                <c:pt idx="409">
                  <c:v>4090</c:v>
                </c:pt>
                <c:pt idx="410">
                  <c:v>4100</c:v>
                </c:pt>
                <c:pt idx="411">
                  <c:v>4110</c:v>
                </c:pt>
                <c:pt idx="412">
                  <c:v>4120</c:v>
                </c:pt>
                <c:pt idx="413">
                  <c:v>4130</c:v>
                </c:pt>
                <c:pt idx="414">
                  <c:v>4140</c:v>
                </c:pt>
                <c:pt idx="415">
                  <c:v>4150</c:v>
                </c:pt>
                <c:pt idx="416">
                  <c:v>4160</c:v>
                </c:pt>
                <c:pt idx="417">
                  <c:v>4170</c:v>
                </c:pt>
                <c:pt idx="418">
                  <c:v>4180</c:v>
                </c:pt>
                <c:pt idx="419">
                  <c:v>4190</c:v>
                </c:pt>
                <c:pt idx="420">
                  <c:v>4200</c:v>
                </c:pt>
                <c:pt idx="421">
                  <c:v>4210</c:v>
                </c:pt>
                <c:pt idx="422">
                  <c:v>4220</c:v>
                </c:pt>
                <c:pt idx="423">
                  <c:v>4230</c:v>
                </c:pt>
                <c:pt idx="424">
                  <c:v>4240</c:v>
                </c:pt>
                <c:pt idx="425">
                  <c:v>4250</c:v>
                </c:pt>
                <c:pt idx="426">
                  <c:v>4260</c:v>
                </c:pt>
                <c:pt idx="427">
                  <c:v>4270</c:v>
                </c:pt>
                <c:pt idx="428">
                  <c:v>4280</c:v>
                </c:pt>
                <c:pt idx="429">
                  <c:v>4290</c:v>
                </c:pt>
                <c:pt idx="430">
                  <c:v>4300</c:v>
                </c:pt>
                <c:pt idx="431">
                  <c:v>4310</c:v>
                </c:pt>
                <c:pt idx="432">
                  <c:v>4320</c:v>
                </c:pt>
                <c:pt idx="433">
                  <c:v>4330</c:v>
                </c:pt>
                <c:pt idx="434">
                  <c:v>4340</c:v>
                </c:pt>
                <c:pt idx="435">
                  <c:v>4350</c:v>
                </c:pt>
                <c:pt idx="436">
                  <c:v>4360</c:v>
                </c:pt>
                <c:pt idx="437">
                  <c:v>4370</c:v>
                </c:pt>
                <c:pt idx="438">
                  <c:v>4380</c:v>
                </c:pt>
                <c:pt idx="439">
                  <c:v>4390</c:v>
                </c:pt>
                <c:pt idx="440">
                  <c:v>4400</c:v>
                </c:pt>
                <c:pt idx="441">
                  <c:v>4410</c:v>
                </c:pt>
                <c:pt idx="442">
                  <c:v>4420</c:v>
                </c:pt>
                <c:pt idx="443">
                  <c:v>4430</c:v>
                </c:pt>
                <c:pt idx="444">
                  <c:v>4440</c:v>
                </c:pt>
                <c:pt idx="445">
                  <c:v>4450</c:v>
                </c:pt>
                <c:pt idx="446">
                  <c:v>4460</c:v>
                </c:pt>
                <c:pt idx="447">
                  <c:v>4470</c:v>
                </c:pt>
                <c:pt idx="448">
                  <c:v>4480</c:v>
                </c:pt>
                <c:pt idx="449">
                  <c:v>4490</c:v>
                </c:pt>
                <c:pt idx="450">
                  <c:v>4500</c:v>
                </c:pt>
                <c:pt idx="451">
                  <c:v>4510</c:v>
                </c:pt>
                <c:pt idx="452">
                  <c:v>4520</c:v>
                </c:pt>
                <c:pt idx="453">
                  <c:v>4530</c:v>
                </c:pt>
                <c:pt idx="454">
                  <c:v>4540</c:v>
                </c:pt>
                <c:pt idx="455">
                  <c:v>4550</c:v>
                </c:pt>
                <c:pt idx="456">
                  <c:v>4560</c:v>
                </c:pt>
                <c:pt idx="457">
                  <c:v>4570</c:v>
                </c:pt>
                <c:pt idx="458">
                  <c:v>4580</c:v>
                </c:pt>
                <c:pt idx="459">
                  <c:v>4590</c:v>
                </c:pt>
                <c:pt idx="460">
                  <c:v>4600</c:v>
                </c:pt>
                <c:pt idx="461">
                  <c:v>4610</c:v>
                </c:pt>
                <c:pt idx="462">
                  <c:v>4620</c:v>
                </c:pt>
                <c:pt idx="463">
                  <c:v>4630</c:v>
                </c:pt>
                <c:pt idx="464">
                  <c:v>4640</c:v>
                </c:pt>
                <c:pt idx="465">
                  <c:v>4650</c:v>
                </c:pt>
                <c:pt idx="466">
                  <c:v>4660</c:v>
                </c:pt>
                <c:pt idx="467">
                  <c:v>4670</c:v>
                </c:pt>
                <c:pt idx="468">
                  <c:v>4680</c:v>
                </c:pt>
                <c:pt idx="469">
                  <c:v>4690</c:v>
                </c:pt>
                <c:pt idx="470">
                  <c:v>4700</c:v>
                </c:pt>
                <c:pt idx="471">
                  <c:v>4710</c:v>
                </c:pt>
                <c:pt idx="472">
                  <c:v>4720</c:v>
                </c:pt>
                <c:pt idx="473">
                  <c:v>4730</c:v>
                </c:pt>
                <c:pt idx="474">
                  <c:v>4740</c:v>
                </c:pt>
                <c:pt idx="475">
                  <c:v>4750</c:v>
                </c:pt>
                <c:pt idx="476">
                  <c:v>4760</c:v>
                </c:pt>
                <c:pt idx="477">
                  <c:v>4770</c:v>
                </c:pt>
                <c:pt idx="478">
                  <c:v>4780</c:v>
                </c:pt>
                <c:pt idx="479">
                  <c:v>4790</c:v>
                </c:pt>
                <c:pt idx="480">
                  <c:v>4800</c:v>
                </c:pt>
                <c:pt idx="481">
                  <c:v>4810</c:v>
                </c:pt>
                <c:pt idx="482">
                  <c:v>4820</c:v>
                </c:pt>
                <c:pt idx="483">
                  <c:v>4830</c:v>
                </c:pt>
                <c:pt idx="484">
                  <c:v>4840</c:v>
                </c:pt>
                <c:pt idx="485">
                  <c:v>4850</c:v>
                </c:pt>
                <c:pt idx="486">
                  <c:v>4860</c:v>
                </c:pt>
                <c:pt idx="487">
                  <c:v>4870</c:v>
                </c:pt>
                <c:pt idx="488">
                  <c:v>4880</c:v>
                </c:pt>
                <c:pt idx="489">
                  <c:v>4890</c:v>
                </c:pt>
                <c:pt idx="490">
                  <c:v>4900</c:v>
                </c:pt>
                <c:pt idx="491">
                  <c:v>4910</c:v>
                </c:pt>
                <c:pt idx="492">
                  <c:v>4920</c:v>
                </c:pt>
                <c:pt idx="493">
                  <c:v>4930</c:v>
                </c:pt>
                <c:pt idx="494">
                  <c:v>4940</c:v>
                </c:pt>
                <c:pt idx="495">
                  <c:v>4950</c:v>
                </c:pt>
                <c:pt idx="496">
                  <c:v>4960</c:v>
                </c:pt>
                <c:pt idx="497">
                  <c:v>4970</c:v>
                </c:pt>
                <c:pt idx="498">
                  <c:v>4980</c:v>
                </c:pt>
                <c:pt idx="499">
                  <c:v>4990</c:v>
                </c:pt>
                <c:pt idx="500">
                  <c:v>5000</c:v>
                </c:pt>
                <c:pt idx="501">
                  <c:v>5010</c:v>
                </c:pt>
                <c:pt idx="502">
                  <c:v>5020</c:v>
                </c:pt>
                <c:pt idx="503">
                  <c:v>5030</c:v>
                </c:pt>
                <c:pt idx="504">
                  <c:v>5040</c:v>
                </c:pt>
                <c:pt idx="505">
                  <c:v>5050</c:v>
                </c:pt>
                <c:pt idx="506">
                  <c:v>5060</c:v>
                </c:pt>
                <c:pt idx="507">
                  <c:v>5070</c:v>
                </c:pt>
                <c:pt idx="508">
                  <c:v>5080</c:v>
                </c:pt>
                <c:pt idx="509">
                  <c:v>5090</c:v>
                </c:pt>
                <c:pt idx="510">
                  <c:v>5100</c:v>
                </c:pt>
                <c:pt idx="511">
                  <c:v>5110</c:v>
                </c:pt>
                <c:pt idx="512">
                  <c:v>5120</c:v>
                </c:pt>
                <c:pt idx="513">
                  <c:v>5130</c:v>
                </c:pt>
                <c:pt idx="514">
                  <c:v>5140</c:v>
                </c:pt>
                <c:pt idx="515">
                  <c:v>5150</c:v>
                </c:pt>
                <c:pt idx="516">
                  <c:v>5160</c:v>
                </c:pt>
                <c:pt idx="517">
                  <c:v>5170</c:v>
                </c:pt>
                <c:pt idx="518">
                  <c:v>5180</c:v>
                </c:pt>
                <c:pt idx="519">
                  <c:v>5190</c:v>
                </c:pt>
                <c:pt idx="520">
                  <c:v>5200</c:v>
                </c:pt>
                <c:pt idx="521">
                  <c:v>5210</c:v>
                </c:pt>
                <c:pt idx="522">
                  <c:v>5220</c:v>
                </c:pt>
                <c:pt idx="523">
                  <c:v>5230</c:v>
                </c:pt>
                <c:pt idx="524">
                  <c:v>5240</c:v>
                </c:pt>
                <c:pt idx="525">
                  <c:v>5250</c:v>
                </c:pt>
                <c:pt idx="526">
                  <c:v>5260</c:v>
                </c:pt>
                <c:pt idx="527">
                  <c:v>5270</c:v>
                </c:pt>
                <c:pt idx="528">
                  <c:v>5280</c:v>
                </c:pt>
                <c:pt idx="529">
                  <c:v>5290</c:v>
                </c:pt>
                <c:pt idx="530">
                  <c:v>5300</c:v>
                </c:pt>
                <c:pt idx="531">
                  <c:v>5310</c:v>
                </c:pt>
                <c:pt idx="532">
                  <c:v>5320</c:v>
                </c:pt>
                <c:pt idx="533">
                  <c:v>5330</c:v>
                </c:pt>
                <c:pt idx="534">
                  <c:v>5340</c:v>
                </c:pt>
                <c:pt idx="535">
                  <c:v>5350</c:v>
                </c:pt>
                <c:pt idx="536">
                  <c:v>5360</c:v>
                </c:pt>
                <c:pt idx="537">
                  <c:v>5370</c:v>
                </c:pt>
                <c:pt idx="538">
                  <c:v>5380</c:v>
                </c:pt>
                <c:pt idx="539">
                  <c:v>5390</c:v>
                </c:pt>
                <c:pt idx="540">
                  <c:v>5400</c:v>
                </c:pt>
                <c:pt idx="541">
                  <c:v>5410</c:v>
                </c:pt>
                <c:pt idx="542">
                  <c:v>5420</c:v>
                </c:pt>
                <c:pt idx="543">
                  <c:v>5430</c:v>
                </c:pt>
                <c:pt idx="544">
                  <c:v>5440</c:v>
                </c:pt>
                <c:pt idx="545">
                  <c:v>5450</c:v>
                </c:pt>
                <c:pt idx="546">
                  <c:v>5460</c:v>
                </c:pt>
                <c:pt idx="547">
                  <c:v>5470</c:v>
                </c:pt>
                <c:pt idx="548">
                  <c:v>5480</c:v>
                </c:pt>
                <c:pt idx="549">
                  <c:v>5490</c:v>
                </c:pt>
                <c:pt idx="550">
                  <c:v>5500</c:v>
                </c:pt>
                <c:pt idx="551">
                  <c:v>5510</c:v>
                </c:pt>
                <c:pt idx="552">
                  <c:v>5520</c:v>
                </c:pt>
                <c:pt idx="553">
                  <c:v>5530</c:v>
                </c:pt>
                <c:pt idx="554">
                  <c:v>5540</c:v>
                </c:pt>
                <c:pt idx="555">
                  <c:v>5550</c:v>
                </c:pt>
                <c:pt idx="556">
                  <c:v>5560</c:v>
                </c:pt>
                <c:pt idx="557">
                  <c:v>5570</c:v>
                </c:pt>
                <c:pt idx="558">
                  <c:v>5580</c:v>
                </c:pt>
                <c:pt idx="559">
                  <c:v>5590</c:v>
                </c:pt>
                <c:pt idx="560">
                  <c:v>5600</c:v>
                </c:pt>
                <c:pt idx="561">
                  <c:v>5610</c:v>
                </c:pt>
                <c:pt idx="562">
                  <c:v>5620</c:v>
                </c:pt>
                <c:pt idx="563">
                  <c:v>5630</c:v>
                </c:pt>
                <c:pt idx="564">
                  <c:v>5640</c:v>
                </c:pt>
                <c:pt idx="565">
                  <c:v>5650</c:v>
                </c:pt>
                <c:pt idx="566">
                  <c:v>5660</c:v>
                </c:pt>
                <c:pt idx="567">
                  <c:v>5670</c:v>
                </c:pt>
                <c:pt idx="568">
                  <c:v>5680</c:v>
                </c:pt>
                <c:pt idx="569">
                  <c:v>5690</c:v>
                </c:pt>
                <c:pt idx="570">
                  <c:v>5700</c:v>
                </c:pt>
                <c:pt idx="571">
                  <c:v>5710</c:v>
                </c:pt>
                <c:pt idx="572">
                  <c:v>5720</c:v>
                </c:pt>
                <c:pt idx="573">
                  <c:v>5730</c:v>
                </c:pt>
                <c:pt idx="574">
                  <c:v>5740</c:v>
                </c:pt>
                <c:pt idx="575">
                  <c:v>5750</c:v>
                </c:pt>
                <c:pt idx="576">
                  <c:v>5760</c:v>
                </c:pt>
                <c:pt idx="577">
                  <c:v>5770</c:v>
                </c:pt>
                <c:pt idx="578">
                  <c:v>5780</c:v>
                </c:pt>
                <c:pt idx="579">
                  <c:v>5790</c:v>
                </c:pt>
                <c:pt idx="580">
                  <c:v>5800</c:v>
                </c:pt>
                <c:pt idx="581">
                  <c:v>5810</c:v>
                </c:pt>
                <c:pt idx="582">
                  <c:v>5820</c:v>
                </c:pt>
                <c:pt idx="583">
                  <c:v>5830</c:v>
                </c:pt>
                <c:pt idx="584">
                  <c:v>5840</c:v>
                </c:pt>
                <c:pt idx="585">
                  <c:v>5850</c:v>
                </c:pt>
                <c:pt idx="586">
                  <c:v>5860</c:v>
                </c:pt>
                <c:pt idx="587">
                  <c:v>5870</c:v>
                </c:pt>
                <c:pt idx="588">
                  <c:v>5880</c:v>
                </c:pt>
                <c:pt idx="589">
                  <c:v>5890</c:v>
                </c:pt>
                <c:pt idx="590">
                  <c:v>5900</c:v>
                </c:pt>
                <c:pt idx="591">
                  <c:v>5910</c:v>
                </c:pt>
                <c:pt idx="592">
                  <c:v>5920</c:v>
                </c:pt>
                <c:pt idx="593">
                  <c:v>5930</c:v>
                </c:pt>
                <c:pt idx="594">
                  <c:v>5940</c:v>
                </c:pt>
                <c:pt idx="595">
                  <c:v>5950</c:v>
                </c:pt>
                <c:pt idx="596">
                  <c:v>5960</c:v>
                </c:pt>
                <c:pt idx="597">
                  <c:v>5970</c:v>
                </c:pt>
                <c:pt idx="598">
                  <c:v>5980</c:v>
                </c:pt>
                <c:pt idx="599">
                  <c:v>5990</c:v>
                </c:pt>
                <c:pt idx="600">
                  <c:v>6000</c:v>
                </c:pt>
                <c:pt idx="601">
                  <c:v>6010</c:v>
                </c:pt>
                <c:pt idx="602">
                  <c:v>6020</c:v>
                </c:pt>
                <c:pt idx="603">
                  <c:v>6030</c:v>
                </c:pt>
                <c:pt idx="604">
                  <c:v>6040</c:v>
                </c:pt>
                <c:pt idx="605">
                  <c:v>6050</c:v>
                </c:pt>
                <c:pt idx="606">
                  <c:v>6060</c:v>
                </c:pt>
                <c:pt idx="607">
                  <c:v>6070</c:v>
                </c:pt>
                <c:pt idx="608">
                  <c:v>6080</c:v>
                </c:pt>
                <c:pt idx="609">
                  <c:v>6090</c:v>
                </c:pt>
                <c:pt idx="610">
                  <c:v>6100</c:v>
                </c:pt>
                <c:pt idx="611">
                  <c:v>6110</c:v>
                </c:pt>
                <c:pt idx="612">
                  <c:v>6120</c:v>
                </c:pt>
                <c:pt idx="613">
                  <c:v>6130</c:v>
                </c:pt>
                <c:pt idx="614">
                  <c:v>6140</c:v>
                </c:pt>
                <c:pt idx="615">
                  <c:v>6150</c:v>
                </c:pt>
                <c:pt idx="616">
                  <c:v>6160</c:v>
                </c:pt>
                <c:pt idx="617">
                  <c:v>6170</c:v>
                </c:pt>
                <c:pt idx="618">
                  <c:v>6180</c:v>
                </c:pt>
                <c:pt idx="619">
                  <c:v>6190</c:v>
                </c:pt>
                <c:pt idx="620">
                  <c:v>6200</c:v>
                </c:pt>
                <c:pt idx="621">
                  <c:v>6210</c:v>
                </c:pt>
                <c:pt idx="622">
                  <c:v>6220</c:v>
                </c:pt>
                <c:pt idx="623">
                  <c:v>6230</c:v>
                </c:pt>
                <c:pt idx="624">
                  <c:v>6240</c:v>
                </c:pt>
                <c:pt idx="625">
                  <c:v>6250</c:v>
                </c:pt>
                <c:pt idx="626">
                  <c:v>6260</c:v>
                </c:pt>
                <c:pt idx="627">
                  <c:v>6270</c:v>
                </c:pt>
                <c:pt idx="628">
                  <c:v>6280</c:v>
                </c:pt>
                <c:pt idx="629">
                  <c:v>6290</c:v>
                </c:pt>
                <c:pt idx="630">
                  <c:v>6300</c:v>
                </c:pt>
                <c:pt idx="631">
                  <c:v>6310</c:v>
                </c:pt>
                <c:pt idx="632">
                  <c:v>6320</c:v>
                </c:pt>
                <c:pt idx="633">
                  <c:v>6330</c:v>
                </c:pt>
                <c:pt idx="634">
                  <c:v>6340</c:v>
                </c:pt>
                <c:pt idx="635">
                  <c:v>6350</c:v>
                </c:pt>
                <c:pt idx="636">
                  <c:v>6360</c:v>
                </c:pt>
                <c:pt idx="637">
                  <c:v>6370</c:v>
                </c:pt>
                <c:pt idx="638">
                  <c:v>6380</c:v>
                </c:pt>
                <c:pt idx="639">
                  <c:v>6390</c:v>
                </c:pt>
                <c:pt idx="640">
                  <c:v>6400</c:v>
                </c:pt>
                <c:pt idx="641">
                  <c:v>6410</c:v>
                </c:pt>
                <c:pt idx="642">
                  <c:v>6420</c:v>
                </c:pt>
                <c:pt idx="643">
                  <c:v>6430</c:v>
                </c:pt>
                <c:pt idx="644">
                  <c:v>6440</c:v>
                </c:pt>
                <c:pt idx="645">
                  <c:v>6450</c:v>
                </c:pt>
                <c:pt idx="646">
                  <c:v>6460</c:v>
                </c:pt>
                <c:pt idx="647">
                  <c:v>6470</c:v>
                </c:pt>
                <c:pt idx="648">
                  <c:v>6480</c:v>
                </c:pt>
                <c:pt idx="649">
                  <c:v>6490</c:v>
                </c:pt>
                <c:pt idx="650">
                  <c:v>6500</c:v>
                </c:pt>
                <c:pt idx="651">
                  <c:v>6510</c:v>
                </c:pt>
                <c:pt idx="652">
                  <c:v>6520</c:v>
                </c:pt>
                <c:pt idx="653">
                  <c:v>6530</c:v>
                </c:pt>
                <c:pt idx="654">
                  <c:v>6540</c:v>
                </c:pt>
                <c:pt idx="655">
                  <c:v>6550</c:v>
                </c:pt>
                <c:pt idx="656">
                  <c:v>6560</c:v>
                </c:pt>
                <c:pt idx="657">
                  <c:v>6570</c:v>
                </c:pt>
                <c:pt idx="658">
                  <c:v>6580</c:v>
                </c:pt>
                <c:pt idx="659">
                  <c:v>6590</c:v>
                </c:pt>
                <c:pt idx="660">
                  <c:v>6600</c:v>
                </c:pt>
                <c:pt idx="661">
                  <c:v>6610</c:v>
                </c:pt>
                <c:pt idx="662">
                  <c:v>6620</c:v>
                </c:pt>
                <c:pt idx="663">
                  <c:v>6630</c:v>
                </c:pt>
                <c:pt idx="664">
                  <c:v>6640</c:v>
                </c:pt>
                <c:pt idx="665">
                  <c:v>6650</c:v>
                </c:pt>
                <c:pt idx="666">
                  <c:v>6660</c:v>
                </c:pt>
                <c:pt idx="667">
                  <c:v>6670</c:v>
                </c:pt>
                <c:pt idx="668">
                  <c:v>6680</c:v>
                </c:pt>
                <c:pt idx="669">
                  <c:v>6690</c:v>
                </c:pt>
                <c:pt idx="670">
                  <c:v>6700</c:v>
                </c:pt>
                <c:pt idx="671">
                  <c:v>6710</c:v>
                </c:pt>
                <c:pt idx="672">
                  <c:v>6720</c:v>
                </c:pt>
                <c:pt idx="673">
                  <c:v>6730</c:v>
                </c:pt>
                <c:pt idx="674">
                  <c:v>6740</c:v>
                </c:pt>
                <c:pt idx="675">
                  <c:v>6750</c:v>
                </c:pt>
                <c:pt idx="676">
                  <c:v>6760</c:v>
                </c:pt>
                <c:pt idx="677">
                  <c:v>6770</c:v>
                </c:pt>
                <c:pt idx="678">
                  <c:v>6780</c:v>
                </c:pt>
                <c:pt idx="679">
                  <c:v>6790</c:v>
                </c:pt>
                <c:pt idx="680">
                  <c:v>6800</c:v>
                </c:pt>
                <c:pt idx="681">
                  <c:v>6810</c:v>
                </c:pt>
                <c:pt idx="682">
                  <c:v>6820</c:v>
                </c:pt>
                <c:pt idx="683">
                  <c:v>6830</c:v>
                </c:pt>
                <c:pt idx="684">
                  <c:v>6840</c:v>
                </c:pt>
                <c:pt idx="685">
                  <c:v>6850</c:v>
                </c:pt>
                <c:pt idx="686">
                  <c:v>6860</c:v>
                </c:pt>
                <c:pt idx="687">
                  <c:v>6870</c:v>
                </c:pt>
                <c:pt idx="688">
                  <c:v>6880</c:v>
                </c:pt>
                <c:pt idx="689">
                  <c:v>6890</c:v>
                </c:pt>
                <c:pt idx="690">
                  <c:v>6900</c:v>
                </c:pt>
                <c:pt idx="691">
                  <c:v>6910</c:v>
                </c:pt>
                <c:pt idx="692">
                  <c:v>6920</c:v>
                </c:pt>
                <c:pt idx="693">
                  <c:v>6930</c:v>
                </c:pt>
                <c:pt idx="694">
                  <c:v>6940</c:v>
                </c:pt>
                <c:pt idx="695">
                  <c:v>6950</c:v>
                </c:pt>
                <c:pt idx="696">
                  <c:v>6960</c:v>
                </c:pt>
                <c:pt idx="697">
                  <c:v>6970</c:v>
                </c:pt>
                <c:pt idx="698">
                  <c:v>6980</c:v>
                </c:pt>
                <c:pt idx="699">
                  <c:v>6990</c:v>
                </c:pt>
                <c:pt idx="700">
                  <c:v>7000</c:v>
                </c:pt>
                <c:pt idx="701">
                  <c:v>7010</c:v>
                </c:pt>
                <c:pt idx="702">
                  <c:v>7020</c:v>
                </c:pt>
                <c:pt idx="703">
                  <c:v>7030</c:v>
                </c:pt>
                <c:pt idx="704">
                  <c:v>7040</c:v>
                </c:pt>
                <c:pt idx="705">
                  <c:v>7050</c:v>
                </c:pt>
                <c:pt idx="706">
                  <c:v>7060</c:v>
                </c:pt>
                <c:pt idx="707">
                  <c:v>7070</c:v>
                </c:pt>
                <c:pt idx="708">
                  <c:v>7080</c:v>
                </c:pt>
                <c:pt idx="709">
                  <c:v>7090</c:v>
                </c:pt>
                <c:pt idx="710">
                  <c:v>7100</c:v>
                </c:pt>
                <c:pt idx="711">
                  <c:v>7110</c:v>
                </c:pt>
                <c:pt idx="712">
                  <c:v>7120</c:v>
                </c:pt>
                <c:pt idx="713">
                  <c:v>7130</c:v>
                </c:pt>
                <c:pt idx="714">
                  <c:v>7140</c:v>
                </c:pt>
                <c:pt idx="715">
                  <c:v>7150</c:v>
                </c:pt>
                <c:pt idx="716">
                  <c:v>7160</c:v>
                </c:pt>
                <c:pt idx="717">
                  <c:v>7170</c:v>
                </c:pt>
                <c:pt idx="718">
                  <c:v>7180</c:v>
                </c:pt>
                <c:pt idx="719">
                  <c:v>7190</c:v>
                </c:pt>
                <c:pt idx="720">
                  <c:v>7200</c:v>
                </c:pt>
                <c:pt idx="721">
                  <c:v>7210</c:v>
                </c:pt>
                <c:pt idx="722">
                  <c:v>7220</c:v>
                </c:pt>
                <c:pt idx="723">
                  <c:v>7230</c:v>
                </c:pt>
                <c:pt idx="724">
                  <c:v>7240</c:v>
                </c:pt>
                <c:pt idx="725">
                  <c:v>7250</c:v>
                </c:pt>
                <c:pt idx="726">
                  <c:v>7260</c:v>
                </c:pt>
                <c:pt idx="727">
                  <c:v>7270</c:v>
                </c:pt>
                <c:pt idx="728">
                  <c:v>7280</c:v>
                </c:pt>
                <c:pt idx="729">
                  <c:v>7290</c:v>
                </c:pt>
                <c:pt idx="730">
                  <c:v>7300</c:v>
                </c:pt>
                <c:pt idx="731">
                  <c:v>7310</c:v>
                </c:pt>
                <c:pt idx="732">
                  <c:v>7320</c:v>
                </c:pt>
                <c:pt idx="733">
                  <c:v>7330</c:v>
                </c:pt>
                <c:pt idx="734">
                  <c:v>7340</c:v>
                </c:pt>
                <c:pt idx="735">
                  <c:v>7350</c:v>
                </c:pt>
                <c:pt idx="736">
                  <c:v>7360</c:v>
                </c:pt>
                <c:pt idx="737">
                  <c:v>7370</c:v>
                </c:pt>
                <c:pt idx="738">
                  <c:v>7380</c:v>
                </c:pt>
                <c:pt idx="739">
                  <c:v>7390</c:v>
                </c:pt>
                <c:pt idx="740">
                  <c:v>7400</c:v>
                </c:pt>
                <c:pt idx="741">
                  <c:v>7410</c:v>
                </c:pt>
                <c:pt idx="742">
                  <c:v>7420</c:v>
                </c:pt>
                <c:pt idx="743">
                  <c:v>7430</c:v>
                </c:pt>
                <c:pt idx="744">
                  <c:v>7440</c:v>
                </c:pt>
                <c:pt idx="745">
                  <c:v>7450</c:v>
                </c:pt>
                <c:pt idx="746">
                  <c:v>7460</c:v>
                </c:pt>
                <c:pt idx="747">
                  <c:v>7470</c:v>
                </c:pt>
                <c:pt idx="748">
                  <c:v>7480</c:v>
                </c:pt>
                <c:pt idx="749">
                  <c:v>7490</c:v>
                </c:pt>
                <c:pt idx="750">
                  <c:v>7500</c:v>
                </c:pt>
                <c:pt idx="751">
                  <c:v>7510</c:v>
                </c:pt>
                <c:pt idx="752">
                  <c:v>7520</c:v>
                </c:pt>
                <c:pt idx="753">
                  <c:v>7530</c:v>
                </c:pt>
                <c:pt idx="754">
                  <c:v>7540</c:v>
                </c:pt>
                <c:pt idx="755">
                  <c:v>7550</c:v>
                </c:pt>
                <c:pt idx="756">
                  <c:v>7560</c:v>
                </c:pt>
                <c:pt idx="757">
                  <c:v>7570</c:v>
                </c:pt>
                <c:pt idx="758">
                  <c:v>7580</c:v>
                </c:pt>
                <c:pt idx="759">
                  <c:v>7590</c:v>
                </c:pt>
                <c:pt idx="760">
                  <c:v>7600</c:v>
                </c:pt>
                <c:pt idx="761">
                  <c:v>7610</c:v>
                </c:pt>
                <c:pt idx="762">
                  <c:v>7620</c:v>
                </c:pt>
                <c:pt idx="763">
                  <c:v>7630</c:v>
                </c:pt>
                <c:pt idx="764">
                  <c:v>7640</c:v>
                </c:pt>
                <c:pt idx="765">
                  <c:v>7650</c:v>
                </c:pt>
                <c:pt idx="766">
                  <c:v>7660</c:v>
                </c:pt>
                <c:pt idx="767">
                  <c:v>7670</c:v>
                </c:pt>
                <c:pt idx="768">
                  <c:v>7680</c:v>
                </c:pt>
                <c:pt idx="769">
                  <c:v>7690</c:v>
                </c:pt>
                <c:pt idx="770">
                  <c:v>7700</c:v>
                </c:pt>
                <c:pt idx="771">
                  <c:v>7710</c:v>
                </c:pt>
                <c:pt idx="772">
                  <c:v>7720</c:v>
                </c:pt>
                <c:pt idx="773">
                  <c:v>7730</c:v>
                </c:pt>
                <c:pt idx="774">
                  <c:v>7740</c:v>
                </c:pt>
                <c:pt idx="775">
                  <c:v>7750</c:v>
                </c:pt>
                <c:pt idx="776">
                  <c:v>7760</c:v>
                </c:pt>
                <c:pt idx="777">
                  <c:v>7770</c:v>
                </c:pt>
                <c:pt idx="778">
                  <c:v>7780</c:v>
                </c:pt>
                <c:pt idx="779">
                  <c:v>7790</c:v>
                </c:pt>
                <c:pt idx="780">
                  <c:v>7800</c:v>
                </c:pt>
                <c:pt idx="781">
                  <c:v>7810</c:v>
                </c:pt>
                <c:pt idx="782">
                  <c:v>7820</c:v>
                </c:pt>
                <c:pt idx="783">
                  <c:v>7830</c:v>
                </c:pt>
                <c:pt idx="784">
                  <c:v>7840</c:v>
                </c:pt>
                <c:pt idx="785">
                  <c:v>7850</c:v>
                </c:pt>
                <c:pt idx="786">
                  <c:v>7860</c:v>
                </c:pt>
                <c:pt idx="787">
                  <c:v>7870</c:v>
                </c:pt>
                <c:pt idx="788">
                  <c:v>7880</c:v>
                </c:pt>
                <c:pt idx="789">
                  <c:v>7890</c:v>
                </c:pt>
                <c:pt idx="790">
                  <c:v>7900</c:v>
                </c:pt>
                <c:pt idx="791">
                  <c:v>7910</c:v>
                </c:pt>
                <c:pt idx="792">
                  <c:v>7920</c:v>
                </c:pt>
                <c:pt idx="793">
                  <c:v>7930</c:v>
                </c:pt>
                <c:pt idx="794">
                  <c:v>7940</c:v>
                </c:pt>
                <c:pt idx="795">
                  <c:v>7950</c:v>
                </c:pt>
                <c:pt idx="796">
                  <c:v>7960</c:v>
                </c:pt>
                <c:pt idx="797">
                  <c:v>7970</c:v>
                </c:pt>
                <c:pt idx="798">
                  <c:v>7980</c:v>
                </c:pt>
                <c:pt idx="799">
                  <c:v>7990</c:v>
                </c:pt>
                <c:pt idx="800">
                  <c:v>8000</c:v>
                </c:pt>
                <c:pt idx="801">
                  <c:v>8010</c:v>
                </c:pt>
                <c:pt idx="802">
                  <c:v>8020</c:v>
                </c:pt>
                <c:pt idx="803">
                  <c:v>8030</c:v>
                </c:pt>
                <c:pt idx="804">
                  <c:v>8040</c:v>
                </c:pt>
                <c:pt idx="805">
                  <c:v>8050</c:v>
                </c:pt>
                <c:pt idx="806">
                  <c:v>8060</c:v>
                </c:pt>
                <c:pt idx="807">
                  <c:v>8070</c:v>
                </c:pt>
                <c:pt idx="808">
                  <c:v>8080</c:v>
                </c:pt>
                <c:pt idx="809">
                  <c:v>8090</c:v>
                </c:pt>
                <c:pt idx="810">
                  <c:v>8100</c:v>
                </c:pt>
                <c:pt idx="811">
                  <c:v>8110</c:v>
                </c:pt>
                <c:pt idx="812">
                  <c:v>8120</c:v>
                </c:pt>
                <c:pt idx="813">
                  <c:v>8130</c:v>
                </c:pt>
                <c:pt idx="814">
                  <c:v>8140</c:v>
                </c:pt>
                <c:pt idx="815">
                  <c:v>8150</c:v>
                </c:pt>
                <c:pt idx="816">
                  <c:v>8160</c:v>
                </c:pt>
                <c:pt idx="817">
                  <c:v>8170</c:v>
                </c:pt>
                <c:pt idx="818">
                  <c:v>8180</c:v>
                </c:pt>
                <c:pt idx="819">
                  <c:v>8190</c:v>
                </c:pt>
                <c:pt idx="820">
                  <c:v>8200</c:v>
                </c:pt>
                <c:pt idx="821">
                  <c:v>8210</c:v>
                </c:pt>
                <c:pt idx="822">
                  <c:v>8220</c:v>
                </c:pt>
                <c:pt idx="823">
                  <c:v>8230</c:v>
                </c:pt>
                <c:pt idx="824">
                  <c:v>8240</c:v>
                </c:pt>
                <c:pt idx="825">
                  <c:v>8250</c:v>
                </c:pt>
                <c:pt idx="826">
                  <c:v>8260</c:v>
                </c:pt>
                <c:pt idx="827">
                  <c:v>8270</c:v>
                </c:pt>
                <c:pt idx="828">
                  <c:v>8280</c:v>
                </c:pt>
                <c:pt idx="829">
                  <c:v>8290</c:v>
                </c:pt>
                <c:pt idx="830">
                  <c:v>8300</c:v>
                </c:pt>
                <c:pt idx="831">
                  <c:v>8310</c:v>
                </c:pt>
                <c:pt idx="832">
                  <c:v>8320</c:v>
                </c:pt>
                <c:pt idx="833">
                  <c:v>8330</c:v>
                </c:pt>
                <c:pt idx="834">
                  <c:v>8340</c:v>
                </c:pt>
                <c:pt idx="835">
                  <c:v>8350</c:v>
                </c:pt>
                <c:pt idx="836">
                  <c:v>8360</c:v>
                </c:pt>
                <c:pt idx="837">
                  <c:v>8370</c:v>
                </c:pt>
                <c:pt idx="838">
                  <c:v>8380</c:v>
                </c:pt>
                <c:pt idx="839">
                  <c:v>8390</c:v>
                </c:pt>
                <c:pt idx="840">
                  <c:v>8400</c:v>
                </c:pt>
                <c:pt idx="841">
                  <c:v>8410</c:v>
                </c:pt>
                <c:pt idx="842">
                  <c:v>8420</c:v>
                </c:pt>
                <c:pt idx="843">
                  <c:v>8430</c:v>
                </c:pt>
                <c:pt idx="844">
                  <c:v>8440</c:v>
                </c:pt>
                <c:pt idx="845">
                  <c:v>8450</c:v>
                </c:pt>
                <c:pt idx="846">
                  <c:v>8460</c:v>
                </c:pt>
                <c:pt idx="847">
                  <c:v>8470</c:v>
                </c:pt>
                <c:pt idx="848">
                  <c:v>8480</c:v>
                </c:pt>
                <c:pt idx="849">
                  <c:v>8490</c:v>
                </c:pt>
                <c:pt idx="850">
                  <c:v>8500</c:v>
                </c:pt>
                <c:pt idx="851">
                  <c:v>8510</c:v>
                </c:pt>
                <c:pt idx="852">
                  <c:v>8520</c:v>
                </c:pt>
                <c:pt idx="853">
                  <c:v>8530</c:v>
                </c:pt>
                <c:pt idx="854">
                  <c:v>8540</c:v>
                </c:pt>
                <c:pt idx="855">
                  <c:v>8550</c:v>
                </c:pt>
                <c:pt idx="856">
                  <c:v>8560</c:v>
                </c:pt>
                <c:pt idx="857">
                  <c:v>8570</c:v>
                </c:pt>
                <c:pt idx="858">
                  <c:v>8580</c:v>
                </c:pt>
                <c:pt idx="859">
                  <c:v>8590</c:v>
                </c:pt>
                <c:pt idx="860">
                  <c:v>8600</c:v>
                </c:pt>
                <c:pt idx="861">
                  <c:v>8610</c:v>
                </c:pt>
                <c:pt idx="862">
                  <c:v>8620</c:v>
                </c:pt>
                <c:pt idx="863">
                  <c:v>8630</c:v>
                </c:pt>
                <c:pt idx="864">
                  <c:v>8640</c:v>
                </c:pt>
                <c:pt idx="865">
                  <c:v>8650</c:v>
                </c:pt>
                <c:pt idx="866">
                  <c:v>8660</c:v>
                </c:pt>
                <c:pt idx="867">
                  <c:v>8670</c:v>
                </c:pt>
                <c:pt idx="868">
                  <c:v>8680</c:v>
                </c:pt>
                <c:pt idx="869">
                  <c:v>8690</c:v>
                </c:pt>
                <c:pt idx="870">
                  <c:v>8700</c:v>
                </c:pt>
                <c:pt idx="871">
                  <c:v>8710</c:v>
                </c:pt>
                <c:pt idx="872">
                  <c:v>8720</c:v>
                </c:pt>
                <c:pt idx="873">
                  <c:v>8730</c:v>
                </c:pt>
                <c:pt idx="874">
                  <c:v>8740</c:v>
                </c:pt>
                <c:pt idx="875">
                  <c:v>8750</c:v>
                </c:pt>
                <c:pt idx="876">
                  <c:v>8760</c:v>
                </c:pt>
                <c:pt idx="877">
                  <c:v>8770</c:v>
                </c:pt>
                <c:pt idx="878">
                  <c:v>8780</c:v>
                </c:pt>
                <c:pt idx="879">
                  <c:v>8790</c:v>
                </c:pt>
                <c:pt idx="880">
                  <c:v>8800</c:v>
                </c:pt>
                <c:pt idx="881">
                  <c:v>8810</c:v>
                </c:pt>
                <c:pt idx="882">
                  <c:v>8820</c:v>
                </c:pt>
                <c:pt idx="883">
                  <c:v>8830</c:v>
                </c:pt>
                <c:pt idx="884">
                  <c:v>8840</c:v>
                </c:pt>
                <c:pt idx="885">
                  <c:v>8850</c:v>
                </c:pt>
                <c:pt idx="886">
                  <c:v>8860</c:v>
                </c:pt>
                <c:pt idx="887">
                  <c:v>8870</c:v>
                </c:pt>
                <c:pt idx="888">
                  <c:v>8880</c:v>
                </c:pt>
                <c:pt idx="889">
                  <c:v>8890</c:v>
                </c:pt>
                <c:pt idx="890">
                  <c:v>8900</c:v>
                </c:pt>
                <c:pt idx="891">
                  <c:v>8910</c:v>
                </c:pt>
                <c:pt idx="892">
                  <c:v>8920</c:v>
                </c:pt>
                <c:pt idx="893">
                  <c:v>8930</c:v>
                </c:pt>
                <c:pt idx="894">
                  <c:v>8940</c:v>
                </c:pt>
                <c:pt idx="895">
                  <c:v>8950</c:v>
                </c:pt>
                <c:pt idx="896">
                  <c:v>8960</c:v>
                </c:pt>
                <c:pt idx="897">
                  <c:v>8970</c:v>
                </c:pt>
                <c:pt idx="898">
                  <c:v>8980</c:v>
                </c:pt>
                <c:pt idx="899">
                  <c:v>8990</c:v>
                </c:pt>
                <c:pt idx="900">
                  <c:v>9000</c:v>
                </c:pt>
                <c:pt idx="901">
                  <c:v>9010</c:v>
                </c:pt>
                <c:pt idx="902">
                  <c:v>9020</c:v>
                </c:pt>
                <c:pt idx="903">
                  <c:v>9030</c:v>
                </c:pt>
                <c:pt idx="904">
                  <c:v>9040</c:v>
                </c:pt>
                <c:pt idx="905">
                  <c:v>9050</c:v>
                </c:pt>
                <c:pt idx="906">
                  <c:v>9060</c:v>
                </c:pt>
                <c:pt idx="907">
                  <c:v>9070</c:v>
                </c:pt>
                <c:pt idx="908">
                  <c:v>9080</c:v>
                </c:pt>
                <c:pt idx="909">
                  <c:v>9090</c:v>
                </c:pt>
                <c:pt idx="910">
                  <c:v>9100</c:v>
                </c:pt>
                <c:pt idx="911">
                  <c:v>9110</c:v>
                </c:pt>
                <c:pt idx="912">
                  <c:v>9120</c:v>
                </c:pt>
                <c:pt idx="913">
                  <c:v>9130</c:v>
                </c:pt>
                <c:pt idx="914">
                  <c:v>9140</c:v>
                </c:pt>
                <c:pt idx="915">
                  <c:v>9150</c:v>
                </c:pt>
                <c:pt idx="916">
                  <c:v>9160</c:v>
                </c:pt>
                <c:pt idx="917">
                  <c:v>9170</c:v>
                </c:pt>
                <c:pt idx="918">
                  <c:v>9180</c:v>
                </c:pt>
                <c:pt idx="919">
                  <c:v>9190</c:v>
                </c:pt>
                <c:pt idx="920">
                  <c:v>9200</c:v>
                </c:pt>
                <c:pt idx="921">
                  <c:v>9210</c:v>
                </c:pt>
                <c:pt idx="922">
                  <c:v>9220</c:v>
                </c:pt>
                <c:pt idx="923">
                  <c:v>9230</c:v>
                </c:pt>
                <c:pt idx="924">
                  <c:v>9240</c:v>
                </c:pt>
                <c:pt idx="925">
                  <c:v>9250</c:v>
                </c:pt>
                <c:pt idx="926">
                  <c:v>9260</c:v>
                </c:pt>
                <c:pt idx="927">
                  <c:v>9270</c:v>
                </c:pt>
                <c:pt idx="928">
                  <c:v>9280</c:v>
                </c:pt>
                <c:pt idx="929">
                  <c:v>9290</c:v>
                </c:pt>
                <c:pt idx="930">
                  <c:v>9300</c:v>
                </c:pt>
                <c:pt idx="931">
                  <c:v>9310</c:v>
                </c:pt>
                <c:pt idx="932">
                  <c:v>9320</c:v>
                </c:pt>
                <c:pt idx="933">
                  <c:v>9330</c:v>
                </c:pt>
                <c:pt idx="934">
                  <c:v>9340</c:v>
                </c:pt>
                <c:pt idx="935">
                  <c:v>9350</c:v>
                </c:pt>
                <c:pt idx="936">
                  <c:v>9360</c:v>
                </c:pt>
                <c:pt idx="937">
                  <c:v>9370</c:v>
                </c:pt>
                <c:pt idx="938">
                  <c:v>9380</c:v>
                </c:pt>
                <c:pt idx="939">
                  <c:v>9390</c:v>
                </c:pt>
                <c:pt idx="940">
                  <c:v>9400</c:v>
                </c:pt>
                <c:pt idx="941">
                  <c:v>9410</c:v>
                </c:pt>
                <c:pt idx="942">
                  <c:v>9420</c:v>
                </c:pt>
                <c:pt idx="943">
                  <c:v>9430</c:v>
                </c:pt>
                <c:pt idx="944">
                  <c:v>9440</c:v>
                </c:pt>
                <c:pt idx="945">
                  <c:v>9450</c:v>
                </c:pt>
                <c:pt idx="946">
                  <c:v>9460</c:v>
                </c:pt>
                <c:pt idx="947">
                  <c:v>9470</c:v>
                </c:pt>
                <c:pt idx="948">
                  <c:v>9480</c:v>
                </c:pt>
                <c:pt idx="949">
                  <c:v>9490</c:v>
                </c:pt>
                <c:pt idx="950">
                  <c:v>9500</c:v>
                </c:pt>
                <c:pt idx="951">
                  <c:v>9510</c:v>
                </c:pt>
                <c:pt idx="952">
                  <c:v>9520</c:v>
                </c:pt>
                <c:pt idx="953">
                  <c:v>9530</c:v>
                </c:pt>
                <c:pt idx="954">
                  <c:v>9540</c:v>
                </c:pt>
                <c:pt idx="955">
                  <c:v>9550</c:v>
                </c:pt>
                <c:pt idx="956">
                  <c:v>9560</c:v>
                </c:pt>
                <c:pt idx="957">
                  <c:v>9570</c:v>
                </c:pt>
                <c:pt idx="958">
                  <c:v>9580</c:v>
                </c:pt>
                <c:pt idx="959">
                  <c:v>9590</c:v>
                </c:pt>
                <c:pt idx="960">
                  <c:v>9600</c:v>
                </c:pt>
                <c:pt idx="961">
                  <c:v>9610</c:v>
                </c:pt>
                <c:pt idx="962">
                  <c:v>9620</c:v>
                </c:pt>
                <c:pt idx="963">
                  <c:v>9630</c:v>
                </c:pt>
                <c:pt idx="964">
                  <c:v>9640</c:v>
                </c:pt>
                <c:pt idx="965">
                  <c:v>9650</c:v>
                </c:pt>
                <c:pt idx="966">
                  <c:v>9660</c:v>
                </c:pt>
                <c:pt idx="967">
                  <c:v>9670</c:v>
                </c:pt>
                <c:pt idx="968">
                  <c:v>9680</c:v>
                </c:pt>
                <c:pt idx="969">
                  <c:v>9690</c:v>
                </c:pt>
                <c:pt idx="970">
                  <c:v>9700</c:v>
                </c:pt>
                <c:pt idx="971">
                  <c:v>9710</c:v>
                </c:pt>
                <c:pt idx="972">
                  <c:v>9720</c:v>
                </c:pt>
                <c:pt idx="973">
                  <c:v>9730</c:v>
                </c:pt>
                <c:pt idx="974">
                  <c:v>9740</c:v>
                </c:pt>
                <c:pt idx="975">
                  <c:v>9750</c:v>
                </c:pt>
                <c:pt idx="976">
                  <c:v>9760</c:v>
                </c:pt>
                <c:pt idx="977">
                  <c:v>9770</c:v>
                </c:pt>
                <c:pt idx="978">
                  <c:v>9780</c:v>
                </c:pt>
                <c:pt idx="979">
                  <c:v>9790</c:v>
                </c:pt>
                <c:pt idx="980">
                  <c:v>9800</c:v>
                </c:pt>
                <c:pt idx="981">
                  <c:v>9810</c:v>
                </c:pt>
                <c:pt idx="982">
                  <c:v>9820</c:v>
                </c:pt>
                <c:pt idx="983">
                  <c:v>9830</c:v>
                </c:pt>
                <c:pt idx="984">
                  <c:v>9840</c:v>
                </c:pt>
                <c:pt idx="985">
                  <c:v>9850</c:v>
                </c:pt>
                <c:pt idx="986">
                  <c:v>9860</c:v>
                </c:pt>
                <c:pt idx="987">
                  <c:v>9870</c:v>
                </c:pt>
                <c:pt idx="988">
                  <c:v>9880</c:v>
                </c:pt>
                <c:pt idx="989">
                  <c:v>9890</c:v>
                </c:pt>
                <c:pt idx="990">
                  <c:v>9900</c:v>
                </c:pt>
                <c:pt idx="991">
                  <c:v>9910</c:v>
                </c:pt>
                <c:pt idx="992">
                  <c:v>9920</c:v>
                </c:pt>
                <c:pt idx="993">
                  <c:v>9930</c:v>
                </c:pt>
                <c:pt idx="994">
                  <c:v>9940</c:v>
                </c:pt>
                <c:pt idx="995">
                  <c:v>9950</c:v>
                </c:pt>
                <c:pt idx="996">
                  <c:v>9960</c:v>
                </c:pt>
                <c:pt idx="997">
                  <c:v>9970</c:v>
                </c:pt>
                <c:pt idx="998">
                  <c:v>9980</c:v>
                </c:pt>
                <c:pt idx="999">
                  <c:v>9990</c:v>
                </c:pt>
                <c:pt idx="1000">
                  <c:v>10000</c:v>
                </c:pt>
                <c:pt idx="1001">
                  <c:v>10010</c:v>
                </c:pt>
                <c:pt idx="1002">
                  <c:v>10020</c:v>
                </c:pt>
                <c:pt idx="1003">
                  <c:v>10030</c:v>
                </c:pt>
                <c:pt idx="1004">
                  <c:v>10040</c:v>
                </c:pt>
                <c:pt idx="1005">
                  <c:v>10050</c:v>
                </c:pt>
                <c:pt idx="1006">
                  <c:v>10060</c:v>
                </c:pt>
                <c:pt idx="1007">
                  <c:v>10070</c:v>
                </c:pt>
                <c:pt idx="1008">
                  <c:v>10080</c:v>
                </c:pt>
                <c:pt idx="1009">
                  <c:v>10090</c:v>
                </c:pt>
                <c:pt idx="1010">
                  <c:v>10100</c:v>
                </c:pt>
                <c:pt idx="1011">
                  <c:v>10110</c:v>
                </c:pt>
                <c:pt idx="1012">
                  <c:v>10120</c:v>
                </c:pt>
                <c:pt idx="1013">
                  <c:v>10130</c:v>
                </c:pt>
                <c:pt idx="1014">
                  <c:v>10140</c:v>
                </c:pt>
                <c:pt idx="1015">
                  <c:v>10150</c:v>
                </c:pt>
                <c:pt idx="1016">
                  <c:v>10160</c:v>
                </c:pt>
                <c:pt idx="1017">
                  <c:v>10170</c:v>
                </c:pt>
                <c:pt idx="1018">
                  <c:v>10180</c:v>
                </c:pt>
                <c:pt idx="1019">
                  <c:v>10190</c:v>
                </c:pt>
                <c:pt idx="1020">
                  <c:v>10200</c:v>
                </c:pt>
                <c:pt idx="1021">
                  <c:v>10210</c:v>
                </c:pt>
                <c:pt idx="1022">
                  <c:v>10220</c:v>
                </c:pt>
                <c:pt idx="1023">
                  <c:v>10230</c:v>
                </c:pt>
                <c:pt idx="1024">
                  <c:v>10240</c:v>
                </c:pt>
                <c:pt idx="1025">
                  <c:v>10250</c:v>
                </c:pt>
                <c:pt idx="1026">
                  <c:v>10260</c:v>
                </c:pt>
                <c:pt idx="1027">
                  <c:v>10270</c:v>
                </c:pt>
                <c:pt idx="1028">
                  <c:v>10280</c:v>
                </c:pt>
                <c:pt idx="1029">
                  <c:v>10290</c:v>
                </c:pt>
                <c:pt idx="1030">
                  <c:v>10300</c:v>
                </c:pt>
                <c:pt idx="1031">
                  <c:v>10310</c:v>
                </c:pt>
                <c:pt idx="1032">
                  <c:v>10320</c:v>
                </c:pt>
                <c:pt idx="1033">
                  <c:v>10330</c:v>
                </c:pt>
                <c:pt idx="1034">
                  <c:v>10340</c:v>
                </c:pt>
                <c:pt idx="1035">
                  <c:v>10350</c:v>
                </c:pt>
                <c:pt idx="1036">
                  <c:v>10360</c:v>
                </c:pt>
                <c:pt idx="1037">
                  <c:v>10370</c:v>
                </c:pt>
                <c:pt idx="1038">
                  <c:v>10380</c:v>
                </c:pt>
                <c:pt idx="1039">
                  <c:v>10390</c:v>
                </c:pt>
                <c:pt idx="1040">
                  <c:v>10400</c:v>
                </c:pt>
                <c:pt idx="1041">
                  <c:v>10410</c:v>
                </c:pt>
                <c:pt idx="1042">
                  <c:v>10420</c:v>
                </c:pt>
                <c:pt idx="1043">
                  <c:v>10430</c:v>
                </c:pt>
                <c:pt idx="1044">
                  <c:v>10440</c:v>
                </c:pt>
                <c:pt idx="1045">
                  <c:v>10450</c:v>
                </c:pt>
                <c:pt idx="1046">
                  <c:v>10460</c:v>
                </c:pt>
                <c:pt idx="1047">
                  <c:v>10470</c:v>
                </c:pt>
                <c:pt idx="1048">
                  <c:v>10480</c:v>
                </c:pt>
                <c:pt idx="1049">
                  <c:v>10490</c:v>
                </c:pt>
                <c:pt idx="1050">
                  <c:v>10500</c:v>
                </c:pt>
                <c:pt idx="1051">
                  <c:v>10510</c:v>
                </c:pt>
                <c:pt idx="1052">
                  <c:v>10520</c:v>
                </c:pt>
                <c:pt idx="1053">
                  <c:v>10530</c:v>
                </c:pt>
                <c:pt idx="1054">
                  <c:v>10540</c:v>
                </c:pt>
                <c:pt idx="1055">
                  <c:v>10550</c:v>
                </c:pt>
                <c:pt idx="1056">
                  <c:v>10560</c:v>
                </c:pt>
                <c:pt idx="1057">
                  <c:v>10570</c:v>
                </c:pt>
                <c:pt idx="1058">
                  <c:v>10580</c:v>
                </c:pt>
                <c:pt idx="1059">
                  <c:v>10590</c:v>
                </c:pt>
                <c:pt idx="1060">
                  <c:v>10600</c:v>
                </c:pt>
                <c:pt idx="1061">
                  <c:v>10610</c:v>
                </c:pt>
                <c:pt idx="1062">
                  <c:v>10620</c:v>
                </c:pt>
                <c:pt idx="1063">
                  <c:v>10630</c:v>
                </c:pt>
                <c:pt idx="1064">
                  <c:v>10640</c:v>
                </c:pt>
                <c:pt idx="1065">
                  <c:v>10650</c:v>
                </c:pt>
                <c:pt idx="1066">
                  <c:v>10660</c:v>
                </c:pt>
                <c:pt idx="1067">
                  <c:v>10670</c:v>
                </c:pt>
                <c:pt idx="1068">
                  <c:v>10680</c:v>
                </c:pt>
                <c:pt idx="1069">
                  <c:v>10690</c:v>
                </c:pt>
                <c:pt idx="1070">
                  <c:v>10700</c:v>
                </c:pt>
                <c:pt idx="1071">
                  <c:v>10710</c:v>
                </c:pt>
                <c:pt idx="1072">
                  <c:v>10720</c:v>
                </c:pt>
                <c:pt idx="1073">
                  <c:v>10730</c:v>
                </c:pt>
                <c:pt idx="1074">
                  <c:v>10740</c:v>
                </c:pt>
                <c:pt idx="1075">
                  <c:v>10750</c:v>
                </c:pt>
                <c:pt idx="1076">
                  <c:v>10760</c:v>
                </c:pt>
                <c:pt idx="1077">
                  <c:v>10770</c:v>
                </c:pt>
                <c:pt idx="1078">
                  <c:v>10780</c:v>
                </c:pt>
                <c:pt idx="1079">
                  <c:v>10790</c:v>
                </c:pt>
                <c:pt idx="1080">
                  <c:v>10800</c:v>
                </c:pt>
                <c:pt idx="1081">
                  <c:v>10810</c:v>
                </c:pt>
                <c:pt idx="1082">
                  <c:v>10820</c:v>
                </c:pt>
                <c:pt idx="1083">
                  <c:v>10830</c:v>
                </c:pt>
                <c:pt idx="1084">
                  <c:v>10840</c:v>
                </c:pt>
                <c:pt idx="1085">
                  <c:v>10850</c:v>
                </c:pt>
                <c:pt idx="1086">
                  <c:v>10860</c:v>
                </c:pt>
                <c:pt idx="1087">
                  <c:v>10870</c:v>
                </c:pt>
                <c:pt idx="1088">
                  <c:v>10880</c:v>
                </c:pt>
                <c:pt idx="1089">
                  <c:v>10890</c:v>
                </c:pt>
                <c:pt idx="1090">
                  <c:v>10900</c:v>
                </c:pt>
                <c:pt idx="1091">
                  <c:v>10910</c:v>
                </c:pt>
                <c:pt idx="1092">
                  <c:v>10920</c:v>
                </c:pt>
                <c:pt idx="1093">
                  <c:v>10930</c:v>
                </c:pt>
                <c:pt idx="1094">
                  <c:v>10940</c:v>
                </c:pt>
                <c:pt idx="1095">
                  <c:v>10950</c:v>
                </c:pt>
                <c:pt idx="1096">
                  <c:v>10960</c:v>
                </c:pt>
                <c:pt idx="1097">
                  <c:v>10970</c:v>
                </c:pt>
                <c:pt idx="1098">
                  <c:v>10980</c:v>
                </c:pt>
                <c:pt idx="1099">
                  <c:v>10990</c:v>
                </c:pt>
                <c:pt idx="1100">
                  <c:v>11000</c:v>
                </c:pt>
                <c:pt idx="1101">
                  <c:v>11010</c:v>
                </c:pt>
                <c:pt idx="1102">
                  <c:v>11020</c:v>
                </c:pt>
                <c:pt idx="1103">
                  <c:v>11030</c:v>
                </c:pt>
                <c:pt idx="1104">
                  <c:v>11040</c:v>
                </c:pt>
                <c:pt idx="1105">
                  <c:v>11050</c:v>
                </c:pt>
                <c:pt idx="1106">
                  <c:v>11060</c:v>
                </c:pt>
                <c:pt idx="1107">
                  <c:v>11070</c:v>
                </c:pt>
                <c:pt idx="1108">
                  <c:v>11080</c:v>
                </c:pt>
                <c:pt idx="1109">
                  <c:v>11090</c:v>
                </c:pt>
                <c:pt idx="1110">
                  <c:v>11100</c:v>
                </c:pt>
                <c:pt idx="1111">
                  <c:v>11110</c:v>
                </c:pt>
                <c:pt idx="1112">
                  <c:v>11120</c:v>
                </c:pt>
                <c:pt idx="1113">
                  <c:v>11130</c:v>
                </c:pt>
                <c:pt idx="1114">
                  <c:v>11140</c:v>
                </c:pt>
                <c:pt idx="1115">
                  <c:v>11150</c:v>
                </c:pt>
                <c:pt idx="1116">
                  <c:v>11160</c:v>
                </c:pt>
                <c:pt idx="1117">
                  <c:v>11170</c:v>
                </c:pt>
                <c:pt idx="1118">
                  <c:v>11180</c:v>
                </c:pt>
                <c:pt idx="1119">
                  <c:v>11190</c:v>
                </c:pt>
                <c:pt idx="1120">
                  <c:v>11200</c:v>
                </c:pt>
                <c:pt idx="1121">
                  <c:v>11210</c:v>
                </c:pt>
                <c:pt idx="1122">
                  <c:v>11220</c:v>
                </c:pt>
                <c:pt idx="1123">
                  <c:v>11230</c:v>
                </c:pt>
                <c:pt idx="1124">
                  <c:v>11240</c:v>
                </c:pt>
                <c:pt idx="1125">
                  <c:v>11250</c:v>
                </c:pt>
                <c:pt idx="1126">
                  <c:v>11260</c:v>
                </c:pt>
                <c:pt idx="1127">
                  <c:v>11270</c:v>
                </c:pt>
                <c:pt idx="1128">
                  <c:v>11280</c:v>
                </c:pt>
                <c:pt idx="1129">
                  <c:v>11290</c:v>
                </c:pt>
                <c:pt idx="1130">
                  <c:v>11300</c:v>
                </c:pt>
                <c:pt idx="1131">
                  <c:v>11310</c:v>
                </c:pt>
                <c:pt idx="1132">
                  <c:v>11320</c:v>
                </c:pt>
                <c:pt idx="1133">
                  <c:v>11330</c:v>
                </c:pt>
                <c:pt idx="1134">
                  <c:v>11340</c:v>
                </c:pt>
                <c:pt idx="1135">
                  <c:v>11350</c:v>
                </c:pt>
                <c:pt idx="1136">
                  <c:v>11360</c:v>
                </c:pt>
                <c:pt idx="1137">
                  <c:v>11370</c:v>
                </c:pt>
                <c:pt idx="1138">
                  <c:v>11380</c:v>
                </c:pt>
                <c:pt idx="1139">
                  <c:v>11390</c:v>
                </c:pt>
                <c:pt idx="1140">
                  <c:v>11400</c:v>
                </c:pt>
                <c:pt idx="1141">
                  <c:v>11410</c:v>
                </c:pt>
                <c:pt idx="1142">
                  <c:v>11420</c:v>
                </c:pt>
                <c:pt idx="1143">
                  <c:v>11430</c:v>
                </c:pt>
                <c:pt idx="1144">
                  <c:v>11440</c:v>
                </c:pt>
                <c:pt idx="1145">
                  <c:v>11450</c:v>
                </c:pt>
                <c:pt idx="1146">
                  <c:v>11460</c:v>
                </c:pt>
                <c:pt idx="1147">
                  <c:v>11470</c:v>
                </c:pt>
                <c:pt idx="1148">
                  <c:v>11480</c:v>
                </c:pt>
                <c:pt idx="1149">
                  <c:v>11490</c:v>
                </c:pt>
                <c:pt idx="1150">
                  <c:v>11500</c:v>
                </c:pt>
                <c:pt idx="1151">
                  <c:v>11510</c:v>
                </c:pt>
                <c:pt idx="1152">
                  <c:v>11520</c:v>
                </c:pt>
                <c:pt idx="1153">
                  <c:v>11530</c:v>
                </c:pt>
                <c:pt idx="1154">
                  <c:v>11540</c:v>
                </c:pt>
                <c:pt idx="1155">
                  <c:v>11550</c:v>
                </c:pt>
                <c:pt idx="1156">
                  <c:v>11560</c:v>
                </c:pt>
                <c:pt idx="1157">
                  <c:v>11570</c:v>
                </c:pt>
                <c:pt idx="1158">
                  <c:v>11580</c:v>
                </c:pt>
                <c:pt idx="1159">
                  <c:v>11590</c:v>
                </c:pt>
                <c:pt idx="1160">
                  <c:v>11600</c:v>
                </c:pt>
                <c:pt idx="1161">
                  <c:v>11610</c:v>
                </c:pt>
                <c:pt idx="1162">
                  <c:v>11620</c:v>
                </c:pt>
                <c:pt idx="1163">
                  <c:v>11630</c:v>
                </c:pt>
                <c:pt idx="1164">
                  <c:v>11640</c:v>
                </c:pt>
                <c:pt idx="1165">
                  <c:v>11650</c:v>
                </c:pt>
                <c:pt idx="1166">
                  <c:v>11660</c:v>
                </c:pt>
                <c:pt idx="1167">
                  <c:v>11670</c:v>
                </c:pt>
                <c:pt idx="1168">
                  <c:v>11680</c:v>
                </c:pt>
                <c:pt idx="1169">
                  <c:v>11690</c:v>
                </c:pt>
                <c:pt idx="1170">
                  <c:v>11700</c:v>
                </c:pt>
                <c:pt idx="1171">
                  <c:v>11710</c:v>
                </c:pt>
                <c:pt idx="1172">
                  <c:v>11720</c:v>
                </c:pt>
                <c:pt idx="1173">
                  <c:v>11730</c:v>
                </c:pt>
                <c:pt idx="1174">
                  <c:v>11740</c:v>
                </c:pt>
                <c:pt idx="1175">
                  <c:v>11750</c:v>
                </c:pt>
                <c:pt idx="1176">
                  <c:v>11760</c:v>
                </c:pt>
                <c:pt idx="1177">
                  <c:v>11770</c:v>
                </c:pt>
                <c:pt idx="1178">
                  <c:v>11780</c:v>
                </c:pt>
                <c:pt idx="1179">
                  <c:v>11790</c:v>
                </c:pt>
                <c:pt idx="1180">
                  <c:v>11800</c:v>
                </c:pt>
                <c:pt idx="1181">
                  <c:v>11810</c:v>
                </c:pt>
                <c:pt idx="1182">
                  <c:v>11820</c:v>
                </c:pt>
                <c:pt idx="1183">
                  <c:v>11830</c:v>
                </c:pt>
                <c:pt idx="1184">
                  <c:v>11840</c:v>
                </c:pt>
                <c:pt idx="1185">
                  <c:v>11850</c:v>
                </c:pt>
                <c:pt idx="1186">
                  <c:v>11860</c:v>
                </c:pt>
                <c:pt idx="1187">
                  <c:v>11870</c:v>
                </c:pt>
                <c:pt idx="1188">
                  <c:v>11880</c:v>
                </c:pt>
                <c:pt idx="1189">
                  <c:v>11890</c:v>
                </c:pt>
                <c:pt idx="1190">
                  <c:v>11900</c:v>
                </c:pt>
                <c:pt idx="1191">
                  <c:v>11910</c:v>
                </c:pt>
                <c:pt idx="1192">
                  <c:v>11920</c:v>
                </c:pt>
                <c:pt idx="1193">
                  <c:v>11930</c:v>
                </c:pt>
                <c:pt idx="1194">
                  <c:v>11940</c:v>
                </c:pt>
                <c:pt idx="1195">
                  <c:v>11950</c:v>
                </c:pt>
                <c:pt idx="1196">
                  <c:v>11960</c:v>
                </c:pt>
                <c:pt idx="1197">
                  <c:v>11970</c:v>
                </c:pt>
                <c:pt idx="1198">
                  <c:v>11980</c:v>
                </c:pt>
                <c:pt idx="1199">
                  <c:v>11990</c:v>
                </c:pt>
                <c:pt idx="1200">
                  <c:v>12000</c:v>
                </c:pt>
                <c:pt idx="1201">
                  <c:v>12010</c:v>
                </c:pt>
                <c:pt idx="1202">
                  <c:v>12020</c:v>
                </c:pt>
                <c:pt idx="1203">
                  <c:v>12030</c:v>
                </c:pt>
                <c:pt idx="1204">
                  <c:v>12040</c:v>
                </c:pt>
                <c:pt idx="1205">
                  <c:v>12050</c:v>
                </c:pt>
                <c:pt idx="1206">
                  <c:v>12060</c:v>
                </c:pt>
                <c:pt idx="1207">
                  <c:v>12070</c:v>
                </c:pt>
                <c:pt idx="1208">
                  <c:v>12080</c:v>
                </c:pt>
                <c:pt idx="1209">
                  <c:v>12090</c:v>
                </c:pt>
                <c:pt idx="1210">
                  <c:v>12100</c:v>
                </c:pt>
                <c:pt idx="1211">
                  <c:v>12110</c:v>
                </c:pt>
                <c:pt idx="1212">
                  <c:v>12120</c:v>
                </c:pt>
                <c:pt idx="1213">
                  <c:v>12130</c:v>
                </c:pt>
                <c:pt idx="1214">
                  <c:v>12140</c:v>
                </c:pt>
                <c:pt idx="1215">
                  <c:v>12150</c:v>
                </c:pt>
                <c:pt idx="1216">
                  <c:v>12160</c:v>
                </c:pt>
                <c:pt idx="1217">
                  <c:v>12170</c:v>
                </c:pt>
                <c:pt idx="1218">
                  <c:v>12180</c:v>
                </c:pt>
                <c:pt idx="1219">
                  <c:v>12190</c:v>
                </c:pt>
                <c:pt idx="1220">
                  <c:v>12200</c:v>
                </c:pt>
                <c:pt idx="1221">
                  <c:v>12210</c:v>
                </c:pt>
                <c:pt idx="1222">
                  <c:v>12220</c:v>
                </c:pt>
                <c:pt idx="1223">
                  <c:v>12230</c:v>
                </c:pt>
                <c:pt idx="1224">
                  <c:v>12240</c:v>
                </c:pt>
                <c:pt idx="1225">
                  <c:v>12250</c:v>
                </c:pt>
                <c:pt idx="1226">
                  <c:v>12260</c:v>
                </c:pt>
                <c:pt idx="1227">
                  <c:v>12270</c:v>
                </c:pt>
                <c:pt idx="1228">
                  <c:v>12280</c:v>
                </c:pt>
                <c:pt idx="1229">
                  <c:v>12290</c:v>
                </c:pt>
                <c:pt idx="1230">
                  <c:v>12300</c:v>
                </c:pt>
                <c:pt idx="1231">
                  <c:v>12310</c:v>
                </c:pt>
                <c:pt idx="1232">
                  <c:v>12320</c:v>
                </c:pt>
                <c:pt idx="1233">
                  <c:v>12330</c:v>
                </c:pt>
                <c:pt idx="1234">
                  <c:v>12340</c:v>
                </c:pt>
                <c:pt idx="1235">
                  <c:v>12350</c:v>
                </c:pt>
                <c:pt idx="1236">
                  <c:v>12360</c:v>
                </c:pt>
                <c:pt idx="1237">
                  <c:v>12370</c:v>
                </c:pt>
                <c:pt idx="1238">
                  <c:v>12380</c:v>
                </c:pt>
                <c:pt idx="1239">
                  <c:v>12390</c:v>
                </c:pt>
                <c:pt idx="1240">
                  <c:v>12400</c:v>
                </c:pt>
                <c:pt idx="1241">
                  <c:v>12410</c:v>
                </c:pt>
                <c:pt idx="1242">
                  <c:v>12420</c:v>
                </c:pt>
                <c:pt idx="1243">
                  <c:v>12430</c:v>
                </c:pt>
                <c:pt idx="1244">
                  <c:v>12440</c:v>
                </c:pt>
                <c:pt idx="1245">
                  <c:v>12450</c:v>
                </c:pt>
                <c:pt idx="1246">
                  <c:v>12460</c:v>
                </c:pt>
                <c:pt idx="1247">
                  <c:v>12470</c:v>
                </c:pt>
                <c:pt idx="1248">
                  <c:v>12480</c:v>
                </c:pt>
                <c:pt idx="1249">
                  <c:v>12490</c:v>
                </c:pt>
                <c:pt idx="1250">
                  <c:v>12500</c:v>
                </c:pt>
                <c:pt idx="1251">
                  <c:v>12510</c:v>
                </c:pt>
                <c:pt idx="1252">
                  <c:v>12520</c:v>
                </c:pt>
                <c:pt idx="1253">
                  <c:v>12530</c:v>
                </c:pt>
                <c:pt idx="1254">
                  <c:v>12540</c:v>
                </c:pt>
                <c:pt idx="1255">
                  <c:v>12550</c:v>
                </c:pt>
                <c:pt idx="1256">
                  <c:v>12560</c:v>
                </c:pt>
                <c:pt idx="1257">
                  <c:v>12570</c:v>
                </c:pt>
                <c:pt idx="1258">
                  <c:v>12580</c:v>
                </c:pt>
                <c:pt idx="1259">
                  <c:v>12590</c:v>
                </c:pt>
                <c:pt idx="1260">
                  <c:v>12600</c:v>
                </c:pt>
                <c:pt idx="1261">
                  <c:v>12610</c:v>
                </c:pt>
                <c:pt idx="1262">
                  <c:v>12620</c:v>
                </c:pt>
                <c:pt idx="1263">
                  <c:v>12630</c:v>
                </c:pt>
                <c:pt idx="1264">
                  <c:v>12640</c:v>
                </c:pt>
                <c:pt idx="1265">
                  <c:v>12650</c:v>
                </c:pt>
                <c:pt idx="1266">
                  <c:v>12660</c:v>
                </c:pt>
                <c:pt idx="1267">
                  <c:v>12670</c:v>
                </c:pt>
                <c:pt idx="1268">
                  <c:v>12680</c:v>
                </c:pt>
                <c:pt idx="1269">
                  <c:v>12690</c:v>
                </c:pt>
                <c:pt idx="1270">
                  <c:v>12700</c:v>
                </c:pt>
                <c:pt idx="1271">
                  <c:v>12710</c:v>
                </c:pt>
                <c:pt idx="1272">
                  <c:v>12720</c:v>
                </c:pt>
                <c:pt idx="1273">
                  <c:v>12730</c:v>
                </c:pt>
                <c:pt idx="1274">
                  <c:v>12740</c:v>
                </c:pt>
                <c:pt idx="1275">
                  <c:v>12750</c:v>
                </c:pt>
                <c:pt idx="1276">
                  <c:v>12760</c:v>
                </c:pt>
                <c:pt idx="1277">
                  <c:v>12770</c:v>
                </c:pt>
                <c:pt idx="1278">
                  <c:v>12780</c:v>
                </c:pt>
                <c:pt idx="1279">
                  <c:v>12790</c:v>
                </c:pt>
                <c:pt idx="1280">
                  <c:v>12800</c:v>
                </c:pt>
                <c:pt idx="1281">
                  <c:v>12810</c:v>
                </c:pt>
                <c:pt idx="1282">
                  <c:v>12820</c:v>
                </c:pt>
                <c:pt idx="1283">
                  <c:v>12830</c:v>
                </c:pt>
                <c:pt idx="1284">
                  <c:v>12840</c:v>
                </c:pt>
                <c:pt idx="1285">
                  <c:v>12850</c:v>
                </c:pt>
                <c:pt idx="1286">
                  <c:v>12860</c:v>
                </c:pt>
                <c:pt idx="1287">
                  <c:v>12870</c:v>
                </c:pt>
                <c:pt idx="1288">
                  <c:v>12880</c:v>
                </c:pt>
                <c:pt idx="1289">
                  <c:v>12890</c:v>
                </c:pt>
                <c:pt idx="1290">
                  <c:v>12900</c:v>
                </c:pt>
                <c:pt idx="1291">
                  <c:v>12910</c:v>
                </c:pt>
                <c:pt idx="1292">
                  <c:v>12920</c:v>
                </c:pt>
                <c:pt idx="1293">
                  <c:v>12930</c:v>
                </c:pt>
                <c:pt idx="1294">
                  <c:v>12940</c:v>
                </c:pt>
                <c:pt idx="1295">
                  <c:v>12950</c:v>
                </c:pt>
                <c:pt idx="1296">
                  <c:v>12960</c:v>
                </c:pt>
                <c:pt idx="1297">
                  <c:v>12970</c:v>
                </c:pt>
                <c:pt idx="1298">
                  <c:v>12980</c:v>
                </c:pt>
                <c:pt idx="1299">
                  <c:v>12990</c:v>
                </c:pt>
                <c:pt idx="1300">
                  <c:v>13000</c:v>
                </c:pt>
                <c:pt idx="1301">
                  <c:v>13010</c:v>
                </c:pt>
                <c:pt idx="1302">
                  <c:v>13020</c:v>
                </c:pt>
                <c:pt idx="1303">
                  <c:v>13030</c:v>
                </c:pt>
                <c:pt idx="1304">
                  <c:v>13040</c:v>
                </c:pt>
                <c:pt idx="1305">
                  <c:v>13050</c:v>
                </c:pt>
                <c:pt idx="1306">
                  <c:v>13060</c:v>
                </c:pt>
                <c:pt idx="1307">
                  <c:v>13070</c:v>
                </c:pt>
                <c:pt idx="1308">
                  <c:v>13080</c:v>
                </c:pt>
                <c:pt idx="1309">
                  <c:v>13090</c:v>
                </c:pt>
                <c:pt idx="1310">
                  <c:v>13100</c:v>
                </c:pt>
                <c:pt idx="1311">
                  <c:v>13110</c:v>
                </c:pt>
                <c:pt idx="1312">
                  <c:v>13120</c:v>
                </c:pt>
                <c:pt idx="1313">
                  <c:v>13130</c:v>
                </c:pt>
                <c:pt idx="1314">
                  <c:v>13140</c:v>
                </c:pt>
                <c:pt idx="1315">
                  <c:v>13150</c:v>
                </c:pt>
                <c:pt idx="1316">
                  <c:v>13160</c:v>
                </c:pt>
                <c:pt idx="1317">
                  <c:v>13170</c:v>
                </c:pt>
                <c:pt idx="1318">
                  <c:v>13180</c:v>
                </c:pt>
                <c:pt idx="1319">
                  <c:v>13190</c:v>
                </c:pt>
                <c:pt idx="1320">
                  <c:v>13200</c:v>
                </c:pt>
                <c:pt idx="1321">
                  <c:v>13210</c:v>
                </c:pt>
                <c:pt idx="1322">
                  <c:v>13220</c:v>
                </c:pt>
                <c:pt idx="1323">
                  <c:v>13230</c:v>
                </c:pt>
                <c:pt idx="1324">
                  <c:v>13240</c:v>
                </c:pt>
                <c:pt idx="1325">
                  <c:v>13250</c:v>
                </c:pt>
                <c:pt idx="1326">
                  <c:v>13260</c:v>
                </c:pt>
                <c:pt idx="1327">
                  <c:v>13270</c:v>
                </c:pt>
                <c:pt idx="1328">
                  <c:v>13280</c:v>
                </c:pt>
                <c:pt idx="1329">
                  <c:v>13290</c:v>
                </c:pt>
                <c:pt idx="1330">
                  <c:v>13300</c:v>
                </c:pt>
                <c:pt idx="1331">
                  <c:v>13310</c:v>
                </c:pt>
                <c:pt idx="1332">
                  <c:v>13320</c:v>
                </c:pt>
                <c:pt idx="1333">
                  <c:v>13330</c:v>
                </c:pt>
                <c:pt idx="1334">
                  <c:v>13340</c:v>
                </c:pt>
                <c:pt idx="1335">
                  <c:v>13350</c:v>
                </c:pt>
                <c:pt idx="1336">
                  <c:v>13360</c:v>
                </c:pt>
                <c:pt idx="1337">
                  <c:v>13370</c:v>
                </c:pt>
                <c:pt idx="1338">
                  <c:v>13380</c:v>
                </c:pt>
                <c:pt idx="1339">
                  <c:v>13390</c:v>
                </c:pt>
                <c:pt idx="1340">
                  <c:v>13400</c:v>
                </c:pt>
                <c:pt idx="1341">
                  <c:v>13410</c:v>
                </c:pt>
                <c:pt idx="1342">
                  <c:v>13420</c:v>
                </c:pt>
                <c:pt idx="1343">
                  <c:v>13430</c:v>
                </c:pt>
                <c:pt idx="1344">
                  <c:v>13440</c:v>
                </c:pt>
                <c:pt idx="1345">
                  <c:v>13450</c:v>
                </c:pt>
                <c:pt idx="1346">
                  <c:v>13460</c:v>
                </c:pt>
                <c:pt idx="1347">
                  <c:v>13470</c:v>
                </c:pt>
                <c:pt idx="1348">
                  <c:v>13480</c:v>
                </c:pt>
                <c:pt idx="1349">
                  <c:v>13490</c:v>
                </c:pt>
                <c:pt idx="1350">
                  <c:v>13500</c:v>
                </c:pt>
                <c:pt idx="1351">
                  <c:v>13510</c:v>
                </c:pt>
                <c:pt idx="1352">
                  <c:v>13520</c:v>
                </c:pt>
                <c:pt idx="1353">
                  <c:v>13530</c:v>
                </c:pt>
                <c:pt idx="1354">
                  <c:v>13540</c:v>
                </c:pt>
                <c:pt idx="1355">
                  <c:v>13550</c:v>
                </c:pt>
                <c:pt idx="1356">
                  <c:v>13560</c:v>
                </c:pt>
                <c:pt idx="1357">
                  <c:v>13570</c:v>
                </c:pt>
                <c:pt idx="1358">
                  <c:v>13580</c:v>
                </c:pt>
                <c:pt idx="1359">
                  <c:v>13590</c:v>
                </c:pt>
                <c:pt idx="1360">
                  <c:v>13600</c:v>
                </c:pt>
                <c:pt idx="1361">
                  <c:v>13610</c:v>
                </c:pt>
                <c:pt idx="1362">
                  <c:v>13620</c:v>
                </c:pt>
                <c:pt idx="1363">
                  <c:v>13630</c:v>
                </c:pt>
                <c:pt idx="1364">
                  <c:v>13640</c:v>
                </c:pt>
                <c:pt idx="1365">
                  <c:v>13650</c:v>
                </c:pt>
                <c:pt idx="1366">
                  <c:v>13660</c:v>
                </c:pt>
                <c:pt idx="1367">
                  <c:v>13670</c:v>
                </c:pt>
                <c:pt idx="1368">
                  <c:v>13680</c:v>
                </c:pt>
                <c:pt idx="1369">
                  <c:v>13690</c:v>
                </c:pt>
                <c:pt idx="1370">
                  <c:v>13700</c:v>
                </c:pt>
                <c:pt idx="1371">
                  <c:v>13710</c:v>
                </c:pt>
                <c:pt idx="1372">
                  <c:v>13720</c:v>
                </c:pt>
                <c:pt idx="1373">
                  <c:v>13730</c:v>
                </c:pt>
                <c:pt idx="1374">
                  <c:v>13740</c:v>
                </c:pt>
                <c:pt idx="1375">
                  <c:v>13750</c:v>
                </c:pt>
                <c:pt idx="1376">
                  <c:v>13760</c:v>
                </c:pt>
                <c:pt idx="1377">
                  <c:v>13770</c:v>
                </c:pt>
                <c:pt idx="1378">
                  <c:v>13780</c:v>
                </c:pt>
                <c:pt idx="1379">
                  <c:v>13790</c:v>
                </c:pt>
                <c:pt idx="1380">
                  <c:v>13800</c:v>
                </c:pt>
                <c:pt idx="1381">
                  <c:v>13810</c:v>
                </c:pt>
                <c:pt idx="1382">
                  <c:v>13820</c:v>
                </c:pt>
                <c:pt idx="1383">
                  <c:v>13830</c:v>
                </c:pt>
                <c:pt idx="1384">
                  <c:v>13840</c:v>
                </c:pt>
                <c:pt idx="1385">
                  <c:v>13850</c:v>
                </c:pt>
                <c:pt idx="1386">
                  <c:v>13860</c:v>
                </c:pt>
                <c:pt idx="1387">
                  <c:v>13870</c:v>
                </c:pt>
                <c:pt idx="1388">
                  <c:v>13880</c:v>
                </c:pt>
                <c:pt idx="1389">
                  <c:v>13890</c:v>
                </c:pt>
                <c:pt idx="1390">
                  <c:v>13900</c:v>
                </c:pt>
                <c:pt idx="1391">
                  <c:v>13910</c:v>
                </c:pt>
                <c:pt idx="1392">
                  <c:v>13920</c:v>
                </c:pt>
                <c:pt idx="1393">
                  <c:v>13930</c:v>
                </c:pt>
                <c:pt idx="1394">
                  <c:v>13940</c:v>
                </c:pt>
                <c:pt idx="1395">
                  <c:v>13950</c:v>
                </c:pt>
                <c:pt idx="1396">
                  <c:v>13960</c:v>
                </c:pt>
                <c:pt idx="1397">
                  <c:v>13970</c:v>
                </c:pt>
                <c:pt idx="1398">
                  <c:v>13980</c:v>
                </c:pt>
                <c:pt idx="1399">
                  <c:v>13990</c:v>
                </c:pt>
                <c:pt idx="1400">
                  <c:v>14000</c:v>
                </c:pt>
                <c:pt idx="1401">
                  <c:v>14010</c:v>
                </c:pt>
                <c:pt idx="1402">
                  <c:v>14020</c:v>
                </c:pt>
                <c:pt idx="1403">
                  <c:v>14030</c:v>
                </c:pt>
                <c:pt idx="1404">
                  <c:v>14040</c:v>
                </c:pt>
                <c:pt idx="1405">
                  <c:v>14050</c:v>
                </c:pt>
                <c:pt idx="1406">
                  <c:v>14060</c:v>
                </c:pt>
                <c:pt idx="1407">
                  <c:v>14070</c:v>
                </c:pt>
                <c:pt idx="1408">
                  <c:v>14080</c:v>
                </c:pt>
                <c:pt idx="1409">
                  <c:v>14090</c:v>
                </c:pt>
                <c:pt idx="1410">
                  <c:v>14100</c:v>
                </c:pt>
                <c:pt idx="1411">
                  <c:v>14110</c:v>
                </c:pt>
                <c:pt idx="1412">
                  <c:v>14120</c:v>
                </c:pt>
                <c:pt idx="1413">
                  <c:v>14130</c:v>
                </c:pt>
                <c:pt idx="1414">
                  <c:v>14140</c:v>
                </c:pt>
                <c:pt idx="1415">
                  <c:v>14150</c:v>
                </c:pt>
                <c:pt idx="1416">
                  <c:v>14160</c:v>
                </c:pt>
                <c:pt idx="1417">
                  <c:v>14170</c:v>
                </c:pt>
                <c:pt idx="1418">
                  <c:v>14180</c:v>
                </c:pt>
                <c:pt idx="1419">
                  <c:v>14190</c:v>
                </c:pt>
                <c:pt idx="1420">
                  <c:v>14200</c:v>
                </c:pt>
                <c:pt idx="1421">
                  <c:v>14210</c:v>
                </c:pt>
                <c:pt idx="1422">
                  <c:v>14220</c:v>
                </c:pt>
                <c:pt idx="1423">
                  <c:v>14230</c:v>
                </c:pt>
                <c:pt idx="1424">
                  <c:v>14240</c:v>
                </c:pt>
                <c:pt idx="1425">
                  <c:v>14250</c:v>
                </c:pt>
                <c:pt idx="1426">
                  <c:v>14260</c:v>
                </c:pt>
                <c:pt idx="1427">
                  <c:v>14270</c:v>
                </c:pt>
                <c:pt idx="1428">
                  <c:v>14280</c:v>
                </c:pt>
                <c:pt idx="1429">
                  <c:v>14290</c:v>
                </c:pt>
                <c:pt idx="1430">
                  <c:v>14300</c:v>
                </c:pt>
                <c:pt idx="1431">
                  <c:v>14310</c:v>
                </c:pt>
                <c:pt idx="1432">
                  <c:v>14320</c:v>
                </c:pt>
                <c:pt idx="1433">
                  <c:v>14330</c:v>
                </c:pt>
                <c:pt idx="1434">
                  <c:v>14340</c:v>
                </c:pt>
                <c:pt idx="1435">
                  <c:v>14350</c:v>
                </c:pt>
                <c:pt idx="1436">
                  <c:v>14360</c:v>
                </c:pt>
                <c:pt idx="1437">
                  <c:v>14370</c:v>
                </c:pt>
                <c:pt idx="1438">
                  <c:v>14380</c:v>
                </c:pt>
                <c:pt idx="1439">
                  <c:v>14390</c:v>
                </c:pt>
                <c:pt idx="1440">
                  <c:v>14400</c:v>
                </c:pt>
                <c:pt idx="1441">
                  <c:v>14410</c:v>
                </c:pt>
                <c:pt idx="1442">
                  <c:v>14420</c:v>
                </c:pt>
                <c:pt idx="1443">
                  <c:v>14430</c:v>
                </c:pt>
                <c:pt idx="1444">
                  <c:v>14440</c:v>
                </c:pt>
                <c:pt idx="1445">
                  <c:v>14450</c:v>
                </c:pt>
                <c:pt idx="1446">
                  <c:v>14460</c:v>
                </c:pt>
                <c:pt idx="1447">
                  <c:v>14470</c:v>
                </c:pt>
                <c:pt idx="1448">
                  <c:v>14480</c:v>
                </c:pt>
                <c:pt idx="1449">
                  <c:v>14490</c:v>
                </c:pt>
                <c:pt idx="1450">
                  <c:v>14500</c:v>
                </c:pt>
                <c:pt idx="1451">
                  <c:v>14510</c:v>
                </c:pt>
                <c:pt idx="1452">
                  <c:v>14520</c:v>
                </c:pt>
                <c:pt idx="1453">
                  <c:v>14530</c:v>
                </c:pt>
                <c:pt idx="1454">
                  <c:v>14540</c:v>
                </c:pt>
                <c:pt idx="1455">
                  <c:v>14550</c:v>
                </c:pt>
                <c:pt idx="1456">
                  <c:v>14560</c:v>
                </c:pt>
                <c:pt idx="1457">
                  <c:v>14570</c:v>
                </c:pt>
                <c:pt idx="1458">
                  <c:v>14580</c:v>
                </c:pt>
                <c:pt idx="1459">
                  <c:v>14590</c:v>
                </c:pt>
                <c:pt idx="1460">
                  <c:v>14600</c:v>
                </c:pt>
                <c:pt idx="1461">
                  <c:v>14610</c:v>
                </c:pt>
                <c:pt idx="1462">
                  <c:v>14620</c:v>
                </c:pt>
                <c:pt idx="1463">
                  <c:v>14630</c:v>
                </c:pt>
                <c:pt idx="1464">
                  <c:v>14640</c:v>
                </c:pt>
                <c:pt idx="1465">
                  <c:v>14650</c:v>
                </c:pt>
                <c:pt idx="1466">
                  <c:v>14660</c:v>
                </c:pt>
                <c:pt idx="1467">
                  <c:v>14670</c:v>
                </c:pt>
                <c:pt idx="1468">
                  <c:v>14680</c:v>
                </c:pt>
                <c:pt idx="1469">
                  <c:v>14690</c:v>
                </c:pt>
                <c:pt idx="1470">
                  <c:v>14700</c:v>
                </c:pt>
                <c:pt idx="1471">
                  <c:v>14710</c:v>
                </c:pt>
                <c:pt idx="1472">
                  <c:v>14720</c:v>
                </c:pt>
                <c:pt idx="1473">
                  <c:v>14730</c:v>
                </c:pt>
                <c:pt idx="1474">
                  <c:v>14740</c:v>
                </c:pt>
                <c:pt idx="1475">
                  <c:v>14750</c:v>
                </c:pt>
                <c:pt idx="1476">
                  <c:v>14760</c:v>
                </c:pt>
                <c:pt idx="1477">
                  <c:v>14770</c:v>
                </c:pt>
                <c:pt idx="1478">
                  <c:v>14780</c:v>
                </c:pt>
                <c:pt idx="1479">
                  <c:v>14790</c:v>
                </c:pt>
                <c:pt idx="1480">
                  <c:v>14800</c:v>
                </c:pt>
                <c:pt idx="1481">
                  <c:v>14810</c:v>
                </c:pt>
                <c:pt idx="1482">
                  <c:v>14820</c:v>
                </c:pt>
                <c:pt idx="1483">
                  <c:v>14830</c:v>
                </c:pt>
                <c:pt idx="1484">
                  <c:v>14840</c:v>
                </c:pt>
                <c:pt idx="1485">
                  <c:v>14850</c:v>
                </c:pt>
                <c:pt idx="1486">
                  <c:v>14860</c:v>
                </c:pt>
                <c:pt idx="1487">
                  <c:v>14870</c:v>
                </c:pt>
                <c:pt idx="1488">
                  <c:v>14880</c:v>
                </c:pt>
                <c:pt idx="1489">
                  <c:v>14890</c:v>
                </c:pt>
                <c:pt idx="1490">
                  <c:v>14900</c:v>
                </c:pt>
                <c:pt idx="1491">
                  <c:v>14910</c:v>
                </c:pt>
                <c:pt idx="1492">
                  <c:v>14920</c:v>
                </c:pt>
                <c:pt idx="1493">
                  <c:v>14930</c:v>
                </c:pt>
                <c:pt idx="1494">
                  <c:v>14940</c:v>
                </c:pt>
                <c:pt idx="1495">
                  <c:v>14950</c:v>
                </c:pt>
                <c:pt idx="1496">
                  <c:v>14960</c:v>
                </c:pt>
                <c:pt idx="1497">
                  <c:v>14970</c:v>
                </c:pt>
                <c:pt idx="1498">
                  <c:v>14980</c:v>
                </c:pt>
                <c:pt idx="1499">
                  <c:v>14990</c:v>
                </c:pt>
                <c:pt idx="1500">
                  <c:v>15000</c:v>
                </c:pt>
                <c:pt idx="1501">
                  <c:v>15010</c:v>
                </c:pt>
                <c:pt idx="1502">
                  <c:v>15020</c:v>
                </c:pt>
                <c:pt idx="1503">
                  <c:v>15030</c:v>
                </c:pt>
                <c:pt idx="1504">
                  <c:v>15040</c:v>
                </c:pt>
                <c:pt idx="1505">
                  <c:v>15050</c:v>
                </c:pt>
                <c:pt idx="1506">
                  <c:v>15060</c:v>
                </c:pt>
                <c:pt idx="1507">
                  <c:v>15070</c:v>
                </c:pt>
                <c:pt idx="1508">
                  <c:v>15080</c:v>
                </c:pt>
                <c:pt idx="1509">
                  <c:v>15090</c:v>
                </c:pt>
                <c:pt idx="1510">
                  <c:v>15100</c:v>
                </c:pt>
                <c:pt idx="1511">
                  <c:v>15110</c:v>
                </c:pt>
                <c:pt idx="1512">
                  <c:v>15120</c:v>
                </c:pt>
                <c:pt idx="1513">
                  <c:v>15130</c:v>
                </c:pt>
                <c:pt idx="1514">
                  <c:v>15140</c:v>
                </c:pt>
                <c:pt idx="1515">
                  <c:v>15150</c:v>
                </c:pt>
                <c:pt idx="1516">
                  <c:v>15160</c:v>
                </c:pt>
                <c:pt idx="1517">
                  <c:v>15170</c:v>
                </c:pt>
                <c:pt idx="1518">
                  <c:v>15180</c:v>
                </c:pt>
                <c:pt idx="1519">
                  <c:v>15190</c:v>
                </c:pt>
                <c:pt idx="1520">
                  <c:v>15200</c:v>
                </c:pt>
                <c:pt idx="1521">
                  <c:v>15210</c:v>
                </c:pt>
                <c:pt idx="1522">
                  <c:v>15220</c:v>
                </c:pt>
                <c:pt idx="1523">
                  <c:v>15230</c:v>
                </c:pt>
                <c:pt idx="1524">
                  <c:v>15240</c:v>
                </c:pt>
                <c:pt idx="1525">
                  <c:v>15250</c:v>
                </c:pt>
                <c:pt idx="1526">
                  <c:v>15260</c:v>
                </c:pt>
                <c:pt idx="1527">
                  <c:v>15270</c:v>
                </c:pt>
                <c:pt idx="1528">
                  <c:v>15280</c:v>
                </c:pt>
                <c:pt idx="1529">
                  <c:v>15290</c:v>
                </c:pt>
                <c:pt idx="1530">
                  <c:v>15300</c:v>
                </c:pt>
                <c:pt idx="1531">
                  <c:v>15310</c:v>
                </c:pt>
                <c:pt idx="1532">
                  <c:v>15320</c:v>
                </c:pt>
                <c:pt idx="1533">
                  <c:v>15330</c:v>
                </c:pt>
                <c:pt idx="1534">
                  <c:v>15340</c:v>
                </c:pt>
                <c:pt idx="1535">
                  <c:v>15350</c:v>
                </c:pt>
                <c:pt idx="1536">
                  <c:v>15360</c:v>
                </c:pt>
                <c:pt idx="1537">
                  <c:v>15370</c:v>
                </c:pt>
                <c:pt idx="1538">
                  <c:v>15380</c:v>
                </c:pt>
                <c:pt idx="1539">
                  <c:v>15390</c:v>
                </c:pt>
                <c:pt idx="1540">
                  <c:v>15400</c:v>
                </c:pt>
                <c:pt idx="1541">
                  <c:v>15410</c:v>
                </c:pt>
                <c:pt idx="1542">
                  <c:v>15420</c:v>
                </c:pt>
                <c:pt idx="1543">
                  <c:v>15430</c:v>
                </c:pt>
                <c:pt idx="1544">
                  <c:v>15440</c:v>
                </c:pt>
                <c:pt idx="1545">
                  <c:v>15450</c:v>
                </c:pt>
                <c:pt idx="1546">
                  <c:v>15460</c:v>
                </c:pt>
                <c:pt idx="1547">
                  <c:v>15470</c:v>
                </c:pt>
                <c:pt idx="1548">
                  <c:v>15480</c:v>
                </c:pt>
                <c:pt idx="1549">
                  <c:v>15490</c:v>
                </c:pt>
                <c:pt idx="1550">
                  <c:v>15500</c:v>
                </c:pt>
                <c:pt idx="1551">
                  <c:v>15510</c:v>
                </c:pt>
                <c:pt idx="1552">
                  <c:v>15520</c:v>
                </c:pt>
                <c:pt idx="1553">
                  <c:v>15530</c:v>
                </c:pt>
                <c:pt idx="1554">
                  <c:v>15540</c:v>
                </c:pt>
                <c:pt idx="1555">
                  <c:v>15550</c:v>
                </c:pt>
                <c:pt idx="1556">
                  <c:v>15560</c:v>
                </c:pt>
                <c:pt idx="1557">
                  <c:v>15570</c:v>
                </c:pt>
                <c:pt idx="1558">
                  <c:v>15580</c:v>
                </c:pt>
                <c:pt idx="1559">
                  <c:v>15590</c:v>
                </c:pt>
                <c:pt idx="1560">
                  <c:v>15600</c:v>
                </c:pt>
                <c:pt idx="1561">
                  <c:v>15610</c:v>
                </c:pt>
                <c:pt idx="1562">
                  <c:v>15620</c:v>
                </c:pt>
                <c:pt idx="1563">
                  <c:v>15630</c:v>
                </c:pt>
                <c:pt idx="1564">
                  <c:v>15640</c:v>
                </c:pt>
                <c:pt idx="1565">
                  <c:v>15650</c:v>
                </c:pt>
                <c:pt idx="1566">
                  <c:v>15660</c:v>
                </c:pt>
                <c:pt idx="1567">
                  <c:v>15670</c:v>
                </c:pt>
                <c:pt idx="1568">
                  <c:v>15680</c:v>
                </c:pt>
                <c:pt idx="1569">
                  <c:v>15690</c:v>
                </c:pt>
                <c:pt idx="1570">
                  <c:v>15700</c:v>
                </c:pt>
                <c:pt idx="1571">
                  <c:v>15710</c:v>
                </c:pt>
                <c:pt idx="1572">
                  <c:v>15720</c:v>
                </c:pt>
                <c:pt idx="1573">
                  <c:v>15730</c:v>
                </c:pt>
                <c:pt idx="1574">
                  <c:v>15740</c:v>
                </c:pt>
                <c:pt idx="1575">
                  <c:v>15750</c:v>
                </c:pt>
                <c:pt idx="1576">
                  <c:v>15760</c:v>
                </c:pt>
                <c:pt idx="1577">
                  <c:v>15770</c:v>
                </c:pt>
                <c:pt idx="1578">
                  <c:v>15780</c:v>
                </c:pt>
                <c:pt idx="1579">
                  <c:v>15790</c:v>
                </c:pt>
                <c:pt idx="1580">
                  <c:v>15800</c:v>
                </c:pt>
                <c:pt idx="1581">
                  <c:v>15810</c:v>
                </c:pt>
                <c:pt idx="1582">
                  <c:v>15820</c:v>
                </c:pt>
                <c:pt idx="1583">
                  <c:v>15830</c:v>
                </c:pt>
                <c:pt idx="1584">
                  <c:v>15840</c:v>
                </c:pt>
                <c:pt idx="1585">
                  <c:v>15850</c:v>
                </c:pt>
                <c:pt idx="1586">
                  <c:v>15860</c:v>
                </c:pt>
                <c:pt idx="1587">
                  <c:v>15870</c:v>
                </c:pt>
                <c:pt idx="1588">
                  <c:v>15880</c:v>
                </c:pt>
                <c:pt idx="1589">
                  <c:v>15890</c:v>
                </c:pt>
                <c:pt idx="1590">
                  <c:v>15900</c:v>
                </c:pt>
                <c:pt idx="1591">
                  <c:v>15910</c:v>
                </c:pt>
                <c:pt idx="1592">
                  <c:v>15920</c:v>
                </c:pt>
                <c:pt idx="1593">
                  <c:v>15930</c:v>
                </c:pt>
                <c:pt idx="1594">
                  <c:v>15940</c:v>
                </c:pt>
                <c:pt idx="1595">
                  <c:v>15950</c:v>
                </c:pt>
                <c:pt idx="1596">
                  <c:v>15960</c:v>
                </c:pt>
                <c:pt idx="1597">
                  <c:v>15970</c:v>
                </c:pt>
                <c:pt idx="1598">
                  <c:v>15980</c:v>
                </c:pt>
                <c:pt idx="1599">
                  <c:v>15990</c:v>
                </c:pt>
                <c:pt idx="1600">
                  <c:v>16000</c:v>
                </c:pt>
                <c:pt idx="1601">
                  <c:v>16010</c:v>
                </c:pt>
                <c:pt idx="1602">
                  <c:v>16020</c:v>
                </c:pt>
                <c:pt idx="1603">
                  <c:v>16030</c:v>
                </c:pt>
                <c:pt idx="1604">
                  <c:v>16040</c:v>
                </c:pt>
                <c:pt idx="1605">
                  <c:v>16050</c:v>
                </c:pt>
                <c:pt idx="1606">
                  <c:v>16060</c:v>
                </c:pt>
                <c:pt idx="1607">
                  <c:v>16070</c:v>
                </c:pt>
                <c:pt idx="1608">
                  <c:v>16080</c:v>
                </c:pt>
                <c:pt idx="1609">
                  <c:v>16090</c:v>
                </c:pt>
                <c:pt idx="1610">
                  <c:v>16100</c:v>
                </c:pt>
                <c:pt idx="1611">
                  <c:v>16110</c:v>
                </c:pt>
                <c:pt idx="1612">
                  <c:v>16120</c:v>
                </c:pt>
                <c:pt idx="1613">
                  <c:v>16130</c:v>
                </c:pt>
                <c:pt idx="1614">
                  <c:v>16140</c:v>
                </c:pt>
                <c:pt idx="1615">
                  <c:v>16150</c:v>
                </c:pt>
                <c:pt idx="1616">
                  <c:v>16160</c:v>
                </c:pt>
                <c:pt idx="1617">
                  <c:v>16170</c:v>
                </c:pt>
                <c:pt idx="1618">
                  <c:v>16180</c:v>
                </c:pt>
                <c:pt idx="1619">
                  <c:v>16190</c:v>
                </c:pt>
                <c:pt idx="1620">
                  <c:v>16200</c:v>
                </c:pt>
                <c:pt idx="1621">
                  <c:v>16210</c:v>
                </c:pt>
                <c:pt idx="1622">
                  <c:v>16220</c:v>
                </c:pt>
                <c:pt idx="1623">
                  <c:v>16230</c:v>
                </c:pt>
                <c:pt idx="1624">
                  <c:v>16240</c:v>
                </c:pt>
                <c:pt idx="1625">
                  <c:v>16250</c:v>
                </c:pt>
                <c:pt idx="1626">
                  <c:v>16260</c:v>
                </c:pt>
                <c:pt idx="1627">
                  <c:v>16270</c:v>
                </c:pt>
                <c:pt idx="1628">
                  <c:v>16280</c:v>
                </c:pt>
                <c:pt idx="1629">
                  <c:v>16290</c:v>
                </c:pt>
                <c:pt idx="1630">
                  <c:v>16300</c:v>
                </c:pt>
                <c:pt idx="1631">
                  <c:v>16310</c:v>
                </c:pt>
                <c:pt idx="1632">
                  <c:v>16320</c:v>
                </c:pt>
                <c:pt idx="1633">
                  <c:v>16330</c:v>
                </c:pt>
                <c:pt idx="1634">
                  <c:v>16340</c:v>
                </c:pt>
                <c:pt idx="1635">
                  <c:v>16350</c:v>
                </c:pt>
                <c:pt idx="1636">
                  <c:v>16360</c:v>
                </c:pt>
                <c:pt idx="1637">
                  <c:v>16370</c:v>
                </c:pt>
                <c:pt idx="1638">
                  <c:v>16380</c:v>
                </c:pt>
                <c:pt idx="1639">
                  <c:v>16390</c:v>
                </c:pt>
                <c:pt idx="1640">
                  <c:v>16400</c:v>
                </c:pt>
                <c:pt idx="1641">
                  <c:v>16410</c:v>
                </c:pt>
                <c:pt idx="1642">
                  <c:v>16420</c:v>
                </c:pt>
                <c:pt idx="1643">
                  <c:v>16430</c:v>
                </c:pt>
                <c:pt idx="1644">
                  <c:v>16440</c:v>
                </c:pt>
                <c:pt idx="1645">
                  <c:v>16450</c:v>
                </c:pt>
                <c:pt idx="1646">
                  <c:v>16460</c:v>
                </c:pt>
                <c:pt idx="1647">
                  <c:v>16470</c:v>
                </c:pt>
                <c:pt idx="1648">
                  <c:v>16480</c:v>
                </c:pt>
                <c:pt idx="1649">
                  <c:v>16490</c:v>
                </c:pt>
                <c:pt idx="1650">
                  <c:v>16500</c:v>
                </c:pt>
                <c:pt idx="1651">
                  <c:v>16510</c:v>
                </c:pt>
                <c:pt idx="1652">
                  <c:v>16520</c:v>
                </c:pt>
                <c:pt idx="1653">
                  <c:v>16530</c:v>
                </c:pt>
                <c:pt idx="1654">
                  <c:v>16540</c:v>
                </c:pt>
                <c:pt idx="1655">
                  <c:v>16550</c:v>
                </c:pt>
                <c:pt idx="1656">
                  <c:v>16560</c:v>
                </c:pt>
                <c:pt idx="1657">
                  <c:v>16570</c:v>
                </c:pt>
                <c:pt idx="1658">
                  <c:v>16580</c:v>
                </c:pt>
                <c:pt idx="1659">
                  <c:v>16590</c:v>
                </c:pt>
                <c:pt idx="1660">
                  <c:v>16600</c:v>
                </c:pt>
                <c:pt idx="1661">
                  <c:v>16610</c:v>
                </c:pt>
                <c:pt idx="1662">
                  <c:v>16620</c:v>
                </c:pt>
                <c:pt idx="1663">
                  <c:v>16630</c:v>
                </c:pt>
                <c:pt idx="1664">
                  <c:v>16640</c:v>
                </c:pt>
                <c:pt idx="1665">
                  <c:v>16650</c:v>
                </c:pt>
                <c:pt idx="1666">
                  <c:v>16660</c:v>
                </c:pt>
                <c:pt idx="1667">
                  <c:v>16670</c:v>
                </c:pt>
                <c:pt idx="1668">
                  <c:v>16680</c:v>
                </c:pt>
                <c:pt idx="1669">
                  <c:v>16690</c:v>
                </c:pt>
                <c:pt idx="1670">
                  <c:v>16700</c:v>
                </c:pt>
                <c:pt idx="1671">
                  <c:v>16710</c:v>
                </c:pt>
                <c:pt idx="1672">
                  <c:v>16720</c:v>
                </c:pt>
                <c:pt idx="1673">
                  <c:v>16730</c:v>
                </c:pt>
                <c:pt idx="1674">
                  <c:v>16740</c:v>
                </c:pt>
                <c:pt idx="1675">
                  <c:v>16750</c:v>
                </c:pt>
                <c:pt idx="1676">
                  <c:v>16760</c:v>
                </c:pt>
                <c:pt idx="1677">
                  <c:v>16770</c:v>
                </c:pt>
                <c:pt idx="1678">
                  <c:v>16780</c:v>
                </c:pt>
                <c:pt idx="1679">
                  <c:v>16790</c:v>
                </c:pt>
                <c:pt idx="1680">
                  <c:v>16800</c:v>
                </c:pt>
                <c:pt idx="1681">
                  <c:v>16810</c:v>
                </c:pt>
                <c:pt idx="1682">
                  <c:v>16820</c:v>
                </c:pt>
                <c:pt idx="1683">
                  <c:v>16830</c:v>
                </c:pt>
                <c:pt idx="1684">
                  <c:v>16840</c:v>
                </c:pt>
                <c:pt idx="1685">
                  <c:v>16850</c:v>
                </c:pt>
                <c:pt idx="1686">
                  <c:v>16860</c:v>
                </c:pt>
                <c:pt idx="1687">
                  <c:v>16870</c:v>
                </c:pt>
                <c:pt idx="1688">
                  <c:v>16880</c:v>
                </c:pt>
                <c:pt idx="1689">
                  <c:v>16890</c:v>
                </c:pt>
                <c:pt idx="1690">
                  <c:v>16900</c:v>
                </c:pt>
                <c:pt idx="1691">
                  <c:v>16910</c:v>
                </c:pt>
                <c:pt idx="1692">
                  <c:v>16920</c:v>
                </c:pt>
                <c:pt idx="1693">
                  <c:v>16930</c:v>
                </c:pt>
                <c:pt idx="1694">
                  <c:v>16940</c:v>
                </c:pt>
                <c:pt idx="1695">
                  <c:v>16950</c:v>
                </c:pt>
                <c:pt idx="1696">
                  <c:v>16960</c:v>
                </c:pt>
                <c:pt idx="1697">
                  <c:v>16970</c:v>
                </c:pt>
                <c:pt idx="1698">
                  <c:v>16980</c:v>
                </c:pt>
                <c:pt idx="1699">
                  <c:v>16990</c:v>
                </c:pt>
                <c:pt idx="1700">
                  <c:v>17000</c:v>
                </c:pt>
                <c:pt idx="1701">
                  <c:v>17010</c:v>
                </c:pt>
                <c:pt idx="1702">
                  <c:v>17020</c:v>
                </c:pt>
                <c:pt idx="1703">
                  <c:v>17030</c:v>
                </c:pt>
                <c:pt idx="1704">
                  <c:v>17040</c:v>
                </c:pt>
                <c:pt idx="1705">
                  <c:v>17050</c:v>
                </c:pt>
                <c:pt idx="1706">
                  <c:v>17060</c:v>
                </c:pt>
                <c:pt idx="1707">
                  <c:v>17070</c:v>
                </c:pt>
                <c:pt idx="1708">
                  <c:v>17080</c:v>
                </c:pt>
                <c:pt idx="1709">
                  <c:v>17090</c:v>
                </c:pt>
                <c:pt idx="1710">
                  <c:v>17100</c:v>
                </c:pt>
                <c:pt idx="1711">
                  <c:v>17110</c:v>
                </c:pt>
                <c:pt idx="1712">
                  <c:v>17120</c:v>
                </c:pt>
                <c:pt idx="1713">
                  <c:v>17130</c:v>
                </c:pt>
                <c:pt idx="1714">
                  <c:v>17140</c:v>
                </c:pt>
                <c:pt idx="1715">
                  <c:v>17150</c:v>
                </c:pt>
                <c:pt idx="1716">
                  <c:v>17160</c:v>
                </c:pt>
                <c:pt idx="1717">
                  <c:v>17170</c:v>
                </c:pt>
                <c:pt idx="1718">
                  <c:v>17180</c:v>
                </c:pt>
                <c:pt idx="1719">
                  <c:v>17190</c:v>
                </c:pt>
                <c:pt idx="1720">
                  <c:v>17200</c:v>
                </c:pt>
                <c:pt idx="1721">
                  <c:v>17210</c:v>
                </c:pt>
                <c:pt idx="1722">
                  <c:v>17220</c:v>
                </c:pt>
                <c:pt idx="1723">
                  <c:v>17230</c:v>
                </c:pt>
                <c:pt idx="1724">
                  <c:v>17240</c:v>
                </c:pt>
                <c:pt idx="1725">
                  <c:v>17250</c:v>
                </c:pt>
                <c:pt idx="1726">
                  <c:v>17260</c:v>
                </c:pt>
                <c:pt idx="1727">
                  <c:v>17270</c:v>
                </c:pt>
                <c:pt idx="1728">
                  <c:v>17280</c:v>
                </c:pt>
                <c:pt idx="1729">
                  <c:v>17290</c:v>
                </c:pt>
                <c:pt idx="1730">
                  <c:v>17300</c:v>
                </c:pt>
                <c:pt idx="1731">
                  <c:v>17310</c:v>
                </c:pt>
                <c:pt idx="1732">
                  <c:v>17320</c:v>
                </c:pt>
                <c:pt idx="1733">
                  <c:v>17330</c:v>
                </c:pt>
                <c:pt idx="1734">
                  <c:v>17340</c:v>
                </c:pt>
                <c:pt idx="1735">
                  <c:v>17350</c:v>
                </c:pt>
                <c:pt idx="1736">
                  <c:v>17360</c:v>
                </c:pt>
                <c:pt idx="1737">
                  <c:v>17370</c:v>
                </c:pt>
                <c:pt idx="1738">
                  <c:v>17380</c:v>
                </c:pt>
                <c:pt idx="1739">
                  <c:v>17390</c:v>
                </c:pt>
                <c:pt idx="1740">
                  <c:v>17400</c:v>
                </c:pt>
                <c:pt idx="1741">
                  <c:v>17410</c:v>
                </c:pt>
                <c:pt idx="1742">
                  <c:v>17420</c:v>
                </c:pt>
                <c:pt idx="1743">
                  <c:v>17430</c:v>
                </c:pt>
                <c:pt idx="1744">
                  <c:v>17440</c:v>
                </c:pt>
                <c:pt idx="1745">
                  <c:v>17450</c:v>
                </c:pt>
                <c:pt idx="1746">
                  <c:v>17460</c:v>
                </c:pt>
                <c:pt idx="1747">
                  <c:v>17470</c:v>
                </c:pt>
                <c:pt idx="1748">
                  <c:v>17480</c:v>
                </c:pt>
                <c:pt idx="1749">
                  <c:v>17490</c:v>
                </c:pt>
                <c:pt idx="1750">
                  <c:v>17500</c:v>
                </c:pt>
                <c:pt idx="1751">
                  <c:v>17510</c:v>
                </c:pt>
                <c:pt idx="1752">
                  <c:v>17520</c:v>
                </c:pt>
                <c:pt idx="1753">
                  <c:v>17530</c:v>
                </c:pt>
                <c:pt idx="1754">
                  <c:v>17540</c:v>
                </c:pt>
                <c:pt idx="1755">
                  <c:v>17550</c:v>
                </c:pt>
                <c:pt idx="1756">
                  <c:v>17560</c:v>
                </c:pt>
                <c:pt idx="1757">
                  <c:v>17570</c:v>
                </c:pt>
                <c:pt idx="1758">
                  <c:v>17580</c:v>
                </c:pt>
                <c:pt idx="1759">
                  <c:v>17590</c:v>
                </c:pt>
                <c:pt idx="1760">
                  <c:v>17600</c:v>
                </c:pt>
                <c:pt idx="1761">
                  <c:v>17610</c:v>
                </c:pt>
                <c:pt idx="1762">
                  <c:v>17620</c:v>
                </c:pt>
                <c:pt idx="1763">
                  <c:v>17630</c:v>
                </c:pt>
                <c:pt idx="1764">
                  <c:v>17640</c:v>
                </c:pt>
                <c:pt idx="1765">
                  <c:v>17650</c:v>
                </c:pt>
                <c:pt idx="1766">
                  <c:v>17660</c:v>
                </c:pt>
                <c:pt idx="1767">
                  <c:v>17670</c:v>
                </c:pt>
                <c:pt idx="1768">
                  <c:v>17680</c:v>
                </c:pt>
                <c:pt idx="1769">
                  <c:v>17690</c:v>
                </c:pt>
                <c:pt idx="1770">
                  <c:v>17700</c:v>
                </c:pt>
                <c:pt idx="1771">
                  <c:v>17710</c:v>
                </c:pt>
                <c:pt idx="1772">
                  <c:v>17720</c:v>
                </c:pt>
                <c:pt idx="1773">
                  <c:v>17730</c:v>
                </c:pt>
                <c:pt idx="1774">
                  <c:v>17740</c:v>
                </c:pt>
                <c:pt idx="1775">
                  <c:v>17750</c:v>
                </c:pt>
                <c:pt idx="1776">
                  <c:v>17760</c:v>
                </c:pt>
                <c:pt idx="1777">
                  <c:v>17770</c:v>
                </c:pt>
                <c:pt idx="1778">
                  <c:v>17780</c:v>
                </c:pt>
                <c:pt idx="1779">
                  <c:v>17790</c:v>
                </c:pt>
                <c:pt idx="1780">
                  <c:v>17800</c:v>
                </c:pt>
                <c:pt idx="1781">
                  <c:v>17810</c:v>
                </c:pt>
                <c:pt idx="1782">
                  <c:v>17820</c:v>
                </c:pt>
                <c:pt idx="1783">
                  <c:v>17830</c:v>
                </c:pt>
                <c:pt idx="1784">
                  <c:v>17840</c:v>
                </c:pt>
                <c:pt idx="1785">
                  <c:v>17850</c:v>
                </c:pt>
                <c:pt idx="1786">
                  <c:v>17860</c:v>
                </c:pt>
                <c:pt idx="1787">
                  <c:v>17870</c:v>
                </c:pt>
                <c:pt idx="1788">
                  <c:v>17880</c:v>
                </c:pt>
                <c:pt idx="1789">
                  <c:v>17890</c:v>
                </c:pt>
                <c:pt idx="1790">
                  <c:v>17900</c:v>
                </c:pt>
                <c:pt idx="1791">
                  <c:v>17910</c:v>
                </c:pt>
                <c:pt idx="1792">
                  <c:v>17920</c:v>
                </c:pt>
                <c:pt idx="1793">
                  <c:v>17930</c:v>
                </c:pt>
                <c:pt idx="1794">
                  <c:v>17940</c:v>
                </c:pt>
                <c:pt idx="1795">
                  <c:v>17950</c:v>
                </c:pt>
                <c:pt idx="1796">
                  <c:v>17960</c:v>
                </c:pt>
                <c:pt idx="1797">
                  <c:v>17970</c:v>
                </c:pt>
                <c:pt idx="1798">
                  <c:v>17980</c:v>
                </c:pt>
                <c:pt idx="1799">
                  <c:v>17990</c:v>
                </c:pt>
                <c:pt idx="1800">
                  <c:v>18000</c:v>
                </c:pt>
                <c:pt idx="1801">
                  <c:v>18010</c:v>
                </c:pt>
                <c:pt idx="1802">
                  <c:v>18020</c:v>
                </c:pt>
                <c:pt idx="1803">
                  <c:v>18030</c:v>
                </c:pt>
                <c:pt idx="1804">
                  <c:v>18040</c:v>
                </c:pt>
                <c:pt idx="1805">
                  <c:v>18050</c:v>
                </c:pt>
                <c:pt idx="1806">
                  <c:v>18060</c:v>
                </c:pt>
                <c:pt idx="1807">
                  <c:v>18070</c:v>
                </c:pt>
                <c:pt idx="1808">
                  <c:v>18080</c:v>
                </c:pt>
                <c:pt idx="1809">
                  <c:v>18090</c:v>
                </c:pt>
                <c:pt idx="1810">
                  <c:v>18100</c:v>
                </c:pt>
                <c:pt idx="1811">
                  <c:v>18110</c:v>
                </c:pt>
                <c:pt idx="1812">
                  <c:v>18120</c:v>
                </c:pt>
                <c:pt idx="1813">
                  <c:v>18130</c:v>
                </c:pt>
                <c:pt idx="1814">
                  <c:v>18140</c:v>
                </c:pt>
                <c:pt idx="1815">
                  <c:v>18150</c:v>
                </c:pt>
                <c:pt idx="1816">
                  <c:v>18160</c:v>
                </c:pt>
                <c:pt idx="1817">
                  <c:v>18170</c:v>
                </c:pt>
                <c:pt idx="1818">
                  <c:v>18180</c:v>
                </c:pt>
                <c:pt idx="1819">
                  <c:v>18190</c:v>
                </c:pt>
                <c:pt idx="1820">
                  <c:v>18200</c:v>
                </c:pt>
                <c:pt idx="1821">
                  <c:v>18210</c:v>
                </c:pt>
                <c:pt idx="1822">
                  <c:v>18220</c:v>
                </c:pt>
                <c:pt idx="1823">
                  <c:v>18230</c:v>
                </c:pt>
                <c:pt idx="1824">
                  <c:v>18240</c:v>
                </c:pt>
                <c:pt idx="1825">
                  <c:v>18250</c:v>
                </c:pt>
                <c:pt idx="1826">
                  <c:v>18260</c:v>
                </c:pt>
                <c:pt idx="1827">
                  <c:v>18270</c:v>
                </c:pt>
                <c:pt idx="1828">
                  <c:v>18280</c:v>
                </c:pt>
                <c:pt idx="1829">
                  <c:v>18290</c:v>
                </c:pt>
                <c:pt idx="1830">
                  <c:v>18300</c:v>
                </c:pt>
                <c:pt idx="1831">
                  <c:v>18310</c:v>
                </c:pt>
                <c:pt idx="1832">
                  <c:v>18320</c:v>
                </c:pt>
                <c:pt idx="1833">
                  <c:v>18330</c:v>
                </c:pt>
                <c:pt idx="1834">
                  <c:v>18340</c:v>
                </c:pt>
                <c:pt idx="1835">
                  <c:v>18350</c:v>
                </c:pt>
                <c:pt idx="1836">
                  <c:v>18360</c:v>
                </c:pt>
                <c:pt idx="1837">
                  <c:v>18370</c:v>
                </c:pt>
                <c:pt idx="1838">
                  <c:v>18380</c:v>
                </c:pt>
                <c:pt idx="1839">
                  <c:v>18390</c:v>
                </c:pt>
                <c:pt idx="1840">
                  <c:v>18400</c:v>
                </c:pt>
                <c:pt idx="1841">
                  <c:v>18410</c:v>
                </c:pt>
                <c:pt idx="1842">
                  <c:v>18420</c:v>
                </c:pt>
                <c:pt idx="1843">
                  <c:v>18430</c:v>
                </c:pt>
                <c:pt idx="1844">
                  <c:v>18440</c:v>
                </c:pt>
                <c:pt idx="1845">
                  <c:v>18450</c:v>
                </c:pt>
                <c:pt idx="1846">
                  <c:v>18460</c:v>
                </c:pt>
                <c:pt idx="1847">
                  <c:v>18470</c:v>
                </c:pt>
                <c:pt idx="1848">
                  <c:v>18480</c:v>
                </c:pt>
                <c:pt idx="1849">
                  <c:v>18490</c:v>
                </c:pt>
                <c:pt idx="1850">
                  <c:v>18500</c:v>
                </c:pt>
                <c:pt idx="1851">
                  <c:v>18510</c:v>
                </c:pt>
                <c:pt idx="1852">
                  <c:v>18520</c:v>
                </c:pt>
                <c:pt idx="1853">
                  <c:v>18530</c:v>
                </c:pt>
                <c:pt idx="1854">
                  <c:v>18540</c:v>
                </c:pt>
                <c:pt idx="1855">
                  <c:v>18550</c:v>
                </c:pt>
                <c:pt idx="1856">
                  <c:v>18560</c:v>
                </c:pt>
                <c:pt idx="1857">
                  <c:v>18570</c:v>
                </c:pt>
                <c:pt idx="1858">
                  <c:v>18580</c:v>
                </c:pt>
                <c:pt idx="1859">
                  <c:v>18590</c:v>
                </c:pt>
                <c:pt idx="1860">
                  <c:v>18600</c:v>
                </c:pt>
                <c:pt idx="1861">
                  <c:v>18610</c:v>
                </c:pt>
                <c:pt idx="1862">
                  <c:v>18620</c:v>
                </c:pt>
                <c:pt idx="1863">
                  <c:v>18630</c:v>
                </c:pt>
                <c:pt idx="1864">
                  <c:v>18640</c:v>
                </c:pt>
                <c:pt idx="1865">
                  <c:v>18650</c:v>
                </c:pt>
                <c:pt idx="1866">
                  <c:v>18660</c:v>
                </c:pt>
                <c:pt idx="1867">
                  <c:v>18670</c:v>
                </c:pt>
                <c:pt idx="1868">
                  <c:v>18680</c:v>
                </c:pt>
                <c:pt idx="1869">
                  <c:v>18690</c:v>
                </c:pt>
                <c:pt idx="1870">
                  <c:v>18700</c:v>
                </c:pt>
                <c:pt idx="1871">
                  <c:v>18710</c:v>
                </c:pt>
                <c:pt idx="1872">
                  <c:v>18720</c:v>
                </c:pt>
                <c:pt idx="1873">
                  <c:v>18730</c:v>
                </c:pt>
                <c:pt idx="1874">
                  <c:v>18740</c:v>
                </c:pt>
                <c:pt idx="1875">
                  <c:v>18750</c:v>
                </c:pt>
                <c:pt idx="1876">
                  <c:v>18760</c:v>
                </c:pt>
                <c:pt idx="1877">
                  <c:v>18770</c:v>
                </c:pt>
                <c:pt idx="1878">
                  <c:v>18780</c:v>
                </c:pt>
                <c:pt idx="1879">
                  <c:v>18790</c:v>
                </c:pt>
                <c:pt idx="1880">
                  <c:v>18800</c:v>
                </c:pt>
                <c:pt idx="1881">
                  <c:v>18810</c:v>
                </c:pt>
                <c:pt idx="1882">
                  <c:v>18820</c:v>
                </c:pt>
                <c:pt idx="1883">
                  <c:v>18830</c:v>
                </c:pt>
                <c:pt idx="1884">
                  <c:v>18840</c:v>
                </c:pt>
                <c:pt idx="1885">
                  <c:v>18850</c:v>
                </c:pt>
                <c:pt idx="1886">
                  <c:v>18860</c:v>
                </c:pt>
                <c:pt idx="1887">
                  <c:v>18870</c:v>
                </c:pt>
                <c:pt idx="1888">
                  <c:v>18880</c:v>
                </c:pt>
                <c:pt idx="1889">
                  <c:v>18890</c:v>
                </c:pt>
                <c:pt idx="1890">
                  <c:v>18900</c:v>
                </c:pt>
                <c:pt idx="1891">
                  <c:v>18910</c:v>
                </c:pt>
                <c:pt idx="1892">
                  <c:v>18920</c:v>
                </c:pt>
                <c:pt idx="1893">
                  <c:v>18930</c:v>
                </c:pt>
                <c:pt idx="1894">
                  <c:v>18940</c:v>
                </c:pt>
                <c:pt idx="1895">
                  <c:v>18950</c:v>
                </c:pt>
                <c:pt idx="1896">
                  <c:v>18960</c:v>
                </c:pt>
                <c:pt idx="1897">
                  <c:v>18970</c:v>
                </c:pt>
                <c:pt idx="1898">
                  <c:v>18980</c:v>
                </c:pt>
                <c:pt idx="1899">
                  <c:v>18990</c:v>
                </c:pt>
                <c:pt idx="1900">
                  <c:v>19000</c:v>
                </c:pt>
                <c:pt idx="1901">
                  <c:v>19010</c:v>
                </c:pt>
                <c:pt idx="1902">
                  <c:v>19020</c:v>
                </c:pt>
                <c:pt idx="1903">
                  <c:v>19030</c:v>
                </c:pt>
                <c:pt idx="1904">
                  <c:v>19040</c:v>
                </c:pt>
                <c:pt idx="1905">
                  <c:v>19050</c:v>
                </c:pt>
                <c:pt idx="1906">
                  <c:v>19060</c:v>
                </c:pt>
                <c:pt idx="1907">
                  <c:v>19070</c:v>
                </c:pt>
                <c:pt idx="1908">
                  <c:v>19080</c:v>
                </c:pt>
                <c:pt idx="1909">
                  <c:v>19090</c:v>
                </c:pt>
                <c:pt idx="1910">
                  <c:v>19100</c:v>
                </c:pt>
                <c:pt idx="1911">
                  <c:v>19110</c:v>
                </c:pt>
                <c:pt idx="1912">
                  <c:v>19120</c:v>
                </c:pt>
                <c:pt idx="1913">
                  <c:v>19130</c:v>
                </c:pt>
                <c:pt idx="1914">
                  <c:v>19140</c:v>
                </c:pt>
                <c:pt idx="1915">
                  <c:v>19150</c:v>
                </c:pt>
                <c:pt idx="1916">
                  <c:v>19160</c:v>
                </c:pt>
                <c:pt idx="1917">
                  <c:v>19170</c:v>
                </c:pt>
                <c:pt idx="1918">
                  <c:v>19180</c:v>
                </c:pt>
                <c:pt idx="1919">
                  <c:v>19190</c:v>
                </c:pt>
                <c:pt idx="1920">
                  <c:v>19200</c:v>
                </c:pt>
                <c:pt idx="1921">
                  <c:v>19210</c:v>
                </c:pt>
                <c:pt idx="1922">
                  <c:v>19220</c:v>
                </c:pt>
                <c:pt idx="1923">
                  <c:v>19230</c:v>
                </c:pt>
                <c:pt idx="1924">
                  <c:v>19240</c:v>
                </c:pt>
                <c:pt idx="1925">
                  <c:v>19250</c:v>
                </c:pt>
                <c:pt idx="1926">
                  <c:v>19260</c:v>
                </c:pt>
                <c:pt idx="1927">
                  <c:v>19270</c:v>
                </c:pt>
                <c:pt idx="1928">
                  <c:v>19280</c:v>
                </c:pt>
                <c:pt idx="1929">
                  <c:v>19290</c:v>
                </c:pt>
                <c:pt idx="1930">
                  <c:v>19300</c:v>
                </c:pt>
                <c:pt idx="1931">
                  <c:v>19310</c:v>
                </c:pt>
                <c:pt idx="1932">
                  <c:v>19320</c:v>
                </c:pt>
                <c:pt idx="1933">
                  <c:v>19330</c:v>
                </c:pt>
                <c:pt idx="1934">
                  <c:v>19340</c:v>
                </c:pt>
                <c:pt idx="1935">
                  <c:v>19350</c:v>
                </c:pt>
                <c:pt idx="1936">
                  <c:v>19360</c:v>
                </c:pt>
                <c:pt idx="1937">
                  <c:v>19370</c:v>
                </c:pt>
                <c:pt idx="1938">
                  <c:v>19380</c:v>
                </c:pt>
                <c:pt idx="1939">
                  <c:v>19390</c:v>
                </c:pt>
                <c:pt idx="1940">
                  <c:v>19400</c:v>
                </c:pt>
                <c:pt idx="1941">
                  <c:v>19410</c:v>
                </c:pt>
                <c:pt idx="1942">
                  <c:v>19420</c:v>
                </c:pt>
                <c:pt idx="1943">
                  <c:v>19430</c:v>
                </c:pt>
                <c:pt idx="1944">
                  <c:v>19440</c:v>
                </c:pt>
                <c:pt idx="1945">
                  <c:v>19450</c:v>
                </c:pt>
                <c:pt idx="1946">
                  <c:v>19460</c:v>
                </c:pt>
                <c:pt idx="1947">
                  <c:v>19470</c:v>
                </c:pt>
                <c:pt idx="1948">
                  <c:v>19480</c:v>
                </c:pt>
                <c:pt idx="1949">
                  <c:v>19490</c:v>
                </c:pt>
                <c:pt idx="1950">
                  <c:v>19500</c:v>
                </c:pt>
                <c:pt idx="1951">
                  <c:v>19510</c:v>
                </c:pt>
                <c:pt idx="1952">
                  <c:v>19520</c:v>
                </c:pt>
                <c:pt idx="1953">
                  <c:v>19530</c:v>
                </c:pt>
                <c:pt idx="1954">
                  <c:v>19540</c:v>
                </c:pt>
                <c:pt idx="1955">
                  <c:v>19550</c:v>
                </c:pt>
                <c:pt idx="1956">
                  <c:v>19560</c:v>
                </c:pt>
                <c:pt idx="1957">
                  <c:v>19570</c:v>
                </c:pt>
                <c:pt idx="1958">
                  <c:v>19580</c:v>
                </c:pt>
                <c:pt idx="1959">
                  <c:v>19590</c:v>
                </c:pt>
                <c:pt idx="1960">
                  <c:v>19600</c:v>
                </c:pt>
                <c:pt idx="1961">
                  <c:v>19610</c:v>
                </c:pt>
                <c:pt idx="1962">
                  <c:v>19620</c:v>
                </c:pt>
                <c:pt idx="1963">
                  <c:v>19630</c:v>
                </c:pt>
                <c:pt idx="1964">
                  <c:v>19640</c:v>
                </c:pt>
                <c:pt idx="1965">
                  <c:v>19650</c:v>
                </c:pt>
                <c:pt idx="1966">
                  <c:v>19660</c:v>
                </c:pt>
                <c:pt idx="1967">
                  <c:v>19670</c:v>
                </c:pt>
                <c:pt idx="1968">
                  <c:v>19680</c:v>
                </c:pt>
                <c:pt idx="1969">
                  <c:v>19690</c:v>
                </c:pt>
                <c:pt idx="1970">
                  <c:v>19700</c:v>
                </c:pt>
                <c:pt idx="1971">
                  <c:v>19710</c:v>
                </c:pt>
                <c:pt idx="1972">
                  <c:v>19720</c:v>
                </c:pt>
                <c:pt idx="1973">
                  <c:v>19730</c:v>
                </c:pt>
                <c:pt idx="1974">
                  <c:v>19740</c:v>
                </c:pt>
                <c:pt idx="1975">
                  <c:v>19750</c:v>
                </c:pt>
                <c:pt idx="1976">
                  <c:v>19760</c:v>
                </c:pt>
                <c:pt idx="1977">
                  <c:v>19770</c:v>
                </c:pt>
                <c:pt idx="1978">
                  <c:v>19780</c:v>
                </c:pt>
                <c:pt idx="1979">
                  <c:v>19790</c:v>
                </c:pt>
                <c:pt idx="1980">
                  <c:v>19800</c:v>
                </c:pt>
                <c:pt idx="1981">
                  <c:v>19810</c:v>
                </c:pt>
                <c:pt idx="1982">
                  <c:v>19820</c:v>
                </c:pt>
                <c:pt idx="1983">
                  <c:v>19830</c:v>
                </c:pt>
                <c:pt idx="1984">
                  <c:v>19840</c:v>
                </c:pt>
                <c:pt idx="1985">
                  <c:v>19850</c:v>
                </c:pt>
                <c:pt idx="1986">
                  <c:v>19860</c:v>
                </c:pt>
                <c:pt idx="1987">
                  <c:v>19870</c:v>
                </c:pt>
                <c:pt idx="1988">
                  <c:v>19880</c:v>
                </c:pt>
                <c:pt idx="1989">
                  <c:v>19890</c:v>
                </c:pt>
                <c:pt idx="1990">
                  <c:v>19900</c:v>
                </c:pt>
                <c:pt idx="1991">
                  <c:v>19910</c:v>
                </c:pt>
                <c:pt idx="1992">
                  <c:v>19920</c:v>
                </c:pt>
                <c:pt idx="1993">
                  <c:v>19930</c:v>
                </c:pt>
                <c:pt idx="1994">
                  <c:v>19940</c:v>
                </c:pt>
                <c:pt idx="1995">
                  <c:v>19950</c:v>
                </c:pt>
                <c:pt idx="1996">
                  <c:v>19960</c:v>
                </c:pt>
                <c:pt idx="1997">
                  <c:v>19970</c:v>
                </c:pt>
                <c:pt idx="1998">
                  <c:v>19980</c:v>
                </c:pt>
                <c:pt idx="1999">
                  <c:v>19990</c:v>
                </c:pt>
                <c:pt idx="2000">
                  <c:v>20000</c:v>
                </c:pt>
                <c:pt idx="2001">
                  <c:v>20010</c:v>
                </c:pt>
                <c:pt idx="2002">
                  <c:v>20020</c:v>
                </c:pt>
                <c:pt idx="2003">
                  <c:v>20030</c:v>
                </c:pt>
                <c:pt idx="2004">
                  <c:v>20040</c:v>
                </c:pt>
                <c:pt idx="2005">
                  <c:v>20050</c:v>
                </c:pt>
                <c:pt idx="2006">
                  <c:v>20060</c:v>
                </c:pt>
                <c:pt idx="2007">
                  <c:v>20070</c:v>
                </c:pt>
                <c:pt idx="2008">
                  <c:v>20080</c:v>
                </c:pt>
                <c:pt idx="2009">
                  <c:v>20090</c:v>
                </c:pt>
                <c:pt idx="2010">
                  <c:v>20100</c:v>
                </c:pt>
                <c:pt idx="2011">
                  <c:v>20110</c:v>
                </c:pt>
                <c:pt idx="2012">
                  <c:v>20120</c:v>
                </c:pt>
                <c:pt idx="2013">
                  <c:v>20130</c:v>
                </c:pt>
                <c:pt idx="2014">
                  <c:v>20140</c:v>
                </c:pt>
                <c:pt idx="2015">
                  <c:v>20150</c:v>
                </c:pt>
                <c:pt idx="2016">
                  <c:v>20160</c:v>
                </c:pt>
                <c:pt idx="2017">
                  <c:v>20170</c:v>
                </c:pt>
                <c:pt idx="2018">
                  <c:v>20180</c:v>
                </c:pt>
                <c:pt idx="2019">
                  <c:v>20190</c:v>
                </c:pt>
                <c:pt idx="2020">
                  <c:v>20200</c:v>
                </c:pt>
                <c:pt idx="2021">
                  <c:v>20210</c:v>
                </c:pt>
                <c:pt idx="2022">
                  <c:v>20220</c:v>
                </c:pt>
                <c:pt idx="2023">
                  <c:v>20230</c:v>
                </c:pt>
                <c:pt idx="2024">
                  <c:v>20240</c:v>
                </c:pt>
                <c:pt idx="2025">
                  <c:v>20250</c:v>
                </c:pt>
                <c:pt idx="2026">
                  <c:v>20260</c:v>
                </c:pt>
                <c:pt idx="2027">
                  <c:v>20270</c:v>
                </c:pt>
                <c:pt idx="2028">
                  <c:v>20280</c:v>
                </c:pt>
                <c:pt idx="2029">
                  <c:v>20290</c:v>
                </c:pt>
                <c:pt idx="2030">
                  <c:v>20300</c:v>
                </c:pt>
                <c:pt idx="2031">
                  <c:v>20310</c:v>
                </c:pt>
                <c:pt idx="2032">
                  <c:v>20320</c:v>
                </c:pt>
                <c:pt idx="2033">
                  <c:v>20330</c:v>
                </c:pt>
                <c:pt idx="2034">
                  <c:v>20340</c:v>
                </c:pt>
                <c:pt idx="2035">
                  <c:v>20350</c:v>
                </c:pt>
                <c:pt idx="2036">
                  <c:v>20360</c:v>
                </c:pt>
                <c:pt idx="2037">
                  <c:v>20370</c:v>
                </c:pt>
                <c:pt idx="2038">
                  <c:v>20380</c:v>
                </c:pt>
                <c:pt idx="2039">
                  <c:v>20390</c:v>
                </c:pt>
                <c:pt idx="2040">
                  <c:v>20400</c:v>
                </c:pt>
                <c:pt idx="2041">
                  <c:v>20410</c:v>
                </c:pt>
                <c:pt idx="2042">
                  <c:v>20420</c:v>
                </c:pt>
                <c:pt idx="2043">
                  <c:v>20430</c:v>
                </c:pt>
                <c:pt idx="2044">
                  <c:v>20440</c:v>
                </c:pt>
                <c:pt idx="2045">
                  <c:v>20450</c:v>
                </c:pt>
                <c:pt idx="2046">
                  <c:v>20460</c:v>
                </c:pt>
                <c:pt idx="2047">
                  <c:v>20470</c:v>
                </c:pt>
                <c:pt idx="2048">
                  <c:v>20480</c:v>
                </c:pt>
                <c:pt idx="2049">
                  <c:v>20490</c:v>
                </c:pt>
                <c:pt idx="2050">
                  <c:v>20500</c:v>
                </c:pt>
                <c:pt idx="2051">
                  <c:v>20510</c:v>
                </c:pt>
                <c:pt idx="2052">
                  <c:v>20520</c:v>
                </c:pt>
                <c:pt idx="2053">
                  <c:v>20530</c:v>
                </c:pt>
                <c:pt idx="2054">
                  <c:v>20540</c:v>
                </c:pt>
                <c:pt idx="2055">
                  <c:v>20550</c:v>
                </c:pt>
                <c:pt idx="2056">
                  <c:v>20560</c:v>
                </c:pt>
                <c:pt idx="2057">
                  <c:v>20570</c:v>
                </c:pt>
                <c:pt idx="2058">
                  <c:v>20580</c:v>
                </c:pt>
                <c:pt idx="2059">
                  <c:v>20590</c:v>
                </c:pt>
                <c:pt idx="2060">
                  <c:v>20600</c:v>
                </c:pt>
                <c:pt idx="2061">
                  <c:v>20610</c:v>
                </c:pt>
                <c:pt idx="2062">
                  <c:v>20620</c:v>
                </c:pt>
                <c:pt idx="2063">
                  <c:v>20630</c:v>
                </c:pt>
                <c:pt idx="2064">
                  <c:v>20640</c:v>
                </c:pt>
                <c:pt idx="2065">
                  <c:v>20650</c:v>
                </c:pt>
                <c:pt idx="2066">
                  <c:v>20660</c:v>
                </c:pt>
                <c:pt idx="2067">
                  <c:v>20670</c:v>
                </c:pt>
                <c:pt idx="2068">
                  <c:v>20680</c:v>
                </c:pt>
                <c:pt idx="2069">
                  <c:v>20690</c:v>
                </c:pt>
                <c:pt idx="2070">
                  <c:v>20700</c:v>
                </c:pt>
                <c:pt idx="2071">
                  <c:v>20710</c:v>
                </c:pt>
                <c:pt idx="2072">
                  <c:v>20720</c:v>
                </c:pt>
                <c:pt idx="2073">
                  <c:v>20730</c:v>
                </c:pt>
                <c:pt idx="2074">
                  <c:v>20740</c:v>
                </c:pt>
                <c:pt idx="2075">
                  <c:v>20750</c:v>
                </c:pt>
                <c:pt idx="2076">
                  <c:v>20760</c:v>
                </c:pt>
                <c:pt idx="2077">
                  <c:v>20770</c:v>
                </c:pt>
                <c:pt idx="2078">
                  <c:v>20780</c:v>
                </c:pt>
                <c:pt idx="2079">
                  <c:v>20790</c:v>
                </c:pt>
                <c:pt idx="2080">
                  <c:v>20800</c:v>
                </c:pt>
                <c:pt idx="2081">
                  <c:v>20810</c:v>
                </c:pt>
                <c:pt idx="2082">
                  <c:v>20820</c:v>
                </c:pt>
                <c:pt idx="2083">
                  <c:v>20830</c:v>
                </c:pt>
                <c:pt idx="2084">
                  <c:v>20840</c:v>
                </c:pt>
                <c:pt idx="2085">
                  <c:v>20850</c:v>
                </c:pt>
                <c:pt idx="2086">
                  <c:v>20860</c:v>
                </c:pt>
                <c:pt idx="2087">
                  <c:v>20870</c:v>
                </c:pt>
                <c:pt idx="2088">
                  <c:v>20880</c:v>
                </c:pt>
                <c:pt idx="2089">
                  <c:v>20890</c:v>
                </c:pt>
                <c:pt idx="2090">
                  <c:v>20900</c:v>
                </c:pt>
                <c:pt idx="2091">
                  <c:v>20910</c:v>
                </c:pt>
                <c:pt idx="2092">
                  <c:v>20920</c:v>
                </c:pt>
                <c:pt idx="2093">
                  <c:v>20930</c:v>
                </c:pt>
                <c:pt idx="2094">
                  <c:v>20940</c:v>
                </c:pt>
                <c:pt idx="2095">
                  <c:v>20950</c:v>
                </c:pt>
                <c:pt idx="2096">
                  <c:v>20960</c:v>
                </c:pt>
                <c:pt idx="2097">
                  <c:v>20970</c:v>
                </c:pt>
                <c:pt idx="2098">
                  <c:v>20980</c:v>
                </c:pt>
                <c:pt idx="2099">
                  <c:v>20990</c:v>
                </c:pt>
                <c:pt idx="2100">
                  <c:v>21000</c:v>
                </c:pt>
                <c:pt idx="2101">
                  <c:v>21010</c:v>
                </c:pt>
                <c:pt idx="2102">
                  <c:v>21020</c:v>
                </c:pt>
                <c:pt idx="2103">
                  <c:v>21030</c:v>
                </c:pt>
                <c:pt idx="2104">
                  <c:v>21040</c:v>
                </c:pt>
                <c:pt idx="2105">
                  <c:v>21050</c:v>
                </c:pt>
                <c:pt idx="2106">
                  <c:v>21060</c:v>
                </c:pt>
                <c:pt idx="2107">
                  <c:v>21070</c:v>
                </c:pt>
                <c:pt idx="2108">
                  <c:v>21080</c:v>
                </c:pt>
                <c:pt idx="2109">
                  <c:v>21090</c:v>
                </c:pt>
                <c:pt idx="2110">
                  <c:v>21100</c:v>
                </c:pt>
                <c:pt idx="2111">
                  <c:v>21110</c:v>
                </c:pt>
                <c:pt idx="2112">
                  <c:v>21120</c:v>
                </c:pt>
                <c:pt idx="2113">
                  <c:v>21130</c:v>
                </c:pt>
                <c:pt idx="2114">
                  <c:v>21140</c:v>
                </c:pt>
                <c:pt idx="2115">
                  <c:v>21150</c:v>
                </c:pt>
                <c:pt idx="2116">
                  <c:v>21160</c:v>
                </c:pt>
                <c:pt idx="2117">
                  <c:v>21170</c:v>
                </c:pt>
                <c:pt idx="2118">
                  <c:v>21180</c:v>
                </c:pt>
                <c:pt idx="2119">
                  <c:v>21190</c:v>
                </c:pt>
                <c:pt idx="2120">
                  <c:v>21200</c:v>
                </c:pt>
                <c:pt idx="2121">
                  <c:v>21210</c:v>
                </c:pt>
                <c:pt idx="2122">
                  <c:v>21220</c:v>
                </c:pt>
                <c:pt idx="2123">
                  <c:v>21230</c:v>
                </c:pt>
                <c:pt idx="2124">
                  <c:v>21240</c:v>
                </c:pt>
                <c:pt idx="2125">
                  <c:v>21250</c:v>
                </c:pt>
                <c:pt idx="2126">
                  <c:v>21260</c:v>
                </c:pt>
                <c:pt idx="2127">
                  <c:v>21270</c:v>
                </c:pt>
                <c:pt idx="2128">
                  <c:v>21280</c:v>
                </c:pt>
                <c:pt idx="2129">
                  <c:v>21290</c:v>
                </c:pt>
                <c:pt idx="2130">
                  <c:v>21300</c:v>
                </c:pt>
                <c:pt idx="2131">
                  <c:v>21310</c:v>
                </c:pt>
                <c:pt idx="2132">
                  <c:v>21320</c:v>
                </c:pt>
                <c:pt idx="2133">
                  <c:v>21330</c:v>
                </c:pt>
                <c:pt idx="2134">
                  <c:v>21340</c:v>
                </c:pt>
                <c:pt idx="2135">
                  <c:v>21350</c:v>
                </c:pt>
                <c:pt idx="2136">
                  <c:v>21360</c:v>
                </c:pt>
                <c:pt idx="2137">
                  <c:v>21370</c:v>
                </c:pt>
                <c:pt idx="2138">
                  <c:v>21380</c:v>
                </c:pt>
                <c:pt idx="2139">
                  <c:v>21390</c:v>
                </c:pt>
                <c:pt idx="2140">
                  <c:v>21400</c:v>
                </c:pt>
                <c:pt idx="2141">
                  <c:v>21410</c:v>
                </c:pt>
                <c:pt idx="2142">
                  <c:v>21420</c:v>
                </c:pt>
                <c:pt idx="2143">
                  <c:v>21430</c:v>
                </c:pt>
                <c:pt idx="2144">
                  <c:v>21440</c:v>
                </c:pt>
                <c:pt idx="2145">
                  <c:v>21450</c:v>
                </c:pt>
                <c:pt idx="2146">
                  <c:v>21460</c:v>
                </c:pt>
                <c:pt idx="2147">
                  <c:v>21470</c:v>
                </c:pt>
                <c:pt idx="2148">
                  <c:v>21480</c:v>
                </c:pt>
                <c:pt idx="2149">
                  <c:v>21490</c:v>
                </c:pt>
                <c:pt idx="2150">
                  <c:v>21500</c:v>
                </c:pt>
                <c:pt idx="2151">
                  <c:v>21510</c:v>
                </c:pt>
                <c:pt idx="2152">
                  <c:v>21520</c:v>
                </c:pt>
                <c:pt idx="2153">
                  <c:v>21530</c:v>
                </c:pt>
                <c:pt idx="2154">
                  <c:v>21540</c:v>
                </c:pt>
                <c:pt idx="2155">
                  <c:v>21550</c:v>
                </c:pt>
                <c:pt idx="2156">
                  <c:v>21560</c:v>
                </c:pt>
                <c:pt idx="2157">
                  <c:v>21570</c:v>
                </c:pt>
                <c:pt idx="2158">
                  <c:v>21580</c:v>
                </c:pt>
                <c:pt idx="2159">
                  <c:v>21590</c:v>
                </c:pt>
                <c:pt idx="2160">
                  <c:v>21600</c:v>
                </c:pt>
                <c:pt idx="2161">
                  <c:v>21610</c:v>
                </c:pt>
                <c:pt idx="2162">
                  <c:v>21620</c:v>
                </c:pt>
                <c:pt idx="2163">
                  <c:v>21630</c:v>
                </c:pt>
                <c:pt idx="2164">
                  <c:v>21640</c:v>
                </c:pt>
                <c:pt idx="2165">
                  <c:v>21650</c:v>
                </c:pt>
                <c:pt idx="2166">
                  <c:v>21660</c:v>
                </c:pt>
                <c:pt idx="2167">
                  <c:v>21670</c:v>
                </c:pt>
                <c:pt idx="2168">
                  <c:v>21680</c:v>
                </c:pt>
                <c:pt idx="2169">
                  <c:v>21690</c:v>
                </c:pt>
                <c:pt idx="2170">
                  <c:v>21700</c:v>
                </c:pt>
                <c:pt idx="2171">
                  <c:v>21710</c:v>
                </c:pt>
                <c:pt idx="2172">
                  <c:v>21720</c:v>
                </c:pt>
                <c:pt idx="2173">
                  <c:v>21730</c:v>
                </c:pt>
                <c:pt idx="2174">
                  <c:v>21740</c:v>
                </c:pt>
                <c:pt idx="2175">
                  <c:v>21750</c:v>
                </c:pt>
                <c:pt idx="2176">
                  <c:v>21760</c:v>
                </c:pt>
                <c:pt idx="2177">
                  <c:v>21770</c:v>
                </c:pt>
                <c:pt idx="2178">
                  <c:v>21780</c:v>
                </c:pt>
                <c:pt idx="2179">
                  <c:v>21790</c:v>
                </c:pt>
                <c:pt idx="2180">
                  <c:v>21800</c:v>
                </c:pt>
                <c:pt idx="2181">
                  <c:v>21810</c:v>
                </c:pt>
                <c:pt idx="2182">
                  <c:v>21820</c:v>
                </c:pt>
                <c:pt idx="2183">
                  <c:v>21830</c:v>
                </c:pt>
                <c:pt idx="2184">
                  <c:v>21840</c:v>
                </c:pt>
                <c:pt idx="2185">
                  <c:v>21850</c:v>
                </c:pt>
                <c:pt idx="2186">
                  <c:v>21860</c:v>
                </c:pt>
                <c:pt idx="2187">
                  <c:v>21870</c:v>
                </c:pt>
                <c:pt idx="2188">
                  <c:v>21880</c:v>
                </c:pt>
                <c:pt idx="2189">
                  <c:v>21890</c:v>
                </c:pt>
                <c:pt idx="2190">
                  <c:v>21900</c:v>
                </c:pt>
                <c:pt idx="2191">
                  <c:v>21910</c:v>
                </c:pt>
                <c:pt idx="2192">
                  <c:v>21920</c:v>
                </c:pt>
                <c:pt idx="2193">
                  <c:v>21930</c:v>
                </c:pt>
                <c:pt idx="2194">
                  <c:v>21940</c:v>
                </c:pt>
                <c:pt idx="2195">
                  <c:v>21950</c:v>
                </c:pt>
                <c:pt idx="2196">
                  <c:v>21960</c:v>
                </c:pt>
                <c:pt idx="2197">
                  <c:v>21970</c:v>
                </c:pt>
                <c:pt idx="2198">
                  <c:v>21980</c:v>
                </c:pt>
                <c:pt idx="2199">
                  <c:v>21990</c:v>
                </c:pt>
                <c:pt idx="2200">
                  <c:v>22000</c:v>
                </c:pt>
                <c:pt idx="2201">
                  <c:v>22010</c:v>
                </c:pt>
                <c:pt idx="2202">
                  <c:v>22020</c:v>
                </c:pt>
                <c:pt idx="2203">
                  <c:v>22030</c:v>
                </c:pt>
                <c:pt idx="2204">
                  <c:v>22040</c:v>
                </c:pt>
                <c:pt idx="2205">
                  <c:v>22050</c:v>
                </c:pt>
                <c:pt idx="2206">
                  <c:v>22060</c:v>
                </c:pt>
                <c:pt idx="2207">
                  <c:v>22070</c:v>
                </c:pt>
                <c:pt idx="2208">
                  <c:v>22080</c:v>
                </c:pt>
                <c:pt idx="2209">
                  <c:v>22090</c:v>
                </c:pt>
                <c:pt idx="2210">
                  <c:v>22100</c:v>
                </c:pt>
                <c:pt idx="2211">
                  <c:v>22110</c:v>
                </c:pt>
                <c:pt idx="2212">
                  <c:v>22120</c:v>
                </c:pt>
                <c:pt idx="2213">
                  <c:v>22130</c:v>
                </c:pt>
                <c:pt idx="2214">
                  <c:v>22140</c:v>
                </c:pt>
                <c:pt idx="2215">
                  <c:v>22150</c:v>
                </c:pt>
                <c:pt idx="2216">
                  <c:v>22160</c:v>
                </c:pt>
                <c:pt idx="2217">
                  <c:v>22170</c:v>
                </c:pt>
                <c:pt idx="2218">
                  <c:v>22180</c:v>
                </c:pt>
                <c:pt idx="2219">
                  <c:v>22190</c:v>
                </c:pt>
                <c:pt idx="2220">
                  <c:v>22200</c:v>
                </c:pt>
                <c:pt idx="2221">
                  <c:v>22210</c:v>
                </c:pt>
                <c:pt idx="2222">
                  <c:v>22220</c:v>
                </c:pt>
                <c:pt idx="2223">
                  <c:v>22230</c:v>
                </c:pt>
                <c:pt idx="2224">
                  <c:v>22240</c:v>
                </c:pt>
                <c:pt idx="2225">
                  <c:v>22250</c:v>
                </c:pt>
                <c:pt idx="2226">
                  <c:v>22260</c:v>
                </c:pt>
                <c:pt idx="2227">
                  <c:v>22270</c:v>
                </c:pt>
                <c:pt idx="2228">
                  <c:v>22280</c:v>
                </c:pt>
                <c:pt idx="2229">
                  <c:v>22290</c:v>
                </c:pt>
                <c:pt idx="2230">
                  <c:v>22300</c:v>
                </c:pt>
                <c:pt idx="2231">
                  <c:v>22310</c:v>
                </c:pt>
                <c:pt idx="2232">
                  <c:v>22320</c:v>
                </c:pt>
                <c:pt idx="2233">
                  <c:v>22330</c:v>
                </c:pt>
                <c:pt idx="2234">
                  <c:v>22340</c:v>
                </c:pt>
                <c:pt idx="2235">
                  <c:v>22350</c:v>
                </c:pt>
                <c:pt idx="2236">
                  <c:v>22360</c:v>
                </c:pt>
                <c:pt idx="2237">
                  <c:v>22370</c:v>
                </c:pt>
                <c:pt idx="2238">
                  <c:v>22380</c:v>
                </c:pt>
                <c:pt idx="2239">
                  <c:v>22390</c:v>
                </c:pt>
                <c:pt idx="2240">
                  <c:v>22400</c:v>
                </c:pt>
                <c:pt idx="2241">
                  <c:v>22410</c:v>
                </c:pt>
                <c:pt idx="2242">
                  <c:v>22420</c:v>
                </c:pt>
                <c:pt idx="2243">
                  <c:v>22430</c:v>
                </c:pt>
                <c:pt idx="2244">
                  <c:v>22440</c:v>
                </c:pt>
                <c:pt idx="2245">
                  <c:v>22450</c:v>
                </c:pt>
                <c:pt idx="2246">
                  <c:v>22460</c:v>
                </c:pt>
                <c:pt idx="2247">
                  <c:v>22470</c:v>
                </c:pt>
                <c:pt idx="2248">
                  <c:v>22480</c:v>
                </c:pt>
                <c:pt idx="2249">
                  <c:v>22490</c:v>
                </c:pt>
                <c:pt idx="2250">
                  <c:v>22500</c:v>
                </c:pt>
                <c:pt idx="2251">
                  <c:v>22510</c:v>
                </c:pt>
                <c:pt idx="2252">
                  <c:v>22520</c:v>
                </c:pt>
                <c:pt idx="2253">
                  <c:v>22530</c:v>
                </c:pt>
                <c:pt idx="2254">
                  <c:v>22540</c:v>
                </c:pt>
                <c:pt idx="2255">
                  <c:v>22550</c:v>
                </c:pt>
                <c:pt idx="2256">
                  <c:v>22560</c:v>
                </c:pt>
                <c:pt idx="2257">
                  <c:v>22570</c:v>
                </c:pt>
                <c:pt idx="2258">
                  <c:v>22580</c:v>
                </c:pt>
                <c:pt idx="2259">
                  <c:v>22590</c:v>
                </c:pt>
                <c:pt idx="2260">
                  <c:v>22600</c:v>
                </c:pt>
                <c:pt idx="2261">
                  <c:v>22610</c:v>
                </c:pt>
                <c:pt idx="2262">
                  <c:v>22620</c:v>
                </c:pt>
                <c:pt idx="2263">
                  <c:v>22630</c:v>
                </c:pt>
                <c:pt idx="2264">
                  <c:v>22640</c:v>
                </c:pt>
                <c:pt idx="2265">
                  <c:v>22650</c:v>
                </c:pt>
                <c:pt idx="2266">
                  <c:v>22660</c:v>
                </c:pt>
                <c:pt idx="2267">
                  <c:v>22670</c:v>
                </c:pt>
                <c:pt idx="2268">
                  <c:v>22680</c:v>
                </c:pt>
                <c:pt idx="2269">
                  <c:v>22690</c:v>
                </c:pt>
                <c:pt idx="2270">
                  <c:v>22700</c:v>
                </c:pt>
                <c:pt idx="2271">
                  <c:v>22710</c:v>
                </c:pt>
                <c:pt idx="2272">
                  <c:v>22720</c:v>
                </c:pt>
                <c:pt idx="2273">
                  <c:v>22730</c:v>
                </c:pt>
                <c:pt idx="2274">
                  <c:v>22740</c:v>
                </c:pt>
                <c:pt idx="2275">
                  <c:v>22750</c:v>
                </c:pt>
                <c:pt idx="2276">
                  <c:v>22760</c:v>
                </c:pt>
                <c:pt idx="2277">
                  <c:v>22770</c:v>
                </c:pt>
                <c:pt idx="2278">
                  <c:v>22780</c:v>
                </c:pt>
                <c:pt idx="2279">
                  <c:v>22790</c:v>
                </c:pt>
                <c:pt idx="2280">
                  <c:v>22800</c:v>
                </c:pt>
                <c:pt idx="2281">
                  <c:v>22810</c:v>
                </c:pt>
                <c:pt idx="2282">
                  <c:v>22820</c:v>
                </c:pt>
                <c:pt idx="2283">
                  <c:v>22830</c:v>
                </c:pt>
                <c:pt idx="2284">
                  <c:v>22840</c:v>
                </c:pt>
                <c:pt idx="2285">
                  <c:v>22850</c:v>
                </c:pt>
                <c:pt idx="2286">
                  <c:v>22860</c:v>
                </c:pt>
                <c:pt idx="2287">
                  <c:v>22870</c:v>
                </c:pt>
                <c:pt idx="2288">
                  <c:v>22880</c:v>
                </c:pt>
                <c:pt idx="2289">
                  <c:v>22890</c:v>
                </c:pt>
                <c:pt idx="2290">
                  <c:v>22900</c:v>
                </c:pt>
                <c:pt idx="2291">
                  <c:v>22910</c:v>
                </c:pt>
                <c:pt idx="2292">
                  <c:v>22920</c:v>
                </c:pt>
                <c:pt idx="2293">
                  <c:v>22930</c:v>
                </c:pt>
                <c:pt idx="2294">
                  <c:v>22940</c:v>
                </c:pt>
                <c:pt idx="2295">
                  <c:v>22950</c:v>
                </c:pt>
                <c:pt idx="2296">
                  <c:v>22960</c:v>
                </c:pt>
                <c:pt idx="2297">
                  <c:v>22970</c:v>
                </c:pt>
                <c:pt idx="2298">
                  <c:v>22980</c:v>
                </c:pt>
                <c:pt idx="2299">
                  <c:v>22990</c:v>
                </c:pt>
                <c:pt idx="2300">
                  <c:v>23000</c:v>
                </c:pt>
                <c:pt idx="2301">
                  <c:v>23010</c:v>
                </c:pt>
                <c:pt idx="2302">
                  <c:v>23020</c:v>
                </c:pt>
                <c:pt idx="2303">
                  <c:v>23030</c:v>
                </c:pt>
                <c:pt idx="2304">
                  <c:v>23040</c:v>
                </c:pt>
                <c:pt idx="2305">
                  <c:v>23050</c:v>
                </c:pt>
                <c:pt idx="2306">
                  <c:v>23060</c:v>
                </c:pt>
                <c:pt idx="2307">
                  <c:v>23070</c:v>
                </c:pt>
                <c:pt idx="2308">
                  <c:v>23080</c:v>
                </c:pt>
                <c:pt idx="2309">
                  <c:v>23090</c:v>
                </c:pt>
                <c:pt idx="2310">
                  <c:v>23100</c:v>
                </c:pt>
                <c:pt idx="2311">
                  <c:v>23110</c:v>
                </c:pt>
                <c:pt idx="2312">
                  <c:v>23120</c:v>
                </c:pt>
                <c:pt idx="2313">
                  <c:v>23130</c:v>
                </c:pt>
                <c:pt idx="2314">
                  <c:v>23140</c:v>
                </c:pt>
                <c:pt idx="2315">
                  <c:v>23150</c:v>
                </c:pt>
                <c:pt idx="2316">
                  <c:v>23160</c:v>
                </c:pt>
                <c:pt idx="2317">
                  <c:v>23170</c:v>
                </c:pt>
                <c:pt idx="2318">
                  <c:v>23180</c:v>
                </c:pt>
                <c:pt idx="2319">
                  <c:v>23190</c:v>
                </c:pt>
                <c:pt idx="2320">
                  <c:v>23200</c:v>
                </c:pt>
                <c:pt idx="2321">
                  <c:v>23210</c:v>
                </c:pt>
                <c:pt idx="2322">
                  <c:v>23220</c:v>
                </c:pt>
                <c:pt idx="2323">
                  <c:v>23230</c:v>
                </c:pt>
                <c:pt idx="2324">
                  <c:v>23240</c:v>
                </c:pt>
                <c:pt idx="2325">
                  <c:v>23250</c:v>
                </c:pt>
                <c:pt idx="2326">
                  <c:v>23260</c:v>
                </c:pt>
                <c:pt idx="2327">
                  <c:v>23270</c:v>
                </c:pt>
                <c:pt idx="2328">
                  <c:v>23280</c:v>
                </c:pt>
                <c:pt idx="2329">
                  <c:v>23290</c:v>
                </c:pt>
                <c:pt idx="2330">
                  <c:v>23300</c:v>
                </c:pt>
                <c:pt idx="2331">
                  <c:v>23310</c:v>
                </c:pt>
                <c:pt idx="2332">
                  <c:v>23320</c:v>
                </c:pt>
                <c:pt idx="2333">
                  <c:v>23330</c:v>
                </c:pt>
                <c:pt idx="2334">
                  <c:v>23340</c:v>
                </c:pt>
                <c:pt idx="2335">
                  <c:v>23350</c:v>
                </c:pt>
                <c:pt idx="2336">
                  <c:v>23360</c:v>
                </c:pt>
                <c:pt idx="2337">
                  <c:v>23370</c:v>
                </c:pt>
                <c:pt idx="2338">
                  <c:v>23380</c:v>
                </c:pt>
                <c:pt idx="2339">
                  <c:v>23390</c:v>
                </c:pt>
                <c:pt idx="2340">
                  <c:v>23400</c:v>
                </c:pt>
                <c:pt idx="2341">
                  <c:v>23410</c:v>
                </c:pt>
              </c:numCache>
            </c:numRef>
          </c:xVal>
          <c:yVal>
            <c:numRef>
              <c:f>'11.06.25 endurance'!$N$5:$N$2399</c:f>
              <c:numCache>
                <c:formatCode>0</c:formatCode>
                <c:ptCount val="2395"/>
                <c:pt idx="0">
                  <c:v>832</c:v>
                </c:pt>
                <c:pt idx="1">
                  <c:v>830</c:v>
                </c:pt>
                <c:pt idx="2">
                  <c:v>829</c:v>
                </c:pt>
                <c:pt idx="3">
                  <c:v>828</c:v>
                </c:pt>
                <c:pt idx="4">
                  <c:v>826</c:v>
                </c:pt>
                <c:pt idx="5">
                  <c:v>825</c:v>
                </c:pt>
                <c:pt idx="6">
                  <c:v>824</c:v>
                </c:pt>
                <c:pt idx="7">
                  <c:v>823</c:v>
                </c:pt>
                <c:pt idx="8">
                  <c:v>822</c:v>
                </c:pt>
                <c:pt idx="9">
                  <c:v>820</c:v>
                </c:pt>
                <c:pt idx="10">
                  <c:v>819</c:v>
                </c:pt>
                <c:pt idx="11">
                  <c:v>818</c:v>
                </c:pt>
                <c:pt idx="12">
                  <c:v>817</c:v>
                </c:pt>
                <c:pt idx="13">
                  <c:v>816</c:v>
                </c:pt>
                <c:pt idx="14">
                  <c:v>815</c:v>
                </c:pt>
                <c:pt idx="15">
                  <c:v>814</c:v>
                </c:pt>
                <c:pt idx="16">
                  <c:v>814</c:v>
                </c:pt>
                <c:pt idx="17">
                  <c:v>813</c:v>
                </c:pt>
                <c:pt idx="18">
                  <c:v>812</c:v>
                </c:pt>
                <c:pt idx="19">
                  <c:v>811</c:v>
                </c:pt>
                <c:pt idx="20">
                  <c:v>810</c:v>
                </c:pt>
                <c:pt idx="21">
                  <c:v>809</c:v>
                </c:pt>
                <c:pt idx="22">
                  <c:v>809</c:v>
                </c:pt>
                <c:pt idx="23">
                  <c:v>808</c:v>
                </c:pt>
                <c:pt idx="24">
                  <c:v>808</c:v>
                </c:pt>
                <c:pt idx="25">
                  <c:v>807</c:v>
                </c:pt>
                <c:pt idx="26">
                  <c:v>806</c:v>
                </c:pt>
                <c:pt idx="27">
                  <c:v>805</c:v>
                </c:pt>
                <c:pt idx="28">
                  <c:v>806</c:v>
                </c:pt>
                <c:pt idx="29">
                  <c:v>805</c:v>
                </c:pt>
                <c:pt idx="30">
                  <c:v>804</c:v>
                </c:pt>
                <c:pt idx="31">
                  <c:v>804</c:v>
                </c:pt>
                <c:pt idx="32">
                  <c:v>803</c:v>
                </c:pt>
                <c:pt idx="33">
                  <c:v>802</c:v>
                </c:pt>
                <c:pt idx="34">
                  <c:v>802</c:v>
                </c:pt>
                <c:pt idx="35">
                  <c:v>802</c:v>
                </c:pt>
                <c:pt idx="36">
                  <c:v>801</c:v>
                </c:pt>
                <c:pt idx="37">
                  <c:v>801</c:v>
                </c:pt>
                <c:pt idx="38">
                  <c:v>800</c:v>
                </c:pt>
                <c:pt idx="39">
                  <c:v>800</c:v>
                </c:pt>
                <c:pt idx="40">
                  <c:v>799</c:v>
                </c:pt>
                <c:pt idx="41">
                  <c:v>799</c:v>
                </c:pt>
                <c:pt idx="42">
                  <c:v>799</c:v>
                </c:pt>
                <c:pt idx="43">
                  <c:v>798</c:v>
                </c:pt>
                <c:pt idx="44">
                  <c:v>798</c:v>
                </c:pt>
                <c:pt idx="45">
                  <c:v>798</c:v>
                </c:pt>
                <c:pt idx="46">
                  <c:v>797</c:v>
                </c:pt>
                <c:pt idx="47">
                  <c:v>797</c:v>
                </c:pt>
                <c:pt idx="48">
                  <c:v>796</c:v>
                </c:pt>
                <c:pt idx="49">
                  <c:v>796</c:v>
                </c:pt>
                <c:pt idx="50">
                  <c:v>796</c:v>
                </c:pt>
                <c:pt idx="51">
                  <c:v>796</c:v>
                </c:pt>
                <c:pt idx="52">
                  <c:v>795</c:v>
                </c:pt>
                <c:pt idx="53">
                  <c:v>795</c:v>
                </c:pt>
                <c:pt idx="54">
                  <c:v>794</c:v>
                </c:pt>
                <c:pt idx="55">
                  <c:v>794</c:v>
                </c:pt>
                <c:pt idx="56">
                  <c:v>794</c:v>
                </c:pt>
                <c:pt idx="57">
                  <c:v>793</c:v>
                </c:pt>
                <c:pt idx="58">
                  <c:v>793</c:v>
                </c:pt>
                <c:pt idx="59">
                  <c:v>794</c:v>
                </c:pt>
                <c:pt idx="60">
                  <c:v>793</c:v>
                </c:pt>
                <c:pt idx="61">
                  <c:v>792</c:v>
                </c:pt>
                <c:pt idx="62">
                  <c:v>792</c:v>
                </c:pt>
                <c:pt idx="63">
                  <c:v>792</c:v>
                </c:pt>
                <c:pt idx="64">
                  <c:v>792</c:v>
                </c:pt>
                <c:pt idx="65">
                  <c:v>791</c:v>
                </c:pt>
                <c:pt idx="66">
                  <c:v>792</c:v>
                </c:pt>
                <c:pt idx="67">
                  <c:v>906</c:v>
                </c:pt>
                <c:pt idx="68">
                  <c:v>870</c:v>
                </c:pt>
                <c:pt idx="69">
                  <c:v>865</c:v>
                </c:pt>
                <c:pt idx="70">
                  <c:v>861</c:v>
                </c:pt>
                <c:pt idx="71">
                  <c:v>857</c:v>
                </c:pt>
                <c:pt idx="72">
                  <c:v>852</c:v>
                </c:pt>
                <c:pt idx="73">
                  <c:v>846</c:v>
                </c:pt>
                <c:pt idx="74">
                  <c:v>843</c:v>
                </c:pt>
                <c:pt idx="75">
                  <c:v>840</c:v>
                </c:pt>
                <c:pt idx="76">
                  <c:v>838</c:v>
                </c:pt>
                <c:pt idx="77">
                  <c:v>836</c:v>
                </c:pt>
                <c:pt idx="78">
                  <c:v>835</c:v>
                </c:pt>
                <c:pt idx="79">
                  <c:v>834</c:v>
                </c:pt>
                <c:pt idx="80">
                  <c:v>833</c:v>
                </c:pt>
                <c:pt idx="81">
                  <c:v>832</c:v>
                </c:pt>
                <c:pt idx="82">
                  <c:v>831</c:v>
                </c:pt>
                <c:pt idx="83">
                  <c:v>829</c:v>
                </c:pt>
                <c:pt idx="84">
                  <c:v>830</c:v>
                </c:pt>
                <c:pt idx="85">
                  <c:v>830</c:v>
                </c:pt>
                <c:pt idx="86">
                  <c:v>828</c:v>
                </c:pt>
                <c:pt idx="87">
                  <c:v>827</c:v>
                </c:pt>
                <c:pt idx="88">
                  <c:v>827</c:v>
                </c:pt>
                <c:pt idx="89">
                  <c:v>827</c:v>
                </c:pt>
                <c:pt idx="90">
                  <c:v>827</c:v>
                </c:pt>
                <c:pt idx="91">
                  <c:v>827</c:v>
                </c:pt>
                <c:pt idx="92">
                  <c:v>826</c:v>
                </c:pt>
                <c:pt idx="93">
                  <c:v>825</c:v>
                </c:pt>
                <c:pt idx="94">
                  <c:v>825</c:v>
                </c:pt>
                <c:pt idx="95">
                  <c:v>825</c:v>
                </c:pt>
                <c:pt idx="96">
                  <c:v>824</c:v>
                </c:pt>
                <c:pt idx="97">
                  <c:v>824</c:v>
                </c:pt>
                <c:pt idx="98">
                  <c:v>824</c:v>
                </c:pt>
                <c:pt idx="99">
                  <c:v>823</c:v>
                </c:pt>
                <c:pt idx="100">
                  <c:v>823</c:v>
                </c:pt>
                <c:pt idx="101">
                  <c:v>822</c:v>
                </c:pt>
                <c:pt idx="102">
                  <c:v>823</c:v>
                </c:pt>
                <c:pt idx="103">
                  <c:v>823</c:v>
                </c:pt>
                <c:pt idx="104">
                  <c:v>823</c:v>
                </c:pt>
                <c:pt idx="105">
                  <c:v>822</c:v>
                </c:pt>
                <c:pt idx="106">
                  <c:v>822</c:v>
                </c:pt>
                <c:pt idx="107">
                  <c:v>822</c:v>
                </c:pt>
                <c:pt idx="108">
                  <c:v>821</c:v>
                </c:pt>
                <c:pt idx="109">
                  <c:v>822</c:v>
                </c:pt>
                <c:pt idx="110">
                  <c:v>881</c:v>
                </c:pt>
                <c:pt idx="111">
                  <c:v>896</c:v>
                </c:pt>
                <c:pt idx="112">
                  <c:v>877</c:v>
                </c:pt>
                <c:pt idx="113">
                  <c:v>874</c:v>
                </c:pt>
                <c:pt idx="114">
                  <c:v>869</c:v>
                </c:pt>
                <c:pt idx="115">
                  <c:v>870</c:v>
                </c:pt>
                <c:pt idx="116">
                  <c:v>869</c:v>
                </c:pt>
                <c:pt idx="117">
                  <c:v>868</c:v>
                </c:pt>
                <c:pt idx="118">
                  <c:v>866</c:v>
                </c:pt>
                <c:pt idx="119">
                  <c:v>865</c:v>
                </c:pt>
                <c:pt idx="120">
                  <c:v>867</c:v>
                </c:pt>
                <c:pt idx="121">
                  <c:v>866</c:v>
                </c:pt>
                <c:pt idx="122">
                  <c:v>865</c:v>
                </c:pt>
                <c:pt idx="123">
                  <c:v>864</c:v>
                </c:pt>
                <c:pt idx="124">
                  <c:v>864</c:v>
                </c:pt>
                <c:pt idx="125">
                  <c:v>864</c:v>
                </c:pt>
                <c:pt idx="126">
                  <c:v>864</c:v>
                </c:pt>
                <c:pt idx="127">
                  <c:v>881</c:v>
                </c:pt>
                <c:pt idx="128">
                  <c:v>867</c:v>
                </c:pt>
                <c:pt idx="129">
                  <c:v>865</c:v>
                </c:pt>
                <c:pt idx="130">
                  <c:v>864</c:v>
                </c:pt>
                <c:pt idx="131">
                  <c:v>864</c:v>
                </c:pt>
                <c:pt idx="132">
                  <c:v>864</c:v>
                </c:pt>
                <c:pt idx="133">
                  <c:v>864</c:v>
                </c:pt>
                <c:pt idx="134">
                  <c:v>863</c:v>
                </c:pt>
                <c:pt idx="135">
                  <c:v>864</c:v>
                </c:pt>
                <c:pt idx="136">
                  <c:v>863</c:v>
                </c:pt>
                <c:pt idx="137">
                  <c:v>863</c:v>
                </c:pt>
                <c:pt idx="138">
                  <c:v>863</c:v>
                </c:pt>
                <c:pt idx="139">
                  <c:v>863</c:v>
                </c:pt>
                <c:pt idx="140">
                  <c:v>863</c:v>
                </c:pt>
                <c:pt idx="141">
                  <c:v>863</c:v>
                </c:pt>
                <c:pt idx="142">
                  <c:v>863</c:v>
                </c:pt>
                <c:pt idx="143">
                  <c:v>863</c:v>
                </c:pt>
                <c:pt idx="144">
                  <c:v>864</c:v>
                </c:pt>
                <c:pt idx="145">
                  <c:v>864</c:v>
                </c:pt>
                <c:pt idx="146">
                  <c:v>876</c:v>
                </c:pt>
                <c:pt idx="147">
                  <c:v>866</c:v>
                </c:pt>
                <c:pt idx="148">
                  <c:v>866</c:v>
                </c:pt>
                <c:pt idx="149">
                  <c:v>865</c:v>
                </c:pt>
                <c:pt idx="150">
                  <c:v>865</c:v>
                </c:pt>
                <c:pt idx="151">
                  <c:v>865</c:v>
                </c:pt>
                <c:pt idx="152">
                  <c:v>865</c:v>
                </c:pt>
                <c:pt idx="153">
                  <c:v>865</c:v>
                </c:pt>
                <c:pt idx="154">
                  <c:v>865</c:v>
                </c:pt>
                <c:pt idx="155">
                  <c:v>865</c:v>
                </c:pt>
                <c:pt idx="156">
                  <c:v>865</c:v>
                </c:pt>
                <c:pt idx="157">
                  <c:v>864</c:v>
                </c:pt>
                <c:pt idx="158">
                  <c:v>864</c:v>
                </c:pt>
                <c:pt idx="159">
                  <c:v>864</c:v>
                </c:pt>
                <c:pt idx="160">
                  <c:v>864</c:v>
                </c:pt>
                <c:pt idx="161">
                  <c:v>864</c:v>
                </c:pt>
                <c:pt idx="162">
                  <c:v>864</c:v>
                </c:pt>
                <c:pt idx="163">
                  <c:v>864</c:v>
                </c:pt>
                <c:pt idx="164">
                  <c:v>864</c:v>
                </c:pt>
                <c:pt idx="165">
                  <c:v>864</c:v>
                </c:pt>
                <c:pt idx="166">
                  <c:v>868</c:v>
                </c:pt>
                <c:pt idx="167">
                  <c:v>868</c:v>
                </c:pt>
                <c:pt idx="168">
                  <c:v>868</c:v>
                </c:pt>
                <c:pt idx="169">
                  <c:v>942</c:v>
                </c:pt>
                <c:pt idx="170">
                  <c:v>911</c:v>
                </c:pt>
                <c:pt idx="171">
                  <c:v>909</c:v>
                </c:pt>
                <c:pt idx="172">
                  <c:v>909</c:v>
                </c:pt>
                <c:pt idx="173">
                  <c:v>910</c:v>
                </c:pt>
                <c:pt idx="174">
                  <c:v>910</c:v>
                </c:pt>
                <c:pt idx="175">
                  <c:v>911</c:v>
                </c:pt>
                <c:pt idx="176">
                  <c:v>911</c:v>
                </c:pt>
                <c:pt idx="177">
                  <c:v>912</c:v>
                </c:pt>
                <c:pt idx="178">
                  <c:v>913</c:v>
                </c:pt>
                <c:pt idx="179">
                  <c:v>913</c:v>
                </c:pt>
                <c:pt idx="180">
                  <c:v>914</c:v>
                </c:pt>
                <c:pt idx="181">
                  <c:v>914</c:v>
                </c:pt>
                <c:pt idx="182">
                  <c:v>914</c:v>
                </c:pt>
                <c:pt idx="183">
                  <c:v>915</c:v>
                </c:pt>
                <c:pt idx="184">
                  <c:v>916</c:v>
                </c:pt>
                <c:pt idx="185">
                  <c:v>917</c:v>
                </c:pt>
                <c:pt idx="186">
                  <c:v>917</c:v>
                </c:pt>
                <c:pt idx="187">
                  <c:v>916</c:v>
                </c:pt>
                <c:pt idx="188">
                  <c:v>916</c:v>
                </c:pt>
                <c:pt idx="189">
                  <c:v>917</c:v>
                </c:pt>
                <c:pt idx="190">
                  <c:v>917</c:v>
                </c:pt>
                <c:pt idx="191">
                  <c:v>919</c:v>
                </c:pt>
                <c:pt idx="192">
                  <c:v>919</c:v>
                </c:pt>
                <c:pt idx="193">
                  <c:v>919</c:v>
                </c:pt>
                <c:pt idx="194">
                  <c:v>919</c:v>
                </c:pt>
                <c:pt idx="195">
                  <c:v>918</c:v>
                </c:pt>
                <c:pt idx="196">
                  <c:v>918</c:v>
                </c:pt>
                <c:pt idx="197">
                  <c:v>928</c:v>
                </c:pt>
                <c:pt idx="198">
                  <c:v>924</c:v>
                </c:pt>
                <c:pt idx="199">
                  <c:v>922</c:v>
                </c:pt>
                <c:pt idx="200">
                  <c:v>922</c:v>
                </c:pt>
                <c:pt idx="201">
                  <c:v>922</c:v>
                </c:pt>
                <c:pt idx="202">
                  <c:v>922</c:v>
                </c:pt>
                <c:pt idx="203">
                  <c:v>921</c:v>
                </c:pt>
                <c:pt idx="204">
                  <c:v>921</c:v>
                </c:pt>
                <c:pt idx="205">
                  <c:v>921</c:v>
                </c:pt>
                <c:pt idx="206">
                  <c:v>923</c:v>
                </c:pt>
                <c:pt idx="207">
                  <c:v>923</c:v>
                </c:pt>
                <c:pt idx="208">
                  <c:v>922</c:v>
                </c:pt>
                <c:pt idx="209">
                  <c:v>923</c:v>
                </c:pt>
                <c:pt idx="210">
                  <c:v>923</c:v>
                </c:pt>
                <c:pt idx="211">
                  <c:v>943</c:v>
                </c:pt>
                <c:pt idx="212">
                  <c:v>929</c:v>
                </c:pt>
                <c:pt idx="213">
                  <c:v>925</c:v>
                </c:pt>
                <c:pt idx="214">
                  <c:v>924</c:v>
                </c:pt>
                <c:pt idx="215">
                  <c:v>924</c:v>
                </c:pt>
                <c:pt idx="216">
                  <c:v>924</c:v>
                </c:pt>
                <c:pt idx="217">
                  <c:v>954</c:v>
                </c:pt>
                <c:pt idx="218">
                  <c:v>946</c:v>
                </c:pt>
                <c:pt idx="219">
                  <c:v>942</c:v>
                </c:pt>
                <c:pt idx="220">
                  <c:v>945</c:v>
                </c:pt>
                <c:pt idx="221">
                  <c:v>946</c:v>
                </c:pt>
                <c:pt idx="222">
                  <c:v>945</c:v>
                </c:pt>
                <c:pt idx="223">
                  <c:v>946</c:v>
                </c:pt>
                <c:pt idx="224">
                  <c:v>947</c:v>
                </c:pt>
                <c:pt idx="225">
                  <c:v>947</c:v>
                </c:pt>
                <c:pt idx="226">
                  <c:v>948</c:v>
                </c:pt>
                <c:pt idx="227">
                  <c:v>949</c:v>
                </c:pt>
                <c:pt idx="228">
                  <c:v>952</c:v>
                </c:pt>
                <c:pt idx="229">
                  <c:v>952</c:v>
                </c:pt>
                <c:pt idx="230">
                  <c:v>950</c:v>
                </c:pt>
                <c:pt idx="231">
                  <c:v>951</c:v>
                </c:pt>
                <c:pt idx="232">
                  <c:v>951</c:v>
                </c:pt>
                <c:pt idx="233">
                  <c:v>953</c:v>
                </c:pt>
                <c:pt idx="234">
                  <c:v>951</c:v>
                </c:pt>
                <c:pt idx="235">
                  <c:v>952</c:v>
                </c:pt>
                <c:pt idx="236">
                  <c:v>952</c:v>
                </c:pt>
                <c:pt idx="237">
                  <c:v>952</c:v>
                </c:pt>
                <c:pt idx="238">
                  <c:v>952</c:v>
                </c:pt>
                <c:pt idx="239">
                  <c:v>953</c:v>
                </c:pt>
                <c:pt idx="240">
                  <c:v>953</c:v>
                </c:pt>
                <c:pt idx="241">
                  <c:v>953</c:v>
                </c:pt>
                <c:pt idx="242">
                  <c:v>962</c:v>
                </c:pt>
                <c:pt idx="243">
                  <c:v>958</c:v>
                </c:pt>
                <c:pt idx="244">
                  <c:v>957</c:v>
                </c:pt>
                <c:pt idx="245">
                  <c:v>957</c:v>
                </c:pt>
                <c:pt idx="246">
                  <c:v>955</c:v>
                </c:pt>
                <c:pt idx="247">
                  <c:v>958</c:v>
                </c:pt>
                <c:pt idx="248">
                  <c:v>956</c:v>
                </c:pt>
                <c:pt idx="249">
                  <c:v>955</c:v>
                </c:pt>
                <c:pt idx="250">
                  <c:v>955</c:v>
                </c:pt>
                <c:pt idx="251">
                  <c:v>955</c:v>
                </c:pt>
                <c:pt idx="252">
                  <c:v>966</c:v>
                </c:pt>
                <c:pt idx="253">
                  <c:v>963</c:v>
                </c:pt>
                <c:pt idx="254">
                  <c:v>959</c:v>
                </c:pt>
                <c:pt idx="255">
                  <c:v>958</c:v>
                </c:pt>
                <c:pt idx="256">
                  <c:v>958</c:v>
                </c:pt>
                <c:pt idx="257">
                  <c:v>957</c:v>
                </c:pt>
                <c:pt idx="258">
                  <c:v>958</c:v>
                </c:pt>
                <c:pt idx="259">
                  <c:v>958</c:v>
                </c:pt>
                <c:pt idx="260">
                  <c:v>957</c:v>
                </c:pt>
                <c:pt idx="261">
                  <c:v>957</c:v>
                </c:pt>
                <c:pt idx="262">
                  <c:v>957</c:v>
                </c:pt>
                <c:pt idx="263">
                  <c:v>957</c:v>
                </c:pt>
                <c:pt idx="264">
                  <c:v>957</c:v>
                </c:pt>
                <c:pt idx="265">
                  <c:v>957</c:v>
                </c:pt>
                <c:pt idx="266">
                  <c:v>957</c:v>
                </c:pt>
                <c:pt idx="267">
                  <c:v>957</c:v>
                </c:pt>
                <c:pt idx="268">
                  <c:v>957</c:v>
                </c:pt>
                <c:pt idx="269">
                  <c:v>977</c:v>
                </c:pt>
                <c:pt idx="270">
                  <c:v>975</c:v>
                </c:pt>
                <c:pt idx="271">
                  <c:v>974</c:v>
                </c:pt>
                <c:pt idx="272">
                  <c:v>973</c:v>
                </c:pt>
                <c:pt idx="273">
                  <c:v>963</c:v>
                </c:pt>
                <c:pt idx="274">
                  <c:v>962</c:v>
                </c:pt>
                <c:pt idx="275">
                  <c:v>961</c:v>
                </c:pt>
                <c:pt idx="276">
                  <c:v>989</c:v>
                </c:pt>
                <c:pt idx="277">
                  <c:v>979</c:v>
                </c:pt>
                <c:pt idx="278">
                  <c:v>977</c:v>
                </c:pt>
                <c:pt idx="279">
                  <c:v>977</c:v>
                </c:pt>
                <c:pt idx="280">
                  <c:v>979</c:v>
                </c:pt>
                <c:pt idx="281">
                  <c:v>980</c:v>
                </c:pt>
                <c:pt idx="282">
                  <c:v>981</c:v>
                </c:pt>
                <c:pt idx="283">
                  <c:v>981</c:v>
                </c:pt>
                <c:pt idx="284">
                  <c:v>982</c:v>
                </c:pt>
                <c:pt idx="285">
                  <c:v>983</c:v>
                </c:pt>
                <c:pt idx="286">
                  <c:v>985</c:v>
                </c:pt>
                <c:pt idx="287">
                  <c:v>985</c:v>
                </c:pt>
                <c:pt idx="288">
                  <c:v>984</c:v>
                </c:pt>
                <c:pt idx="289">
                  <c:v>985</c:v>
                </c:pt>
                <c:pt idx="290">
                  <c:v>985</c:v>
                </c:pt>
                <c:pt idx="291">
                  <c:v>985</c:v>
                </c:pt>
                <c:pt idx="292">
                  <c:v>986</c:v>
                </c:pt>
                <c:pt idx="293">
                  <c:v>988</c:v>
                </c:pt>
                <c:pt idx="294">
                  <c:v>987</c:v>
                </c:pt>
                <c:pt idx="295">
                  <c:v>987</c:v>
                </c:pt>
                <c:pt idx="296">
                  <c:v>987</c:v>
                </c:pt>
                <c:pt idx="297">
                  <c:v>987</c:v>
                </c:pt>
                <c:pt idx="298">
                  <c:v>987</c:v>
                </c:pt>
                <c:pt idx="299">
                  <c:v>990</c:v>
                </c:pt>
                <c:pt idx="300">
                  <c:v>988</c:v>
                </c:pt>
                <c:pt idx="301">
                  <c:v>989</c:v>
                </c:pt>
                <c:pt idx="302">
                  <c:v>989</c:v>
                </c:pt>
                <c:pt idx="303">
                  <c:v>988</c:v>
                </c:pt>
                <c:pt idx="304">
                  <c:v>988</c:v>
                </c:pt>
                <c:pt idx="305">
                  <c:v>989</c:v>
                </c:pt>
                <c:pt idx="306">
                  <c:v>989</c:v>
                </c:pt>
                <c:pt idx="307">
                  <c:v>989</c:v>
                </c:pt>
                <c:pt idx="308">
                  <c:v>990</c:v>
                </c:pt>
                <c:pt idx="309">
                  <c:v>989</c:v>
                </c:pt>
                <c:pt idx="310">
                  <c:v>989</c:v>
                </c:pt>
                <c:pt idx="311">
                  <c:v>989</c:v>
                </c:pt>
                <c:pt idx="312">
                  <c:v>989</c:v>
                </c:pt>
                <c:pt idx="313">
                  <c:v>989</c:v>
                </c:pt>
                <c:pt idx="314">
                  <c:v>989</c:v>
                </c:pt>
                <c:pt idx="315">
                  <c:v>989</c:v>
                </c:pt>
                <c:pt idx="316">
                  <c:v>991</c:v>
                </c:pt>
                <c:pt idx="317">
                  <c:v>990</c:v>
                </c:pt>
                <c:pt idx="318">
                  <c:v>990</c:v>
                </c:pt>
                <c:pt idx="319">
                  <c:v>990</c:v>
                </c:pt>
                <c:pt idx="320">
                  <c:v>990</c:v>
                </c:pt>
                <c:pt idx="321">
                  <c:v>990</c:v>
                </c:pt>
                <c:pt idx="322">
                  <c:v>991</c:v>
                </c:pt>
                <c:pt idx="323">
                  <c:v>990</c:v>
                </c:pt>
                <c:pt idx="324">
                  <c:v>990</c:v>
                </c:pt>
                <c:pt idx="325">
                  <c:v>990</c:v>
                </c:pt>
                <c:pt idx="326">
                  <c:v>995</c:v>
                </c:pt>
                <c:pt idx="327">
                  <c:v>994</c:v>
                </c:pt>
                <c:pt idx="328">
                  <c:v>993</c:v>
                </c:pt>
                <c:pt idx="329">
                  <c:v>992</c:v>
                </c:pt>
                <c:pt idx="330">
                  <c:v>992</c:v>
                </c:pt>
                <c:pt idx="331">
                  <c:v>991</c:v>
                </c:pt>
                <c:pt idx="332">
                  <c:v>991</c:v>
                </c:pt>
                <c:pt idx="333">
                  <c:v>991</c:v>
                </c:pt>
                <c:pt idx="334">
                  <c:v>991</c:v>
                </c:pt>
                <c:pt idx="335">
                  <c:v>992</c:v>
                </c:pt>
                <c:pt idx="336">
                  <c:v>991</c:v>
                </c:pt>
                <c:pt idx="337">
                  <c:v>991</c:v>
                </c:pt>
                <c:pt idx="338">
                  <c:v>991</c:v>
                </c:pt>
                <c:pt idx="339">
                  <c:v>1010</c:v>
                </c:pt>
                <c:pt idx="340">
                  <c:v>995</c:v>
                </c:pt>
                <c:pt idx="341">
                  <c:v>992</c:v>
                </c:pt>
                <c:pt idx="342">
                  <c:v>992</c:v>
                </c:pt>
                <c:pt idx="343">
                  <c:v>991</c:v>
                </c:pt>
                <c:pt idx="344">
                  <c:v>991</c:v>
                </c:pt>
                <c:pt idx="345">
                  <c:v>991</c:v>
                </c:pt>
                <c:pt idx="346">
                  <c:v>992</c:v>
                </c:pt>
                <c:pt idx="347">
                  <c:v>991</c:v>
                </c:pt>
                <c:pt idx="348">
                  <c:v>991</c:v>
                </c:pt>
                <c:pt idx="349">
                  <c:v>991</c:v>
                </c:pt>
                <c:pt idx="350">
                  <c:v>991</c:v>
                </c:pt>
                <c:pt idx="351">
                  <c:v>991</c:v>
                </c:pt>
                <c:pt idx="352">
                  <c:v>991</c:v>
                </c:pt>
                <c:pt idx="353">
                  <c:v>991</c:v>
                </c:pt>
                <c:pt idx="354">
                  <c:v>991</c:v>
                </c:pt>
                <c:pt idx="355">
                  <c:v>1010</c:v>
                </c:pt>
                <c:pt idx="356">
                  <c:v>995</c:v>
                </c:pt>
                <c:pt idx="357">
                  <c:v>992</c:v>
                </c:pt>
                <c:pt idx="358">
                  <c:v>992</c:v>
                </c:pt>
                <c:pt idx="359">
                  <c:v>994</c:v>
                </c:pt>
                <c:pt idx="360">
                  <c:v>992</c:v>
                </c:pt>
                <c:pt idx="361">
                  <c:v>992</c:v>
                </c:pt>
                <c:pt idx="362">
                  <c:v>992</c:v>
                </c:pt>
                <c:pt idx="363">
                  <c:v>999</c:v>
                </c:pt>
                <c:pt idx="364">
                  <c:v>994</c:v>
                </c:pt>
                <c:pt idx="365">
                  <c:v>992</c:v>
                </c:pt>
                <c:pt idx="366">
                  <c:v>992</c:v>
                </c:pt>
                <c:pt idx="367">
                  <c:v>992</c:v>
                </c:pt>
                <c:pt idx="368">
                  <c:v>992</c:v>
                </c:pt>
                <c:pt idx="369">
                  <c:v>998</c:v>
                </c:pt>
                <c:pt idx="370">
                  <c:v>993</c:v>
                </c:pt>
                <c:pt idx="371">
                  <c:v>992</c:v>
                </c:pt>
                <c:pt idx="372">
                  <c:v>992</c:v>
                </c:pt>
                <c:pt idx="373">
                  <c:v>1003</c:v>
                </c:pt>
                <c:pt idx="374">
                  <c:v>996</c:v>
                </c:pt>
                <c:pt idx="375">
                  <c:v>994</c:v>
                </c:pt>
                <c:pt idx="376">
                  <c:v>992</c:v>
                </c:pt>
                <c:pt idx="377">
                  <c:v>992</c:v>
                </c:pt>
                <c:pt idx="378">
                  <c:v>992</c:v>
                </c:pt>
                <c:pt idx="379">
                  <c:v>992</c:v>
                </c:pt>
                <c:pt idx="380">
                  <c:v>992</c:v>
                </c:pt>
                <c:pt idx="381">
                  <c:v>1007</c:v>
                </c:pt>
                <c:pt idx="382">
                  <c:v>995</c:v>
                </c:pt>
                <c:pt idx="383">
                  <c:v>994</c:v>
                </c:pt>
                <c:pt idx="384">
                  <c:v>1000</c:v>
                </c:pt>
                <c:pt idx="385">
                  <c:v>994</c:v>
                </c:pt>
                <c:pt idx="386">
                  <c:v>992</c:v>
                </c:pt>
                <c:pt idx="387">
                  <c:v>992</c:v>
                </c:pt>
                <c:pt idx="388">
                  <c:v>992</c:v>
                </c:pt>
                <c:pt idx="389">
                  <c:v>992</c:v>
                </c:pt>
                <c:pt idx="390">
                  <c:v>991</c:v>
                </c:pt>
                <c:pt idx="391">
                  <c:v>993</c:v>
                </c:pt>
                <c:pt idx="392">
                  <c:v>992</c:v>
                </c:pt>
                <c:pt idx="393">
                  <c:v>992</c:v>
                </c:pt>
                <c:pt idx="394">
                  <c:v>992</c:v>
                </c:pt>
                <c:pt idx="395">
                  <c:v>992</c:v>
                </c:pt>
                <c:pt idx="396">
                  <c:v>1010</c:v>
                </c:pt>
                <c:pt idx="397">
                  <c:v>995</c:v>
                </c:pt>
                <c:pt idx="398">
                  <c:v>992</c:v>
                </c:pt>
                <c:pt idx="399">
                  <c:v>992</c:v>
                </c:pt>
                <c:pt idx="400">
                  <c:v>991</c:v>
                </c:pt>
                <c:pt idx="401">
                  <c:v>991</c:v>
                </c:pt>
                <c:pt idx="402">
                  <c:v>991</c:v>
                </c:pt>
                <c:pt idx="403">
                  <c:v>992</c:v>
                </c:pt>
                <c:pt idx="404">
                  <c:v>992</c:v>
                </c:pt>
                <c:pt idx="405">
                  <c:v>992</c:v>
                </c:pt>
                <c:pt idx="406">
                  <c:v>991</c:v>
                </c:pt>
                <c:pt idx="407">
                  <c:v>991</c:v>
                </c:pt>
                <c:pt idx="408">
                  <c:v>991</c:v>
                </c:pt>
                <c:pt idx="409">
                  <c:v>991</c:v>
                </c:pt>
                <c:pt idx="410">
                  <c:v>991</c:v>
                </c:pt>
                <c:pt idx="411">
                  <c:v>991</c:v>
                </c:pt>
                <c:pt idx="412">
                  <c:v>998</c:v>
                </c:pt>
                <c:pt idx="413">
                  <c:v>994</c:v>
                </c:pt>
                <c:pt idx="414">
                  <c:v>992</c:v>
                </c:pt>
                <c:pt idx="415">
                  <c:v>993</c:v>
                </c:pt>
                <c:pt idx="416">
                  <c:v>992</c:v>
                </c:pt>
                <c:pt idx="417">
                  <c:v>992</c:v>
                </c:pt>
                <c:pt idx="418">
                  <c:v>992</c:v>
                </c:pt>
                <c:pt idx="419">
                  <c:v>991</c:v>
                </c:pt>
                <c:pt idx="420">
                  <c:v>991</c:v>
                </c:pt>
                <c:pt idx="421">
                  <c:v>991</c:v>
                </c:pt>
                <c:pt idx="422">
                  <c:v>991</c:v>
                </c:pt>
                <c:pt idx="423">
                  <c:v>997</c:v>
                </c:pt>
                <c:pt idx="424">
                  <c:v>994</c:v>
                </c:pt>
                <c:pt idx="425">
                  <c:v>992</c:v>
                </c:pt>
                <c:pt idx="426">
                  <c:v>998</c:v>
                </c:pt>
                <c:pt idx="427">
                  <c:v>994</c:v>
                </c:pt>
                <c:pt idx="428">
                  <c:v>993</c:v>
                </c:pt>
                <c:pt idx="429">
                  <c:v>999</c:v>
                </c:pt>
                <c:pt idx="430">
                  <c:v>995</c:v>
                </c:pt>
                <c:pt idx="431">
                  <c:v>992</c:v>
                </c:pt>
                <c:pt idx="432">
                  <c:v>992</c:v>
                </c:pt>
                <c:pt idx="433">
                  <c:v>991</c:v>
                </c:pt>
                <c:pt idx="434">
                  <c:v>991</c:v>
                </c:pt>
                <c:pt idx="435">
                  <c:v>991</c:v>
                </c:pt>
                <c:pt idx="436">
                  <c:v>991</c:v>
                </c:pt>
                <c:pt idx="437">
                  <c:v>991</c:v>
                </c:pt>
                <c:pt idx="438">
                  <c:v>991</c:v>
                </c:pt>
                <c:pt idx="439">
                  <c:v>991</c:v>
                </c:pt>
                <c:pt idx="440">
                  <c:v>992</c:v>
                </c:pt>
                <c:pt idx="441">
                  <c:v>992</c:v>
                </c:pt>
                <c:pt idx="442">
                  <c:v>991</c:v>
                </c:pt>
                <c:pt idx="443">
                  <c:v>991</c:v>
                </c:pt>
                <c:pt idx="444">
                  <c:v>991</c:v>
                </c:pt>
                <c:pt idx="445">
                  <c:v>991</c:v>
                </c:pt>
                <c:pt idx="446">
                  <c:v>991</c:v>
                </c:pt>
                <c:pt idx="447">
                  <c:v>991</c:v>
                </c:pt>
                <c:pt idx="448">
                  <c:v>990</c:v>
                </c:pt>
                <c:pt idx="449">
                  <c:v>992</c:v>
                </c:pt>
                <c:pt idx="450">
                  <c:v>991</c:v>
                </c:pt>
                <c:pt idx="451">
                  <c:v>991</c:v>
                </c:pt>
                <c:pt idx="452">
                  <c:v>991</c:v>
                </c:pt>
                <c:pt idx="453">
                  <c:v>991</c:v>
                </c:pt>
                <c:pt idx="454">
                  <c:v>991</c:v>
                </c:pt>
                <c:pt idx="455">
                  <c:v>991</c:v>
                </c:pt>
                <c:pt idx="456">
                  <c:v>991</c:v>
                </c:pt>
                <c:pt idx="457">
                  <c:v>991</c:v>
                </c:pt>
                <c:pt idx="458">
                  <c:v>990</c:v>
                </c:pt>
                <c:pt idx="459">
                  <c:v>990</c:v>
                </c:pt>
                <c:pt idx="460">
                  <c:v>992</c:v>
                </c:pt>
                <c:pt idx="461">
                  <c:v>991</c:v>
                </c:pt>
                <c:pt idx="462">
                  <c:v>991</c:v>
                </c:pt>
                <c:pt idx="463">
                  <c:v>991</c:v>
                </c:pt>
                <c:pt idx="464">
                  <c:v>991</c:v>
                </c:pt>
                <c:pt idx="465">
                  <c:v>991</c:v>
                </c:pt>
                <c:pt idx="466">
                  <c:v>991</c:v>
                </c:pt>
                <c:pt idx="467">
                  <c:v>991</c:v>
                </c:pt>
                <c:pt idx="468">
                  <c:v>991</c:v>
                </c:pt>
                <c:pt idx="469">
                  <c:v>991</c:v>
                </c:pt>
                <c:pt idx="470">
                  <c:v>990</c:v>
                </c:pt>
                <c:pt idx="471">
                  <c:v>990</c:v>
                </c:pt>
                <c:pt idx="472">
                  <c:v>991</c:v>
                </c:pt>
                <c:pt idx="473">
                  <c:v>991</c:v>
                </c:pt>
                <c:pt idx="474">
                  <c:v>1009</c:v>
                </c:pt>
                <c:pt idx="475">
                  <c:v>995</c:v>
                </c:pt>
                <c:pt idx="476">
                  <c:v>992</c:v>
                </c:pt>
                <c:pt idx="477">
                  <c:v>992</c:v>
                </c:pt>
                <c:pt idx="478">
                  <c:v>991</c:v>
                </c:pt>
                <c:pt idx="479">
                  <c:v>991</c:v>
                </c:pt>
                <c:pt idx="480">
                  <c:v>991</c:v>
                </c:pt>
                <c:pt idx="481">
                  <c:v>991</c:v>
                </c:pt>
                <c:pt idx="482">
                  <c:v>991</c:v>
                </c:pt>
                <c:pt idx="483">
                  <c:v>991</c:v>
                </c:pt>
                <c:pt idx="484">
                  <c:v>991</c:v>
                </c:pt>
                <c:pt idx="485">
                  <c:v>991</c:v>
                </c:pt>
                <c:pt idx="486">
                  <c:v>991</c:v>
                </c:pt>
                <c:pt idx="487">
                  <c:v>992</c:v>
                </c:pt>
                <c:pt idx="488">
                  <c:v>992</c:v>
                </c:pt>
                <c:pt idx="489">
                  <c:v>991</c:v>
                </c:pt>
                <c:pt idx="490">
                  <c:v>991</c:v>
                </c:pt>
                <c:pt idx="491">
                  <c:v>991</c:v>
                </c:pt>
                <c:pt idx="492">
                  <c:v>991</c:v>
                </c:pt>
                <c:pt idx="493">
                  <c:v>991</c:v>
                </c:pt>
                <c:pt idx="494">
                  <c:v>991</c:v>
                </c:pt>
                <c:pt idx="495">
                  <c:v>991</c:v>
                </c:pt>
                <c:pt idx="496">
                  <c:v>991</c:v>
                </c:pt>
                <c:pt idx="497">
                  <c:v>991</c:v>
                </c:pt>
                <c:pt idx="498">
                  <c:v>991</c:v>
                </c:pt>
                <c:pt idx="499">
                  <c:v>991</c:v>
                </c:pt>
                <c:pt idx="500">
                  <c:v>991</c:v>
                </c:pt>
                <c:pt idx="501">
                  <c:v>991</c:v>
                </c:pt>
                <c:pt idx="502">
                  <c:v>991</c:v>
                </c:pt>
                <c:pt idx="503">
                  <c:v>991</c:v>
                </c:pt>
                <c:pt idx="504">
                  <c:v>991</c:v>
                </c:pt>
                <c:pt idx="505">
                  <c:v>990</c:v>
                </c:pt>
                <c:pt idx="506">
                  <c:v>992</c:v>
                </c:pt>
                <c:pt idx="507">
                  <c:v>991</c:v>
                </c:pt>
                <c:pt idx="508">
                  <c:v>991</c:v>
                </c:pt>
                <c:pt idx="509">
                  <c:v>991</c:v>
                </c:pt>
                <c:pt idx="510">
                  <c:v>991</c:v>
                </c:pt>
                <c:pt idx="511">
                  <c:v>991</c:v>
                </c:pt>
                <c:pt idx="512">
                  <c:v>991</c:v>
                </c:pt>
                <c:pt idx="513">
                  <c:v>991</c:v>
                </c:pt>
                <c:pt idx="514">
                  <c:v>991</c:v>
                </c:pt>
                <c:pt idx="515">
                  <c:v>991</c:v>
                </c:pt>
                <c:pt idx="516">
                  <c:v>991</c:v>
                </c:pt>
                <c:pt idx="517">
                  <c:v>991</c:v>
                </c:pt>
                <c:pt idx="518">
                  <c:v>991</c:v>
                </c:pt>
                <c:pt idx="519">
                  <c:v>991</c:v>
                </c:pt>
                <c:pt idx="520">
                  <c:v>991</c:v>
                </c:pt>
                <c:pt idx="521">
                  <c:v>991</c:v>
                </c:pt>
                <c:pt idx="522">
                  <c:v>991</c:v>
                </c:pt>
                <c:pt idx="523">
                  <c:v>991</c:v>
                </c:pt>
                <c:pt idx="524">
                  <c:v>991</c:v>
                </c:pt>
                <c:pt idx="525">
                  <c:v>991</c:v>
                </c:pt>
                <c:pt idx="526">
                  <c:v>991</c:v>
                </c:pt>
                <c:pt idx="527">
                  <c:v>990</c:v>
                </c:pt>
                <c:pt idx="528">
                  <c:v>990</c:v>
                </c:pt>
                <c:pt idx="529">
                  <c:v>992</c:v>
                </c:pt>
                <c:pt idx="530">
                  <c:v>991</c:v>
                </c:pt>
                <c:pt idx="531">
                  <c:v>1004</c:v>
                </c:pt>
                <c:pt idx="532">
                  <c:v>995</c:v>
                </c:pt>
                <c:pt idx="533">
                  <c:v>994</c:v>
                </c:pt>
                <c:pt idx="534">
                  <c:v>991</c:v>
                </c:pt>
                <c:pt idx="535">
                  <c:v>991</c:v>
                </c:pt>
                <c:pt idx="536">
                  <c:v>991</c:v>
                </c:pt>
                <c:pt idx="537">
                  <c:v>991</c:v>
                </c:pt>
                <c:pt idx="538">
                  <c:v>991</c:v>
                </c:pt>
                <c:pt idx="539">
                  <c:v>991</c:v>
                </c:pt>
                <c:pt idx="540">
                  <c:v>990</c:v>
                </c:pt>
                <c:pt idx="541">
                  <c:v>990</c:v>
                </c:pt>
                <c:pt idx="542">
                  <c:v>992</c:v>
                </c:pt>
                <c:pt idx="543">
                  <c:v>991</c:v>
                </c:pt>
                <c:pt idx="544">
                  <c:v>991</c:v>
                </c:pt>
                <c:pt idx="545">
                  <c:v>991</c:v>
                </c:pt>
                <c:pt idx="546">
                  <c:v>991</c:v>
                </c:pt>
                <c:pt idx="547">
                  <c:v>991</c:v>
                </c:pt>
                <c:pt idx="548">
                  <c:v>991</c:v>
                </c:pt>
                <c:pt idx="549">
                  <c:v>991</c:v>
                </c:pt>
                <c:pt idx="550">
                  <c:v>991</c:v>
                </c:pt>
                <c:pt idx="551">
                  <c:v>990</c:v>
                </c:pt>
                <c:pt idx="552">
                  <c:v>990</c:v>
                </c:pt>
                <c:pt idx="553">
                  <c:v>991</c:v>
                </c:pt>
                <c:pt idx="554">
                  <c:v>990</c:v>
                </c:pt>
                <c:pt idx="555">
                  <c:v>990</c:v>
                </c:pt>
                <c:pt idx="556">
                  <c:v>990</c:v>
                </c:pt>
                <c:pt idx="557">
                  <c:v>1010</c:v>
                </c:pt>
                <c:pt idx="558">
                  <c:v>998</c:v>
                </c:pt>
                <c:pt idx="559">
                  <c:v>995</c:v>
                </c:pt>
                <c:pt idx="560">
                  <c:v>994</c:v>
                </c:pt>
                <c:pt idx="561">
                  <c:v>991</c:v>
                </c:pt>
                <c:pt idx="562">
                  <c:v>991</c:v>
                </c:pt>
                <c:pt idx="563">
                  <c:v>991</c:v>
                </c:pt>
                <c:pt idx="564">
                  <c:v>991</c:v>
                </c:pt>
                <c:pt idx="565">
                  <c:v>991</c:v>
                </c:pt>
                <c:pt idx="566">
                  <c:v>991</c:v>
                </c:pt>
                <c:pt idx="567">
                  <c:v>991</c:v>
                </c:pt>
                <c:pt idx="568">
                  <c:v>990</c:v>
                </c:pt>
                <c:pt idx="569">
                  <c:v>990</c:v>
                </c:pt>
                <c:pt idx="570">
                  <c:v>991</c:v>
                </c:pt>
                <c:pt idx="571">
                  <c:v>991</c:v>
                </c:pt>
                <c:pt idx="572">
                  <c:v>990</c:v>
                </c:pt>
                <c:pt idx="573">
                  <c:v>990</c:v>
                </c:pt>
                <c:pt idx="574">
                  <c:v>990</c:v>
                </c:pt>
                <c:pt idx="575">
                  <c:v>990</c:v>
                </c:pt>
                <c:pt idx="576">
                  <c:v>990</c:v>
                </c:pt>
                <c:pt idx="577">
                  <c:v>990</c:v>
                </c:pt>
                <c:pt idx="578">
                  <c:v>990</c:v>
                </c:pt>
                <c:pt idx="579">
                  <c:v>990</c:v>
                </c:pt>
                <c:pt idx="580">
                  <c:v>990</c:v>
                </c:pt>
                <c:pt idx="581">
                  <c:v>989</c:v>
                </c:pt>
                <c:pt idx="582">
                  <c:v>989</c:v>
                </c:pt>
                <c:pt idx="583">
                  <c:v>991</c:v>
                </c:pt>
                <c:pt idx="584">
                  <c:v>990</c:v>
                </c:pt>
                <c:pt idx="585">
                  <c:v>990</c:v>
                </c:pt>
                <c:pt idx="586">
                  <c:v>990</c:v>
                </c:pt>
                <c:pt idx="587">
                  <c:v>990</c:v>
                </c:pt>
                <c:pt idx="588">
                  <c:v>990</c:v>
                </c:pt>
                <c:pt idx="589">
                  <c:v>990</c:v>
                </c:pt>
                <c:pt idx="590">
                  <c:v>990</c:v>
                </c:pt>
                <c:pt idx="591">
                  <c:v>990</c:v>
                </c:pt>
                <c:pt idx="592">
                  <c:v>990</c:v>
                </c:pt>
                <c:pt idx="593">
                  <c:v>990</c:v>
                </c:pt>
                <c:pt idx="594">
                  <c:v>989</c:v>
                </c:pt>
                <c:pt idx="595">
                  <c:v>991</c:v>
                </c:pt>
                <c:pt idx="596">
                  <c:v>990</c:v>
                </c:pt>
                <c:pt idx="597">
                  <c:v>990</c:v>
                </c:pt>
                <c:pt idx="598">
                  <c:v>990</c:v>
                </c:pt>
                <c:pt idx="599">
                  <c:v>990</c:v>
                </c:pt>
                <c:pt idx="600">
                  <c:v>990</c:v>
                </c:pt>
                <c:pt idx="601">
                  <c:v>990</c:v>
                </c:pt>
                <c:pt idx="602">
                  <c:v>990</c:v>
                </c:pt>
                <c:pt idx="603">
                  <c:v>990</c:v>
                </c:pt>
                <c:pt idx="604">
                  <c:v>990</c:v>
                </c:pt>
                <c:pt idx="605">
                  <c:v>990</c:v>
                </c:pt>
                <c:pt idx="606">
                  <c:v>989</c:v>
                </c:pt>
                <c:pt idx="607">
                  <c:v>989</c:v>
                </c:pt>
                <c:pt idx="608">
                  <c:v>991</c:v>
                </c:pt>
                <c:pt idx="609">
                  <c:v>990</c:v>
                </c:pt>
                <c:pt idx="610">
                  <c:v>990</c:v>
                </c:pt>
                <c:pt idx="611">
                  <c:v>991</c:v>
                </c:pt>
                <c:pt idx="612">
                  <c:v>991</c:v>
                </c:pt>
                <c:pt idx="613">
                  <c:v>990</c:v>
                </c:pt>
                <c:pt idx="614">
                  <c:v>991</c:v>
                </c:pt>
                <c:pt idx="615">
                  <c:v>990</c:v>
                </c:pt>
                <c:pt idx="616">
                  <c:v>990</c:v>
                </c:pt>
                <c:pt idx="617">
                  <c:v>990</c:v>
                </c:pt>
                <c:pt idx="618">
                  <c:v>990</c:v>
                </c:pt>
                <c:pt idx="619">
                  <c:v>990</c:v>
                </c:pt>
                <c:pt idx="620">
                  <c:v>990</c:v>
                </c:pt>
                <c:pt idx="621">
                  <c:v>997</c:v>
                </c:pt>
                <c:pt idx="622">
                  <c:v>994</c:v>
                </c:pt>
                <c:pt idx="623">
                  <c:v>993</c:v>
                </c:pt>
                <c:pt idx="624">
                  <c:v>992</c:v>
                </c:pt>
                <c:pt idx="625">
                  <c:v>991</c:v>
                </c:pt>
                <c:pt idx="626">
                  <c:v>991</c:v>
                </c:pt>
                <c:pt idx="627">
                  <c:v>991</c:v>
                </c:pt>
                <c:pt idx="628">
                  <c:v>990</c:v>
                </c:pt>
                <c:pt idx="629">
                  <c:v>990</c:v>
                </c:pt>
                <c:pt idx="630">
                  <c:v>1000</c:v>
                </c:pt>
                <c:pt idx="631">
                  <c:v>994</c:v>
                </c:pt>
                <c:pt idx="632">
                  <c:v>993</c:v>
                </c:pt>
                <c:pt idx="633">
                  <c:v>991</c:v>
                </c:pt>
                <c:pt idx="634">
                  <c:v>991</c:v>
                </c:pt>
                <c:pt idx="635">
                  <c:v>991</c:v>
                </c:pt>
                <c:pt idx="636">
                  <c:v>990</c:v>
                </c:pt>
                <c:pt idx="637">
                  <c:v>990</c:v>
                </c:pt>
                <c:pt idx="638">
                  <c:v>993</c:v>
                </c:pt>
                <c:pt idx="639">
                  <c:v>991</c:v>
                </c:pt>
                <c:pt idx="640">
                  <c:v>991</c:v>
                </c:pt>
                <c:pt idx="641">
                  <c:v>991</c:v>
                </c:pt>
                <c:pt idx="642">
                  <c:v>995</c:v>
                </c:pt>
                <c:pt idx="643">
                  <c:v>994</c:v>
                </c:pt>
                <c:pt idx="644">
                  <c:v>993</c:v>
                </c:pt>
                <c:pt idx="645">
                  <c:v>991</c:v>
                </c:pt>
                <c:pt idx="646">
                  <c:v>991</c:v>
                </c:pt>
                <c:pt idx="647">
                  <c:v>990</c:v>
                </c:pt>
                <c:pt idx="648">
                  <c:v>990</c:v>
                </c:pt>
                <c:pt idx="649">
                  <c:v>990</c:v>
                </c:pt>
                <c:pt idx="650">
                  <c:v>990</c:v>
                </c:pt>
                <c:pt idx="651">
                  <c:v>990</c:v>
                </c:pt>
                <c:pt idx="652">
                  <c:v>990</c:v>
                </c:pt>
                <c:pt idx="653">
                  <c:v>994</c:v>
                </c:pt>
                <c:pt idx="654">
                  <c:v>999</c:v>
                </c:pt>
                <c:pt idx="655">
                  <c:v>992</c:v>
                </c:pt>
                <c:pt idx="656">
                  <c:v>990</c:v>
                </c:pt>
                <c:pt idx="657">
                  <c:v>992</c:v>
                </c:pt>
                <c:pt idx="658">
                  <c:v>991</c:v>
                </c:pt>
                <c:pt idx="659">
                  <c:v>990</c:v>
                </c:pt>
                <c:pt idx="660">
                  <c:v>990</c:v>
                </c:pt>
                <c:pt idx="661">
                  <c:v>990</c:v>
                </c:pt>
                <c:pt idx="662">
                  <c:v>990</c:v>
                </c:pt>
                <c:pt idx="663">
                  <c:v>990</c:v>
                </c:pt>
                <c:pt idx="664">
                  <c:v>990</c:v>
                </c:pt>
                <c:pt idx="665">
                  <c:v>990</c:v>
                </c:pt>
                <c:pt idx="666">
                  <c:v>990</c:v>
                </c:pt>
                <c:pt idx="667">
                  <c:v>990</c:v>
                </c:pt>
                <c:pt idx="668">
                  <c:v>990</c:v>
                </c:pt>
                <c:pt idx="669">
                  <c:v>990</c:v>
                </c:pt>
                <c:pt idx="670">
                  <c:v>990</c:v>
                </c:pt>
                <c:pt idx="671">
                  <c:v>990</c:v>
                </c:pt>
                <c:pt idx="672">
                  <c:v>990</c:v>
                </c:pt>
                <c:pt idx="673">
                  <c:v>990</c:v>
                </c:pt>
                <c:pt idx="674">
                  <c:v>989</c:v>
                </c:pt>
                <c:pt idx="675">
                  <c:v>989</c:v>
                </c:pt>
                <c:pt idx="676">
                  <c:v>989</c:v>
                </c:pt>
                <c:pt idx="677">
                  <c:v>989</c:v>
                </c:pt>
                <c:pt idx="678">
                  <c:v>991</c:v>
                </c:pt>
                <c:pt idx="679">
                  <c:v>990</c:v>
                </c:pt>
                <c:pt idx="680">
                  <c:v>990</c:v>
                </c:pt>
                <c:pt idx="681">
                  <c:v>990</c:v>
                </c:pt>
                <c:pt idx="682">
                  <c:v>989</c:v>
                </c:pt>
                <c:pt idx="683">
                  <c:v>989</c:v>
                </c:pt>
                <c:pt idx="684">
                  <c:v>989</c:v>
                </c:pt>
                <c:pt idx="685">
                  <c:v>989</c:v>
                </c:pt>
                <c:pt idx="686">
                  <c:v>990</c:v>
                </c:pt>
                <c:pt idx="687">
                  <c:v>990</c:v>
                </c:pt>
                <c:pt idx="688">
                  <c:v>990</c:v>
                </c:pt>
                <c:pt idx="689">
                  <c:v>990</c:v>
                </c:pt>
                <c:pt idx="690">
                  <c:v>990</c:v>
                </c:pt>
                <c:pt idx="691">
                  <c:v>990</c:v>
                </c:pt>
                <c:pt idx="692">
                  <c:v>990</c:v>
                </c:pt>
                <c:pt idx="693">
                  <c:v>997</c:v>
                </c:pt>
                <c:pt idx="694">
                  <c:v>994</c:v>
                </c:pt>
                <c:pt idx="695">
                  <c:v>991</c:v>
                </c:pt>
                <c:pt idx="696">
                  <c:v>991</c:v>
                </c:pt>
                <c:pt idx="697">
                  <c:v>991</c:v>
                </c:pt>
                <c:pt idx="698">
                  <c:v>990</c:v>
                </c:pt>
                <c:pt idx="699">
                  <c:v>990</c:v>
                </c:pt>
                <c:pt idx="700">
                  <c:v>990</c:v>
                </c:pt>
                <c:pt idx="701">
                  <c:v>991</c:v>
                </c:pt>
                <c:pt idx="702">
                  <c:v>990</c:v>
                </c:pt>
                <c:pt idx="703">
                  <c:v>1000</c:v>
                </c:pt>
                <c:pt idx="704">
                  <c:v>993</c:v>
                </c:pt>
                <c:pt idx="705">
                  <c:v>993</c:v>
                </c:pt>
                <c:pt idx="706">
                  <c:v>991</c:v>
                </c:pt>
                <c:pt idx="707">
                  <c:v>990</c:v>
                </c:pt>
                <c:pt idx="708">
                  <c:v>990</c:v>
                </c:pt>
                <c:pt idx="709">
                  <c:v>990</c:v>
                </c:pt>
                <c:pt idx="710">
                  <c:v>990</c:v>
                </c:pt>
                <c:pt idx="711">
                  <c:v>990</c:v>
                </c:pt>
                <c:pt idx="712">
                  <c:v>1006</c:v>
                </c:pt>
                <c:pt idx="713">
                  <c:v>995</c:v>
                </c:pt>
                <c:pt idx="714">
                  <c:v>993</c:v>
                </c:pt>
                <c:pt idx="715">
                  <c:v>990</c:v>
                </c:pt>
                <c:pt idx="716">
                  <c:v>990</c:v>
                </c:pt>
                <c:pt idx="717">
                  <c:v>989</c:v>
                </c:pt>
                <c:pt idx="718">
                  <c:v>992</c:v>
                </c:pt>
                <c:pt idx="719">
                  <c:v>991</c:v>
                </c:pt>
                <c:pt idx="720">
                  <c:v>990</c:v>
                </c:pt>
                <c:pt idx="721">
                  <c:v>990</c:v>
                </c:pt>
                <c:pt idx="722">
                  <c:v>990</c:v>
                </c:pt>
                <c:pt idx="723">
                  <c:v>991</c:v>
                </c:pt>
                <c:pt idx="724">
                  <c:v>990</c:v>
                </c:pt>
                <c:pt idx="725">
                  <c:v>990</c:v>
                </c:pt>
                <c:pt idx="726">
                  <c:v>991</c:v>
                </c:pt>
                <c:pt idx="727">
                  <c:v>991</c:v>
                </c:pt>
                <c:pt idx="728">
                  <c:v>990</c:v>
                </c:pt>
                <c:pt idx="729">
                  <c:v>1005</c:v>
                </c:pt>
                <c:pt idx="730">
                  <c:v>997</c:v>
                </c:pt>
                <c:pt idx="731">
                  <c:v>992</c:v>
                </c:pt>
                <c:pt idx="732">
                  <c:v>991</c:v>
                </c:pt>
                <c:pt idx="733">
                  <c:v>991</c:v>
                </c:pt>
                <c:pt idx="734">
                  <c:v>992</c:v>
                </c:pt>
                <c:pt idx="735">
                  <c:v>992</c:v>
                </c:pt>
                <c:pt idx="736">
                  <c:v>991</c:v>
                </c:pt>
                <c:pt idx="737">
                  <c:v>991</c:v>
                </c:pt>
                <c:pt idx="738">
                  <c:v>991</c:v>
                </c:pt>
                <c:pt idx="739">
                  <c:v>991</c:v>
                </c:pt>
                <c:pt idx="740">
                  <c:v>992</c:v>
                </c:pt>
                <c:pt idx="741">
                  <c:v>1024</c:v>
                </c:pt>
                <c:pt idx="742">
                  <c:v>1024</c:v>
                </c:pt>
                <c:pt idx="743">
                  <c:v>1028</c:v>
                </c:pt>
                <c:pt idx="744">
                  <c:v>1031</c:v>
                </c:pt>
                <c:pt idx="745">
                  <c:v>1035</c:v>
                </c:pt>
                <c:pt idx="746">
                  <c:v>1036</c:v>
                </c:pt>
                <c:pt idx="747">
                  <c:v>1037</c:v>
                </c:pt>
                <c:pt idx="748">
                  <c:v>1039</c:v>
                </c:pt>
                <c:pt idx="749">
                  <c:v>1040</c:v>
                </c:pt>
                <c:pt idx="750">
                  <c:v>1041</c:v>
                </c:pt>
                <c:pt idx="751">
                  <c:v>1042</c:v>
                </c:pt>
                <c:pt idx="752">
                  <c:v>1044</c:v>
                </c:pt>
                <c:pt idx="753">
                  <c:v>1045</c:v>
                </c:pt>
                <c:pt idx="754">
                  <c:v>1048</c:v>
                </c:pt>
                <c:pt idx="755">
                  <c:v>1047</c:v>
                </c:pt>
                <c:pt idx="756">
                  <c:v>1047</c:v>
                </c:pt>
                <c:pt idx="757">
                  <c:v>1047</c:v>
                </c:pt>
                <c:pt idx="758">
                  <c:v>1050</c:v>
                </c:pt>
                <c:pt idx="759">
                  <c:v>1051</c:v>
                </c:pt>
                <c:pt idx="760">
                  <c:v>1051</c:v>
                </c:pt>
                <c:pt idx="761">
                  <c:v>1051</c:v>
                </c:pt>
                <c:pt idx="762">
                  <c:v>1052</c:v>
                </c:pt>
                <c:pt idx="763">
                  <c:v>1052</c:v>
                </c:pt>
                <c:pt idx="764">
                  <c:v>1052</c:v>
                </c:pt>
                <c:pt idx="765">
                  <c:v>1053</c:v>
                </c:pt>
                <c:pt idx="766">
                  <c:v>1053</c:v>
                </c:pt>
                <c:pt idx="767">
                  <c:v>1053</c:v>
                </c:pt>
                <c:pt idx="768">
                  <c:v>1053</c:v>
                </c:pt>
                <c:pt idx="769">
                  <c:v>1054</c:v>
                </c:pt>
                <c:pt idx="770">
                  <c:v>1054</c:v>
                </c:pt>
                <c:pt idx="771">
                  <c:v>1054</c:v>
                </c:pt>
                <c:pt idx="772">
                  <c:v>1055</c:v>
                </c:pt>
                <c:pt idx="773">
                  <c:v>1055</c:v>
                </c:pt>
                <c:pt idx="774">
                  <c:v>1055</c:v>
                </c:pt>
                <c:pt idx="775">
                  <c:v>1055</c:v>
                </c:pt>
                <c:pt idx="776">
                  <c:v>1056</c:v>
                </c:pt>
                <c:pt idx="777">
                  <c:v>1056</c:v>
                </c:pt>
                <c:pt idx="778">
                  <c:v>1056</c:v>
                </c:pt>
                <c:pt idx="779">
                  <c:v>1056</c:v>
                </c:pt>
                <c:pt idx="780">
                  <c:v>1056</c:v>
                </c:pt>
                <c:pt idx="781">
                  <c:v>1056</c:v>
                </c:pt>
                <c:pt idx="782">
                  <c:v>1057</c:v>
                </c:pt>
                <c:pt idx="783">
                  <c:v>1070</c:v>
                </c:pt>
                <c:pt idx="784">
                  <c:v>1059</c:v>
                </c:pt>
                <c:pt idx="785">
                  <c:v>1059</c:v>
                </c:pt>
                <c:pt idx="786">
                  <c:v>1058</c:v>
                </c:pt>
                <c:pt idx="787">
                  <c:v>1060</c:v>
                </c:pt>
                <c:pt idx="788">
                  <c:v>1059</c:v>
                </c:pt>
                <c:pt idx="789">
                  <c:v>1058</c:v>
                </c:pt>
                <c:pt idx="790">
                  <c:v>1059</c:v>
                </c:pt>
                <c:pt idx="791">
                  <c:v>1059</c:v>
                </c:pt>
                <c:pt idx="792">
                  <c:v>1059</c:v>
                </c:pt>
                <c:pt idx="793">
                  <c:v>1059</c:v>
                </c:pt>
                <c:pt idx="794">
                  <c:v>1059</c:v>
                </c:pt>
                <c:pt idx="795">
                  <c:v>1059</c:v>
                </c:pt>
                <c:pt idx="796">
                  <c:v>1059</c:v>
                </c:pt>
                <c:pt idx="797">
                  <c:v>1059</c:v>
                </c:pt>
                <c:pt idx="798">
                  <c:v>1059</c:v>
                </c:pt>
                <c:pt idx="799">
                  <c:v>1061</c:v>
                </c:pt>
                <c:pt idx="800">
                  <c:v>1061</c:v>
                </c:pt>
                <c:pt idx="801">
                  <c:v>1060</c:v>
                </c:pt>
                <c:pt idx="802">
                  <c:v>1060</c:v>
                </c:pt>
                <c:pt idx="803">
                  <c:v>1060</c:v>
                </c:pt>
                <c:pt idx="804">
                  <c:v>1060</c:v>
                </c:pt>
                <c:pt idx="805">
                  <c:v>1060</c:v>
                </c:pt>
                <c:pt idx="806">
                  <c:v>1060</c:v>
                </c:pt>
                <c:pt idx="807">
                  <c:v>1069</c:v>
                </c:pt>
                <c:pt idx="808">
                  <c:v>1066</c:v>
                </c:pt>
                <c:pt idx="809">
                  <c:v>1063</c:v>
                </c:pt>
                <c:pt idx="810">
                  <c:v>1062</c:v>
                </c:pt>
                <c:pt idx="811">
                  <c:v>1062</c:v>
                </c:pt>
                <c:pt idx="812">
                  <c:v>1062</c:v>
                </c:pt>
                <c:pt idx="813">
                  <c:v>1075</c:v>
                </c:pt>
                <c:pt idx="814">
                  <c:v>1064</c:v>
                </c:pt>
                <c:pt idx="815">
                  <c:v>1064</c:v>
                </c:pt>
                <c:pt idx="816">
                  <c:v>1064</c:v>
                </c:pt>
                <c:pt idx="817">
                  <c:v>1070</c:v>
                </c:pt>
                <c:pt idx="818">
                  <c:v>1065</c:v>
                </c:pt>
                <c:pt idx="819">
                  <c:v>1064</c:v>
                </c:pt>
                <c:pt idx="820">
                  <c:v>1064</c:v>
                </c:pt>
                <c:pt idx="821">
                  <c:v>1069</c:v>
                </c:pt>
                <c:pt idx="822">
                  <c:v>1064</c:v>
                </c:pt>
                <c:pt idx="823">
                  <c:v>1064</c:v>
                </c:pt>
                <c:pt idx="824">
                  <c:v>1064</c:v>
                </c:pt>
                <c:pt idx="825">
                  <c:v>1064</c:v>
                </c:pt>
                <c:pt idx="826">
                  <c:v>1064</c:v>
                </c:pt>
                <c:pt idx="827">
                  <c:v>1069</c:v>
                </c:pt>
                <c:pt idx="828">
                  <c:v>1065</c:v>
                </c:pt>
                <c:pt idx="829">
                  <c:v>1065</c:v>
                </c:pt>
                <c:pt idx="830">
                  <c:v>1064</c:v>
                </c:pt>
                <c:pt idx="831">
                  <c:v>1080</c:v>
                </c:pt>
                <c:pt idx="832">
                  <c:v>1069</c:v>
                </c:pt>
                <c:pt idx="833">
                  <c:v>1066</c:v>
                </c:pt>
                <c:pt idx="834">
                  <c:v>1075</c:v>
                </c:pt>
                <c:pt idx="835">
                  <c:v>1069</c:v>
                </c:pt>
                <c:pt idx="836">
                  <c:v>1067</c:v>
                </c:pt>
                <c:pt idx="837">
                  <c:v>1066</c:v>
                </c:pt>
                <c:pt idx="838">
                  <c:v>1066</c:v>
                </c:pt>
                <c:pt idx="839">
                  <c:v>1076</c:v>
                </c:pt>
                <c:pt idx="840">
                  <c:v>1067</c:v>
                </c:pt>
                <c:pt idx="841">
                  <c:v>1067</c:v>
                </c:pt>
                <c:pt idx="842">
                  <c:v>1066</c:v>
                </c:pt>
                <c:pt idx="843">
                  <c:v>1066</c:v>
                </c:pt>
                <c:pt idx="844">
                  <c:v>1066</c:v>
                </c:pt>
                <c:pt idx="845">
                  <c:v>1072</c:v>
                </c:pt>
                <c:pt idx="846">
                  <c:v>1067</c:v>
                </c:pt>
                <c:pt idx="847">
                  <c:v>1067</c:v>
                </c:pt>
                <c:pt idx="848">
                  <c:v>1066</c:v>
                </c:pt>
                <c:pt idx="849">
                  <c:v>1066</c:v>
                </c:pt>
                <c:pt idx="850">
                  <c:v>1066</c:v>
                </c:pt>
                <c:pt idx="851">
                  <c:v>1073</c:v>
                </c:pt>
                <c:pt idx="852">
                  <c:v>1065</c:v>
                </c:pt>
                <c:pt idx="853">
                  <c:v>1070</c:v>
                </c:pt>
                <c:pt idx="854">
                  <c:v>1069</c:v>
                </c:pt>
                <c:pt idx="855">
                  <c:v>1068</c:v>
                </c:pt>
                <c:pt idx="856">
                  <c:v>1081</c:v>
                </c:pt>
                <c:pt idx="857">
                  <c:v>1069</c:v>
                </c:pt>
                <c:pt idx="858">
                  <c:v>1068</c:v>
                </c:pt>
                <c:pt idx="859">
                  <c:v>1070</c:v>
                </c:pt>
                <c:pt idx="860">
                  <c:v>1069</c:v>
                </c:pt>
                <c:pt idx="861">
                  <c:v>1082</c:v>
                </c:pt>
                <c:pt idx="862">
                  <c:v>1069</c:v>
                </c:pt>
                <c:pt idx="863">
                  <c:v>1068</c:v>
                </c:pt>
                <c:pt idx="864">
                  <c:v>1067</c:v>
                </c:pt>
                <c:pt idx="865">
                  <c:v>1067</c:v>
                </c:pt>
                <c:pt idx="866">
                  <c:v>1078</c:v>
                </c:pt>
                <c:pt idx="867">
                  <c:v>1070</c:v>
                </c:pt>
                <c:pt idx="868">
                  <c:v>1069</c:v>
                </c:pt>
                <c:pt idx="869">
                  <c:v>1069</c:v>
                </c:pt>
                <c:pt idx="870">
                  <c:v>1080</c:v>
                </c:pt>
                <c:pt idx="871">
                  <c:v>1071</c:v>
                </c:pt>
                <c:pt idx="872">
                  <c:v>1070</c:v>
                </c:pt>
                <c:pt idx="873">
                  <c:v>1069</c:v>
                </c:pt>
                <c:pt idx="874">
                  <c:v>1071</c:v>
                </c:pt>
                <c:pt idx="875">
                  <c:v>1074</c:v>
                </c:pt>
                <c:pt idx="876">
                  <c:v>1069</c:v>
                </c:pt>
                <c:pt idx="877">
                  <c:v>1071</c:v>
                </c:pt>
                <c:pt idx="878">
                  <c:v>1070</c:v>
                </c:pt>
                <c:pt idx="879">
                  <c:v>1082</c:v>
                </c:pt>
                <c:pt idx="880">
                  <c:v>1069</c:v>
                </c:pt>
                <c:pt idx="881">
                  <c:v>1068</c:v>
                </c:pt>
                <c:pt idx="882">
                  <c:v>1068</c:v>
                </c:pt>
                <c:pt idx="883">
                  <c:v>1068</c:v>
                </c:pt>
                <c:pt idx="884">
                  <c:v>1075</c:v>
                </c:pt>
                <c:pt idx="885">
                  <c:v>1072</c:v>
                </c:pt>
                <c:pt idx="886">
                  <c:v>1070</c:v>
                </c:pt>
                <c:pt idx="887">
                  <c:v>1070</c:v>
                </c:pt>
                <c:pt idx="888">
                  <c:v>1074</c:v>
                </c:pt>
                <c:pt idx="889">
                  <c:v>1070</c:v>
                </c:pt>
                <c:pt idx="890">
                  <c:v>1069</c:v>
                </c:pt>
                <c:pt idx="891">
                  <c:v>1069</c:v>
                </c:pt>
                <c:pt idx="892">
                  <c:v>1069</c:v>
                </c:pt>
                <c:pt idx="893">
                  <c:v>1069</c:v>
                </c:pt>
                <c:pt idx="894">
                  <c:v>1072</c:v>
                </c:pt>
                <c:pt idx="895">
                  <c:v>1069</c:v>
                </c:pt>
                <c:pt idx="896">
                  <c:v>1069</c:v>
                </c:pt>
                <c:pt idx="897">
                  <c:v>1069</c:v>
                </c:pt>
                <c:pt idx="898">
                  <c:v>1069</c:v>
                </c:pt>
                <c:pt idx="899">
                  <c:v>1073</c:v>
                </c:pt>
                <c:pt idx="900">
                  <c:v>1071</c:v>
                </c:pt>
                <c:pt idx="901">
                  <c:v>1071</c:v>
                </c:pt>
                <c:pt idx="902">
                  <c:v>1070</c:v>
                </c:pt>
                <c:pt idx="903">
                  <c:v>1070</c:v>
                </c:pt>
                <c:pt idx="904">
                  <c:v>1073</c:v>
                </c:pt>
                <c:pt idx="905">
                  <c:v>1071</c:v>
                </c:pt>
                <c:pt idx="906">
                  <c:v>1070</c:v>
                </c:pt>
                <c:pt idx="907">
                  <c:v>1070</c:v>
                </c:pt>
                <c:pt idx="908">
                  <c:v>1070</c:v>
                </c:pt>
                <c:pt idx="909">
                  <c:v>1074</c:v>
                </c:pt>
                <c:pt idx="910">
                  <c:v>1070</c:v>
                </c:pt>
                <c:pt idx="911">
                  <c:v>1070</c:v>
                </c:pt>
                <c:pt idx="912">
                  <c:v>1073</c:v>
                </c:pt>
                <c:pt idx="913">
                  <c:v>1073</c:v>
                </c:pt>
                <c:pt idx="914">
                  <c:v>1075</c:v>
                </c:pt>
                <c:pt idx="915">
                  <c:v>1073</c:v>
                </c:pt>
                <c:pt idx="916">
                  <c:v>1072</c:v>
                </c:pt>
                <c:pt idx="917">
                  <c:v>1073</c:v>
                </c:pt>
                <c:pt idx="918">
                  <c:v>1072</c:v>
                </c:pt>
                <c:pt idx="919">
                  <c:v>1085</c:v>
                </c:pt>
                <c:pt idx="920">
                  <c:v>1073</c:v>
                </c:pt>
                <c:pt idx="921">
                  <c:v>1076</c:v>
                </c:pt>
                <c:pt idx="922">
                  <c:v>1073</c:v>
                </c:pt>
                <c:pt idx="923">
                  <c:v>1073</c:v>
                </c:pt>
                <c:pt idx="924">
                  <c:v>1072</c:v>
                </c:pt>
                <c:pt idx="925">
                  <c:v>1074</c:v>
                </c:pt>
                <c:pt idx="926">
                  <c:v>1087</c:v>
                </c:pt>
                <c:pt idx="927">
                  <c:v>1086</c:v>
                </c:pt>
                <c:pt idx="928">
                  <c:v>1085</c:v>
                </c:pt>
                <c:pt idx="929">
                  <c:v>1085</c:v>
                </c:pt>
                <c:pt idx="930">
                  <c:v>1078</c:v>
                </c:pt>
                <c:pt idx="931">
                  <c:v>1074</c:v>
                </c:pt>
                <c:pt idx="932">
                  <c:v>1073</c:v>
                </c:pt>
                <c:pt idx="933">
                  <c:v>1073</c:v>
                </c:pt>
                <c:pt idx="934">
                  <c:v>1073</c:v>
                </c:pt>
                <c:pt idx="935">
                  <c:v>1072</c:v>
                </c:pt>
                <c:pt idx="936">
                  <c:v>1072</c:v>
                </c:pt>
                <c:pt idx="937">
                  <c:v>1072</c:v>
                </c:pt>
                <c:pt idx="938">
                  <c:v>1072</c:v>
                </c:pt>
                <c:pt idx="939">
                  <c:v>1074</c:v>
                </c:pt>
                <c:pt idx="940">
                  <c:v>1073</c:v>
                </c:pt>
                <c:pt idx="941">
                  <c:v>1072</c:v>
                </c:pt>
                <c:pt idx="942">
                  <c:v>1072</c:v>
                </c:pt>
                <c:pt idx="943">
                  <c:v>1072</c:v>
                </c:pt>
                <c:pt idx="944">
                  <c:v>1072</c:v>
                </c:pt>
                <c:pt idx="945">
                  <c:v>1072</c:v>
                </c:pt>
                <c:pt idx="946">
                  <c:v>1071</c:v>
                </c:pt>
                <c:pt idx="947">
                  <c:v>1071</c:v>
                </c:pt>
                <c:pt idx="948">
                  <c:v>1076</c:v>
                </c:pt>
                <c:pt idx="949">
                  <c:v>1074</c:v>
                </c:pt>
                <c:pt idx="950">
                  <c:v>1075</c:v>
                </c:pt>
                <c:pt idx="951">
                  <c:v>1074</c:v>
                </c:pt>
                <c:pt idx="952">
                  <c:v>1076</c:v>
                </c:pt>
                <c:pt idx="953">
                  <c:v>1074</c:v>
                </c:pt>
                <c:pt idx="954">
                  <c:v>1074</c:v>
                </c:pt>
                <c:pt idx="955">
                  <c:v>1074</c:v>
                </c:pt>
                <c:pt idx="956">
                  <c:v>1074</c:v>
                </c:pt>
                <c:pt idx="957">
                  <c:v>1074</c:v>
                </c:pt>
                <c:pt idx="958">
                  <c:v>1079</c:v>
                </c:pt>
                <c:pt idx="959">
                  <c:v>1075</c:v>
                </c:pt>
                <c:pt idx="960">
                  <c:v>1075</c:v>
                </c:pt>
                <c:pt idx="961">
                  <c:v>1074</c:v>
                </c:pt>
                <c:pt idx="962">
                  <c:v>1074</c:v>
                </c:pt>
                <c:pt idx="963">
                  <c:v>1076</c:v>
                </c:pt>
                <c:pt idx="964">
                  <c:v>1075</c:v>
                </c:pt>
                <c:pt idx="965">
                  <c:v>1075</c:v>
                </c:pt>
                <c:pt idx="966">
                  <c:v>1075</c:v>
                </c:pt>
                <c:pt idx="967">
                  <c:v>1075</c:v>
                </c:pt>
                <c:pt idx="968">
                  <c:v>1075</c:v>
                </c:pt>
                <c:pt idx="969">
                  <c:v>1076</c:v>
                </c:pt>
                <c:pt idx="970">
                  <c:v>1088</c:v>
                </c:pt>
                <c:pt idx="971">
                  <c:v>1081</c:v>
                </c:pt>
                <c:pt idx="972">
                  <c:v>1077</c:v>
                </c:pt>
                <c:pt idx="973">
                  <c:v>1076</c:v>
                </c:pt>
                <c:pt idx="974">
                  <c:v>1076</c:v>
                </c:pt>
                <c:pt idx="975">
                  <c:v>1075</c:v>
                </c:pt>
                <c:pt idx="976">
                  <c:v>1075</c:v>
                </c:pt>
                <c:pt idx="977">
                  <c:v>1075</c:v>
                </c:pt>
                <c:pt idx="978">
                  <c:v>1075</c:v>
                </c:pt>
                <c:pt idx="979">
                  <c:v>1076</c:v>
                </c:pt>
                <c:pt idx="980">
                  <c:v>1077</c:v>
                </c:pt>
                <c:pt idx="981">
                  <c:v>1076</c:v>
                </c:pt>
                <c:pt idx="982">
                  <c:v>1076</c:v>
                </c:pt>
                <c:pt idx="983">
                  <c:v>1076</c:v>
                </c:pt>
                <c:pt idx="984">
                  <c:v>1075</c:v>
                </c:pt>
                <c:pt idx="985">
                  <c:v>1088</c:v>
                </c:pt>
                <c:pt idx="986">
                  <c:v>1077</c:v>
                </c:pt>
                <c:pt idx="987">
                  <c:v>1077</c:v>
                </c:pt>
                <c:pt idx="988">
                  <c:v>1076</c:v>
                </c:pt>
                <c:pt idx="989">
                  <c:v>1076</c:v>
                </c:pt>
                <c:pt idx="990">
                  <c:v>1076</c:v>
                </c:pt>
                <c:pt idx="991">
                  <c:v>1077</c:v>
                </c:pt>
                <c:pt idx="992">
                  <c:v>1077</c:v>
                </c:pt>
                <c:pt idx="993">
                  <c:v>1077</c:v>
                </c:pt>
                <c:pt idx="994">
                  <c:v>1077</c:v>
                </c:pt>
                <c:pt idx="995">
                  <c:v>1077</c:v>
                </c:pt>
                <c:pt idx="996">
                  <c:v>1077</c:v>
                </c:pt>
                <c:pt idx="997">
                  <c:v>1077</c:v>
                </c:pt>
                <c:pt idx="998">
                  <c:v>1088</c:v>
                </c:pt>
                <c:pt idx="999">
                  <c:v>1079</c:v>
                </c:pt>
                <c:pt idx="1000">
                  <c:v>1077</c:v>
                </c:pt>
                <c:pt idx="1001">
                  <c:v>1078</c:v>
                </c:pt>
                <c:pt idx="1002">
                  <c:v>1077</c:v>
                </c:pt>
                <c:pt idx="1003">
                  <c:v>1076</c:v>
                </c:pt>
                <c:pt idx="1004">
                  <c:v>1076</c:v>
                </c:pt>
                <c:pt idx="1005">
                  <c:v>1077</c:v>
                </c:pt>
                <c:pt idx="1006">
                  <c:v>1076</c:v>
                </c:pt>
                <c:pt idx="1007">
                  <c:v>1078</c:v>
                </c:pt>
                <c:pt idx="1008">
                  <c:v>1085</c:v>
                </c:pt>
                <c:pt idx="1009">
                  <c:v>1079</c:v>
                </c:pt>
                <c:pt idx="1010">
                  <c:v>1077</c:v>
                </c:pt>
                <c:pt idx="1011">
                  <c:v>1078</c:v>
                </c:pt>
                <c:pt idx="1012">
                  <c:v>1077</c:v>
                </c:pt>
                <c:pt idx="1013">
                  <c:v>1077</c:v>
                </c:pt>
                <c:pt idx="1014">
                  <c:v>1077</c:v>
                </c:pt>
                <c:pt idx="1015">
                  <c:v>1077</c:v>
                </c:pt>
                <c:pt idx="1016">
                  <c:v>1078</c:v>
                </c:pt>
                <c:pt idx="1017">
                  <c:v>1078</c:v>
                </c:pt>
                <c:pt idx="1018">
                  <c:v>1079</c:v>
                </c:pt>
                <c:pt idx="1019">
                  <c:v>1078</c:v>
                </c:pt>
                <c:pt idx="1020">
                  <c:v>1079</c:v>
                </c:pt>
                <c:pt idx="1021">
                  <c:v>1086</c:v>
                </c:pt>
                <c:pt idx="1022">
                  <c:v>1080</c:v>
                </c:pt>
                <c:pt idx="1023">
                  <c:v>1078</c:v>
                </c:pt>
                <c:pt idx="1024">
                  <c:v>1079</c:v>
                </c:pt>
                <c:pt idx="1025">
                  <c:v>1079</c:v>
                </c:pt>
                <c:pt idx="1026">
                  <c:v>1079</c:v>
                </c:pt>
                <c:pt idx="1027">
                  <c:v>1078</c:v>
                </c:pt>
                <c:pt idx="1028">
                  <c:v>1079</c:v>
                </c:pt>
                <c:pt idx="1029">
                  <c:v>1079</c:v>
                </c:pt>
                <c:pt idx="1030">
                  <c:v>1079</c:v>
                </c:pt>
                <c:pt idx="1031">
                  <c:v>1079</c:v>
                </c:pt>
                <c:pt idx="1032">
                  <c:v>1079</c:v>
                </c:pt>
                <c:pt idx="1033">
                  <c:v>1079</c:v>
                </c:pt>
                <c:pt idx="1034">
                  <c:v>1090</c:v>
                </c:pt>
                <c:pt idx="1035">
                  <c:v>1081</c:v>
                </c:pt>
                <c:pt idx="1036">
                  <c:v>1080</c:v>
                </c:pt>
                <c:pt idx="1037">
                  <c:v>1080</c:v>
                </c:pt>
                <c:pt idx="1038">
                  <c:v>1080</c:v>
                </c:pt>
                <c:pt idx="1039">
                  <c:v>1080</c:v>
                </c:pt>
                <c:pt idx="1040">
                  <c:v>1080</c:v>
                </c:pt>
                <c:pt idx="1041">
                  <c:v>1079</c:v>
                </c:pt>
                <c:pt idx="1042">
                  <c:v>1079</c:v>
                </c:pt>
                <c:pt idx="1043">
                  <c:v>1079</c:v>
                </c:pt>
                <c:pt idx="1044">
                  <c:v>1080</c:v>
                </c:pt>
                <c:pt idx="1045">
                  <c:v>1080</c:v>
                </c:pt>
                <c:pt idx="1046">
                  <c:v>1088</c:v>
                </c:pt>
                <c:pt idx="1047">
                  <c:v>1080</c:v>
                </c:pt>
                <c:pt idx="1048">
                  <c:v>1080</c:v>
                </c:pt>
                <c:pt idx="1049">
                  <c:v>1080</c:v>
                </c:pt>
                <c:pt idx="1050">
                  <c:v>1080</c:v>
                </c:pt>
                <c:pt idx="1051">
                  <c:v>1080</c:v>
                </c:pt>
                <c:pt idx="1052">
                  <c:v>1093</c:v>
                </c:pt>
                <c:pt idx="1053">
                  <c:v>1082</c:v>
                </c:pt>
                <c:pt idx="1054">
                  <c:v>1081</c:v>
                </c:pt>
                <c:pt idx="1055">
                  <c:v>1081</c:v>
                </c:pt>
                <c:pt idx="1056">
                  <c:v>1081</c:v>
                </c:pt>
                <c:pt idx="1057">
                  <c:v>1081</c:v>
                </c:pt>
                <c:pt idx="1058">
                  <c:v>1080</c:v>
                </c:pt>
                <c:pt idx="1059">
                  <c:v>1081</c:v>
                </c:pt>
                <c:pt idx="1060">
                  <c:v>1081</c:v>
                </c:pt>
                <c:pt idx="1061">
                  <c:v>1081</c:v>
                </c:pt>
                <c:pt idx="1062">
                  <c:v>1081</c:v>
                </c:pt>
                <c:pt idx="1063">
                  <c:v>1081</c:v>
                </c:pt>
                <c:pt idx="1064">
                  <c:v>1080</c:v>
                </c:pt>
                <c:pt idx="1065">
                  <c:v>1081</c:v>
                </c:pt>
                <c:pt idx="1066">
                  <c:v>1081</c:v>
                </c:pt>
                <c:pt idx="1067">
                  <c:v>1081</c:v>
                </c:pt>
                <c:pt idx="1068">
                  <c:v>1081</c:v>
                </c:pt>
                <c:pt idx="1069">
                  <c:v>1081</c:v>
                </c:pt>
                <c:pt idx="1070">
                  <c:v>1081</c:v>
                </c:pt>
                <c:pt idx="1071">
                  <c:v>1081</c:v>
                </c:pt>
                <c:pt idx="1072">
                  <c:v>1081</c:v>
                </c:pt>
                <c:pt idx="1073">
                  <c:v>1080</c:v>
                </c:pt>
                <c:pt idx="1074">
                  <c:v>1080</c:v>
                </c:pt>
                <c:pt idx="1075">
                  <c:v>1081</c:v>
                </c:pt>
                <c:pt idx="1076">
                  <c:v>1081</c:v>
                </c:pt>
                <c:pt idx="1077">
                  <c:v>1081</c:v>
                </c:pt>
                <c:pt idx="1078">
                  <c:v>1080</c:v>
                </c:pt>
                <c:pt idx="1079">
                  <c:v>1081</c:v>
                </c:pt>
                <c:pt idx="1080">
                  <c:v>1081</c:v>
                </c:pt>
                <c:pt idx="1081">
                  <c:v>1080</c:v>
                </c:pt>
                <c:pt idx="1082">
                  <c:v>1081</c:v>
                </c:pt>
                <c:pt idx="1083">
                  <c:v>1081</c:v>
                </c:pt>
                <c:pt idx="1084">
                  <c:v>1081</c:v>
                </c:pt>
                <c:pt idx="1085">
                  <c:v>1081</c:v>
                </c:pt>
                <c:pt idx="1086">
                  <c:v>1081</c:v>
                </c:pt>
                <c:pt idx="1087">
                  <c:v>1081</c:v>
                </c:pt>
                <c:pt idx="1088">
                  <c:v>1095</c:v>
                </c:pt>
                <c:pt idx="1089">
                  <c:v>1085</c:v>
                </c:pt>
                <c:pt idx="1090">
                  <c:v>1082</c:v>
                </c:pt>
                <c:pt idx="1091">
                  <c:v>1082</c:v>
                </c:pt>
                <c:pt idx="1092">
                  <c:v>1082</c:v>
                </c:pt>
                <c:pt idx="1093">
                  <c:v>1082</c:v>
                </c:pt>
                <c:pt idx="1094">
                  <c:v>1082</c:v>
                </c:pt>
                <c:pt idx="1095">
                  <c:v>1082</c:v>
                </c:pt>
                <c:pt idx="1096">
                  <c:v>1082</c:v>
                </c:pt>
                <c:pt idx="1097">
                  <c:v>1082</c:v>
                </c:pt>
                <c:pt idx="1098">
                  <c:v>1082</c:v>
                </c:pt>
                <c:pt idx="1099">
                  <c:v>1082</c:v>
                </c:pt>
                <c:pt idx="1100">
                  <c:v>1082</c:v>
                </c:pt>
                <c:pt idx="1101">
                  <c:v>1082</c:v>
                </c:pt>
                <c:pt idx="1102">
                  <c:v>1082</c:v>
                </c:pt>
                <c:pt idx="1103">
                  <c:v>1082</c:v>
                </c:pt>
                <c:pt idx="1104">
                  <c:v>1082</c:v>
                </c:pt>
                <c:pt idx="1105">
                  <c:v>1083</c:v>
                </c:pt>
                <c:pt idx="1106">
                  <c:v>1082</c:v>
                </c:pt>
                <c:pt idx="1107">
                  <c:v>1082</c:v>
                </c:pt>
                <c:pt idx="1108">
                  <c:v>1082</c:v>
                </c:pt>
                <c:pt idx="1109">
                  <c:v>1082</c:v>
                </c:pt>
                <c:pt idx="1110">
                  <c:v>1082</c:v>
                </c:pt>
                <c:pt idx="1111">
                  <c:v>1082</c:v>
                </c:pt>
                <c:pt idx="1112">
                  <c:v>1082</c:v>
                </c:pt>
                <c:pt idx="1113">
                  <c:v>1082</c:v>
                </c:pt>
                <c:pt idx="1114">
                  <c:v>1096</c:v>
                </c:pt>
                <c:pt idx="1115">
                  <c:v>1084</c:v>
                </c:pt>
                <c:pt idx="1116">
                  <c:v>1083</c:v>
                </c:pt>
                <c:pt idx="1117">
                  <c:v>1083</c:v>
                </c:pt>
                <c:pt idx="1118">
                  <c:v>1083</c:v>
                </c:pt>
                <c:pt idx="1119">
                  <c:v>1083</c:v>
                </c:pt>
                <c:pt idx="1120">
                  <c:v>1082</c:v>
                </c:pt>
                <c:pt idx="1121">
                  <c:v>1082</c:v>
                </c:pt>
                <c:pt idx="1122">
                  <c:v>1082</c:v>
                </c:pt>
                <c:pt idx="1123">
                  <c:v>1083</c:v>
                </c:pt>
                <c:pt idx="1124">
                  <c:v>1082</c:v>
                </c:pt>
                <c:pt idx="1125">
                  <c:v>1082</c:v>
                </c:pt>
                <c:pt idx="1126">
                  <c:v>1082</c:v>
                </c:pt>
                <c:pt idx="1127">
                  <c:v>1082</c:v>
                </c:pt>
                <c:pt idx="1128">
                  <c:v>1083</c:v>
                </c:pt>
                <c:pt idx="1129">
                  <c:v>1130</c:v>
                </c:pt>
                <c:pt idx="1130">
                  <c:v>1118</c:v>
                </c:pt>
                <c:pt idx="1131">
                  <c:v>1119</c:v>
                </c:pt>
                <c:pt idx="1132">
                  <c:v>1120</c:v>
                </c:pt>
                <c:pt idx="1133">
                  <c:v>1123</c:v>
                </c:pt>
                <c:pt idx="1134">
                  <c:v>1126</c:v>
                </c:pt>
                <c:pt idx="1135">
                  <c:v>1128</c:v>
                </c:pt>
                <c:pt idx="1136">
                  <c:v>1130</c:v>
                </c:pt>
                <c:pt idx="1137">
                  <c:v>1137</c:v>
                </c:pt>
                <c:pt idx="1138">
                  <c:v>1134</c:v>
                </c:pt>
                <c:pt idx="1139">
                  <c:v>1136</c:v>
                </c:pt>
                <c:pt idx="1140">
                  <c:v>1137</c:v>
                </c:pt>
                <c:pt idx="1141">
                  <c:v>1144</c:v>
                </c:pt>
                <c:pt idx="1142">
                  <c:v>1138</c:v>
                </c:pt>
                <c:pt idx="1143">
                  <c:v>1131</c:v>
                </c:pt>
                <c:pt idx="1144">
                  <c:v>1130</c:v>
                </c:pt>
                <c:pt idx="1145">
                  <c:v>1136</c:v>
                </c:pt>
                <c:pt idx="1146">
                  <c:v>1150</c:v>
                </c:pt>
                <c:pt idx="1147">
                  <c:v>1138</c:v>
                </c:pt>
                <c:pt idx="1148">
                  <c:v>1137</c:v>
                </c:pt>
                <c:pt idx="1149">
                  <c:v>1137</c:v>
                </c:pt>
                <c:pt idx="1150">
                  <c:v>1136</c:v>
                </c:pt>
                <c:pt idx="1151">
                  <c:v>1143</c:v>
                </c:pt>
                <c:pt idx="1152">
                  <c:v>1141</c:v>
                </c:pt>
                <c:pt idx="1153">
                  <c:v>1141</c:v>
                </c:pt>
                <c:pt idx="1154">
                  <c:v>1141</c:v>
                </c:pt>
                <c:pt idx="1155">
                  <c:v>1141</c:v>
                </c:pt>
                <c:pt idx="1156">
                  <c:v>1140</c:v>
                </c:pt>
                <c:pt idx="1157">
                  <c:v>1147</c:v>
                </c:pt>
                <c:pt idx="1158">
                  <c:v>1136</c:v>
                </c:pt>
                <c:pt idx="1159">
                  <c:v>1137</c:v>
                </c:pt>
                <c:pt idx="1160">
                  <c:v>1137</c:v>
                </c:pt>
                <c:pt idx="1161">
                  <c:v>1140</c:v>
                </c:pt>
                <c:pt idx="1162">
                  <c:v>1138</c:v>
                </c:pt>
                <c:pt idx="1163">
                  <c:v>1137</c:v>
                </c:pt>
                <c:pt idx="1164">
                  <c:v>1141</c:v>
                </c:pt>
                <c:pt idx="1165">
                  <c:v>1139</c:v>
                </c:pt>
                <c:pt idx="1166">
                  <c:v>1150</c:v>
                </c:pt>
                <c:pt idx="1167">
                  <c:v>1140</c:v>
                </c:pt>
                <c:pt idx="1168">
                  <c:v>1139</c:v>
                </c:pt>
                <c:pt idx="1169">
                  <c:v>1139</c:v>
                </c:pt>
                <c:pt idx="1170">
                  <c:v>1139</c:v>
                </c:pt>
                <c:pt idx="1171">
                  <c:v>1140</c:v>
                </c:pt>
                <c:pt idx="1172">
                  <c:v>1140</c:v>
                </c:pt>
                <c:pt idx="1173">
                  <c:v>1140</c:v>
                </c:pt>
                <c:pt idx="1174">
                  <c:v>1151</c:v>
                </c:pt>
                <c:pt idx="1175">
                  <c:v>1142</c:v>
                </c:pt>
                <c:pt idx="1176">
                  <c:v>1141</c:v>
                </c:pt>
                <c:pt idx="1177">
                  <c:v>1140</c:v>
                </c:pt>
                <c:pt idx="1178">
                  <c:v>1151</c:v>
                </c:pt>
                <c:pt idx="1179">
                  <c:v>1141</c:v>
                </c:pt>
                <c:pt idx="1180">
                  <c:v>1145</c:v>
                </c:pt>
                <c:pt idx="1181">
                  <c:v>1143</c:v>
                </c:pt>
                <c:pt idx="1182">
                  <c:v>1143</c:v>
                </c:pt>
                <c:pt idx="1183">
                  <c:v>1144</c:v>
                </c:pt>
                <c:pt idx="1184">
                  <c:v>1143</c:v>
                </c:pt>
                <c:pt idx="1185">
                  <c:v>1143</c:v>
                </c:pt>
                <c:pt idx="1186">
                  <c:v>1142</c:v>
                </c:pt>
                <c:pt idx="1187">
                  <c:v>1145</c:v>
                </c:pt>
                <c:pt idx="1188">
                  <c:v>1143</c:v>
                </c:pt>
                <c:pt idx="1189">
                  <c:v>1142</c:v>
                </c:pt>
                <c:pt idx="1190">
                  <c:v>1143</c:v>
                </c:pt>
                <c:pt idx="1191">
                  <c:v>1143</c:v>
                </c:pt>
                <c:pt idx="1192">
                  <c:v>1143</c:v>
                </c:pt>
                <c:pt idx="1193">
                  <c:v>1142</c:v>
                </c:pt>
                <c:pt idx="1194">
                  <c:v>1154</c:v>
                </c:pt>
                <c:pt idx="1195">
                  <c:v>1143</c:v>
                </c:pt>
                <c:pt idx="1196">
                  <c:v>1145</c:v>
                </c:pt>
                <c:pt idx="1197">
                  <c:v>1144</c:v>
                </c:pt>
                <c:pt idx="1198">
                  <c:v>1150</c:v>
                </c:pt>
                <c:pt idx="1199">
                  <c:v>1144</c:v>
                </c:pt>
                <c:pt idx="1200">
                  <c:v>1143</c:v>
                </c:pt>
                <c:pt idx="1201">
                  <c:v>1143</c:v>
                </c:pt>
                <c:pt idx="1202">
                  <c:v>1155</c:v>
                </c:pt>
                <c:pt idx="1203">
                  <c:v>1144</c:v>
                </c:pt>
                <c:pt idx="1204">
                  <c:v>1145</c:v>
                </c:pt>
                <c:pt idx="1205">
                  <c:v>1144</c:v>
                </c:pt>
                <c:pt idx="1206">
                  <c:v>1144</c:v>
                </c:pt>
                <c:pt idx="1207">
                  <c:v>1146</c:v>
                </c:pt>
                <c:pt idx="1208">
                  <c:v>1145</c:v>
                </c:pt>
                <c:pt idx="1209">
                  <c:v>1144</c:v>
                </c:pt>
                <c:pt idx="1210">
                  <c:v>1146</c:v>
                </c:pt>
                <c:pt idx="1211">
                  <c:v>1145</c:v>
                </c:pt>
                <c:pt idx="1212">
                  <c:v>1144</c:v>
                </c:pt>
                <c:pt idx="1213">
                  <c:v>1146</c:v>
                </c:pt>
                <c:pt idx="1214">
                  <c:v>1145</c:v>
                </c:pt>
                <c:pt idx="1215">
                  <c:v>1145</c:v>
                </c:pt>
                <c:pt idx="1216">
                  <c:v>1146</c:v>
                </c:pt>
                <c:pt idx="1217">
                  <c:v>1145</c:v>
                </c:pt>
                <c:pt idx="1218">
                  <c:v>1144</c:v>
                </c:pt>
                <c:pt idx="1219">
                  <c:v>1152</c:v>
                </c:pt>
                <c:pt idx="1220">
                  <c:v>1149</c:v>
                </c:pt>
                <c:pt idx="1221">
                  <c:v>1149</c:v>
                </c:pt>
                <c:pt idx="1222">
                  <c:v>1153</c:v>
                </c:pt>
                <c:pt idx="1223">
                  <c:v>1149</c:v>
                </c:pt>
                <c:pt idx="1224">
                  <c:v>1146</c:v>
                </c:pt>
                <c:pt idx="1225">
                  <c:v>1148</c:v>
                </c:pt>
                <c:pt idx="1226">
                  <c:v>1145</c:v>
                </c:pt>
                <c:pt idx="1227">
                  <c:v>1145</c:v>
                </c:pt>
                <c:pt idx="1228">
                  <c:v>1148</c:v>
                </c:pt>
                <c:pt idx="1229">
                  <c:v>1145</c:v>
                </c:pt>
                <c:pt idx="1230">
                  <c:v>1144</c:v>
                </c:pt>
                <c:pt idx="1231">
                  <c:v>1150</c:v>
                </c:pt>
                <c:pt idx="1232">
                  <c:v>1146</c:v>
                </c:pt>
                <c:pt idx="1233">
                  <c:v>1145</c:v>
                </c:pt>
                <c:pt idx="1234">
                  <c:v>1144</c:v>
                </c:pt>
                <c:pt idx="1235">
                  <c:v>1148</c:v>
                </c:pt>
                <c:pt idx="1236">
                  <c:v>1146</c:v>
                </c:pt>
                <c:pt idx="1237">
                  <c:v>1146</c:v>
                </c:pt>
                <c:pt idx="1238">
                  <c:v>1149</c:v>
                </c:pt>
                <c:pt idx="1239">
                  <c:v>1144</c:v>
                </c:pt>
                <c:pt idx="1240">
                  <c:v>1147</c:v>
                </c:pt>
                <c:pt idx="1241">
                  <c:v>1145</c:v>
                </c:pt>
                <c:pt idx="1242">
                  <c:v>1152</c:v>
                </c:pt>
                <c:pt idx="1243">
                  <c:v>1145</c:v>
                </c:pt>
                <c:pt idx="1244">
                  <c:v>1144</c:v>
                </c:pt>
                <c:pt idx="1245">
                  <c:v>1143</c:v>
                </c:pt>
                <c:pt idx="1246">
                  <c:v>1150</c:v>
                </c:pt>
                <c:pt idx="1247">
                  <c:v>1147</c:v>
                </c:pt>
                <c:pt idx="1248">
                  <c:v>1145</c:v>
                </c:pt>
                <c:pt idx="1249">
                  <c:v>1144</c:v>
                </c:pt>
                <c:pt idx="1250">
                  <c:v>1148</c:v>
                </c:pt>
                <c:pt idx="1251">
                  <c:v>1147</c:v>
                </c:pt>
                <c:pt idx="1252">
                  <c:v>1147</c:v>
                </c:pt>
                <c:pt idx="1253">
                  <c:v>1146</c:v>
                </c:pt>
                <c:pt idx="1254">
                  <c:v>1147</c:v>
                </c:pt>
                <c:pt idx="1255">
                  <c:v>1145</c:v>
                </c:pt>
                <c:pt idx="1256">
                  <c:v>1144</c:v>
                </c:pt>
                <c:pt idx="1257">
                  <c:v>1144</c:v>
                </c:pt>
                <c:pt idx="1258">
                  <c:v>1147</c:v>
                </c:pt>
                <c:pt idx="1259">
                  <c:v>1144</c:v>
                </c:pt>
                <c:pt idx="1260">
                  <c:v>1143</c:v>
                </c:pt>
                <c:pt idx="1261">
                  <c:v>1143</c:v>
                </c:pt>
                <c:pt idx="1262">
                  <c:v>1145</c:v>
                </c:pt>
                <c:pt idx="1263">
                  <c:v>1143</c:v>
                </c:pt>
                <c:pt idx="1264">
                  <c:v>1143</c:v>
                </c:pt>
                <c:pt idx="1265">
                  <c:v>1147</c:v>
                </c:pt>
                <c:pt idx="1266">
                  <c:v>1149</c:v>
                </c:pt>
                <c:pt idx="1267">
                  <c:v>1149</c:v>
                </c:pt>
                <c:pt idx="1268">
                  <c:v>1146</c:v>
                </c:pt>
                <c:pt idx="1269">
                  <c:v>1145</c:v>
                </c:pt>
                <c:pt idx="1270">
                  <c:v>1154</c:v>
                </c:pt>
                <c:pt idx="1271">
                  <c:v>1145</c:v>
                </c:pt>
                <c:pt idx="1272">
                  <c:v>1144</c:v>
                </c:pt>
                <c:pt idx="1273">
                  <c:v>1144</c:v>
                </c:pt>
                <c:pt idx="1274">
                  <c:v>1144</c:v>
                </c:pt>
                <c:pt idx="1275">
                  <c:v>1145</c:v>
                </c:pt>
                <c:pt idx="1276">
                  <c:v>1144</c:v>
                </c:pt>
                <c:pt idx="1277">
                  <c:v>1144</c:v>
                </c:pt>
                <c:pt idx="1278">
                  <c:v>1145</c:v>
                </c:pt>
                <c:pt idx="1279">
                  <c:v>1144</c:v>
                </c:pt>
                <c:pt idx="1280">
                  <c:v>1144</c:v>
                </c:pt>
                <c:pt idx="1281">
                  <c:v>1143</c:v>
                </c:pt>
                <c:pt idx="1282">
                  <c:v>1153</c:v>
                </c:pt>
                <c:pt idx="1283">
                  <c:v>1143</c:v>
                </c:pt>
                <c:pt idx="1284">
                  <c:v>1147</c:v>
                </c:pt>
                <c:pt idx="1285">
                  <c:v>1145</c:v>
                </c:pt>
                <c:pt idx="1286">
                  <c:v>1143</c:v>
                </c:pt>
                <c:pt idx="1287">
                  <c:v>1150</c:v>
                </c:pt>
                <c:pt idx="1288">
                  <c:v>1145</c:v>
                </c:pt>
                <c:pt idx="1289">
                  <c:v>1144</c:v>
                </c:pt>
                <c:pt idx="1290">
                  <c:v>1144</c:v>
                </c:pt>
                <c:pt idx="1291">
                  <c:v>1144</c:v>
                </c:pt>
                <c:pt idx="1292">
                  <c:v>1153</c:v>
                </c:pt>
                <c:pt idx="1293">
                  <c:v>1144</c:v>
                </c:pt>
                <c:pt idx="1294">
                  <c:v>1144</c:v>
                </c:pt>
                <c:pt idx="1295">
                  <c:v>1155</c:v>
                </c:pt>
                <c:pt idx="1296">
                  <c:v>1145</c:v>
                </c:pt>
                <c:pt idx="1297">
                  <c:v>1144</c:v>
                </c:pt>
                <c:pt idx="1298">
                  <c:v>1150</c:v>
                </c:pt>
                <c:pt idx="1299">
                  <c:v>1144</c:v>
                </c:pt>
                <c:pt idx="1300">
                  <c:v>1143</c:v>
                </c:pt>
                <c:pt idx="1301">
                  <c:v>1150</c:v>
                </c:pt>
                <c:pt idx="1302">
                  <c:v>1144</c:v>
                </c:pt>
                <c:pt idx="1303">
                  <c:v>1143</c:v>
                </c:pt>
                <c:pt idx="1304">
                  <c:v>1143</c:v>
                </c:pt>
                <c:pt idx="1305">
                  <c:v>1143</c:v>
                </c:pt>
                <c:pt idx="1306">
                  <c:v>1144</c:v>
                </c:pt>
                <c:pt idx="1307">
                  <c:v>1143</c:v>
                </c:pt>
                <c:pt idx="1308">
                  <c:v>1152</c:v>
                </c:pt>
                <c:pt idx="1309">
                  <c:v>1144</c:v>
                </c:pt>
                <c:pt idx="1310">
                  <c:v>1143</c:v>
                </c:pt>
                <c:pt idx="1311">
                  <c:v>1143</c:v>
                </c:pt>
                <c:pt idx="1312">
                  <c:v>1142</c:v>
                </c:pt>
                <c:pt idx="1313">
                  <c:v>1147</c:v>
                </c:pt>
                <c:pt idx="1314">
                  <c:v>1143</c:v>
                </c:pt>
                <c:pt idx="1315">
                  <c:v>1143</c:v>
                </c:pt>
                <c:pt idx="1316">
                  <c:v>1150</c:v>
                </c:pt>
                <c:pt idx="1317">
                  <c:v>1143</c:v>
                </c:pt>
                <c:pt idx="1318">
                  <c:v>1143</c:v>
                </c:pt>
                <c:pt idx="1319">
                  <c:v>1143</c:v>
                </c:pt>
                <c:pt idx="1320">
                  <c:v>1142</c:v>
                </c:pt>
                <c:pt idx="1321">
                  <c:v>1142</c:v>
                </c:pt>
                <c:pt idx="1322">
                  <c:v>1145</c:v>
                </c:pt>
                <c:pt idx="1323">
                  <c:v>1143</c:v>
                </c:pt>
                <c:pt idx="1324">
                  <c:v>1142</c:v>
                </c:pt>
                <c:pt idx="1325">
                  <c:v>1142</c:v>
                </c:pt>
                <c:pt idx="1326">
                  <c:v>1142</c:v>
                </c:pt>
                <c:pt idx="1327">
                  <c:v>1142</c:v>
                </c:pt>
                <c:pt idx="1328">
                  <c:v>1149</c:v>
                </c:pt>
                <c:pt idx="1329">
                  <c:v>1143</c:v>
                </c:pt>
                <c:pt idx="1330">
                  <c:v>1142</c:v>
                </c:pt>
                <c:pt idx="1331">
                  <c:v>1152</c:v>
                </c:pt>
                <c:pt idx="1332">
                  <c:v>1143</c:v>
                </c:pt>
                <c:pt idx="1333">
                  <c:v>1142</c:v>
                </c:pt>
                <c:pt idx="1334">
                  <c:v>1148</c:v>
                </c:pt>
                <c:pt idx="1335">
                  <c:v>1143</c:v>
                </c:pt>
                <c:pt idx="1336">
                  <c:v>1142</c:v>
                </c:pt>
                <c:pt idx="1337">
                  <c:v>1142</c:v>
                </c:pt>
                <c:pt idx="1338">
                  <c:v>1142</c:v>
                </c:pt>
                <c:pt idx="1339">
                  <c:v>1147</c:v>
                </c:pt>
                <c:pt idx="1340">
                  <c:v>1143</c:v>
                </c:pt>
                <c:pt idx="1341">
                  <c:v>1142</c:v>
                </c:pt>
                <c:pt idx="1342">
                  <c:v>1146</c:v>
                </c:pt>
                <c:pt idx="1343">
                  <c:v>1143</c:v>
                </c:pt>
                <c:pt idx="1344">
                  <c:v>1144</c:v>
                </c:pt>
                <c:pt idx="1345">
                  <c:v>1149</c:v>
                </c:pt>
                <c:pt idx="1346">
                  <c:v>1144</c:v>
                </c:pt>
                <c:pt idx="1347">
                  <c:v>1143</c:v>
                </c:pt>
                <c:pt idx="1348">
                  <c:v>1148</c:v>
                </c:pt>
                <c:pt idx="1349">
                  <c:v>1144</c:v>
                </c:pt>
                <c:pt idx="1350">
                  <c:v>1143</c:v>
                </c:pt>
                <c:pt idx="1351">
                  <c:v>1143</c:v>
                </c:pt>
                <c:pt idx="1352">
                  <c:v>1142</c:v>
                </c:pt>
                <c:pt idx="1353">
                  <c:v>1142</c:v>
                </c:pt>
                <c:pt idx="1354">
                  <c:v>1147</c:v>
                </c:pt>
                <c:pt idx="1355">
                  <c:v>1143</c:v>
                </c:pt>
                <c:pt idx="1356">
                  <c:v>1143</c:v>
                </c:pt>
                <c:pt idx="1357">
                  <c:v>1143</c:v>
                </c:pt>
                <c:pt idx="1358">
                  <c:v>1144</c:v>
                </c:pt>
                <c:pt idx="1359">
                  <c:v>1143</c:v>
                </c:pt>
                <c:pt idx="1360">
                  <c:v>1143</c:v>
                </c:pt>
                <c:pt idx="1361">
                  <c:v>1142</c:v>
                </c:pt>
                <c:pt idx="1362">
                  <c:v>1146</c:v>
                </c:pt>
                <c:pt idx="1363">
                  <c:v>1143</c:v>
                </c:pt>
                <c:pt idx="1364">
                  <c:v>1143</c:v>
                </c:pt>
                <c:pt idx="1365">
                  <c:v>1142</c:v>
                </c:pt>
                <c:pt idx="1366">
                  <c:v>1142</c:v>
                </c:pt>
                <c:pt idx="1367">
                  <c:v>1142</c:v>
                </c:pt>
                <c:pt idx="1368">
                  <c:v>1150</c:v>
                </c:pt>
                <c:pt idx="1369">
                  <c:v>1143</c:v>
                </c:pt>
                <c:pt idx="1370">
                  <c:v>1143</c:v>
                </c:pt>
                <c:pt idx="1371">
                  <c:v>1142</c:v>
                </c:pt>
                <c:pt idx="1372">
                  <c:v>1142</c:v>
                </c:pt>
                <c:pt idx="1373">
                  <c:v>1148</c:v>
                </c:pt>
                <c:pt idx="1374">
                  <c:v>1143</c:v>
                </c:pt>
                <c:pt idx="1375">
                  <c:v>1144</c:v>
                </c:pt>
                <c:pt idx="1376">
                  <c:v>1151</c:v>
                </c:pt>
                <c:pt idx="1377">
                  <c:v>1144</c:v>
                </c:pt>
                <c:pt idx="1378">
                  <c:v>1144</c:v>
                </c:pt>
                <c:pt idx="1379">
                  <c:v>1143</c:v>
                </c:pt>
                <c:pt idx="1380">
                  <c:v>1142</c:v>
                </c:pt>
                <c:pt idx="1381">
                  <c:v>1144</c:v>
                </c:pt>
                <c:pt idx="1382">
                  <c:v>1143</c:v>
                </c:pt>
                <c:pt idx="1383">
                  <c:v>1142</c:v>
                </c:pt>
                <c:pt idx="1384">
                  <c:v>1141</c:v>
                </c:pt>
                <c:pt idx="1385">
                  <c:v>1141</c:v>
                </c:pt>
                <c:pt idx="1386">
                  <c:v>1141</c:v>
                </c:pt>
                <c:pt idx="1387">
                  <c:v>1152</c:v>
                </c:pt>
                <c:pt idx="1388">
                  <c:v>1142</c:v>
                </c:pt>
                <c:pt idx="1389">
                  <c:v>1142</c:v>
                </c:pt>
                <c:pt idx="1390">
                  <c:v>1141</c:v>
                </c:pt>
                <c:pt idx="1391">
                  <c:v>1156</c:v>
                </c:pt>
                <c:pt idx="1392">
                  <c:v>1144</c:v>
                </c:pt>
                <c:pt idx="1393">
                  <c:v>1142</c:v>
                </c:pt>
                <c:pt idx="1394">
                  <c:v>1144</c:v>
                </c:pt>
                <c:pt idx="1395">
                  <c:v>1148</c:v>
                </c:pt>
                <c:pt idx="1396">
                  <c:v>1143</c:v>
                </c:pt>
                <c:pt idx="1397">
                  <c:v>1143</c:v>
                </c:pt>
                <c:pt idx="1398">
                  <c:v>1145</c:v>
                </c:pt>
                <c:pt idx="1399">
                  <c:v>1145</c:v>
                </c:pt>
                <c:pt idx="1400">
                  <c:v>1143</c:v>
                </c:pt>
                <c:pt idx="1401">
                  <c:v>1144</c:v>
                </c:pt>
                <c:pt idx="1402">
                  <c:v>1144</c:v>
                </c:pt>
                <c:pt idx="1403">
                  <c:v>1142</c:v>
                </c:pt>
                <c:pt idx="1404">
                  <c:v>1142</c:v>
                </c:pt>
                <c:pt idx="1405">
                  <c:v>1144</c:v>
                </c:pt>
                <c:pt idx="1406">
                  <c:v>1145</c:v>
                </c:pt>
                <c:pt idx="1407">
                  <c:v>1143</c:v>
                </c:pt>
                <c:pt idx="1408">
                  <c:v>1146</c:v>
                </c:pt>
                <c:pt idx="1409">
                  <c:v>1144</c:v>
                </c:pt>
                <c:pt idx="1410">
                  <c:v>1143</c:v>
                </c:pt>
                <c:pt idx="1411">
                  <c:v>1154</c:v>
                </c:pt>
                <c:pt idx="1412">
                  <c:v>1144</c:v>
                </c:pt>
                <c:pt idx="1413">
                  <c:v>1144</c:v>
                </c:pt>
                <c:pt idx="1414">
                  <c:v>1144</c:v>
                </c:pt>
                <c:pt idx="1415">
                  <c:v>1145</c:v>
                </c:pt>
                <c:pt idx="1416">
                  <c:v>1144</c:v>
                </c:pt>
                <c:pt idx="1417">
                  <c:v>1143</c:v>
                </c:pt>
                <c:pt idx="1418">
                  <c:v>1143</c:v>
                </c:pt>
                <c:pt idx="1419">
                  <c:v>1143</c:v>
                </c:pt>
                <c:pt idx="1420">
                  <c:v>1145</c:v>
                </c:pt>
                <c:pt idx="1421">
                  <c:v>1144</c:v>
                </c:pt>
                <c:pt idx="1422">
                  <c:v>1143</c:v>
                </c:pt>
                <c:pt idx="1423">
                  <c:v>1152</c:v>
                </c:pt>
                <c:pt idx="1424">
                  <c:v>1144</c:v>
                </c:pt>
                <c:pt idx="1425">
                  <c:v>1144</c:v>
                </c:pt>
                <c:pt idx="1426">
                  <c:v>1143</c:v>
                </c:pt>
                <c:pt idx="1427">
                  <c:v>1147</c:v>
                </c:pt>
                <c:pt idx="1428">
                  <c:v>1144</c:v>
                </c:pt>
                <c:pt idx="1429">
                  <c:v>1143</c:v>
                </c:pt>
                <c:pt idx="1430">
                  <c:v>1143</c:v>
                </c:pt>
                <c:pt idx="1431">
                  <c:v>1142</c:v>
                </c:pt>
                <c:pt idx="1432">
                  <c:v>1144</c:v>
                </c:pt>
                <c:pt idx="1433">
                  <c:v>1143</c:v>
                </c:pt>
                <c:pt idx="1434">
                  <c:v>1142</c:v>
                </c:pt>
                <c:pt idx="1435">
                  <c:v>1152</c:v>
                </c:pt>
                <c:pt idx="1436">
                  <c:v>1144</c:v>
                </c:pt>
                <c:pt idx="1437">
                  <c:v>1143</c:v>
                </c:pt>
                <c:pt idx="1438">
                  <c:v>1143</c:v>
                </c:pt>
                <c:pt idx="1439">
                  <c:v>1144</c:v>
                </c:pt>
                <c:pt idx="1440">
                  <c:v>1143</c:v>
                </c:pt>
                <c:pt idx="1441">
                  <c:v>1143</c:v>
                </c:pt>
                <c:pt idx="1442">
                  <c:v>1150</c:v>
                </c:pt>
                <c:pt idx="1443">
                  <c:v>1143</c:v>
                </c:pt>
                <c:pt idx="1444">
                  <c:v>1143</c:v>
                </c:pt>
                <c:pt idx="1445">
                  <c:v>1142</c:v>
                </c:pt>
                <c:pt idx="1446">
                  <c:v>1144</c:v>
                </c:pt>
                <c:pt idx="1447">
                  <c:v>1143</c:v>
                </c:pt>
                <c:pt idx="1448">
                  <c:v>1143</c:v>
                </c:pt>
                <c:pt idx="1449">
                  <c:v>1142</c:v>
                </c:pt>
                <c:pt idx="1450">
                  <c:v>1142</c:v>
                </c:pt>
                <c:pt idx="1451">
                  <c:v>1146</c:v>
                </c:pt>
                <c:pt idx="1452">
                  <c:v>1143</c:v>
                </c:pt>
                <c:pt idx="1453">
                  <c:v>1142</c:v>
                </c:pt>
                <c:pt idx="1454">
                  <c:v>1142</c:v>
                </c:pt>
                <c:pt idx="1455">
                  <c:v>1142</c:v>
                </c:pt>
                <c:pt idx="1456">
                  <c:v>1144</c:v>
                </c:pt>
                <c:pt idx="1457">
                  <c:v>1142</c:v>
                </c:pt>
                <c:pt idx="1458">
                  <c:v>1142</c:v>
                </c:pt>
                <c:pt idx="1459">
                  <c:v>1148</c:v>
                </c:pt>
                <c:pt idx="1460">
                  <c:v>1142</c:v>
                </c:pt>
                <c:pt idx="1461">
                  <c:v>1142</c:v>
                </c:pt>
                <c:pt idx="1462">
                  <c:v>1141</c:v>
                </c:pt>
                <c:pt idx="1463">
                  <c:v>1143</c:v>
                </c:pt>
                <c:pt idx="1464">
                  <c:v>1142</c:v>
                </c:pt>
                <c:pt idx="1465">
                  <c:v>1141</c:v>
                </c:pt>
                <c:pt idx="1466">
                  <c:v>1141</c:v>
                </c:pt>
                <c:pt idx="1467">
                  <c:v>1150</c:v>
                </c:pt>
                <c:pt idx="1468">
                  <c:v>1142</c:v>
                </c:pt>
                <c:pt idx="1469">
                  <c:v>1142</c:v>
                </c:pt>
                <c:pt idx="1470">
                  <c:v>1141</c:v>
                </c:pt>
                <c:pt idx="1471">
                  <c:v>1146</c:v>
                </c:pt>
                <c:pt idx="1472">
                  <c:v>1142</c:v>
                </c:pt>
                <c:pt idx="1473">
                  <c:v>1142</c:v>
                </c:pt>
                <c:pt idx="1474">
                  <c:v>1141</c:v>
                </c:pt>
                <c:pt idx="1475">
                  <c:v>1141</c:v>
                </c:pt>
                <c:pt idx="1476">
                  <c:v>1148</c:v>
                </c:pt>
                <c:pt idx="1477">
                  <c:v>1142</c:v>
                </c:pt>
                <c:pt idx="1478">
                  <c:v>1141</c:v>
                </c:pt>
                <c:pt idx="1479">
                  <c:v>1141</c:v>
                </c:pt>
                <c:pt idx="1480">
                  <c:v>1141</c:v>
                </c:pt>
                <c:pt idx="1481">
                  <c:v>1147</c:v>
                </c:pt>
                <c:pt idx="1482">
                  <c:v>1142</c:v>
                </c:pt>
                <c:pt idx="1483">
                  <c:v>1141</c:v>
                </c:pt>
                <c:pt idx="1484">
                  <c:v>1141</c:v>
                </c:pt>
                <c:pt idx="1485">
                  <c:v>1141</c:v>
                </c:pt>
                <c:pt idx="1486">
                  <c:v>1146</c:v>
                </c:pt>
                <c:pt idx="1487">
                  <c:v>1142</c:v>
                </c:pt>
                <c:pt idx="1488">
                  <c:v>1142</c:v>
                </c:pt>
                <c:pt idx="1489">
                  <c:v>1142</c:v>
                </c:pt>
                <c:pt idx="1490">
                  <c:v>1140</c:v>
                </c:pt>
                <c:pt idx="1491">
                  <c:v>1150</c:v>
                </c:pt>
                <c:pt idx="1492">
                  <c:v>1141</c:v>
                </c:pt>
                <c:pt idx="1493">
                  <c:v>1140</c:v>
                </c:pt>
                <c:pt idx="1494">
                  <c:v>1140</c:v>
                </c:pt>
                <c:pt idx="1495">
                  <c:v>1141</c:v>
                </c:pt>
                <c:pt idx="1496">
                  <c:v>1140</c:v>
                </c:pt>
                <c:pt idx="1497">
                  <c:v>1140</c:v>
                </c:pt>
                <c:pt idx="1498">
                  <c:v>1139</c:v>
                </c:pt>
                <c:pt idx="1499">
                  <c:v>1141</c:v>
                </c:pt>
                <c:pt idx="1500">
                  <c:v>1140</c:v>
                </c:pt>
                <c:pt idx="1501">
                  <c:v>1139</c:v>
                </c:pt>
                <c:pt idx="1502">
                  <c:v>1139</c:v>
                </c:pt>
                <c:pt idx="1503">
                  <c:v>1140</c:v>
                </c:pt>
                <c:pt idx="1504">
                  <c:v>1140</c:v>
                </c:pt>
                <c:pt idx="1505">
                  <c:v>1139</c:v>
                </c:pt>
                <c:pt idx="1506">
                  <c:v>1139</c:v>
                </c:pt>
                <c:pt idx="1507">
                  <c:v>1139</c:v>
                </c:pt>
                <c:pt idx="1508">
                  <c:v>1141</c:v>
                </c:pt>
                <c:pt idx="1509">
                  <c:v>1140</c:v>
                </c:pt>
                <c:pt idx="1510">
                  <c:v>1139</c:v>
                </c:pt>
                <c:pt idx="1511">
                  <c:v>1144</c:v>
                </c:pt>
                <c:pt idx="1512">
                  <c:v>1140</c:v>
                </c:pt>
                <c:pt idx="1513">
                  <c:v>1139</c:v>
                </c:pt>
                <c:pt idx="1514">
                  <c:v>1139</c:v>
                </c:pt>
                <c:pt idx="1515">
                  <c:v>1193</c:v>
                </c:pt>
                <c:pt idx="1516">
                  <c:v>1185</c:v>
                </c:pt>
                <c:pt idx="1517">
                  <c:v>1186</c:v>
                </c:pt>
                <c:pt idx="1518">
                  <c:v>1189</c:v>
                </c:pt>
                <c:pt idx="1519">
                  <c:v>1191</c:v>
                </c:pt>
                <c:pt idx="1520">
                  <c:v>1189</c:v>
                </c:pt>
                <c:pt idx="1521">
                  <c:v>1192</c:v>
                </c:pt>
                <c:pt idx="1522">
                  <c:v>1197</c:v>
                </c:pt>
                <c:pt idx="1523">
                  <c:v>1195</c:v>
                </c:pt>
                <c:pt idx="1524">
                  <c:v>1196</c:v>
                </c:pt>
                <c:pt idx="1525">
                  <c:v>1197</c:v>
                </c:pt>
                <c:pt idx="1526">
                  <c:v>1198</c:v>
                </c:pt>
                <c:pt idx="1527">
                  <c:v>1199</c:v>
                </c:pt>
                <c:pt idx="1528">
                  <c:v>1199</c:v>
                </c:pt>
                <c:pt idx="1529">
                  <c:v>1200</c:v>
                </c:pt>
                <c:pt idx="1530">
                  <c:v>1200</c:v>
                </c:pt>
                <c:pt idx="1531">
                  <c:v>1200</c:v>
                </c:pt>
                <c:pt idx="1532">
                  <c:v>1197</c:v>
                </c:pt>
                <c:pt idx="1533">
                  <c:v>1197</c:v>
                </c:pt>
                <c:pt idx="1534">
                  <c:v>1197</c:v>
                </c:pt>
                <c:pt idx="1535">
                  <c:v>1197</c:v>
                </c:pt>
                <c:pt idx="1536">
                  <c:v>1197</c:v>
                </c:pt>
                <c:pt idx="1537">
                  <c:v>1197</c:v>
                </c:pt>
                <c:pt idx="1538">
                  <c:v>1197</c:v>
                </c:pt>
                <c:pt idx="1539">
                  <c:v>1197</c:v>
                </c:pt>
                <c:pt idx="1540">
                  <c:v>1197</c:v>
                </c:pt>
                <c:pt idx="1541">
                  <c:v>1197</c:v>
                </c:pt>
                <c:pt idx="1542">
                  <c:v>1197</c:v>
                </c:pt>
                <c:pt idx="1543">
                  <c:v>1197</c:v>
                </c:pt>
                <c:pt idx="1544">
                  <c:v>1197</c:v>
                </c:pt>
                <c:pt idx="1545">
                  <c:v>1198</c:v>
                </c:pt>
                <c:pt idx="1546">
                  <c:v>1198</c:v>
                </c:pt>
                <c:pt idx="1547">
                  <c:v>1198</c:v>
                </c:pt>
                <c:pt idx="1548">
                  <c:v>1198</c:v>
                </c:pt>
                <c:pt idx="1549">
                  <c:v>1198</c:v>
                </c:pt>
                <c:pt idx="1550">
                  <c:v>1198</c:v>
                </c:pt>
                <c:pt idx="1551">
                  <c:v>1198</c:v>
                </c:pt>
                <c:pt idx="1552">
                  <c:v>1199</c:v>
                </c:pt>
                <c:pt idx="1553">
                  <c:v>1198</c:v>
                </c:pt>
                <c:pt idx="1554">
                  <c:v>1199</c:v>
                </c:pt>
                <c:pt idx="1555">
                  <c:v>1199</c:v>
                </c:pt>
                <c:pt idx="1556">
                  <c:v>1199</c:v>
                </c:pt>
                <c:pt idx="1557">
                  <c:v>1199</c:v>
                </c:pt>
                <c:pt idx="1558">
                  <c:v>1199</c:v>
                </c:pt>
                <c:pt idx="1559">
                  <c:v>1199</c:v>
                </c:pt>
                <c:pt idx="1560">
                  <c:v>1199</c:v>
                </c:pt>
                <c:pt idx="1561">
                  <c:v>1199</c:v>
                </c:pt>
                <c:pt idx="1562">
                  <c:v>1199</c:v>
                </c:pt>
                <c:pt idx="1563">
                  <c:v>1199</c:v>
                </c:pt>
                <c:pt idx="1564">
                  <c:v>1199</c:v>
                </c:pt>
                <c:pt idx="1565">
                  <c:v>1200</c:v>
                </c:pt>
                <c:pt idx="1566">
                  <c:v>1200</c:v>
                </c:pt>
                <c:pt idx="1567">
                  <c:v>1200</c:v>
                </c:pt>
                <c:pt idx="1568">
                  <c:v>1200</c:v>
                </c:pt>
                <c:pt idx="1569">
                  <c:v>1200</c:v>
                </c:pt>
                <c:pt idx="1570">
                  <c:v>1200</c:v>
                </c:pt>
                <c:pt idx="1571">
                  <c:v>1200</c:v>
                </c:pt>
                <c:pt idx="1572">
                  <c:v>1200</c:v>
                </c:pt>
                <c:pt idx="1573">
                  <c:v>1200</c:v>
                </c:pt>
                <c:pt idx="1574">
                  <c:v>1200</c:v>
                </c:pt>
                <c:pt idx="1575">
                  <c:v>1200</c:v>
                </c:pt>
                <c:pt idx="1576">
                  <c:v>1200</c:v>
                </c:pt>
                <c:pt idx="1577">
                  <c:v>1200</c:v>
                </c:pt>
                <c:pt idx="1578">
                  <c:v>1200</c:v>
                </c:pt>
                <c:pt idx="1579">
                  <c:v>1200</c:v>
                </c:pt>
                <c:pt idx="1580">
                  <c:v>1200</c:v>
                </c:pt>
                <c:pt idx="1581">
                  <c:v>1200</c:v>
                </c:pt>
                <c:pt idx="1582">
                  <c:v>1200</c:v>
                </c:pt>
                <c:pt idx="1583">
                  <c:v>1200</c:v>
                </c:pt>
                <c:pt idx="1584">
                  <c:v>1200</c:v>
                </c:pt>
                <c:pt idx="1585">
                  <c:v>1200</c:v>
                </c:pt>
                <c:pt idx="1586">
                  <c:v>1200</c:v>
                </c:pt>
                <c:pt idx="1587">
                  <c:v>1200</c:v>
                </c:pt>
                <c:pt idx="1588">
                  <c:v>1200</c:v>
                </c:pt>
                <c:pt idx="1589">
                  <c:v>1200</c:v>
                </c:pt>
                <c:pt idx="1590">
                  <c:v>1200</c:v>
                </c:pt>
                <c:pt idx="1591">
                  <c:v>1200</c:v>
                </c:pt>
                <c:pt idx="1592">
                  <c:v>1200</c:v>
                </c:pt>
                <c:pt idx="1593">
                  <c:v>1200</c:v>
                </c:pt>
                <c:pt idx="1594">
                  <c:v>1200</c:v>
                </c:pt>
                <c:pt idx="1595">
                  <c:v>1200</c:v>
                </c:pt>
                <c:pt idx="1596">
                  <c:v>1201</c:v>
                </c:pt>
                <c:pt idx="1597">
                  <c:v>1201</c:v>
                </c:pt>
                <c:pt idx="1598">
                  <c:v>1201</c:v>
                </c:pt>
                <c:pt idx="1599">
                  <c:v>1201</c:v>
                </c:pt>
                <c:pt idx="1600">
                  <c:v>1201</c:v>
                </c:pt>
                <c:pt idx="1601">
                  <c:v>1201</c:v>
                </c:pt>
                <c:pt idx="1602">
                  <c:v>1201</c:v>
                </c:pt>
                <c:pt idx="1603">
                  <c:v>1201</c:v>
                </c:pt>
                <c:pt idx="1604">
                  <c:v>1201</c:v>
                </c:pt>
                <c:pt idx="1605">
                  <c:v>1201</c:v>
                </c:pt>
                <c:pt idx="1606">
                  <c:v>1201</c:v>
                </c:pt>
                <c:pt idx="1607">
                  <c:v>1201</c:v>
                </c:pt>
                <c:pt idx="1608">
                  <c:v>1201</c:v>
                </c:pt>
                <c:pt idx="1609">
                  <c:v>1201</c:v>
                </c:pt>
                <c:pt idx="1610">
                  <c:v>1201</c:v>
                </c:pt>
                <c:pt idx="1611">
                  <c:v>1201</c:v>
                </c:pt>
                <c:pt idx="1612">
                  <c:v>1201</c:v>
                </c:pt>
                <c:pt idx="1613">
                  <c:v>1201</c:v>
                </c:pt>
                <c:pt idx="1614">
                  <c:v>1201</c:v>
                </c:pt>
                <c:pt idx="1615">
                  <c:v>1201</c:v>
                </c:pt>
                <c:pt idx="1616">
                  <c:v>1201</c:v>
                </c:pt>
                <c:pt idx="1617">
                  <c:v>1201</c:v>
                </c:pt>
                <c:pt idx="1618">
                  <c:v>1201</c:v>
                </c:pt>
                <c:pt idx="1619">
                  <c:v>1201</c:v>
                </c:pt>
                <c:pt idx="1620">
                  <c:v>1201</c:v>
                </c:pt>
                <c:pt idx="1621">
                  <c:v>1201</c:v>
                </c:pt>
                <c:pt idx="1622">
                  <c:v>1201</c:v>
                </c:pt>
                <c:pt idx="1623">
                  <c:v>1201</c:v>
                </c:pt>
                <c:pt idx="1624">
                  <c:v>1201</c:v>
                </c:pt>
                <c:pt idx="1625">
                  <c:v>1201</c:v>
                </c:pt>
                <c:pt idx="1626">
                  <c:v>1201</c:v>
                </c:pt>
                <c:pt idx="1627">
                  <c:v>1201</c:v>
                </c:pt>
                <c:pt idx="1628">
                  <c:v>1201</c:v>
                </c:pt>
                <c:pt idx="1629">
                  <c:v>1201</c:v>
                </c:pt>
                <c:pt idx="1630">
                  <c:v>1201</c:v>
                </c:pt>
                <c:pt idx="1631">
                  <c:v>1199</c:v>
                </c:pt>
                <c:pt idx="1632">
                  <c:v>1199</c:v>
                </c:pt>
                <c:pt idx="1633">
                  <c:v>1199</c:v>
                </c:pt>
                <c:pt idx="1634">
                  <c:v>1198</c:v>
                </c:pt>
                <c:pt idx="1635">
                  <c:v>1198</c:v>
                </c:pt>
                <c:pt idx="1636">
                  <c:v>1198</c:v>
                </c:pt>
                <c:pt idx="1637">
                  <c:v>1198</c:v>
                </c:pt>
                <c:pt idx="1638">
                  <c:v>1198</c:v>
                </c:pt>
                <c:pt idx="1639">
                  <c:v>1198</c:v>
                </c:pt>
                <c:pt idx="1640">
                  <c:v>1198</c:v>
                </c:pt>
                <c:pt idx="1641">
                  <c:v>1198</c:v>
                </c:pt>
                <c:pt idx="1642">
                  <c:v>1198</c:v>
                </c:pt>
                <c:pt idx="1643">
                  <c:v>1198</c:v>
                </c:pt>
                <c:pt idx="1644">
                  <c:v>1198</c:v>
                </c:pt>
                <c:pt idx="1645">
                  <c:v>1198</c:v>
                </c:pt>
                <c:pt idx="1646">
                  <c:v>1198</c:v>
                </c:pt>
                <c:pt idx="1647">
                  <c:v>1198</c:v>
                </c:pt>
                <c:pt idx="1648">
                  <c:v>1198</c:v>
                </c:pt>
                <c:pt idx="1649">
                  <c:v>1198</c:v>
                </c:pt>
                <c:pt idx="1650">
                  <c:v>1198</c:v>
                </c:pt>
                <c:pt idx="1651">
                  <c:v>1199</c:v>
                </c:pt>
                <c:pt idx="1652">
                  <c:v>1199</c:v>
                </c:pt>
                <c:pt idx="1653">
                  <c:v>1199</c:v>
                </c:pt>
                <c:pt idx="1654">
                  <c:v>1199</c:v>
                </c:pt>
                <c:pt idx="1655">
                  <c:v>1199</c:v>
                </c:pt>
                <c:pt idx="1656">
                  <c:v>1199</c:v>
                </c:pt>
                <c:pt idx="1657">
                  <c:v>1199</c:v>
                </c:pt>
                <c:pt idx="1658">
                  <c:v>1199</c:v>
                </c:pt>
                <c:pt idx="1659">
                  <c:v>1199</c:v>
                </c:pt>
                <c:pt idx="1660">
                  <c:v>1199</c:v>
                </c:pt>
                <c:pt idx="1661">
                  <c:v>1199</c:v>
                </c:pt>
                <c:pt idx="1662">
                  <c:v>1199</c:v>
                </c:pt>
                <c:pt idx="1663">
                  <c:v>1199</c:v>
                </c:pt>
                <c:pt idx="1664">
                  <c:v>1199</c:v>
                </c:pt>
                <c:pt idx="1665">
                  <c:v>1199</c:v>
                </c:pt>
                <c:pt idx="1666">
                  <c:v>1199</c:v>
                </c:pt>
                <c:pt idx="1667">
                  <c:v>1199</c:v>
                </c:pt>
                <c:pt idx="1668">
                  <c:v>1199</c:v>
                </c:pt>
                <c:pt idx="1669">
                  <c:v>1199</c:v>
                </c:pt>
                <c:pt idx="1670">
                  <c:v>1199</c:v>
                </c:pt>
                <c:pt idx="1671">
                  <c:v>1199</c:v>
                </c:pt>
                <c:pt idx="1672">
                  <c:v>1199</c:v>
                </c:pt>
                <c:pt idx="1673">
                  <c:v>1199</c:v>
                </c:pt>
                <c:pt idx="1674">
                  <c:v>1199</c:v>
                </c:pt>
                <c:pt idx="1675">
                  <c:v>1199</c:v>
                </c:pt>
                <c:pt idx="1676">
                  <c:v>1200</c:v>
                </c:pt>
                <c:pt idx="1677">
                  <c:v>1200</c:v>
                </c:pt>
                <c:pt idx="1678">
                  <c:v>1200</c:v>
                </c:pt>
                <c:pt idx="1679">
                  <c:v>1200</c:v>
                </c:pt>
                <c:pt idx="1680">
                  <c:v>1200</c:v>
                </c:pt>
                <c:pt idx="1681">
                  <c:v>1200</c:v>
                </c:pt>
                <c:pt idx="1682">
                  <c:v>1200</c:v>
                </c:pt>
                <c:pt idx="1683">
                  <c:v>1200</c:v>
                </c:pt>
                <c:pt idx="1684">
                  <c:v>1200</c:v>
                </c:pt>
                <c:pt idx="1685">
                  <c:v>1200</c:v>
                </c:pt>
                <c:pt idx="1686">
                  <c:v>1200</c:v>
                </c:pt>
                <c:pt idx="1687">
                  <c:v>1200</c:v>
                </c:pt>
                <c:pt idx="1688">
                  <c:v>1200</c:v>
                </c:pt>
                <c:pt idx="1689">
                  <c:v>1200</c:v>
                </c:pt>
                <c:pt idx="1690">
                  <c:v>1200</c:v>
                </c:pt>
                <c:pt idx="1691">
                  <c:v>1200</c:v>
                </c:pt>
                <c:pt idx="1692">
                  <c:v>1200</c:v>
                </c:pt>
                <c:pt idx="1693">
                  <c:v>1200</c:v>
                </c:pt>
                <c:pt idx="1694">
                  <c:v>1200</c:v>
                </c:pt>
                <c:pt idx="1695">
                  <c:v>1200</c:v>
                </c:pt>
                <c:pt idx="1696">
                  <c:v>1200</c:v>
                </c:pt>
                <c:pt idx="1697">
                  <c:v>1200</c:v>
                </c:pt>
                <c:pt idx="1698">
                  <c:v>1200</c:v>
                </c:pt>
                <c:pt idx="1699">
                  <c:v>1200</c:v>
                </c:pt>
                <c:pt idx="1700">
                  <c:v>1200</c:v>
                </c:pt>
                <c:pt idx="1701">
                  <c:v>1200</c:v>
                </c:pt>
                <c:pt idx="1702">
                  <c:v>1200</c:v>
                </c:pt>
                <c:pt idx="1703">
                  <c:v>1200</c:v>
                </c:pt>
                <c:pt idx="1704">
                  <c:v>1200</c:v>
                </c:pt>
                <c:pt idx="1705">
                  <c:v>1200</c:v>
                </c:pt>
                <c:pt idx="1706">
                  <c:v>1200</c:v>
                </c:pt>
                <c:pt idx="1707">
                  <c:v>1200</c:v>
                </c:pt>
                <c:pt idx="1708">
                  <c:v>1200</c:v>
                </c:pt>
                <c:pt idx="1709">
                  <c:v>1200</c:v>
                </c:pt>
                <c:pt idx="1710">
                  <c:v>1200</c:v>
                </c:pt>
                <c:pt idx="1711">
                  <c:v>1200</c:v>
                </c:pt>
                <c:pt idx="1712">
                  <c:v>1200</c:v>
                </c:pt>
                <c:pt idx="1713">
                  <c:v>1200</c:v>
                </c:pt>
                <c:pt idx="1714">
                  <c:v>1200</c:v>
                </c:pt>
                <c:pt idx="1715">
                  <c:v>1200</c:v>
                </c:pt>
                <c:pt idx="1716">
                  <c:v>1200</c:v>
                </c:pt>
                <c:pt idx="1717">
                  <c:v>1200</c:v>
                </c:pt>
                <c:pt idx="1718">
                  <c:v>1201</c:v>
                </c:pt>
                <c:pt idx="1719">
                  <c:v>1201</c:v>
                </c:pt>
                <c:pt idx="1720">
                  <c:v>1201</c:v>
                </c:pt>
                <c:pt idx="1721">
                  <c:v>1201</c:v>
                </c:pt>
                <c:pt idx="1722">
                  <c:v>1201</c:v>
                </c:pt>
                <c:pt idx="1723">
                  <c:v>1201</c:v>
                </c:pt>
                <c:pt idx="1724">
                  <c:v>1201</c:v>
                </c:pt>
                <c:pt idx="1725">
                  <c:v>1201</c:v>
                </c:pt>
                <c:pt idx="1726">
                  <c:v>1201</c:v>
                </c:pt>
                <c:pt idx="1727">
                  <c:v>1201</c:v>
                </c:pt>
                <c:pt idx="1728">
                  <c:v>1201</c:v>
                </c:pt>
                <c:pt idx="1729">
                  <c:v>1201</c:v>
                </c:pt>
                <c:pt idx="1730">
                  <c:v>1201</c:v>
                </c:pt>
                <c:pt idx="1731">
                  <c:v>1201</c:v>
                </c:pt>
                <c:pt idx="1732">
                  <c:v>1201</c:v>
                </c:pt>
                <c:pt idx="1733">
                  <c:v>1201</c:v>
                </c:pt>
                <c:pt idx="1734">
                  <c:v>1201</c:v>
                </c:pt>
                <c:pt idx="1735">
                  <c:v>1201</c:v>
                </c:pt>
                <c:pt idx="1736">
                  <c:v>1201</c:v>
                </c:pt>
                <c:pt idx="1737">
                  <c:v>1201</c:v>
                </c:pt>
                <c:pt idx="1738">
                  <c:v>1201</c:v>
                </c:pt>
                <c:pt idx="1739">
                  <c:v>1201</c:v>
                </c:pt>
                <c:pt idx="1740">
                  <c:v>1201</c:v>
                </c:pt>
                <c:pt idx="1741">
                  <c:v>1201</c:v>
                </c:pt>
                <c:pt idx="1742">
                  <c:v>1201</c:v>
                </c:pt>
                <c:pt idx="1743">
                  <c:v>1201</c:v>
                </c:pt>
                <c:pt idx="1744">
                  <c:v>1201</c:v>
                </c:pt>
                <c:pt idx="1745">
                  <c:v>1201</c:v>
                </c:pt>
                <c:pt idx="1746">
                  <c:v>1202</c:v>
                </c:pt>
                <c:pt idx="1747">
                  <c:v>1202</c:v>
                </c:pt>
                <c:pt idx="1748">
                  <c:v>1202</c:v>
                </c:pt>
                <c:pt idx="1749">
                  <c:v>1202</c:v>
                </c:pt>
                <c:pt idx="1750">
                  <c:v>1202</c:v>
                </c:pt>
                <c:pt idx="1751">
                  <c:v>1202</c:v>
                </c:pt>
                <c:pt idx="1752">
                  <c:v>1202</c:v>
                </c:pt>
                <c:pt idx="1753">
                  <c:v>1202</c:v>
                </c:pt>
                <c:pt idx="1754">
                  <c:v>1202</c:v>
                </c:pt>
                <c:pt idx="1755">
                  <c:v>1202</c:v>
                </c:pt>
                <c:pt idx="1756">
                  <c:v>1202</c:v>
                </c:pt>
                <c:pt idx="1757">
                  <c:v>1202</c:v>
                </c:pt>
                <c:pt idx="1758">
                  <c:v>1202</c:v>
                </c:pt>
                <c:pt idx="1759">
                  <c:v>1202</c:v>
                </c:pt>
                <c:pt idx="1760">
                  <c:v>1202</c:v>
                </c:pt>
                <c:pt idx="1761">
                  <c:v>1202</c:v>
                </c:pt>
                <c:pt idx="1762">
                  <c:v>1202</c:v>
                </c:pt>
                <c:pt idx="1763">
                  <c:v>1202</c:v>
                </c:pt>
                <c:pt idx="1764">
                  <c:v>1202</c:v>
                </c:pt>
                <c:pt idx="1765">
                  <c:v>1202</c:v>
                </c:pt>
                <c:pt idx="1766">
                  <c:v>1202</c:v>
                </c:pt>
                <c:pt idx="1767">
                  <c:v>1202</c:v>
                </c:pt>
                <c:pt idx="1768">
                  <c:v>1202</c:v>
                </c:pt>
                <c:pt idx="1769">
                  <c:v>1202</c:v>
                </c:pt>
                <c:pt idx="1770">
                  <c:v>1202</c:v>
                </c:pt>
                <c:pt idx="1771">
                  <c:v>1202</c:v>
                </c:pt>
                <c:pt idx="1772">
                  <c:v>1202</c:v>
                </c:pt>
                <c:pt idx="1773">
                  <c:v>1202</c:v>
                </c:pt>
                <c:pt idx="1774">
                  <c:v>1202</c:v>
                </c:pt>
                <c:pt idx="1775">
                  <c:v>1202</c:v>
                </c:pt>
                <c:pt idx="1776">
                  <c:v>1202</c:v>
                </c:pt>
                <c:pt idx="1777">
                  <c:v>1203</c:v>
                </c:pt>
                <c:pt idx="1778">
                  <c:v>1203</c:v>
                </c:pt>
                <c:pt idx="1779">
                  <c:v>1203</c:v>
                </c:pt>
                <c:pt idx="1780">
                  <c:v>1203</c:v>
                </c:pt>
                <c:pt idx="1781">
                  <c:v>1203</c:v>
                </c:pt>
                <c:pt idx="1782">
                  <c:v>1203</c:v>
                </c:pt>
                <c:pt idx="1783">
                  <c:v>1203</c:v>
                </c:pt>
                <c:pt idx="1784">
                  <c:v>1203</c:v>
                </c:pt>
                <c:pt idx="1785">
                  <c:v>1203</c:v>
                </c:pt>
                <c:pt idx="1786">
                  <c:v>1203</c:v>
                </c:pt>
                <c:pt idx="1787">
                  <c:v>1203</c:v>
                </c:pt>
                <c:pt idx="1788">
                  <c:v>1203</c:v>
                </c:pt>
                <c:pt idx="1789">
                  <c:v>1203</c:v>
                </c:pt>
                <c:pt idx="1790">
                  <c:v>1203</c:v>
                </c:pt>
                <c:pt idx="1791">
                  <c:v>1203</c:v>
                </c:pt>
                <c:pt idx="1792">
                  <c:v>1203</c:v>
                </c:pt>
                <c:pt idx="1793">
                  <c:v>1203</c:v>
                </c:pt>
                <c:pt idx="1794">
                  <c:v>1203</c:v>
                </c:pt>
                <c:pt idx="1795">
                  <c:v>1203</c:v>
                </c:pt>
                <c:pt idx="1796">
                  <c:v>1203</c:v>
                </c:pt>
                <c:pt idx="1797">
                  <c:v>1203</c:v>
                </c:pt>
                <c:pt idx="1798">
                  <c:v>1203</c:v>
                </c:pt>
                <c:pt idx="1799">
                  <c:v>1203</c:v>
                </c:pt>
                <c:pt idx="1800">
                  <c:v>1203</c:v>
                </c:pt>
                <c:pt idx="1801">
                  <c:v>1203</c:v>
                </c:pt>
                <c:pt idx="1802">
                  <c:v>1203</c:v>
                </c:pt>
                <c:pt idx="1803">
                  <c:v>1203</c:v>
                </c:pt>
                <c:pt idx="1804">
                  <c:v>1203</c:v>
                </c:pt>
                <c:pt idx="1805">
                  <c:v>1203</c:v>
                </c:pt>
                <c:pt idx="1806">
                  <c:v>1203</c:v>
                </c:pt>
                <c:pt idx="1807">
                  <c:v>1203</c:v>
                </c:pt>
                <c:pt idx="1808">
                  <c:v>1203</c:v>
                </c:pt>
                <c:pt idx="1809">
                  <c:v>1203</c:v>
                </c:pt>
                <c:pt idx="1810">
                  <c:v>1203</c:v>
                </c:pt>
                <c:pt idx="1811">
                  <c:v>1203</c:v>
                </c:pt>
                <c:pt idx="1812">
                  <c:v>1203</c:v>
                </c:pt>
                <c:pt idx="1813">
                  <c:v>1203</c:v>
                </c:pt>
                <c:pt idx="1814">
                  <c:v>1203</c:v>
                </c:pt>
                <c:pt idx="1815">
                  <c:v>1203</c:v>
                </c:pt>
                <c:pt idx="1816">
                  <c:v>1203</c:v>
                </c:pt>
                <c:pt idx="1817">
                  <c:v>1203</c:v>
                </c:pt>
                <c:pt idx="1818">
                  <c:v>1203</c:v>
                </c:pt>
                <c:pt idx="1819">
                  <c:v>1203</c:v>
                </c:pt>
                <c:pt idx="1820">
                  <c:v>1203</c:v>
                </c:pt>
                <c:pt idx="1821">
                  <c:v>1204</c:v>
                </c:pt>
                <c:pt idx="1822">
                  <c:v>1204</c:v>
                </c:pt>
                <c:pt idx="1823">
                  <c:v>1204</c:v>
                </c:pt>
                <c:pt idx="1824">
                  <c:v>1204</c:v>
                </c:pt>
                <c:pt idx="1825">
                  <c:v>1204</c:v>
                </c:pt>
                <c:pt idx="1826">
                  <c:v>1204</c:v>
                </c:pt>
                <c:pt idx="1827">
                  <c:v>1204</c:v>
                </c:pt>
                <c:pt idx="1828">
                  <c:v>1204</c:v>
                </c:pt>
                <c:pt idx="1829">
                  <c:v>1204</c:v>
                </c:pt>
                <c:pt idx="1830">
                  <c:v>1204</c:v>
                </c:pt>
                <c:pt idx="1831">
                  <c:v>1204</c:v>
                </c:pt>
                <c:pt idx="1832">
                  <c:v>1204</c:v>
                </c:pt>
                <c:pt idx="1833">
                  <c:v>1204</c:v>
                </c:pt>
                <c:pt idx="1834">
                  <c:v>1204</c:v>
                </c:pt>
                <c:pt idx="1835">
                  <c:v>1204</c:v>
                </c:pt>
                <c:pt idx="1836">
                  <c:v>1204</c:v>
                </c:pt>
                <c:pt idx="1837">
                  <c:v>1204</c:v>
                </c:pt>
                <c:pt idx="1838">
                  <c:v>1204</c:v>
                </c:pt>
                <c:pt idx="1839">
                  <c:v>1204</c:v>
                </c:pt>
                <c:pt idx="1840">
                  <c:v>1204</c:v>
                </c:pt>
                <c:pt idx="1841">
                  <c:v>1204</c:v>
                </c:pt>
                <c:pt idx="1842">
                  <c:v>1204</c:v>
                </c:pt>
                <c:pt idx="1843">
                  <c:v>1204</c:v>
                </c:pt>
                <c:pt idx="1844">
                  <c:v>1204</c:v>
                </c:pt>
                <c:pt idx="1845">
                  <c:v>1204</c:v>
                </c:pt>
                <c:pt idx="1846">
                  <c:v>1204</c:v>
                </c:pt>
                <c:pt idx="1847">
                  <c:v>1204</c:v>
                </c:pt>
                <c:pt idx="1848">
                  <c:v>1204</c:v>
                </c:pt>
                <c:pt idx="1849">
                  <c:v>1204</c:v>
                </c:pt>
                <c:pt idx="1850">
                  <c:v>1204</c:v>
                </c:pt>
                <c:pt idx="1851">
                  <c:v>1204</c:v>
                </c:pt>
                <c:pt idx="1852">
                  <c:v>1204</c:v>
                </c:pt>
                <c:pt idx="1853">
                  <c:v>1204</c:v>
                </c:pt>
                <c:pt idx="1854">
                  <c:v>1204</c:v>
                </c:pt>
                <c:pt idx="1855">
                  <c:v>1204</c:v>
                </c:pt>
                <c:pt idx="1856">
                  <c:v>1204</c:v>
                </c:pt>
                <c:pt idx="1857">
                  <c:v>1204</c:v>
                </c:pt>
                <c:pt idx="1858">
                  <c:v>1204</c:v>
                </c:pt>
                <c:pt idx="1859">
                  <c:v>1204</c:v>
                </c:pt>
                <c:pt idx="1860">
                  <c:v>1204</c:v>
                </c:pt>
                <c:pt idx="1861">
                  <c:v>1204</c:v>
                </c:pt>
                <c:pt idx="1862">
                  <c:v>1204</c:v>
                </c:pt>
                <c:pt idx="1863">
                  <c:v>1204</c:v>
                </c:pt>
                <c:pt idx="1864">
                  <c:v>1205</c:v>
                </c:pt>
                <c:pt idx="1865">
                  <c:v>1205</c:v>
                </c:pt>
                <c:pt idx="1866">
                  <c:v>1204</c:v>
                </c:pt>
                <c:pt idx="1867">
                  <c:v>1205</c:v>
                </c:pt>
                <c:pt idx="1868">
                  <c:v>1204</c:v>
                </c:pt>
                <c:pt idx="1869">
                  <c:v>1205</c:v>
                </c:pt>
                <c:pt idx="1870">
                  <c:v>1205</c:v>
                </c:pt>
                <c:pt idx="1871">
                  <c:v>1205</c:v>
                </c:pt>
                <c:pt idx="1872">
                  <c:v>1205</c:v>
                </c:pt>
                <c:pt idx="1873">
                  <c:v>1205</c:v>
                </c:pt>
                <c:pt idx="1874">
                  <c:v>1205</c:v>
                </c:pt>
                <c:pt idx="1875">
                  <c:v>1205</c:v>
                </c:pt>
                <c:pt idx="1876">
                  <c:v>1205</c:v>
                </c:pt>
                <c:pt idx="1877">
                  <c:v>1205</c:v>
                </c:pt>
                <c:pt idx="1878">
                  <c:v>1205</c:v>
                </c:pt>
                <c:pt idx="1879">
                  <c:v>1205</c:v>
                </c:pt>
                <c:pt idx="1880">
                  <c:v>1205</c:v>
                </c:pt>
                <c:pt idx="1881">
                  <c:v>1205</c:v>
                </c:pt>
                <c:pt idx="1882">
                  <c:v>1205</c:v>
                </c:pt>
                <c:pt idx="1883">
                  <c:v>1205</c:v>
                </c:pt>
                <c:pt idx="1884">
                  <c:v>1205</c:v>
                </c:pt>
                <c:pt idx="1885">
                  <c:v>1205</c:v>
                </c:pt>
                <c:pt idx="1886">
                  <c:v>1205</c:v>
                </c:pt>
                <c:pt idx="1887">
                  <c:v>1205</c:v>
                </c:pt>
                <c:pt idx="1888">
                  <c:v>1205</c:v>
                </c:pt>
                <c:pt idx="1889">
                  <c:v>1205</c:v>
                </c:pt>
                <c:pt idx="1890">
                  <c:v>1205</c:v>
                </c:pt>
                <c:pt idx="1891">
                  <c:v>1205</c:v>
                </c:pt>
                <c:pt idx="1892">
                  <c:v>1205</c:v>
                </c:pt>
                <c:pt idx="1893">
                  <c:v>1205</c:v>
                </c:pt>
                <c:pt idx="1894">
                  <c:v>1205</c:v>
                </c:pt>
                <c:pt idx="1895">
                  <c:v>1205</c:v>
                </c:pt>
                <c:pt idx="1896">
                  <c:v>1205</c:v>
                </c:pt>
                <c:pt idx="1897">
                  <c:v>1205</c:v>
                </c:pt>
                <c:pt idx="1898">
                  <c:v>1205</c:v>
                </c:pt>
                <c:pt idx="1899">
                  <c:v>1205</c:v>
                </c:pt>
                <c:pt idx="1900">
                  <c:v>1205</c:v>
                </c:pt>
                <c:pt idx="1901">
                  <c:v>1205</c:v>
                </c:pt>
                <c:pt idx="1902">
                  <c:v>1205</c:v>
                </c:pt>
                <c:pt idx="1903">
                  <c:v>1201</c:v>
                </c:pt>
                <c:pt idx="1904">
                  <c:v>1194</c:v>
                </c:pt>
                <c:pt idx="1905">
                  <c:v>1187</c:v>
                </c:pt>
                <c:pt idx="1906">
                  <c:v>1182</c:v>
                </c:pt>
                <c:pt idx="1907">
                  <c:v>1179</c:v>
                </c:pt>
                <c:pt idx="1908">
                  <c:v>1177</c:v>
                </c:pt>
                <c:pt idx="1909">
                  <c:v>1175</c:v>
                </c:pt>
                <c:pt idx="1910">
                  <c:v>1173</c:v>
                </c:pt>
                <c:pt idx="1911">
                  <c:v>1171</c:v>
                </c:pt>
                <c:pt idx="1912">
                  <c:v>1169</c:v>
                </c:pt>
                <c:pt idx="1913">
                  <c:v>1168</c:v>
                </c:pt>
                <c:pt idx="1914">
                  <c:v>1167</c:v>
                </c:pt>
                <c:pt idx="1915">
                  <c:v>1165</c:v>
                </c:pt>
                <c:pt idx="1916">
                  <c:v>1165</c:v>
                </c:pt>
                <c:pt idx="1917">
                  <c:v>1164</c:v>
                </c:pt>
                <c:pt idx="1918">
                  <c:v>1163</c:v>
                </c:pt>
                <c:pt idx="1919">
                  <c:v>1162</c:v>
                </c:pt>
                <c:pt idx="1920">
                  <c:v>1162</c:v>
                </c:pt>
                <c:pt idx="1921">
                  <c:v>1162</c:v>
                </c:pt>
                <c:pt idx="1922">
                  <c:v>1161</c:v>
                </c:pt>
                <c:pt idx="1923">
                  <c:v>1161</c:v>
                </c:pt>
                <c:pt idx="1924">
                  <c:v>1160</c:v>
                </c:pt>
                <c:pt idx="1925">
                  <c:v>1160</c:v>
                </c:pt>
                <c:pt idx="1926">
                  <c:v>1160</c:v>
                </c:pt>
                <c:pt idx="1927">
                  <c:v>1160</c:v>
                </c:pt>
                <c:pt idx="1928">
                  <c:v>1159</c:v>
                </c:pt>
                <c:pt idx="1929">
                  <c:v>1160</c:v>
                </c:pt>
                <c:pt idx="1930">
                  <c:v>1159</c:v>
                </c:pt>
                <c:pt idx="1931">
                  <c:v>1159</c:v>
                </c:pt>
                <c:pt idx="1932">
                  <c:v>1159</c:v>
                </c:pt>
                <c:pt idx="1933">
                  <c:v>1159</c:v>
                </c:pt>
                <c:pt idx="1934">
                  <c:v>1158</c:v>
                </c:pt>
                <c:pt idx="1935">
                  <c:v>1158</c:v>
                </c:pt>
                <c:pt idx="1936">
                  <c:v>1158</c:v>
                </c:pt>
                <c:pt idx="1937">
                  <c:v>1158</c:v>
                </c:pt>
                <c:pt idx="1938">
                  <c:v>1158</c:v>
                </c:pt>
                <c:pt idx="1939">
                  <c:v>1158</c:v>
                </c:pt>
                <c:pt idx="1940">
                  <c:v>1157</c:v>
                </c:pt>
                <c:pt idx="1941">
                  <c:v>1157</c:v>
                </c:pt>
                <c:pt idx="1942">
                  <c:v>1157</c:v>
                </c:pt>
                <c:pt idx="1943">
                  <c:v>1157</c:v>
                </c:pt>
                <c:pt idx="1944">
                  <c:v>1157</c:v>
                </c:pt>
                <c:pt idx="1945">
                  <c:v>1157</c:v>
                </c:pt>
                <c:pt idx="1946">
                  <c:v>1157</c:v>
                </c:pt>
                <c:pt idx="1947">
                  <c:v>1156</c:v>
                </c:pt>
                <c:pt idx="1948">
                  <c:v>1140</c:v>
                </c:pt>
                <c:pt idx="1949">
                  <c:v>1132</c:v>
                </c:pt>
                <c:pt idx="1950">
                  <c:v>1125</c:v>
                </c:pt>
                <c:pt idx="1951">
                  <c:v>1120</c:v>
                </c:pt>
                <c:pt idx="1952">
                  <c:v>1118</c:v>
                </c:pt>
                <c:pt idx="1953">
                  <c:v>1114</c:v>
                </c:pt>
                <c:pt idx="1954">
                  <c:v>1112</c:v>
                </c:pt>
                <c:pt idx="1955">
                  <c:v>1109</c:v>
                </c:pt>
                <c:pt idx="1956">
                  <c:v>1107</c:v>
                </c:pt>
                <c:pt idx="1957">
                  <c:v>1105</c:v>
                </c:pt>
                <c:pt idx="1958">
                  <c:v>1104</c:v>
                </c:pt>
                <c:pt idx="1959">
                  <c:v>1102</c:v>
                </c:pt>
                <c:pt idx="1960">
                  <c:v>1101</c:v>
                </c:pt>
                <c:pt idx="1961">
                  <c:v>1100</c:v>
                </c:pt>
                <c:pt idx="1962">
                  <c:v>1099</c:v>
                </c:pt>
                <c:pt idx="1963">
                  <c:v>1098</c:v>
                </c:pt>
                <c:pt idx="1964">
                  <c:v>1097</c:v>
                </c:pt>
                <c:pt idx="1965">
                  <c:v>1096</c:v>
                </c:pt>
                <c:pt idx="1966">
                  <c:v>1095</c:v>
                </c:pt>
                <c:pt idx="1967">
                  <c:v>1094</c:v>
                </c:pt>
                <c:pt idx="1968">
                  <c:v>1094</c:v>
                </c:pt>
                <c:pt idx="1969">
                  <c:v>1093</c:v>
                </c:pt>
                <c:pt idx="1970">
                  <c:v>1093</c:v>
                </c:pt>
                <c:pt idx="1971">
                  <c:v>1092</c:v>
                </c:pt>
                <c:pt idx="1972">
                  <c:v>1092</c:v>
                </c:pt>
                <c:pt idx="1973">
                  <c:v>1091</c:v>
                </c:pt>
                <c:pt idx="1974">
                  <c:v>1091</c:v>
                </c:pt>
                <c:pt idx="1975">
                  <c:v>1091</c:v>
                </c:pt>
                <c:pt idx="1976">
                  <c:v>1090</c:v>
                </c:pt>
                <c:pt idx="1977">
                  <c:v>1090</c:v>
                </c:pt>
                <c:pt idx="1978">
                  <c:v>1090</c:v>
                </c:pt>
                <c:pt idx="1979">
                  <c:v>1089</c:v>
                </c:pt>
                <c:pt idx="1980">
                  <c:v>1089</c:v>
                </c:pt>
                <c:pt idx="1981">
                  <c:v>1089</c:v>
                </c:pt>
                <c:pt idx="1982">
                  <c:v>1089</c:v>
                </c:pt>
                <c:pt idx="1983">
                  <c:v>1088</c:v>
                </c:pt>
                <c:pt idx="1984">
                  <c:v>1088</c:v>
                </c:pt>
                <c:pt idx="1985">
                  <c:v>1088</c:v>
                </c:pt>
                <c:pt idx="1986">
                  <c:v>1088</c:v>
                </c:pt>
                <c:pt idx="1987">
                  <c:v>1088</c:v>
                </c:pt>
                <c:pt idx="1988">
                  <c:v>1087</c:v>
                </c:pt>
                <c:pt idx="1989">
                  <c:v>1087</c:v>
                </c:pt>
                <c:pt idx="1990">
                  <c:v>1073</c:v>
                </c:pt>
                <c:pt idx="1991">
                  <c:v>1064</c:v>
                </c:pt>
                <c:pt idx="1992">
                  <c:v>1057</c:v>
                </c:pt>
                <c:pt idx="1993">
                  <c:v>1052</c:v>
                </c:pt>
                <c:pt idx="1994">
                  <c:v>1047</c:v>
                </c:pt>
                <c:pt idx="1995">
                  <c:v>1044</c:v>
                </c:pt>
                <c:pt idx="1996">
                  <c:v>1040</c:v>
                </c:pt>
                <c:pt idx="1997">
                  <c:v>1038</c:v>
                </c:pt>
                <c:pt idx="1998">
                  <c:v>1035</c:v>
                </c:pt>
                <c:pt idx="1999">
                  <c:v>1033</c:v>
                </c:pt>
                <c:pt idx="2000">
                  <c:v>1031</c:v>
                </c:pt>
                <c:pt idx="2001">
                  <c:v>1030</c:v>
                </c:pt>
                <c:pt idx="2002">
                  <c:v>1029</c:v>
                </c:pt>
                <c:pt idx="2003">
                  <c:v>1030</c:v>
                </c:pt>
                <c:pt idx="2004">
                  <c:v>1029</c:v>
                </c:pt>
                <c:pt idx="2005">
                  <c:v>1028</c:v>
                </c:pt>
                <c:pt idx="2006">
                  <c:v>1026</c:v>
                </c:pt>
                <c:pt idx="2007">
                  <c:v>1025</c:v>
                </c:pt>
                <c:pt idx="2008">
                  <c:v>1025</c:v>
                </c:pt>
                <c:pt idx="2009">
                  <c:v>1024</c:v>
                </c:pt>
                <c:pt idx="2010">
                  <c:v>1023</c:v>
                </c:pt>
                <c:pt idx="2011">
                  <c:v>1022</c:v>
                </c:pt>
                <c:pt idx="2012">
                  <c:v>1022</c:v>
                </c:pt>
                <c:pt idx="2013">
                  <c:v>1021</c:v>
                </c:pt>
                <c:pt idx="2014">
                  <c:v>1021</c:v>
                </c:pt>
                <c:pt idx="2015">
                  <c:v>1020</c:v>
                </c:pt>
                <c:pt idx="2016">
                  <c:v>1020</c:v>
                </c:pt>
                <c:pt idx="2017">
                  <c:v>1019</c:v>
                </c:pt>
                <c:pt idx="2018">
                  <c:v>1023</c:v>
                </c:pt>
                <c:pt idx="2019">
                  <c:v>1023</c:v>
                </c:pt>
                <c:pt idx="2020">
                  <c:v>1023</c:v>
                </c:pt>
                <c:pt idx="2021">
                  <c:v>1026</c:v>
                </c:pt>
                <c:pt idx="2022">
                  <c:v>1026</c:v>
                </c:pt>
                <c:pt idx="2023">
                  <c:v>1025</c:v>
                </c:pt>
                <c:pt idx="2024">
                  <c:v>1025</c:v>
                </c:pt>
                <c:pt idx="2025">
                  <c:v>1025</c:v>
                </c:pt>
                <c:pt idx="2026">
                  <c:v>1025</c:v>
                </c:pt>
                <c:pt idx="2027">
                  <c:v>1024</c:v>
                </c:pt>
                <c:pt idx="2028">
                  <c:v>1024</c:v>
                </c:pt>
                <c:pt idx="2029">
                  <c:v>1006</c:v>
                </c:pt>
                <c:pt idx="2030">
                  <c:v>998</c:v>
                </c:pt>
                <c:pt idx="2031">
                  <c:v>992</c:v>
                </c:pt>
                <c:pt idx="2032">
                  <c:v>987</c:v>
                </c:pt>
                <c:pt idx="2033">
                  <c:v>982</c:v>
                </c:pt>
                <c:pt idx="2034">
                  <c:v>980</c:v>
                </c:pt>
                <c:pt idx="2035">
                  <c:v>976</c:v>
                </c:pt>
                <c:pt idx="2036">
                  <c:v>974</c:v>
                </c:pt>
                <c:pt idx="2037">
                  <c:v>974</c:v>
                </c:pt>
                <c:pt idx="2038">
                  <c:v>972</c:v>
                </c:pt>
                <c:pt idx="2039">
                  <c:v>970</c:v>
                </c:pt>
                <c:pt idx="2040">
                  <c:v>968</c:v>
                </c:pt>
                <c:pt idx="2041">
                  <c:v>972</c:v>
                </c:pt>
                <c:pt idx="2042">
                  <c:v>971</c:v>
                </c:pt>
                <c:pt idx="2043">
                  <c:v>970</c:v>
                </c:pt>
                <c:pt idx="2044">
                  <c:v>969</c:v>
                </c:pt>
                <c:pt idx="2045">
                  <c:v>968</c:v>
                </c:pt>
                <c:pt idx="2046">
                  <c:v>967</c:v>
                </c:pt>
                <c:pt idx="2047">
                  <c:v>966</c:v>
                </c:pt>
                <c:pt idx="2048">
                  <c:v>965</c:v>
                </c:pt>
                <c:pt idx="2049">
                  <c:v>965</c:v>
                </c:pt>
                <c:pt idx="2050">
                  <c:v>964</c:v>
                </c:pt>
                <c:pt idx="2051">
                  <c:v>963</c:v>
                </c:pt>
                <c:pt idx="2052">
                  <c:v>963</c:v>
                </c:pt>
                <c:pt idx="2053">
                  <c:v>962</c:v>
                </c:pt>
                <c:pt idx="2054">
                  <c:v>962</c:v>
                </c:pt>
                <c:pt idx="2055">
                  <c:v>961</c:v>
                </c:pt>
                <c:pt idx="2056">
                  <c:v>961</c:v>
                </c:pt>
                <c:pt idx="2057">
                  <c:v>960</c:v>
                </c:pt>
                <c:pt idx="2058">
                  <c:v>960</c:v>
                </c:pt>
                <c:pt idx="2059">
                  <c:v>963</c:v>
                </c:pt>
                <c:pt idx="2060">
                  <c:v>963</c:v>
                </c:pt>
                <c:pt idx="2061">
                  <c:v>962</c:v>
                </c:pt>
                <c:pt idx="2062">
                  <c:v>961</c:v>
                </c:pt>
                <c:pt idx="2063">
                  <c:v>965</c:v>
                </c:pt>
                <c:pt idx="2064">
                  <c:v>967</c:v>
                </c:pt>
                <c:pt idx="2065">
                  <c:v>966</c:v>
                </c:pt>
                <c:pt idx="2066">
                  <c:v>965</c:v>
                </c:pt>
                <c:pt idx="2067">
                  <c:v>964</c:v>
                </c:pt>
                <c:pt idx="2068">
                  <c:v>964</c:v>
                </c:pt>
                <c:pt idx="2069">
                  <c:v>964</c:v>
                </c:pt>
                <c:pt idx="2070">
                  <c:v>964</c:v>
                </c:pt>
                <c:pt idx="2071">
                  <c:v>964</c:v>
                </c:pt>
                <c:pt idx="2072">
                  <c:v>963</c:v>
                </c:pt>
                <c:pt idx="2073">
                  <c:v>963</c:v>
                </c:pt>
                <c:pt idx="2074">
                  <c:v>963</c:v>
                </c:pt>
                <c:pt idx="2075">
                  <c:v>963</c:v>
                </c:pt>
                <c:pt idx="2076">
                  <c:v>968</c:v>
                </c:pt>
                <c:pt idx="2077">
                  <c:v>947</c:v>
                </c:pt>
                <c:pt idx="2078">
                  <c:v>941</c:v>
                </c:pt>
                <c:pt idx="2079">
                  <c:v>936</c:v>
                </c:pt>
                <c:pt idx="2080">
                  <c:v>931</c:v>
                </c:pt>
                <c:pt idx="2081">
                  <c:v>929</c:v>
                </c:pt>
                <c:pt idx="2082">
                  <c:v>926</c:v>
                </c:pt>
                <c:pt idx="2083">
                  <c:v>923</c:v>
                </c:pt>
                <c:pt idx="2084">
                  <c:v>921</c:v>
                </c:pt>
                <c:pt idx="2085">
                  <c:v>918</c:v>
                </c:pt>
                <c:pt idx="2086">
                  <c:v>917</c:v>
                </c:pt>
                <c:pt idx="2087">
                  <c:v>915</c:v>
                </c:pt>
                <c:pt idx="2088">
                  <c:v>913</c:v>
                </c:pt>
                <c:pt idx="2089">
                  <c:v>912</c:v>
                </c:pt>
                <c:pt idx="2090">
                  <c:v>911</c:v>
                </c:pt>
                <c:pt idx="2091">
                  <c:v>910</c:v>
                </c:pt>
                <c:pt idx="2092">
                  <c:v>909</c:v>
                </c:pt>
                <c:pt idx="2093">
                  <c:v>908</c:v>
                </c:pt>
                <c:pt idx="2094">
                  <c:v>908</c:v>
                </c:pt>
                <c:pt idx="2095">
                  <c:v>906</c:v>
                </c:pt>
                <c:pt idx="2096">
                  <c:v>905</c:v>
                </c:pt>
                <c:pt idx="2097">
                  <c:v>905</c:v>
                </c:pt>
                <c:pt idx="2098">
                  <c:v>904</c:v>
                </c:pt>
                <c:pt idx="2099">
                  <c:v>903</c:v>
                </c:pt>
                <c:pt idx="2100">
                  <c:v>903</c:v>
                </c:pt>
                <c:pt idx="2101">
                  <c:v>902</c:v>
                </c:pt>
                <c:pt idx="2102">
                  <c:v>902</c:v>
                </c:pt>
                <c:pt idx="2103">
                  <c:v>901</c:v>
                </c:pt>
                <c:pt idx="2104">
                  <c:v>900</c:v>
                </c:pt>
                <c:pt idx="2105">
                  <c:v>900</c:v>
                </c:pt>
                <c:pt idx="2106">
                  <c:v>899</c:v>
                </c:pt>
                <c:pt idx="2107">
                  <c:v>899</c:v>
                </c:pt>
                <c:pt idx="2108">
                  <c:v>898</c:v>
                </c:pt>
                <c:pt idx="2109">
                  <c:v>898</c:v>
                </c:pt>
                <c:pt idx="2110">
                  <c:v>898</c:v>
                </c:pt>
                <c:pt idx="2111">
                  <c:v>897</c:v>
                </c:pt>
                <c:pt idx="2112">
                  <c:v>897</c:v>
                </c:pt>
                <c:pt idx="2113">
                  <c:v>896</c:v>
                </c:pt>
                <c:pt idx="2114">
                  <c:v>896</c:v>
                </c:pt>
                <c:pt idx="2115">
                  <c:v>896</c:v>
                </c:pt>
                <c:pt idx="2116">
                  <c:v>895</c:v>
                </c:pt>
                <c:pt idx="2117">
                  <c:v>895</c:v>
                </c:pt>
                <c:pt idx="2118">
                  <c:v>894</c:v>
                </c:pt>
                <c:pt idx="2119">
                  <c:v>893</c:v>
                </c:pt>
                <c:pt idx="2120">
                  <c:v>893</c:v>
                </c:pt>
                <c:pt idx="2121">
                  <c:v>893</c:v>
                </c:pt>
                <c:pt idx="2122">
                  <c:v>893</c:v>
                </c:pt>
                <c:pt idx="2123">
                  <c:v>892</c:v>
                </c:pt>
                <c:pt idx="2124">
                  <c:v>892</c:v>
                </c:pt>
                <c:pt idx="2125">
                  <c:v>892</c:v>
                </c:pt>
                <c:pt idx="2126">
                  <c:v>891</c:v>
                </c:pt>
                <c:pt idx="2127">
                  <c:v>891</c:v>
                </c:pt>
                <c:pt idx="2128">
                  <c:v>891</c:v>
                </c:pt>
                <c:pt idx="2129">
                  <c:v>890</c:v>
                </c:pt>
                <c:pt idx="2130">
                  <c:v>890</c:v>
                </c:pt>
                <c:pt idx="2131">
                  <c:v>890</c:v>
                </c:pt>
                <c:pt idx="2132">
                  <c:v>890</c:v>
                </c:pt>
                <c:pt idx="2133">
                  <c:v>890</c:v>
                </c:pt>
                <c:pt idx="2134">
                  <c:v>890</c:v>
                </c:pt>
                <c:pt idx="2135">
                  <c:v>890</c:v>
                </c:pt>
                <c:pt idx="2136">
                  <c:v>891</c:v>
                </c:pt>
                <c:pt idx="2137">
                  <c:v>891</c:v>
                </c:pt>
                <c:pt idx="2138">
                  <c:v>890</c:v>
                </c:pt>
                <c:pt idx="2139">
                  <c:v>890</c:v>
                </c:pt>
                <c:pt idx="2140">
                  <c:v>890</c:v>
                </c:pt>
                <c:pt idx="2141">
                  <c:v>890</c:v>
                </c:pt>
                <c:pt idx="2142">
                  <c:v>890</c:v>
                </c:pt>
                <c:pt idx="2143">
                  <c:v>890</c:v>
                </c:pt>
                <c:pt idx="2144">
                  <c:v>890</c:v>
                </c:pt>
                <c:pt idx="2145">
                  <c:v>889</c:v>
                </c:pt>
                <c:pt idx="2146">
                  <c:v>889</c:v>
                </c:pt>
                <c:pt idx="2147">
                  <c:v>889</c:v>
                </c:pt>
                <c:pt idx="2148">
                  <c:v>889</c:v>
                </c:pt>
                <c:pt idx="2149">
                  <c:v>889</c:v>
                </c:pt>
                <c:pt idx="2150">
                  <c:v>889</c:v>
                </c:pt>
                <c:pt idx="2151">
                  <c:v>888</c:v>
                </c:pt>
                <c:pt idx="2152">
                  <c:v>888</c:v>
                </c:pt>
                <c:pt idx="2153">
                  <c:v>888</c:v>
                </c:pt>
                <c:pt idx="2154">
                  <c:v>888</c:v>
                </c:pt>
                <c:pt idx="2155">
                  <c:v>888</c:v>
                </c:pt>
                <c:pt idx="2156">
                  <c:v>888</c:v>
                </c:pt>
                <c:pt idx="2157">
                  <c:v>888</c:v>
                </c:pt>
                <c:pt idx="2158">
                  <c:v>888</c:v>
                </c:pt>
                <c:pt idx="2159">
                  <c:v>888</c:v>
                </c:pt>
                <c:pt idx="2160">
                  <c:v>888</c:v>
                </c:pt>
                <c:pt idx="2161">
                  <c:v>888</c:v>
                </c:pt>
                <c:pt idx="2162">
                  <c:v>888</c:v>
                </c:pt>
                <c:pt idx="2163">
                  <c:v>859</c:v>
                </c:pt>
                <c:pt idx="2164">
                  <c:v>853</c:v>
                </c:pt>
                <c:pt idx="2165">
                  <c:v>849</c:v>
                </c:pt>
                <c:pt idx="2166">
                  <c:v>846</c:v>
                </c:pt>
                <c:pt idx="2167">
                  <c:v>843</c:v>
                </c:pt>
                <c:pt idx="2168">
                  <c:v>840</c:v>
                </c:pt>
                <c:pt idx="2169">
                  <c:v>837</c:v>
                </c:pt>
                <c:pt idx="2170">
                  <c:v>835</c:v>
                </c:pt>
                <c:pt idx="2171">
                  <c:v>833</c:v>
                </c:pt>
                <c:pt idx="2172">
                  <c:v>832</c:v>
                </c:pt>
                <c:pt idx="2173">
                  <c:v>830</c:v>
                </c:pt>
                <c:pt idx="2174">
                  <c:v>828</c:v>
                </c:pt>
                <c:pt idx="2175">
                  <c:v>828</c:v>
                </c:pt>
                <c:pt idx="2176">
                  <c:v>827</c:v>
                </c:pt>
                <c:pt idx="2177">
                  <c:v>826</c:v>
                </c:pt>
                <c:pt idx="2178">
                  <c:v>824</c:v>
                </c:pt>
                <c:pt idx="2179">
                  <c:v>823</c:v>
                </c:pt>
                <c:pt idx="2180">
                  <c:v>822</c:v>
                </c:pt>
                <c:pt idx="2181">
                  <c:v>822</c:v>
                </c:pt>
                <c:pt idx="2182">
                  <c:v>821</c:v>
                </c:pt>
                <c:pt idx="2183">
                  <c:v>821</c:v>
                </c:pt>
                <c:pt idx="2184">
                  <c:v>820</c:v>
                </c:pt>
                <c:pt idx="2185">
                  <c:v>819</c:v>
                </c:pt>
                <c:pt idx="2186">
                  <c:v>818</c:v>
                </c:pt>
                <c:pt idx="2187">
                  <c:v>818</c:v>
                </c:pt>
                <c:pt idx="2188">
                  <c:v>817</c:v>
                </c:pt>
                <c:pt idx="2189">
                  <c:v>817</c:v>
                </c:pt>
                <c:pt idx="2190">
                  <c:v>816</c:v>
                </c:pt>
                <c:pt idx="2191">
                  <c:v>815</c:v>
                </c:pt>
                <c:pt idx="2192">
                  <c:v>814</c:v>
                </c:pt>
                <c:pt idx="2193">
                  <c:v>814</c:v>
                </c:pt>
                <c:pt idx="2194">
                  <c:v>814</c:v>
                </c:pt>
                <c:pt idx="2195">
                  <c:v>813</c:v>
                </c:pt>
                <c:pt idx="2196">
                  <c:v>813</c:v>
                </c:pt>
                <c:pt idx="2197">
                  <c:v>812</c:v>
                </c:pt>
                <c:pt idx="2198">
                  <c:v>812</c:v>
                </c:pt>
                <c:pt idx="2199">
                  <c:v>812</c:v>
                </c:pt>
                <c:pt idx="2200">
                  <c:v>811</c:v>
                </c:pt>
                <c:pt idx="2201">
                  <c:v>811</c:v>
                </c:pt>
                <c:pt idx="2202">
                  <c:v>810</c:v>
                </c:pt>
                <c:pt idx="2203">
                  <c:v>810</c:v>
                </c:pt>
                <c:pt idx="2204">
                  <c:v>810</c:v>
                </c:pt>
                <c:pt idx="2205">
                  <c:v>810</c:v>
                </c:pt>
                <c:pt idx="2206">
                  <c:v>809</c:v>
                </c:pt>
                <c:pt idx="2207">
                  <c:v>809</c:v>
                </c:pt>
                <c:pt idx="2208">
                  <c:v>809</c:v>
                </c:pt>
                <c:pt idx="2209">
                  <c:v>809</c:v>
                </c:pt>
                <c:pt idx="2210">
                  <c:v>808</c:v>
                </c:pt>
                <c:pt idx="2211">
                  <c:v>808</c:v>
                </c:pt>
                <c:pt idx="2212">
                  <c:v>808</c:v>
                </c:pt>
                <c:pt idx="2213">
                  <c:v>808</c:v>
                </c:pt>
                <c:pt idx="2214">
                  <c:v>807</c:v>
                </c:pt>
                <c:pt idx="2215">
                  <c:v>807</c:v>
                </c:pt>
                <c:pt idx="2216">
                  <c:v>807</c:v>
                </c:pt>
                <c:pt idx="2217">
                  <c:v>807</c:v>
                </c:pt>
                <c:pt idx="2218">
                  <c:v>807</c:v>
                </c:pt>
                <c:pt idx="2219">
                  <c:v>806</c:v>
                </c:pt>
                <c:pt idx="2220">
                  <c:v>806</c:v>
                </c:pt>
                <c:pt idx="2221">
                  <c:v>807</c:v>
                </c:pt>
                <c:pt idx="2222">
                  <c:v>806</c:v>
                </c:pt>
                <c:pt idx="2223">
                  <c:v>806</c:v>
                </c:pt>
                <c:pt idx="2224">
                  <c:v>806</c:v>
                </c:pt>
                <c:pt idx="2225">
                  <c:v>806</c:v>
                </c:pt>
                <c:pt idx="2226">
                  <c:v>806</c:v>
                </c:pt>
                <c:pt idx="2227">
                  <c:v>805</c:v>
                </c:pt>
                <c:pt idx="2228">
                  <c:v>805</c:v>
                </c:pt>
                <c:pt idx="2229">
                  <c:v>805</c:v>
                </c:pt>
                <c:pt idx="2230">
                  <c:v>805</c:v>
                </c:pt>
                <c:pt idx="2231">
                  <c:v>805</c:v>
                </c:pt>
                <c:pt idx="2232">
                  <c:v>805</c:v>
                </c:pt>
                <c:pt idx="2233">
                  <c:v>805</c:v>
                </c:pt>
                <c:pt idx="2234">
                  <c:v>804</c:v>
                </c:pt>
                <c:pt idx="2235">
                  <c:v>804</c:v>
                </c:pt>
                <c:pt idx="2236">
                  <c:v>804</c:v>
                </c:pt>
                <c:pt idx="2237">
                  <c:v>804</c:v>
                </c:pt>
                <c:pt idx="2238">
                  <c:v>804</c:v>
                </c:pt>
                <c:pt idx="2239">
                  <c:v>804</c:v>
                </c:pt>
                <c:pt idx="2240">
                  <c:v>804</c:v>
                </c:pt>
                <c:pt idx="2241">
                  <c:v>804</c:v>
                </c:pt>
                <c:pt idx="2242">
                  <c:v>804</c:v>
                </c:pt>
                <c:pt idx="2243">
                  <c:v>804</c:v>
                </c:pt>
                <c:pt idx="2244">
                  <c:v>803</c:v>
                </c:pt>
                <c:pt idx="2245">
                  <c:v>804</c:v>
                </c:pt>
                <c:pt idx="2246">
                  <c:v>803</c:v>
                </c:pt>
                <c:pt idx="2247">
                  <c:v>803</c:v>
                </c:pt>
                <c:pt idx="2248">
                  <c:v>803</c:v>
                </c:pt>
                <c:pt idx="2249">
                  <c:v>803</c:v>
                </c:pt>
                <c:pt idx="2250">
                  <c:v>803</c:v>
                </c:pt>
                <c:pt idx="2251">
                  <c:v>803</c:v>
                </c:pt>
                <c:pt idx="2252">
                  <c:v>803</c:v>
                </c:pt>
                <c:pt idx="2253">
                  <c:v>803</c:v>
                </c:pt>
                <c:pt idx="2254">
                  <c:v>803</c:v>
                </c:pt>
                <c:pt idx="2255">
                  <c:v>803</c:v>
                </c:pt>
                <c:pt idx="2256">
                  <c:v>803</c:v>
                </c:pt>
                <c:pt idx="2257">
                  <c:v>802</c:v>
                </c:pt>
                <c:pt idx="2258">
                  <c:v>802</c:v>
                </c:pt>
                <c:pt idx="2259">
                  <c:v>803</c:v>
                </c:pt>
                <c:pt idx="2260">
                  <c:v>803</c:v>
                </c:pt>
                <c:pt idx="2261">
                  <c:v>802</c:v>
                </c:pt>
                <c:pt idx="2262">
                  <c:v>802</c:v>
                </c:pt>
                <c:pt idx="2263">
                  <c:v>802</c:v>
                </c:pt>
                <c:pt idx="2264">
                  <c:v>802</c:v>
                </c:pt>
                <c:pt idx="2265">
                  <c:v>802</c:v>
                </c:pt>
                <c:pt idx="2266">
                  <c:v>802</c:v>
                </c:pt>
                <c:pt idx="2267">
                  <c:v>802</c:v>
                </c:pt>
                <c:pt idx="2268">
                  <c:v>802</c:v>
                </c:pt>
                <c:pt idx="2269">
                  <c:v>801</c:v>
                </c:pt>
                <c:pt idx="2270">
                  <c:v>801</c:v>
                </c:pt>
                <c:pt idx="2271">
                  <c:v>801</c:v>
                </c:pt>
                <c:pt idx="2272">
                  <c:v>801</c:v>
                </c:pt>
                <c:pt idx="2273">
                  <c:v>802</c:v>
                </c:pt>
                <c:pt idx="2274">
                  <c:v>801</c:v>
                </c:pt>
                <c:pt idx="2275">
                  <c:v>801</c:v>
                </c:pt>
                <c:pt idx="2276">
                  <c:v>801</c:v>
                </c:pt>
                <c:pt idx="2277">
                  <c:v>801</c:v>
                </c:pt>
                <c:pt idx="2278">
                  <c:v>801</c:v>
                </c:pt>
                <c:pt idx="2279">
                  <c:v>801</c:v>
                </c:pt>
                <c:pt idx="2280">
                  <c:v>801</c:v>
                </c:pt>
                <c:pt idx="2281">
                  <c:v>801</c:v>
                </c:pt>
                <c:pt idx="2282">
                  <c:v>800</c:v>
                </c:pt>
                <c:pt idx="2283">
                  <c:v>801</c:v>
                </c:pt>
                <c:pt idx="2284">
                  <c:v>800</c:v>
                </c:pt>
                <c:pt idx="2285">
                  <c:v>800</c:v>
                </c:pt>
                <c:pt idx="2286">
                  <c:v>800</c:v>
                </c:pt>
                <c:pt idx="2287">
                  <c:v>800</c:v>
                </c:pt>
                <c:pt idx="2288">
                  <c:v>800</c:v>
                </c:pt>
                <c:pt idx="2289">
                  <c:v>800</c:v>
                </c:pt>
                <c:pt idx="2290">
                  <c:v>800</c:v>
                </c:pt>
                <c:pt idx="2291">
                  <c:v>800</c:v>
                </c:pt>
                <c:pt idx="2292">
                  <c:v>800</c:v>
                </c:pt>
                <c:pt idx="2293">
                  <c:v>800</c:v>
                </c:pt>
                <c:pt idx="2294">
                  <c:v>800</c:v>
                </c:pt>
                <c:pt idx="2295">
                  <c:v>800</c:v>
                </c:pt>
                <c:pt idx="2296">
                  <c:v>800</c:v>
                </c:pt>
                <c:pt idx="2297">
                  <c:v>800</c:v>
                </c:pt>
                <c:pt idx="2298">
                  <c:v>800</c:v>
                </c:pt>
                <c:pt idx="2299">
                  <c:v>800</c:v>
                </c:pt>
                <c:pt idx="2300">
                  <c:v>800</c:v>
                </c:pt>
                <c:pt idx="2301">
                  <c:v>800</c:v>
                </c:pt>
                <c:pt idx="2302">
                  <c:v>800</c:v>
                </c:pt>
                <c:pt idx="2303">
                  <c:v>800</c:v>
                </c:pt>
                <c:pt idx="2304">
                  <c:v>800</c:v>
                </c:pt>
                <c:pt idx="2305">
                  <c:v>800</c:v>
                </c:pt>
                <c:pt idx="2306">
                  <c:v>800</c:v>
                </c:pt>
                <c:pt idx="2307">
                  <c:v>799</c:v>
                </c:pt>
                <c:pt idx="2308">
                  <c:v>799</c:v>
                </c:pt>
                <c:pt idx="2309">
                  <c:v>799</c:v>
                </c:pt>
                <c:pt idx="2310">
                  <c:v>800</c:v>
                </c:pt>
                <c:pt idx="2311">
                  <c:v>800</c:v>
                </c:pt>
                <c:pt idx="2312">
                  <c:v>799</c:v>
                </c:pt>
                <c:pt idx="2313">
                  <c:v>799</c:v>
                </c:pt>
                <c:pt idx="2314">
                  <c:v>799</c:v>
                </c:pt>
                <c:pt idx="2315">
                  <c:v>799</c:v>
                </c:pt>
                <c:pt idx="2316">
                  <c:v>799</c:v>
                </c:pt>
                <c:pt idx="2317">
                  <c:v>799</c:v>
                </c:pt>
                <c:pt idx="2318">
                  <c:v>799</c:v>
                </c:pt>
                <c:pt idx="2319">
                  <c:v>799</c:v>
                </c:pt>
                <c:pt idx="2320">
                  <c:v>799</c:v>
                </c:pt>
                <c:pt idx="2321">
                  <c:v>799</c:v>
                </c:pt>
                <c:pt idx="2322">
                  <c:v>799</c:v>
                </c:pt>
                <c:pt idx="2323">
                  <c:v>799</c:v>
                </c:pt>
                <c:pt idx="2324">
                  <c:v>799</c:v>
                </c:pt>
                <c:pt idx="2325">
                  <c:v>799</c:v>
                </c:pt>
                <c:pt idx="2326">
                  <c:v>799</c:v>
                </c:pt>
                <c:pt idx="2327">
                  <c:v>799</c:v>
                </c:pt>
                <c:pt idx="2328">
                  <c:v>799</c:v>
                </c:pt>
                <c:pt idx="2329">
                  <c:v>799</c:v>
                </c:pt>
                <c:pt idx="2330">
                  <c:v>799</c:v>
                </c:pt>
                <c:pt idx="2331">
                  <c:v>764</c:v>
                </c:pt>
                <c:pt idx="2332">
                  <c:v>759</c:v>
                </c:pt>
                <c:pt idx="2333">
                  <c:v>755</c:v>
                </c:pt>
                <c:pt idx="2334">
                  <c:v>751</c:v>
                </c:pt>
                <c:pt idx="2335">
                  <c:v>748</c:v>
                </c:pt>
                <c:pt idx="2336">
                  <c:v>745</c:v>
                </c:pt>
                <c:pt idx="2337">
                  <c:v>743</c:v>
                </c:pt>
                <c:pt idx="2338">
                  <c:v>741</c:v>
                </c:pt>
                <c:pt idx="2339">
                  <c:v>739</c:v>
                </c:pt>
                <c:pt idx="2340">
                  <c:v>737</c:v>
                </c:pt>
                <c:pt idx="2341">
                  <c:v>735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C84-4669-B220-6D2582CDB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6749727"/>
        <c:axId val="1296740607"/>
        <c:extLst/>
      </c:scatterChart>
      <c:scatterChart>
        <c:scatterStyle val="smooth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613273728"/>
        <c:axId val="161328236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v>Third set - Test 11.06.25 - Voltage</c:v>
                </c:tx>
                <c:spPr>
                  <a:ln w="19050" cap="rnd">
                    <a:solidFill>
                      <a:srgbClr val="FF99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'11.06.25 endurance'!$Y$5:$Y$21286</c15:sqref>
                        </c15:formulaRef>
                      </c:ext>
                    </c:extLst>
                    <c:numCache>
                      <c:formatCode>0</c:formatCode>
                      <c:ptCount val="21282"/>
                      <c:pt idx="0">
                        <c:v>0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5</c:v>
                      </c:pt>
                      <c:pt idx="4">
                        <c:v>11</c:v>
                      </c:pt>
                      <c:pt idx="5">
                        <c:v>12</c:v>
                      </c:pt>
                      <c:pt idx="6">
                        <c:v>13</c:v>
                      </c:pt>
                      <c:pt idx="7">
                        <c:v>16</c:v>
                      </c:pt>
                      <c:pt idx="8">
                        <c:v>19</c:v>
                      </c:pt>
                      <c:pt idx="9">
                        <c:v>19</c:v>
                      </c:pt>
                      <c:pt idx="10">
                        <c:v>20</c:v>
                      </c:pt>
                      <c:pt idx="11">
                        <c:v>20</c:v>
                      </c:pt>
                      <c:pt idx="12">
                        <c:v>22</c:v>
                      </c:pt>
                      <c:pt idx="13">
                        <c:v>23</c:v>
                      </c:pt>
                      <c:pt idx="14">
                        <c:v>25</c:v>
                      </c:pt>
                      <c:pt idx="15">
                        <c:v>28</c:v>
                      </c:pt>
                      <c:pt idx="16">
                        <c:v>29</c:v>
                      </c:pt>
                      <c:pt idx="17">
                        <c:v>30</c:v>
                      </c:pt>
                      <c:pt idx="18">
                        <c:v>32</c:v>
                      </c:pt>
                      <c:pt idx="19">
                        <c:v>35</c:v>
                      </c:pt>
                      <c:pt idx="20">
                        <c:v>36</c:v>
                      </c:pt>
                      <c:pt idx="21">
                        <c:v>37</c:v>
                      </c:pt>
                      <c:pt idx="22">
                        <c:v>38</c:v>
                      </c:pt>
                      <c:pt idx="23">
                        <c:v>40</c:v>
                      </c:pt>
                      <c:pt idx="24">
                        <c:v>42</c:v>
                      </c:pt>
                      <c:pt idx="25">
                        <c:v>44</c:v>
                      </c:pt>
                      <c:pt idx="26">
                        <c:v>45</c:v>
                      </c:pt>
                      <c:pt idx="27">
                        <c:v>46</c:v>
                      </c:pt>
                      <c:pt idx="28">
                        <c:v>46</c:v>
                      </c:pt>
                      <c:pt idx="29">
                        <c:v>47</c:v>
                      </c:pt>
                      <c:pt idx="30">
                        <c:v>47</c:v>
                      </c:pt>
                      <c:pt idx="31">
                        <c:v>48</c:v>
                      </c:pt>
                      <c:pt idx="32">
                        <c:v>50</c:v>
                      </c:pt>
                      <c:pt idx="33">
                        <c:v>51</c:v>
                      </c:pt>
                      <c:pt idx="34">
                        <c:v>52</c:v>
                      </c:pt>
                      <c:pt idx="35">
                        <c:v>53</c:v>
                      </c:pt>
                      <c:pt idx="36">
                        <c:v>55</c:v>
                      </c:pt>
                      <c:pt idx="37">
                        <c:v>57</c:v>
                      </c:pt>
                      <c:pt idx="38">
                        <c:v>58</c:v>
                      </c:pt>
                      <c:pt idx="39">
                        <c:v>59</c:v>
                      </c:pt>
                      <c:pt idx="40">
                        <c:v>60</c:v>
                      </c:pt>
                      <c:pt idx="41">
                        <c:v>61</c:v>
                      </c:pt>
                      <c:pt idx="42">
                        <c:v>62</c:v>
                      </c:pt>
                      <c:pt idx="43">
                        <c:v>62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64</c:v>
                      </c:pt>
                      <c:pt idx="47">
                        <c:v>66</c:v>
                      </c:pt>
                      <c:pt idx="48">
                        <c:v>67</c:v>
                      </c:pt>
                      <c:pt idx="49">
                        <c:v>68</c:v>
                      </c:pt>
                      <c:pt idx="50">
                        <c:v>70</c:v>
                      </c:pt>
                      <c:pt idx="51">
                        <c:v>71</c:v>
                      </c:pt>
                      <c:pt idx="52">
                        <c:v>72</c:v>
                      </c:pt>
                      <c:pt idx="53">
                        <c:v>74</c:v>
                      </c:pt>
                      <c:pt idx="54">
                        <c:v>75</c:v>
                      </c:pt>
                      <c:pt idx="55">
                        <c:v>76</c:v>
                      </c:pt>
                      <c:pt idx="56">
                        <c:v>77</c:v>
                      </c:pt>
                      <c:pt idx="57">
                        <c:v>78</c:v>
                      </c:pt>
                      <c:pt idx="58">
                        <c:v>81</c:v>
                      </c:pt>
                      <c:pt idx="59">
                        <c:v>81</c:v>
                      </c:pt>
                      <c:pt idx="60">
                        <c:v>82</c:v>
                      </c:pt>
                      <c:pt idx="61">
                        <c:v>82</c:v>
                      </c:pt>
                      <c:pt idx="62">
                        <c:v>86</c:v>
                      </c:pt>
                      <c:pt idx="63">
                        <c:v>90</c:v>
                      </c:pt>
                      <c:pt idx="64">
                        <c:v>91</c:v>
                      </c:pt>
                      <c:pt idx="65">
                        <c:v>92</c:v>
                      </c:pt>
                      <c:pt idx="66">
                        <c:v>93</c:v>
                      </c:pt>
                      <c:pt idx="67">
                        <c:v>94</c:v>
                      </c:pt>
                      <c:pt idx="68">
                        <c:v>99</c:v>
                      </c:pt>
                      <c:pt idx="69">
                        <c:v>108</c:v>
                      </c:pt>
                      <c:pt idx="70">
                        <c:v>110</c:v>
                      </c:pt>
                      <c:pt idx="71">
                        <c:v>113</c:v>
                      </c:pt>
                      <c:pt idx="72">
                        <c:v>115</c:v>
                      </c:pt>
                      <c:pt idx="73">
                        <c:v>116</c:v>
                      </c:pt>
                      <c:pt idx="74">
                        <c:v>118</c:v>
                      </c:pt>
                      <c:pt idx="75">
                        <c:v>119</c:v>
                      </c:pt>
                      <c:pt idx="76">
                        <c:v>120</c:v>
                      </c:pt>
                      <c:pt idx="77">
                        <c:v>121</c:v>
                      </c:pt>
                      <c:pt idx="78">
                        <c:v>123</c:v>
                      </c:pt>
                      <c:pt idx="79">
                        <c:v>130</c:v>
                      </c:pt>
                      <c:pt idx="80">
                        <c:v>132</c:v>
                      </c:pt>
                      <c:pt idx="81">
                        <c:v>133</c:v>
                      </c:pt>
                      <c:pt idx="82">
                        <c:v>134</c:v>
                      </c:pt>
                      <c:pt idx="83">
                        <c:v>135</c:v>
                      </c:pt>
                      <c:pt idx="84">
                        <c:v>136</c:v>
                      </c:pt>
                      <c:pt idx="85">
                        <c:v>140</c:v>
                      </c:pt>
                      <c:pt idx="86">
                        <c:v>142</c:v>
                      </c:pt>
                      <c:pt idx="87">
                        <c:v>145</c:v>
                      </c:pt>
                      <c:pt idx="88">
                        <c:v>148</c:v>
                      </c:pt>
                      <c:pt idx="89">
                        <c:v>150</c:v>
                      </c:pt>
                      <c:pt idx="90">
                        <c:v>151</c:v>
                      </c:pt>
                      <c:pt idx="91">
                        <c:v>153</c:v>
                      </c:pt>
                      <c:pt idx="92">
                        <c:v>154</c:v>
                      </c:pt>
                      <c:pt idx="93">
                        <c:v>155</c:v>
                      </c:pt>
                      <c:pt idx="94">
                        <c:v>156</c:v>
                      </c:pt>
                      <c:pt idx="95">
                        <c:v>158</c:v>
                      </c:pt>
                      <c:pt idx="96">
                        <c:v>159</c:v>
                      </c:pt>
                      <c:pt idx="97">
                        <c:v>161</c:v>
                      </c:pt>
                      <c:pt idx="98">
                        <c:v>162</c:v>
                      </c:pt>
                      <c:pt idx="99">
                        <c:v>164</c:v>
                      </c:pt>
                      <c:pt idx="100">
                        <c:v>165</c:v>
                      </c:pt>
                      <c:pt idx="101">
                        <c:v>168</c:v>
                      </c:pt>
                      <c:pt idx="102">
                        <c:v>172</c:v>
                      </c:pt>
                      <c:pt idx="103">
                        <c:v>174</c:v>
                      </c:pt>
                      <c:pt idx="104">
                        <c:v>176</c:v>
                      </c:pt>
                      <c:pt idx="105">
                        <c:v>178</c:v>
                      </c:pt>
                      <c:pt idx="106">
                        <c:v>179</c:v>
                      </c:pt>
                      <c:pt idx="107">
                        <c:v>179</c:v>
                      </c:pt>
                      <c:pt idx="108">
                        <c:v>180</c:v>
                      </c:pt>
                      <c:pt idx="109">
                        <c:v>180</c:v>
                      </c:pt>
                      <c:pt idx="110">
                        <c:v>181</c:v>
                      </c:pt>
                      <c:pt idx="111">
                        <c:v>182</c:v>
                      </c:pt>
                      <c:pt idx="112">
                        <c:v>183</c:v>
                      </c:pt>
                      <c:pt idx="113">
                        <c:v>186</c:v>
                      </c:pt>
                      <c:pt idx="114">
                        <c:v>188</c:v>
                      </c:pt>
                      <c:pt idx="115">
                        <c:v>189</c:v>
                      </c:pt>
                      <c:pt idx="116">
                        <c:v>189</c:v>
                      </c:pt>
                      <c:pt idx="117">
                        <c:v>190</c:v>
                      </c:pt>
                      <c:pt idx="118">
                        <c:v>190</c:v>
                      </c:pt>
                      <c:pt idx="119">
                        <c:v>191</c:v>
                      </c:pt>
                      <c:pt idx="120">
                        <c:v>193</c:v>
                      </c:pt>
                      <c:pt idx="121">
                        <c:v>195</c:v>
                      </c:pt>
                      <c:pt idx="122">
                        <c:v>196</c:v>
                      </c:pt>
                      <c:pt idx="123">
                        <c:v>197</c:v>
                      </c:pt>
                      <c:pt idx="124">
                        <c:v>199</c:v>
                      </c:pt>
                      <c:pt idx="125">
                        <c:v>206</c:v>
                      </c:pt>
                      <c:pt idx="126">
                        <c:v>208</c:v>
                      </c:pt>
                      <c:pt idx="127">
                        <c:v>210</c:v>
                      </c:pt>
                      <c:pt idx="128">
                        <c:v>211</c:v>
                      </c:pt>
                      <c:pt idx="129">
                        <c:v>215</c:v>
                      </c:pt>
                      <c:pt idx="130">
                        <c:v>215</c:v>
                      </c:pt>
                      <c:pt idx="131">
                        <c:v>216</c:v>
                      </c:pt>
                      <c:pt idx="132">
                        <c:v>216</c:v>
                      </c:pt>
                      <c:pt idx="133">
                        <c:v>217</c:v>
                      </c:pt>
                      <c:pt idx="134">
                        <c:v>219</c:v>
                      </c:pt>
                      <c:pt idx="135">
                        <c:v>220</c:v>
                      </c:pt>
                      <c:pt idx="136">
                        <c:v>221</c:v>
                      </c:pt>
                      <c:pt idx="137">
                        <c:v>223</c:v>
                      </c:pt>
                      <c:pt idx="138">
                        <c:v>225</c:v>
                      </c:pt>
                      <c:pt idx="139">
                        <c:v>226</c:v>
                      </c:pt>
                      <c:pt idx="140">
                        <c:v>228</c:v>
                      </c:pt>
                      <c:pt idx="141">
                        <c:v>230</c:v>
                      </c:pt>
                      <c:pt idx="142">
                        <c:v>234</c:v>
                      </c:pt>
                      <c:pt idx="143">
                        <c:v>236</c:v>
                      </c:pt>
                      <c:pt idx="144">
                        <c:v>238</c:v>
                      </c:pt>
                      <c:pt idx="145">
                        <c:v>240</c:v>
                      </c:pt>
                      <c:pt idx="146">
                        <c:v>240</c:v>
                      </c:pt>
                      <c:pt idx="147">
                        <c:v>241</c:v>
                      </c:pt>
                      <c:pt idx="148">
                        <c:v>241</c:v>
                      </c:pt>
                      <c:pt idx="149">
                        <c:v>242</c:v>
                      </c:pt>
                      <c:pt idx="150">
                        <c:v>246</c:v>
                      </c:pt>
                      <c:pt idx="151">
                        <c:v>248</c:v>
                      </c:pt>
                      <c:pt idx="152">
                        <c:v>250</c:v>
                      </c:pt>
                      <c:pt idx="153">
                        <c:v>252</c:v>
                      </c:pt>
                      <c:pt idx="154">
                        <c:v>255</c:v>
                      </c:pt>
                      <c:pt idx="155">
                        <c:v>256</c:v>
                      </c:pt>
                      <c:pt idx="156">
                        <c:v>258</c:v>
                      </c:pt>
                      <c:pt idx="157">
                        <c:v>263</c:v>
                      </c:pt>
                      <c:pt idx="158">
                        <c:v>264</c:v>
                      </c:pt>
                      <c:pt idx="159">
                        <c:v>266</c:v>
                      </c:pt>
                      <c:pt idx="160">
                        <c:v>267</c:v>
                      </c:pt>
                      <c:pt idx="161">
                        <c:v>267</c:v>
                      </c:pt>
                      <c:pt idx="162">
                        <c:v>268</c:v>
                      </c:pt>
                      <c:pt idx="163">
                        <c:v>268</c:v>
                      </c:pt>
                      <c:pt idx="164">
                        <c:v>274</c:v>
                      </c:pt>
                      <c:pt idx="165">
                        <c:v>276</c:v>
                      </c:pt>
                      <c:pt idx="166">
                        <c:v>277</c:v>
                      </c:pt>
                      <c:pt idx="167">
                        <c:v>280</c:v>
                      </c:pt>
                      <c:pt idx="168">
                        <c:v>281</c:v>
                      </c:pt>
                      <c:pt idx="169">
                        <c:v>282</c:v>
                      </c:pt>
                      <c:pt idx="170">
                        <c:v>287</c:v>
                      </c:pt>
                      <c:pt idx="171">
                        <c:v>290</c:v>
                      </c:pt>
                      <c:pt idx="172">
                        <c:v>291</c:v>
                      </c:pt>
                      <c:pt idx="173">
                        <c:v>294</c:v>
                      </c:pt>
                      <c:pt idx="174">
                        <c:v>298</c:v>
                      </c:pt>
                      <c:pt idx="175">
                        <c:v>305</c:v>
                      </c:pt>
                      <c:pt idx="176">
                        <c:v>305</c:v>
                      </c:pt>
                      <c:pt idx="177">
                        <c:v>306</c:v>
                      </c:pt>
                      <c:pt idx="178">
                        <c:v>306</c:v>
                      </c:pt>
                      <c:pt idx="179">
                        <c:v>308</c:v>
                      </c:pt>
                      <c:pt idx="180">
                        <c:v>313</c:v>
                      </c:pt>
                      <c:pt idx="181">
                        <c:v>314</c:v>
                      </c:pt>
                      <c:pt idx="182">
                        <c:v>315</c:v>
                      </c:pt>
                      <c:pt idx="183">
                        <c:v>316</c:v>
                      </c:pt>
                      <c:pt idx="184">
                        <c:v>318</c:v>
                      </c:pt>
                      <c:pt idx="185">
                        <c:v>320</c:v>
                      </c:pt>
                      <c:pt idx="186">
                        <c:v>321</c:v>
                      </c:pt>
                      <c:pt idx="187">
                        <c:v>323</c:v>
                      </c:pt>
                      <c:pt idx="188">
                        <c:v>324</c:v>
                      </c:pt>
                      <c:pt idx="189">
                        <c:v>325</c:v>
                      </c:pt>
                      <c:pt idx="190">
                        <c:v>326</c:v>
                      </c:pt>
                      <c:pt idx="191">
                        <c:v>327</c:v>
                      </c:pt>
                      <c:pt idx="192">
                        <c:v>328</c:v>
                      </c:pt>
                      <c:pt idx="193">
                        <c:v>328</c:v>
                      </c:pt>
                      <c:pt idx="194">
                        <c:v>329</c:v>
                      </c:pt>
                      <c:pt idx="195">
                        <c:v>329</c:v>
                      </c:pt>
                      <c:pt idx="196">
                        <c:v>330</c:v>
                      </c:pt>
                      <c:pt idx="197">
                        <c:v>332</c:v>
                      </c:pt>
                      <c:pt idx="198">
                        <c:v>333</c:v>
                      </c:pt>
                      <c:pt idx="199">
                        <c:v>335</c:v>
                      </c:pt>
                      <c:pt idx="200">
                        <c:v>335</c:v>
                      </c:pt>
                      <c:pt idx="201">
                        <c:v>336</c:v>
                      </c:pt>
                      <c:pt idx="202">
                        <c:v>336</c:v>
                      </c:pt>
                      <c:pt idx="203">
                        <c:v>339</c:v>
                      </c:pt>
                      <c:pt idx="204">
                        <c:v>339</c:v>
                      </c:pt>
                      <c:pt idx="205">
                        <c:v>340</c:v>
                      </c:pt>
                      <c:pt idx="206">
                        <c:v>340</c:v>
                      </c:pt>
                      <c:pt idx="207">
                        <c:v>343</c:v>
                      </c:pt>
                      <c:pt idx="208">
                        <c:v>347</c:v>
                      </c:pt>
                      <c:pt idx="209">
                        <c:v>347</c:v>
                      </c:pt>
                      <c:pt idx="210">
                        <c:v>348</c:v>
                      </c:pt>
                      <c:pt idx="211">
                        <c:v>348</c:v>
                      </c:pt>
                      <c:pt idx="212">
                        <c:v>349</c:v>
                      </c:pt>
                      <c:pt idx="213">
                        <c:v>350</c:v>
                      </c:pt>
                      <c:pt idx="214">
                        <c:v>351</c:v>
                      </c:pt>
                      <c:pt idx="215">
                        <c:v>354</c:v>
                      </c:pt>
                      <c:pt idx="216">
                        <c:v>355</c:v>
                      </c:pt>
                      <c:pt idx="217">
                        <c:v>355</c:v>
                      </c:pt>
                      <c:pt idx="218">
                        <c:v>356</c:v>
                      </c:pt>
                      <c:pt idx="219">
                        <c:v>356</c:v>
                      </c:pt>
                      <c:pt idx="220">
                        <c:v>357</c:v>
                      </c:pt>
                      <c:pt idx="221">
                        <c:v>361</c:v>
                      </c:pt>
                      <c:pt idx="222">
                        <c:v>362</c:v>
                      </c:pt>
                      <c:pt idx="223">
                        <c:v>362</c:v>
                      </c:pt>
                      <c:pt idx="224">
                        <c:v>363</c:v>
                      </c:pt>
                      <c:pt idx="225">
                        <c:v>363</c:v>
                      </c:pt>
                      <c:pt idx="226">
                        <c:v>364</c:v>
                      </c:pt>
                      <c:pt idx="227">
                        <c:v>369</c:v>
                      </c:pt>
                      <c:pt idx="228">
                        <c:v>372</c:v>
                      </c:pt>
                      <c:pt idx="229">
                        <c:v>373</c:v>
                      </c:pt>
                      <c:pt idx="230">
                        <c:v>374</c:v>
                      </c:pt>
                      <c:pt idx="231">
                        <c:v>375</c:v>
                      </c:pt>
                      <c:pt idx="232">
                        <c:v>376</c:v>
                      </c:pt>
                      <c:pt idx="233">
                        <c:v>377</c:v>
                      </c:pt>
                      <c:pt idx="234">
                        <c:v>381</c:v>
                      </c:pt>
                      <c:pt idx="235">
                        <c:v>383</c:v>
                      </c:pt>
                      <c:pt idx="236">
                        <c:v>384</c:v>
                      </c:pt>
                      <c:pt idx="237">
                        <c:v>387</c:v>
                      </c:pt>
                      <c:pt idx="238">
                        <c:v>390</c:v>
                      </c:pt>
                      <c:pt idx="239">
                        <c:v>393</c:v>
                      </c:pt>
                      <c:pt idx="240">
                        <c:v>395</c:v>
                      </c:pt>
                      <c:pt idx="241">
                        <c:v>397</c:v>
                      </c:pt>
                      <c:pt idx="242">
                        <c:v>398</c:v>
                      </c:pt>
                      <c:pt idx="243">
                        <c:v>398</c:v>
                      </c:pt>
                      <c:pt idx="244">
                        <c:v>399</c:v>
                      </c:pt>
                      <c:pt idx="245">
                        <c:v>399</c:v>
                      </c:pt>
                      <c:pt idx="246">
                        <c:v>401</c:v>
                      </c:pt>
                      <c:pt idx="247">
                        <c:v>401</c:v>
                      </c:pt>
                      <c:pt idx="248">
                        <c:v>402</c:v>
                      </c:pt>
                      <c:pt idx="249">
                        <c:v>402</c:v>
                      </c:pt>
                      <c:pt idx="250">
                        <c:v>404</c:v>
                      </c:pt>
                      <c:pt idx="251">
                        <c:v>405</c:v>
                      </c:pt>
                      <c:pt idx="252">
                        <c:v>405</c:v>
                      </c:pt>
                      <c:pt idx="253">
                        <c:v>406</c:v>
                      </c:pt>
                      <c:pt idx="254">
                        <c:v>406</c:v>
                      </c:pt>
                      <c:pt idx="255">
                        <c:v>407</c:v>
                      </c:pt>
                      <c:pt idx="256">
                        <c:v>414</c:v>
                      </c:pt>
                      <c:pt idx="257">
                        <c:v>414</c:v>
                      </c:pt>
                      <c:pt idx="258">
                        <c:v>415</c:v>
                      </c:pt>
                      <c:pt idx="259">
                        <c:v>415</c:v>
                      </c:pt>
                      <c:pt idx="260">
                        <c:v>418</c:v>
                      </c:pt>
                      <c:pt idx="261">
                        <c:v>419</c:v>
                      </c:pt>
                      <c:pt idx="262">
                        <c:v>422</c:v>
                      </c:pt>
                      <c:pt idx="263">
                        <c:v>424</c:v>
                      </c:pt>
                      <c:pt idx="264">
                        <c:v>425</c:v>
                      </c:pt>
                      <c:pt idx="265">
                        <c:v>429</c:v>
                      </c:pt>
                      <c:pt idx="266">
                        <c:v>429</c:v>
                      </c:pt>
                      <c:pt idx="267">
                        <c:v>430</c:v>
                      </c:pt>
                      <c:pt idx="268">
                        <c:v>430</c:v>
                      </c:pt>
                      <c:pt idx="269">
                        <c:v>431</c:v>
                      </c:pt>
                      <c:pt idx="270">
                        <c:v>431</c:v>
                      </c:pt>
                      <c:pt idx="271">
                        <c:v>432</c:v>
                      </c:pt>
                      <c:pt idx="272">
                        <c:v>432</c:v>
                      </c:pt>
                      <c:pt idx="273">
                        <c:v>434</c:v>
                      </c:pt>
                      <c:pt idx="274">
                        <c:v>437</c:v>
                      </c:pt>
                      <c:pt idx="275">
                        <c:v>440</c:v>
                      </c:pt>
                      <c:pt idx="276">
                        <c:v>441</c:v>
                      </c:pt>
                      <c:pt idx="277">
                        <c:v>444</c:v>
                      </c:pt>
                      <c:pt idx="278">
                        <c:v>448</c:v>
                      </c:pt>
                      <c:pt idx="279">
                        <c:v>451</c:v>
                      </c:pt>
                      <c:pt idx="280">
                        <c:v>452</c:v>
                      </c:pt>
                      <c:pt idx="281">
                        <c:v>455</c:v>
                      </c:pt>
                      <c:pt idx="282">
                        <c:v>456</c:v>
                      </c:pt>
                      <c:pt idx="283">
                        <c:v>465</c:v>
                      </c:pt>
                      <c:pt idx="284">
                        <c:v>466</c:v>
                      </c:pt>
                      <c:pt idx="285">
                        <c:v>467</c:v>
                      </c:pt>
                      <c:pt idx="286">
                        <c:v>469</c:v>
                      </c:pt>
                      <c:pt idx="287">
                        <c:v>471</c:v>
                      </c:pt>
                      <c:pt idx="288">
                        <c:v>471</c:v>
                      </c:pt>
                      <c:pt idx="289">
                        <c:v>472</c:v>
                      </c:pt>
                      <c:pt idx="290">
                        <c:v>472</c:v>
                      </c:pt>
                      <c:pt idx="291">
                        <c:v>476</c:v>
                      </c:pt>
                      <c:pt idx="292">
                        <c:v>480</c:v>
                      </c:pt>
                      <c:pt idx="293">
                        <c:v>483</c:v>
                      </c:pt>
                      <c:pt idx="294">
                        <c:v>485</c:v>
                      </c:pt>
                      <c:pt idx="295">
                        <c:v>488</c:v>
                      </c:pt>
                      <c:pt idx="296">
                        <c:v>490</c:v>
                      </c:pt>
                      <c:pt idx="297">
                        <c:v>493</c:v>
                      </c:pt>
                      <c:pt idx="298">
                        <c:v>495</c:v>
                      </c:pt>
                      <c:pt idx="299">
                        <c:v>498</c:v>
                      </c:pt>
                      <c:pt idx="300">
                        <c:v>499</c:v>
                      </c:pt>
                      <c:pt idx="301">
                        <c:v>500</c:v>
                      </c:pt>
                      <c:pt idx="302">
                        <c:v>502</c:v>
                      </c:pt>
                      <c:pt idx="303">
                        <c:v>504</c:v>
                      </c:pt>
                      <c:pt idx="304">
                        <c:v>505</c:v>
                      </c:pt>
                      <c:pt idx="305">
                        <c:v>506</c:v>
                      </c:pt>
                      <c:pt idx="306">
                        <c:v>507</c:v>
                      </c:pt>
                      <c:pt idx="307">
                        <c:v>508</c:v>
                      </c:pt>
                      <c:pt idx="308">
                        <c:v>509</c:v>
                      </c:pt>
                      <c:pt idx="309">
                        <c:v>511</c:v>
                      </c:pt>
                      <c:pt idx="310">
                        <c:v>512</c:v>
                      </c:pt>
                      <c:pt idx="311">
                        <c:v>513</c:v>
                      </c:pt>
                      <c:pt idx="312">
                        <c:v>513</c:v>
                      </c:pt>
                      <c:pt idx="313">
                        <c:v>514</c:v>
                      </c:pt>
                      <c:pt idx="314">
                        <c:v>514</c:v>
                      </c:pt>
                      <c:pt idx="315">
                        <c:v>515</c:v>
                      </c:pt>
                      <c:pt idx="316">
                        <c:v>516</c:v>
                      </c:pt>
                      <c:pt idx="317">
                        <c:v>517</c:v>
                      </c:pt>
                      <c:pt idx="318">
                        <c:v>518</c:v>
                      </c:pt>
                      <c:pt idx="319">
                        <c:v>520</c:v>
                      </c:pt>
                      <c:pt idx="320">
                        <c:v>522</c:v>
                      </c:pt>
                      <c:pt idx="321">
                        <c:v>524</c:v>
                      </c:pt>
                      <c:pt idx="322">
                        <c:v>525</c:v>
                      </c:pt>
                      <c:pt idx="323">
                        <c:v>526</c:v>
                      </c:pt>
                      <c:pt idx="324">
                        <c:v>528</c:v>
                      </c:pt>
                      <c:pt idx="325">
                        <c:v>529</c:v>
                      </c:pt>
                      <c:pt idx="326">
                        <c:v>531</c:v>
                      </c:pt>
                      <c:pt idx="327">
                        <c:v>534</c:v>
                      </c:pt>
                      <c:pt idx="328">
                        <c:v>534</c:v>
                      </c:pt>
                      <c:pt idx="329">
                        <c:v>535</c:v>
                      </c:pt>
                      <c:pt idx="330">
                        <c:v>535</c:v>
                      </c:pt>
                      <c:pt idx="331">
                        <c:v>536</c:v>
                      </c:pt>
                      <c:pt idx="332">
                        <c:v>537</c:v>
                      </c:pt>
                      <c:pt idx="333">
                        <c:v>540</c:v>
                      </c:pt>
                      <c:pt idx="334">
                        <c:v>543</c:v>
                      </c:pt>
                      <c:pt idx="335">
                        <c:v>545</c:v>
                      </c:pt>
                      <c:pt idx="336">
                        <c:v>546</c:v>
                      </c:pt>
                      <c:pt idx="337">
                        <c:v>547</c:v>
                      </c:pt>
                      <c:pt idx="338">
                        <c:v>549</c:v>
                      </c:pt>
                      <c:pt idx="339">
                        <c:v>549</c:v>
                      </c:pt>
                      <c:pt idx="340">
                        <c:v>550</c:v>
                      </c:pt>
                      <c:pt idx="341">
                        <c:v>550</c:v>
                      </c:pt>
                      <c:pt idx="342">
                        <c:v>551</c:v>
                      </c:pt>
                      <c:pt idx="343">
                        <c:v>554</c:v>
                      </c:pt>
                      <c:pt idx="344">
                        <c:v>557</c:v>
                      </c:pt>
                      <c:pt idx="345">
                        <c:v>558</c:v>
                      </c:pt>
                      <c:pt idx="346">
                        <c:v>559</c:v>
                      </c:pt>
                      <c:pt idx="347">
                        <c:v>560</c:v>
                      </c:pt>
                      <c:pt idx="348">
                        <c:v>561</c:v>
                      </c:pt>
                      <c:pt idx="349">
                        <c:v>562</c:v>
                      </c:pt>
                      <c:pt idx="350">
                        <c:v>563</c:v>
                      </c:pt>
                      <c:pt idx="351">
                        <c:v>564</c:v>
                      </c:pt>
                      <c:pt idx="352">
                        <c:v>565</c:v>
                      </c:pt>
                      <c:pt idx="353">
                        <c:v>566</c:v>
                      </c:pt>
                      <c:pt idx="354">
                        <c:v>567</c:v>
                      </c:pt>
                      <c:pt idx="355">
                        <c:v>568</c:v>
                      </c:pt>
                      <c:pt idx="356">
                        <c:v>569</c:v>
                      </c:pt>
                      <c:pt idx="357">
                        <c:v>570</c:v>
                      </c:pt>
                      <c:pt idx="358">
                        <c:v>572</c:v>
                      </c:pt>
                      <c:pt idx="359">
                        <c:v>573</c:v>
                      </c:pt>
                      <c:pt idx="360">
                        <c:v>575</c:v>
                      </c:pt>
                      <c:pt idx="361">
                        <c:v>576</c:v>
                      </c:pt>
                      <c:pt idx="362">
                        <c:v>578</c:v>
                      </c:pt>
                      <c:pt idx="363">
                        <c:v>579</c:v>
                      </c:pt>
                      <c:pt idx="364">
                        <c:v>580</c:v>
                      </c:pt>
                      <c:pt idx="365">
                        <c:v>581</c:v>
                      </c:pt>
                      <c:pt idx="366">
                        <c:v>582</c:v>
                      </c:pt>
                      <c:pt idx="367">
                        <c:v>583</c:v>
                      </c:pt>
                      <c:pt idx="368">
                        <c:v>585</c:v>
                      </c:pt>
                      <c:pt idx="369">
                        <c:v>587</c:v>
                      </c:pt>
                      <c:pt idx="370">
                        <c:v>591</c:v>
                      </c:pt>
                      <c:pt idx="371">
                        <c:v>594</c:v>
                      </c:pt>
                      <c:pt idx="372">
                        <c:v>595</c:v>
                      </c:pt>
                      <c:pt idx="373">
                        <c:v>597</c:v>
                      </c:pt>
                      <c:pt idx="374">
                        <c:v>598</c:v>
                      </c:pt>
                      <c:pt idx="375">
                        <c:v>599</c:v>
                      </c:pt>
                      <c:pt idx="376">
                        <c:v>600</c:v>
                      </c:pt>
                      <c:pt idx="377">
                        <c:v>601</c:v>
                      </c:pt>
                      <c:pt idx="378">
                        <c:v>603</c:v>
                      </c:pt>
                      <c:pt idx="379">
                        <c:v>607</c:v>
                      </c:pt>
                      <c:pt idx="380">
                        <c:v>608</c:v>
                      </c:pt>
                      <c:pt idx="381">
                        <c:v>609</c:v>
                      </c:pt>
                      <c:pt idx="382">
                        <c:v>610</c:v>
                      </c:pt>
                      <c:pt idx="383">
                        <c:v>611</c:v>
                      </c:pt>
                      <c:pt idx="384">
                        <c:v>612</c:v>
                      </c:pt>
                      <c:pt idx="385">
                        <c:v>615</c:v>
                      </c:pt>
                      <c:pt idx="386">
                        <c:v>617</c:v>
                      </c:pt>
                      <c:pt idx="387">
                        <c:v>619</c:v>
                      </c:pt>
                      <c:pt idx="388">
                        <c:v>620</c:v>
                      </c:pt>
                      <c:pt idx="389">
                        <c:v>621</c:v>
                      </c:pt>
                      <c:pt idx="390">
                        <c:v>622</c:v>
                      </c:pt>
                      <c:pt idx="391">
                        <c:v>623</c:v>
                      </c:pt>
                      <c:pt idx="392">
                        <c:v>625</c:v>
                      </c:pt>
                      <c:pt idx="393">
                        <c:v>625</c:v>
                      </c:pt>
                      <c:pt idx="394">
                        <c:v>626</c:v>
                      </c:pt>
                      <c:pt idx="395">
                        <c:v>626</c:v>
                      </c:pt>
                      <c:pt idx="396">
                        <c:v>629</c:v>
                      </c:pt>
                      <c:pt idx="397">
                        <c:v>631</c:v>
                      </c:pt>
                      <c:pt idx="398">
                        <c:v>632</c:v>
                      </c:pt>
                      <c:pt idx="399">
                        <c:v>633</c:v>
                      </c:pt>
                      <c:pt idx="400">
                        <c:v>634</c:v>
                      </c:pt>
                      <c:pt idx="401">
                        <c:v>637</c:v>
                      </c:pt>
                      <c:pt idx="402">
                        <c:v>638</c:v>
                      </c:pt>
                      <c:pt idx="403">
                        <c:v>640</c:v>
                      </c:pt>
                      <c:pt idx="404">
                        <c:v>643</c:v>
                      </c:pt>
                      <c:pt idx="405">
                        <c:v>646</c:v>
                      </c:pt>
                      <c:pt idx="406">
                        <c:v>648</c:v>
                      </c:pt>
                      <c:pt idx="407">
                        <c:v>649</c:v>
                      </c:pt>
                      <c:pt idx="408">
                        <c:v>650</c:v>
                      </c:pt>
                      <c:pt idx="409">
                        <c:v>650</c:v>
                      </c:pt>
                      <c:pt idx="410">
                        <c:v>651</c:v>
                      </c:pt>
                      <c:pt idx="411">
                        <c:v>651</c:v>
                      </c:pt>
                      <c:pt idx="412">
                        <c:v>652</c:v>
                      </c:pt>
                      <c:pt idx="413">
                        <c:v>653</c:v>
                      </c:pt>
                      <c:pt idx="414">
                        <c:v>654</c:v>
                      </c:pt>
                      <c:pt idx="415">
                        <c:v>654</c:v>
                      </c:pt>
                      <c:pt idx="416">
                        <c:v>655</c:v>
                      </c:pt>
                      <c:pt idx="417">
                        <c:v>655</c:v>
                      </c:pt>
                      <c:pt idx="418">
                        <c:v>656</c:v>
                      </c:pt>
                      <c:pt idx="419">
                        <c:v>657</c:v>
                      </c:pt>
                      <c:pt idx="420">
                        <c:v>658</c:v>
                      </c:pt>
                      <c:pt idx="421">
                        <c:v>659</c:v>
                      </c:pt>
                      <c:pt idx="422">
                        <c:v>662</c:v>
                      </c:pt>
                      <c:pt idx="423">
                        <c:v>663</c:v>
                      </c:pt>
                      <c:pt idx="424">
                        <c:v>663</c:v>
                      </c:pt>
                      <c:pt idx="425">
                        <c:v>664</c:v>
                      </c:pt>
                      <c:pt idx="426">
                        <c:v>664</c:v>
                      </c:pt>
                      <c:pt idx="427">
                        <c:v>665</c:v>
                      </c:pt>
                      <c:pt idx="428">
                        <c:v>665</c:v>
                      </c:pt>
                      <c:pt idx="429">
                        <c:v>666</c:v>
                      </c:pt>
                      <c:pt idx="430">
                        <c:v>667</c:v>
                      </c:pt>
                      <c:pt idx="431">
                        <c:v>668</c:v>
                      </c:pt>
                      <c:pt idx="432">
                        <c:v>668</c:v>
                      </c:pt>
                      <c:pt idx="433">
                        <c:v>669</c:v>
                      </c:pt>
                      <c:pt idx="434">
                        <c:v>670</c:v>
                      </c:pt>
                      <c:pt idx="435">
                        <c:v>671</c:v>
                      </c:pt>
                      <c:pt idx="436">
                        <c:v>672</c:v>
                      </c:pt>
                      <c:pt idx="437">
                        <c:v>673</c:v>
                      </c:pt>
                      <c:pt idx="438">
                        <c:v>674</c:v>
                      </c:pt>
                      <c:pt idx="439">
                        <c:v>675</c:v>
                      </c:pt>
                      <c:pt idx="440">
                        <c:v>676</c:v>
                      </c:pt>
                      <c:pt idx="441">
                        <c:v>677</c:v>
                      </c:pt>
                      <c:pt idx="442">
                        <c:v>678</c:v>
                      </c:pt>
                      <c:pt idx="443">
                        <c:v>679</c:v>
                      </c:pt>
                      <c:pt idx="444">
                        <c:v>680</c:v>
                      </c:pt>
                      <c:pt idx="445">
                        <c:v>681</c:v>
                      </c:pt>
                      <c:pt idx="446">
                        <c:v>682</c:v>
                      </c:pt>
                      <c:pt idx="447">
                        <c:v>683</c:v>
                      </c:pt>
                      <c:pt idx="448">
                        <c:v>684</c:v>
                      </c:pt>
                      <c:pt idx="449">
                        <c:v>685</c:v>
                      </c:pt>
                      <c:pt idx="450">
                        <c:v>687</c:v>
                      </c:pt>
                      <c:pt idx="451">
                        <c:v>689</c:v>
                      </c:pt>
                      <c:pt idx="452">
                        <c:v>690</c:v>
                      </c:pt>
                      <c:pt idx="453">
                        <c:v>691</c:v>
                      </c:pt>
                      <c:pt idx="454">
                        <c:v>692</c:v>
                      </c:pt>
                      <c:pt idx="455">
                        <c:v>693</c:v>
                      </c:pt>
                      <c:pt idx="456">
                        <c:v>694</c:v>
                      </c:pt>
                      <c:pt idx="457">
                        <c:v>697</c:v>
                      </c:pt>
                      <c:pt idx="458">
                        <c:v>699</c:v>
                      </c:pt>
                      <c:pt idx="459">
                        <c:v>700</c:v>
                      </c:pt>
                      <c:pt idx="460">
                        <c:v>701</c:v>
                      </c:pt>
                      <c:pt idx="461">
                        <c:v>702</c:v>
                      </c:pt>
                      <c:pt idx="462">
                        <c:v>703</c:v>
                      </c:pt>
                      <c:pt idx="463">
                        <c:v>704</c:v>
                      </c:pt>
                      <c:pt idx="464">
                        <c:v>706</c:v>
                      </c:pt>
                      <c:pt idx="465">
                        <c:v>707</c:v>
                      </c:pt>
                      <c:pt idx="466">
                        <c:v>710</c:v>
                      </c:pt>
                      <c:pt idx="467">
                        <c:v>711</c:v>
                      </c:pt>
                      <c:pt idx="468">
                        <c:v>712</c:v>
                      </c:pt>
                      <c:pt idx="469">
                        <c:v>713</c:v>
                      </c:pt>
                      <c:pt idx="470">
                        <c:v>714</c:v>
                      </c:pt>
                      <c:pt idx="471">
                        <c:v>716</c:v>
                      </c:pt>
                      <c:pt idx="472">
                        <c:v>718</c:v>
                      </c:pt>
                      <c:pt idx="473">
                        <c:v>719</c:v>
                      </c:pt>
                      <c:pt idx="474">
                        <c:v>720</c:v>
                      </c:pt>
                      <c:pt idx="475">
                        <c:v>721</c:v>
                      </c:pt>
                      <c:pt idx="476">
                        <c:v>722</c:v>
                      </c:pt>
                      <c:pt idx="477">
                        <c:v>723</c:v>
                      </c:pt>
                      <c:pt idx="478">
                        <c:v>724</c:v>
                      </c:pt>
                      <c:pt idx="479">
                        <c:v>726</c:v>
                      </c:pt>
                      <c:pt idx="480">
                        <c:v>727</c:v>
                      </c:pt>
                      <c:pt idx="481">
                        <c:v>728</c:v>
                      </c:pt>
                      <c:pt idx="482">
                        <c:v>729</c:v>
                      </c:pt>
                      <c:pt idx="483">
                        <c:v>732</c:v>
                      </c:pt>
                      <c:pt idx="484">
                        <c:v>734</c:v>
                      </c:pt>
                      <c:pt idx="485">
                        <c:v>736</c:v>
                      </c:pt>
                      <c:pt idx="486">
                        <c:v>740</c:v>
                      </c:pt>
                      <c:pt idx="487">
                        <c:v>741</c:v>
                      </c:pt>
                      <c:pt idx="488">
                        <c:v>743</c:v>
                      </c:pt>
                      <c:pt idx="489">
                        <c:v>744</c:v>
                      </c:pt>
                      <c:pt idx="490">
                        <c:v>745</c:v>
                      </c:pt>
                      <c:pt idx="491">
                        <c:v>748</c:v>
                      </c:pt>
                      <c:pt idx="492">
                        <c:v>749</c:v>
                      </c:pt>
                      <c:pt idx="493">
                        <c:v>750</c:v>
                      </c:pt>
                      <c:pt idx="494">
                        <c:v>751</c:v>
                      </c:pt>
                      <c:pt idx="495">
                        <c:v>752</c:v>
                      </c:pt>
                      <c:pt idx="496">
                        <c:v>754</c:v>
                      </c:pt>
                      <c:pt idx="497">
                        <c:v>755</c:v>
                      </c:pt>
                      <c:pt idx="498">
                        <c:v>756</c:v>
                      </c:pt>
                      <c:pt idx="499">
                        <c:v>757</c:v>
                      </c:pt>
                      <c:pt idx="500">
                        <c:v>758</c:v>
                      </c:pt>
                      <c:pt idx="501">
                        <c:v>759</c:v>
                      </c:pt>
                      <c:pt idx="502">
                        <c:v>760</c:v>
                      </c:pt>
                      <c:pt idx="503">
                        <c:v>761</c:v>
                      </c:pt>
                      <c:pt idx="504">
                        <c:v>762</c:v>
                      </c:pt>
                      <c:pt idx="505">
                        <c:v>763</c:v>
                      </c:pt>
                      <c:pt idx="506">
                        <c:v>764</c:v>
                      </c:pt>
                      <c:pt idx="507">
                        <c:v>765</c:v>
                      </c:pt>
                      <c:pt idx="508">
                        <c:v>767</c:v>
                      </c:pt>
                      <c:pt idx="509">
                        <c:v>769</c:v>
                      </c:pt>
                      <c:pt idx="510">
                        <c:v>770</c:v>
                      </c:pt>
                      <c:pt idx="511">
                        <c:v>772</c:v>
                      </c:pt>
                      <c:pt idx="512">
                        <c:v>773</c:v>
                      </c:pt>
                      <c:pt idx="513">
                        <c:v>774</c:v>
                      </c:pt>
                      <c:pt idx="514">
                        <c:v>775</c:v>
                      </c:pt>
                      <c:pt idx="515">
                        <c:v>776</c:v>
                      </c:pt>
                      <c:pt idx="516">
                        <c:v>778</c:v>
                      </c:pt>
                      <c:pt idx="517">
                        <c:v>779</c:v>
                      </c:pt>
                      <c:pt idx="518">
                        <c:v>780</c:v>
                      </c:pt>
                      <c:pt idx="519">
                        <c:v>781</c:v>
                      </c:pt>
                      <c:pt idx="520">
                        <c:v>782</c:v>
                      </c:pt>
                      <c:pt idx="521">
                        <c:v>783</c:v>
                      </c:pt>
                      <c:pt idx="522">
                        <c:v>784</c:v>
                      </c:pt>
                      <c:pt idx="523">
                        <c:v>785</c:v>
                      </c:pt>
                      <c:pt idx="524">
                        <c:v>786</c:v>
                      </c:pt>
                      <c:pt idx="525">
                        <c:v>787</c:v>
                      </c:pt>
                      <c:pt idx="526">
                        <c:v>791</c:v>
                      </c:pt>
                      <c:pt idx="527">
                        <c:v>795</c:v>
                      </c:pt>
                      <c:pt idx="528">
                        <c:v>797</c:v>
                      </c:pt>
                      <c:pt idx="529">
                        <c:v>798</c:v>
                      </c:pt>
                      <c:pt idx="530">
                        <c:v>800</c:v>
                      </c:pt>
                      <c:pt idx="531">
                        <c:v>804</c:v>
                      </c:pt>
                      <c:pt idx="532">
                        <c:v>806</c:v>
                      </c:pt>
                      <c:pt idx="533">
                        <c:v>809</c:v>
                      </c:pt>
                      <c:pt idx="534">
                        <c:v>810</c:v>
                      </c:pt>
                      <c:pt idx="535">
                        <c:v>811</c:v>
                      </c:pt>
                      <c:pt idx="536">
                        <c:v>812</c:v>
                      </c:pt>
                      <c:pt idx="537">
                        <c:v>813</c:v>
                      </c:pt>
                      <c:pt idx="538">
                        <c:v>818</c:v>
                      </c:pt>
                      <c:pt idx="539">
                        <c:v>819</c:v>
                      </c:pt>
                      <c:pt idx="540">
                        <c:v>820</c:v>
                      </c:pt>
                      <c:pt idx="541">
                        <c:v>821</c:v>
                      </c:pt>
                      <c:pt idx="542">
                        <c:v>822</c:v>
                      </c:pt>
                      <c:pt idx="543">
                        <c:v>823</c:v>
                      </c:pt>
                      <c:pt idx="544">
                        <c:v>824</c:v>
                      </c:pt>
                      <c:pt idx="545">
                        <c:v>826</c:v>
                      </c:pt>
                      <c:pt idx="546">
                        <c:v>828</c:v>
                      </c:pt>
                      <c:pt idx="547">
                        <c:v>829</c:v>
                      </c:pt>
                      <c:pt idx="548">
                        <c:v>832</c:v>
                      </c:pt>
                      <c:pt idx="549">
                        <c:v>833</c:v>
                      </c:pt>
                      <c:pt idx="550">
                        <c:v>834</c:v>
                      </c:pt>
                      <c:pt idx="551">
                        <c:v>835</c:v>
                      </c:pt>
                      <c:pt idx="552">
                        <c:v>836</c:v>
                      </c:pt>
                      <c:pt idx="553">
                        <c:v>839</c:v>
                      </c:pt>
                      <c:pt idx="554">
                        <c:v>840</c:v>
                      </c:pt>
                      <c:pt idx="555">
                        <c:v>843</c:v>
                      </c:pt>
                      <c:pt idx="556">
                        <c:v>844</c:v>
                      </c:pt>
                      <c:pt idx="557">
                        <c:v>846</c:v>
                      </c:pt>
                      <c:pt idx="558">
                        <c:v>848</c:v>
                      </c:pt>
                      <c:pt idx="559">
                        <c:v>850</c:v>
                      </c:pt>
                      <c:pt idx="560">
                        <c:v>851</c:v>
                      </c:pt>
                      <c:pt idx="561">
                        <c:v>853</c:v>
                      </c:pt>
                      <c:pt idx="562">
                        <c:v>855</c:v>
                      </c:pt>
                      <c:pt idx="563">
                        <c:v>857</c:v>
                      </c:pt>
                      <c:pt idx="564">
                        <c:v>858</c:v>
                      </c:pt>
                      <c:pt idx="565">
                        <c:v>860</c:v>
                      </c:pt>
                      <c:pt idx="566">
                        <c:v>863</c:v>
                      </c:pt>
                      <c:pt idx="567">
                        <c:v>864</c:v>
                      </c:pt>
                      <c:pt idx="568">
                        <c:v>866</c:v>
                      </c:pt>
                      <c:pt idx="569">
                        <c:v>867</c:v>
                      </c:pt>
                      <c:pt idx="570">
                        <c:v>868</c:v>
                      </c:pt>
                      <c:pt idx="571">
                        <c:v>871</c:v>
                      </c:pt>
                      <c:pt idx="572">
                        <c:v>872</c:v>
                      </c:pt>
                      <c:pt idx="573">
                        <c:v>875</c:v>
                      </c:pt>
                      <c:pt idx="574">
                        <c:v>877</c:v>
                      </c:pt>
                      <c:pt idx="575">
                        <c:v>879</c:v>
                      </c:pt>
                      <c:pt idx="576">
                        <c:v>882</c:v>
                      </c:pt>
                      <c:pt idx="577">
                        <c:v>884</c:v>
                      </c:pt>
                      <c:pt idx="578">
                        <c:v>885</c:v>
                      </c:pt>
                      <c:pt idx="579">
                        <c:v>887</c:v>
                      </c:pt>
                      <c:pt idx="580">
                        <c:v>888</c:v>
                      </c:pt>
                      <c:pt idx="581">
                        <c:v>890</c:v>
                      </c:pt>
                      <c:pt idx="582">
                        <c:v>891</c:v>
                      </c:pt>
                      <c:pt idx="583">
                        <c:v>892</c:v>
                      </c:pt>
                      <c:pt idx="584">
                        <c:v>893</c:v>
                      </c:pt>
                      <c:pt idx="585">
                        <c:v>894</c:v>
                      </c:pt>
                      <c:pt idx="586">
                        <c:v>895</c:v>
                      </c:pt>
                      <c:pt idx="587">
                        <c:v>897</c:v>
                      </c:pt>
                      <c:pt idx="588">
                        <c:v>898</c:v>
                      </c:pt>
                      <c:pt idx="589">
                        <c:v>899</c:v>
                      </c:pt>
                      <c:pt idx="590">
                        <c:v>900</c:v>
                      </c:pt>
                      <c:pt idx="591">
                        <c:v>901</c:v>
                      </c:pt>
                      <c:pt idx="592">
                        <c:v>902</c:v>
                      </c:pt>
                      <c:pt idx="593">
                        <c:v>905</c:v>
                      </c:pt>
                      <c:pt idx="594">
                        <c:v>909</c:v>
                      </c:pt>
                      <c:pt idx="595">
                        <c:v>910</c:v>
                      </c:pt>
                      <c:pt idx="596">
                        <c:v>912</c:v>
                      </c:pt>
                      <c:pt idx="597">
                        <c:v>914</c:v>
                      </c:pt>
                      <c:pt idx="598">
                        <c:v>916</c:v>
                      </c:pt>
                      <c:pt idx="599">
                        <c:v>917</c:v>
                      </c:pt>
                      <c:pt idx="600">
                        <c:v>919</c:v>
                      </c:pt>
                      <c:pt idx="601">
                        <c:v>920</c:v>
                      </c:pt>
                      <c:pt idx="602">
                        <c:v>921</c:v>
                      </c:pt>
                      <c:pt idx="603">
                        <c:v>923</c:v>
                      </c:pt>
                      <c:pt idx="604">
                        <c:v>924</c:v>
                      </c:pt>
                      <c:pt idx="605">
                        <c:v>926</c:v>
                      </c:pt>
                      <c:pt idx="606">
                        <c:v>927</c:v>
                      </c:pt>
                      <c:pt idx="607">
                        <c:v>929</c:v>
                      </c:pt>
                      <c:pt idx="608">
                        <c:v>930</c:v>
                      </c:pt>
                      <c:pt idx="609">
                        <c:v>931</c:v>
                      </c:pt>
                      <c:pt idx="610">
                        <c:v>932</c:v>
                      </c:pt>
                      <c:pt idx="611">
                        <c:v>936</c:v>
                      </c:pt>
                      <c:pt idx="612">
                        <c:v>937</c:v>
                      </c:pt>
                      <c:pt idx="613">
                        <c:v>938</c:v>
                      </c:pt>
                      <c:pt idx="614">
                        <c:v>939</c:v>
                      </c:pt>
                      <c:pt idx="615">
                        <c:v>940</c:v>
                      </c:pt>
                      <c:pt idx="616">
                        <c:v>945</c:v>
                      </c:pt>
                      <c:pt idx="617">
                        <c:v>946</c:v>
                      </c:pt>
                      <c:pt idx="618">
                        <c:v>947</c:v>
                      </c:pt>
                      <c:pt idx="619">
                        <c:v>948</c:v>
                      </c:pt>
                      <c:pt idx="620">
                        <c:v>950</c:v>
                      </c:pt>
                      <c:pt idx="621">
                        <c:v>952</c:v>
                      </c:pt>
                      <c:pt idx="622">
                        <c:v>955</c:v>
                      </c:pt>
                      <c:pt idx="623">
                        <c:v>956</c:v>
                      </c:pt>
                      <c:pt idx="624">
                        <c:v>957</c:v>
                      </c:pt>
                      <c:pt idx="625">
                        <c:v>959</c:v>
                      </c:pt>
                      <c:pt idx="626">
                        <c:v>961</c:v>
                      </c:pt>
                      <c:pt idx="627">
                        <c:v>962</c:v>
                      </c:pt>
                      <c:pt idx="628">
                        <c:v>964</c:v>
                      </c:pt>
                      <c:pt idx="629">
                        <c:v>974</c:v>
                      </c:pt>
                      <c:pt idx="630">
                        <c:v>977</c:v>
                      </c:pt>
                      <c:pt idx="631">
                        <c:v>978</c:v>
                      </c:pt>
                      <c:pt idx="632">
                        <c:v>980</c:v>
                      </c:pt>
                      <c:pt idx="633">
                        <c:v>981</c:v>
                      </c:pt>
                      <c:pt idx="634">
                        <c:v>982</c:v>
                      </c:pt>
                      <c:pt idx="635">
                        <c:v>983</c:v>
                      </c:pt>
                      <c:pt idx="636">
                        <c:v>987</c:v>
                      </c:pt>
                      <c:pt idx="637">
                        <c:v>991</c:v>
                      </c:pt>
                      <c:pt idx="638">
                        <c:v>993</c:v>
                      </c:pt>
                      <c:pt idx="639">
                        <c:v>994</c:v>
                      </c:pt>
                      <c:pt idx="640">
                        <c:v>995</c:v>
                      </c:pt>
                      <c:pt idx="641">
                        <c:v>996</c:v>
                      </c:pt>
                      <c:pt idx="642">
                        <c:v>997</c:v>
                      </c:pt>
                      <c:pt idx="643">
                        <c:v>999</c:v>
                      </c:pt>
                      <c:pt idx="644">
                        <c:v>1004</c:v>
                      </c:pt>
                      <c:pt idx="645">
                        <c:v>1006</c:v>
                      </c:pt>
                      <c:pt idx="646">
                        <c:v>1007</c:v>
                      </c:pt>
                      <c:pt idx="647">
                        <c:v>1008</c:v>
                      </c:pt>
                      <c:pt idx="648">
                        <c:v>1009</c:v>
                      </c:pt>
                      <c:pt idx="649">
                        <c:v>1011</c:v>
                      </c:pt>
                      <c:pt idx="650">
                        <c:v>1015</c:v>
                      </c:pt>
                      <c:pt idx="651">
                        <c:v>1016</c:v>
                      </c:pt>
                      <c:pt idx="652">
                        <c:v>1017</c:v>
                      </c:pt>
                      <c:pt idx="653">
                        <c:v>1018</c:v>
                      </c:pt>
                      <c:pt idx="654">
                        <c:v>1020</c:v>
                      </c:pt>
                      <c:pt idx="655">
                        <c:v>1022</c:v>
                      </c:pt>
                      <c:pt idx="656">
                        <c:v>1023</c:v>
                      </c:pt>
                      <c:pt idx="657">
                        <c:v>1024</c:v>
                      </c:pt>
                      <c:pt idx="658">
                        <c:v>1026</c:v>
                      </c:pt>
                      <c:pt idx="659">
                        <c:v>1027</c:v>
                      </c:pt>
                      <c:pt idx="660">
                        <c:v>1032</c:v>
                      </c:pt>
                      <c:pt idx="661">
                        <c:v>1033</c:v>
                      </c:pt>
                      <c:pt idx="662">
                        <c:v>1034</c:v>
                      </c:pt>
                      <c:pt idx="663">
                        <c:v>1039</c:v>
                      </c:pt>
                      <c:pt idx="664">
                        <c:v>1040</c:v>
                      </c:pt>
                      <c:pt idx="665">
                        <c:v>1042</c:v>
                      </c:pt>
                      <c:pt idx="666">
                        <c:v>1044</c:v>
                      </c:pt>
                      <c:pt idx="667">
                        <c:v>1045</c:v>
                      </c:pt>
                      <c:pt idx="668">
                        <c:v>1046</c:v>
                      </c:pt>
                      <c:pt idx="669">
                        <c:v>1047</c:v>
                      </c:pt>
                      <c:pt idx="670">
                        <c:v>1051</c:v>
                      </c:pt>
                      <c:pt idx="671">
                        <c:v>1052</c:v>
                      </c:pt>
                      <c:pt idx="672">
                        <c:v>1053</c:v>
                      </c:pt>
                      <c:pt idx="673">
                        <c:v>1056</c:v>
                      </c:pt>
                      <c:pt idx="674">
                        <c:v>1057</c:v>
                      </c:pt>
                      <c:pt idx="675">
                        <c:v>1059</c:v>
                      </c:pt>
                      <c:pt idx="676">
                        <c:v>1060</c:v>
                      </c:pt>
                      <c:pt idx="677">
                        <c:v>1062</c:v>
                      </c:pt>
                      <c:pt idx="678">
                        <c:v>1063</c:v>
                      </c:pt>
                      <c:pt idx="679">
                        <c:v>1064</c:v>
                      </c:pt>
                      <c:pt idx="680">
                        <c:v>1065</c:v>
                      </c:pt>
                      <c:pt idx="681">
                        <c:v>1066</c:v>
                      </c:pt>
                      <c:pt idx="682">
                        <c:v>1067</c:v>
                      </c:pt>
                      <c:pt idx="683">
                        <c:v>1068</c:v>
                      </c:pt>
                      <c:pt idx="684">
                        <c:v>1069</c:v>
                      </c:pt>
                      <c:pt idx="685">
                        <c:v>1072</c:v>
                      </c:pt>
                      <c:pt idx="686">
                        <c:v>1073</c:v>
                      </c:pt>
                      <c:pt idx="687">
                        <c:v>1075</c:v>
                      </c:pt>
                      <c:pt idx="688">
                        <c:v>1077</c:v>
                      </c:pt>
                      <c:pt idx="689">
                        <c:v>1079</c:v>
                      </c:pt>
                      <c:pt idx="690">
                        <c:v>1081</c:v>
                      </c:pt>
                      <c:pt idx="691">
                        <c:v>1083</c:v>
                      </c:pt>
                      <c:pt idx="692">
                        <c:v>1084</c:v>
                      </c:pt>
                      <c:pt idx="693">
                        <c:v>1085</c:v>
                      </c:pt>
                      <c:pt idx="694">
                        <c:v>1086</c:v>
                      </c:pt>
                      <c:pt idx="695">
                        <c:v>1088</c:v>
                      </c:pt>
                      <c:pt idx="696">
                        <c:v>1089</c:v>
                      </c:pt>
                      <c:pt idx="697">
                        <c:v>1090</c:v>
                      </c:pt>
                      <c:pt idx="698">
                        <c:v>1091</c:v>
                      </c:pt>
                      <c:pt idx="699">
                        <c:v>1092</c:v>
                      </c:pt>
                      <c:pt idx="700">
                        <c:v>1093</c:v>
                      </c:pt>
                      <c:pt idx="701">
                        <c:v>1094</c:v>
                      </c:pt>
                      <c:pt idx="702">
                        <c:v>1095</c:v>
                      </c:pt>
                      <c:pt idx="703">
                        <c:v>1097</c:v>
                      </c:pt>
                      <c:pt idx="704">
                        <c:v>1098</c:v>
                      </c:pt>
                      <c:pt idx="705">
                        <c:v>1099</c:v>
                      </c:pt>
                      <c:pt idx="706">
                        <c:v>1100</c:v>
                      </c:pt>
                      <c:pt idx="707">
                        <c:v>1101</c:v>
                      </c:pt>
                      <c:pt idx="708">
                        <c:v>1101</c:v>
                      </c:pt>
                      <c:pt idx="709">
                        <c:v>1101</c:v>
                      </c:pt>
                      <c:pt idx="710">
                        <c:v>1102</c:v>
                      </c:pt>
                      <c:pt idx="711">
                        <c:v>1102</c:v>
                      </c:pt>
                      <c:pt idx="712">
                        <c:v>1103</c:v>
                      </c:pt>
                      <c:pt idx="713">
                        <c:v>1103</c:v>
                      </c:pt>
                      <c:pt idx="714">
                        <c:v>1104</c:v>
                      </c:pt>
                      <c:pt idx="715">
                        <c:v>1105</c:v>
                      </c:pt>
                      <c:pt idx="716">
                        <c:v>1105</c:v>
                      </c:pt>
                      <c:pt idx="717">
                        <c:v>1106</c:v>
                      </c:pt>
                      <c:pt idx="718">
                        <c:v>1107</c:v>
                      </c:pt>
                      <c:pt idx="719">
                        <c:v>1108</c:v>
                      </c:pt>
                      <c:pt idx="720">
                        <c:v>1109</c:v>
                      </c:pt>
                      <c:pt idx="721">
                        <c:v>1110</c:v>
                      </c:pt>
                      <c:pt idx="722">
                        <c:v>1111</c:v>
                      </c:pt>
                      <c:pt idx="723">
                        <c:v>1112</c:v>
                      </c:pt>
                      <c:pt idx="724">
                        <c:v>1113</c:v>
                      </c:pt>
                      <c:pt idx="725">
                        <c:v>1114</c:v>
                      </c:pt>
                      <c:pt idx="726">
                        <c:v>1115</c:v>
                      </c:pt>
                      <c:pt idx="727">
                        <c:v>1116</c:v>
                      </c:pt>
                      <c:pt idx="728">
                        <c:v>1117</c:v>
                      </c:pt>
                      <c:pt idx="729">
                        <c:v>1118</c:v>
                      </c:pt>
                      <c:pt idx="730">
                        <c:v>1119</c:v>
                      </c:pt>
                      <c:pt idx="731">
                        <c:v>1120</c:v>
                      </c:pt>
                      <c:pt idx="732">
                        <c:v>1122</c:v>
                      </c:pt>
                      <c:pt idx="733">
                        <c:v>1123</c:v>
                      </c:pt>
                      <c:pt idx="734">
                        <c:v>1124</c:v>
                      </c:pt>
                      <c:pt idx="735">
                        <c:v>1125</c:v>
                      </c:pt>
                      <c:pt idx="736">
                        <c:v>1127</c:v>
                      </c:pt>
                      <c:pt idx="737">
                        <c:v>1128</c:v>
                      </c:pt>
                      <c:pt idx="738">
                        <c:v>1129</c:v>
                      </c:pt>
                      <c:pt idx="739">
                        <c:v>1130</c:v>
                      </c:pt>
                      <c:pt idx="740">
                        <c:v>1132</c:v>
                      </c:pt>
                      <c:pt idx="741">
                        <c:v>1133</c:v>
                      </c:pt>
                      <c:pt idx="742">
                        <c:v>1134</c:v>
                      </c:pt>
                      <c:pt idx="743">
                        <c:v>1136</c:v>
                      </c:pt>
                      <c:pt idx="744">
                        <c:v>1138</c:v>
                      </c:pt>
                      <c:pt idx="745">
                        <c:v>1139</c:v>
                      </c:pt>
                      <c:pt idx="746">
                        <c:v>1140</c:v>
                      </c:pt>
                      <c:pt idx="747">
                        <c:v>1141</c:v>
                      </c:pt>
                      <c:pt idx="748">
                        <c:v>1143</c:v>
                      </c:pt>
                      <c:pt idx="749">
                        <c:v>1145</c:v>
                      </c:pt>
                      <c:pt idx="750">
                        <c:v>1146</c:v>
                      </c:pt>
                      <c:pt idx="751">
                        <c:v>1147</c:v>
                      </c:pt>
                      <c:pt idx="752">
                        <c:v>1148</c:v>
                      </c:pt>
                      <c:pt idx="753">
                        <c:v>1149</c:v>
                      </c:pt>
                      <c:pt idx="754">
                        <c:v>1150</c:v>
                      </c:pt>
                      <c:pt idx="755">
                        <c:v>1151</c:v>
                      </c:pt>
                      <c:pt idx="756">
                        <c:v>1152</c:v>
                      </c:pt>
                      <c:pt idx="757">
                        <c:v>1153</c:v>
                      </c:pt>
                      <c:pt idx="758">
                        <c:v>1155</c:v>
                      </c:pt>
                      <c:pt idx="759">
                        <c:v>1156</c:v>
                      </c:pt>
                      <c:pt idx="760">
                        <c:v>1157</c:v>
                      </c:pt>
                      <c:pt idx="761">
                        <c:v>1159</c:v>
                      </c:pt>
                      <c:pt idx="762">
                        <c:v>1160</c:v>
                      </c:pt>
                      <c:pt idx="763">
                        <c:v>1161</c:v>
                      </c:pt>
                      <c:pt idx="764">
                        <c:v>1162</c:v>
                      </c:pt>
                      <c:pt idx="765">
                        <c:v>1163</c:v>
                      </c:pt>
                      <c:pt idx="766">
                        <c:v>1164</c:v>
                      </c:pt>
                      <c:pt idx="767">
                        <c:v>1165</c:v>
                      </c:pt>
                      <c:pt idx="768">
                        <c:v>1167</c:v>
                      </c:pt>
                      <c:pt idx="769">
                        <c:v>1168</c:v>
                      </c:pt>
                      <c:pt idx="770">
                        <c:v>1170</c:v>
                      </c:pt>
                      <c:pt idx="771">
                        <c:v>1172</c:v>
                      </c:pt>
                      <c:pt idx="772">
                        <c:v>1174</c:v>
                      </c:pt>
                      <c:pt idx="773">
                        <c:v>1175</c:v>
                      </c:pt>
                      <c:pt idx="774">
                        <c:v>1176</c:v>
                      </c:pt>
                      <c:pt idx="775">
                        <c:v>1177</c:v>
                      </c:pt>
                      <c:pt idx="776">
                        <c:v>1178</c:v>
                      </c:pt>
                      <c:pt idx="777">
                        <c:v>1179</c:v>
                      </c:pt>
                      <c:pt idx="778">
                        <c:v>1180</c:v>
                      </c:pt>
                      <c:pt idx="779">
                        <c:v>1181</c:v>
                      </c:pt>
                      <c:pt idx="780">
                        <c:v>1182</c:v>
                      </c:pt>
                      <c:pt idx="781">
                        <c:v>1183</c:v>
                      </c:pt>
                      <c:pt idx="782">
                        <c:v>1184</c:v>
                      </c:pt>
                      <c:pt idx="783">
                        <c:v>1185</c:v>
                      </c:pt>
                      <c:pt idx="784">
                        <c:v>1186</c:v>
                      </c:pt>
                      <c:pt idx="785">
                        <c:v>1187</c:v>
                      </c:pt>
                      <c:pt idx="786">
                        <c:v>1188</c:v>
                      </c:pt>
                      <c:pt idx="787">
                        <c:v>1189</c:v>
                      </c:pt>
                      <c:pt idx="788">
                        <c:v>1190</c:v>
                      </c:pt>
                      <c:pt idx="789">
                        <c:v>1191</c:v>
                      </c:pt>
                      <c:pt idx="790">
                        <c:v>1192</c:v>
                      </c:pt>
                      <c:pt idx="791">
                        <c:v>1194</c:v>
                      </c:pt>
                      <c:pt idx="792">
                        <c:v>1195</c:v>
                      </c:pt>
                      <c:pt idx="793">
                        <c:v>1196</c:v>
                      </c:pt>
                      <c:pt idx="794">
                        <c:v>1197</c:v>
                      </c:pt>
                      <c:pt idx="795">
                        <c:v>1198</c:v>
                      </c:pt>
                      <c:pt idx="796">
                        <c:v>1200</c:v>
                      </c:pt>
                      <c:pt idx="797">
                        <c:v>1201</c:v>
                      </c:pt>
                      <c:pt idx="798">
                        <c:v>1202</c:v>
                      </c:pt>
                      <c:pt idx="799">
                        <c:v>1203</c:v>
                      </c:pt>
                      <c:pt idx="800">
                        <c:v>1204</c:v>
                      </c:pt>
                      <c:pt idx="801">
                        <c:v>1205</c:v>
                      </c:pt>
                      <c:pt idx="802">
                        <c:v>1206</c:v>
                      </c:pt>
                      <c:pt idx="803">
                        <c:v>1207</c:v>
                      </c:pt>
                      <c:pt idx="804">
                        <c:v>1213</c:v>
                      </c:pt>
                      <c:pt idx="805">
                        <c:v>1214</c:v>
                      </c:pt>
                      <c:pt idx="806">
                        <c:v>1216</c:v>
                      </c:pt>
                      <c:pt idx="807">
                        <c:v>1217</c:v>
                      </c:pt>
                      <c:pt idx="808">
                        <c:v>1218</c:v>
                      </c:pt>
                      <c:pt idx="809">
                        <c:v>1219</c:v>
                      </c:pt>
                      <c:pt idx="810">
                        <c:v>1220</c:v>
                      </c:pt>
                      <c:pt idx="811">
                        <c:v>1222</c:v>
                      </c:pt>
                      <c:pt idx="812">
                        <c:v>1224</c:v>
                      </c:pt>
                      <c:pt idx="813">
                        <c:v>1225</c:v>
                      </c:pt>
                      <c:pt idx="814">
                        <c:v>1226</c:v>
                      </c:pt>
                      <c:pt idx="815">
                        <c:v>1228</c:v>
                      </c:pt>
                      <c:pt idx="816">
                        <c:v>1229</c:v>
                      </c:pt>
                      <c:pt idx="817">
                        <c:v>1230</c:v>
                      </c:pt>
                      <c:pt idx="818">
                        <c:v>1232</c:v>
                      </c:pt>
                      <c:pt idx="819">
                        <c:v>1233</c:v>
                      </c:pt>
                      <c:pt idx="820">
                        <c:v>1234</c:v>
                      </c:pt>
                      <c:pt idx="821">
                        <c:v>1235</c:v>
                      </c:pt>
                      <c:pt idx="822">
                        <c:v>1236</c:v>
                      </c:pt>
                      <c:pt idx="823">
                        <c:v>1237</c:v>
                      </c:pt>
                      <c:pt idx="824">
                        <c:v>1238</c:v>
                      </c:pt>
                      <c:pt idx="825">
                        <c:v>1239</c:v>
                      </c:pt>
                      <c:pt idx="826">
                        <c:v>1240</c:v>
                      </c:pt>
                      <c:pt idx="827">
                        <c:v>1241</c:v>
                      </c:pt>
                      <c:pt idx="828">
                        <c:v>1243</c:v>
                      </c:pt>
                      <c:pt idx="829">
                        <c:v>1244</c:v>
                      </c:pt>
                      <c:pt idx="830">
                        <c:v>1246</c:v>
                      </c:pt>
                      <c:pt idx="831">
                        <c:v>1247</c:v>
                      </c:pt>
                      <c:pt idx="832">
                        <c:v>1248</c:v>
                      </c:pt>
                      <c:pt idx="833">
                        <c:v>1249</c:v>
                      </c:pt>
                      <c:pt idx="834">
                        <c:v>1250</c:v>
                      </c:pt>
                      <c:pt idx="835">
                        <c:v>1251</c:v>
                      </c:pt>
                      <c:pt idx="836">
                        <c:v>1259</c:v>
                      </c:pt>
                      <c:pt idx="837">
                        <c:v>1260</c:v>
                      </c:pt>
                      <c:pt idx="838">
                        <c:v>1262</c:v>
                      </c:pt>
                      <c:pt idx="839">
                        <c:v>1263</c:v>
                      </c:pt>
                      <c:pt idx="840">
                        <c:v>1264</c:v>
                      </c:pt>
                      <c:pt idx="841">
                        <c:v>1265</c:v>
                      </c:pt>
                      <c:pt idx="842">
                        <c:v>1266</c:v>
                      </c:pt>
                      <c:pt idx="843">
                        <c:v>1267</c:v>
                      </c:pt>
                      <c:pt idx="844">
                        <c:v>1268</c:v>
                      </c:pt>
                      <c:pt idx="845">
                        <c:v>1269</c:v>
                      </c:pt>
                      <c:pt idx="846">
                        <c:v>1270</c:v>
                      </c:pt>
                      <c:pt idx="847">
                        <c:v>1271</c:v>
                      </c:pt>
                      <c:pt idx="848">
                        <c:v>1272</c:v>
                      </c:pt>
                      <c:pt idx="849">
                        <c:v>1273</c:v>
                      </c:pt>
                      <c:pt idx="850">
                        <c:v>1274</c:v>
                      </c:pt>
                      <c:pt idx="851">
                        <c:v>1275</c:v>
                      </c:pt>
                      <c:pt idx="852">
                        <c:v>1276</c:v>
                      </c:pt>
                      <c:pt idx="853">
                        <c:v>1277</c:v>
                      </c:pt>
                      <c:pt idx="854">
                        <c:v>1278</c:v>
                      </c:pt>
                      <c:pt idx="855">
                        <c:v>1279</c:v>
                      </c:pt>
                      <c:pt idx="856">
                        <c:v>1280</c:v>
                      </c:pt>
                      <c:pt idx="857">
                        <c:v>1281</c:v>
                      </c:pt>
                      <c:pt idx="858">
                        <c:v>1282</c:v>
                      </c:pt>
                      <c:pt idx="859">
                        <c:v>1283</c:v>
                      </c:pt>
                      <c:pt idx="860">
                        <c:v>1284</c:v>
                      </c:pt>
                      <c:pt idx="861">
                        <c:v>1285</c:v>
                      </c:pt>
                      <c:pt idx="862">
                        <c:v>1286</c:v>
                      </c:pt>
                      <c:pt idx="863">
                        <c:v>1287</c:v>
                      </c:pt>
                      <c:pt idx="864">
                        <c:v>1288</c:v>
                      </c:pt>
                      <c:pt idx="865">
                        <c:v>1289</c:v>
                      </c:pt>
                      <c:pt idx="866">
                        <c:v>1290</c:v>
                      </c:pt>
                      <c:pt idx="867">
                        <c:v>1291</c:v>
                      </c:pt>
                      <c:pt idx="868">
                        <c:v>1292</c:v>
                      </c:pt>
                      <c:pt idx="869">
                        <c:v>1293</c:v>
                      </c:pt>
                      <c:pt idx="870">
                        <c:v>1295</c:v>
                      </c:pt>
                      <c:pt idx="871">
                        <c:v>1296</c:v>
                      </c:pt>
                      <c:pt idx="872">
                        <c:v>1298</c:v>
                      </c:pt>
                      <c:pt idx="873">
                        <c:v>1299</c:v>
                      </c:pt>
                      <c:pt idx="874">
                        <c:v>1300</c:v>
                      </c:pt>
                      <c:pt idx="875">
                        <c:v>1301</c:v>
                      </c:pt>
                      <c:pt idx="876">
                        <c:v>1302</c:v>
                      </c:pt>
                      <c:pt idx="877">
                        <c:v>1303</c:v>
                      </c:pt>
                      <c:pt idx="878">
                        <c:v>1305</c:v>
                      </c:pt>
                      <c:pt idx="879">
                        <c:v>1306</c:v>
                      </c:pt>
                      <c:pt idx="880">
                        <c:v>1307</c:v>
                      </c:pt>
                      <c:pt idx="881">
                        <c:v>1308</c:v>
                      </c:pt>
                      <c:pt idx="882">
                        <c:v>1310</c:v>
                      </c:pt>
                      <c:pt idx="883">
                        <c:v>1314</c:v>
                      </c:pt>
                      <c:pt idx="884">
                        <c:v>1315</c:v>
                      </c:pt>
                      <c:pt idx="885">
                        <c:v>1316</c:v>
                      </c:pt>
                      <c:pt idx="886">
                        <c:v>1317</c:v>
                      </c:pt>
                      <c:pt idx="887">
                        <c:v>1318</c:v>
                      </c:pt>
                      <c:pt idx="888">
                        <c:v>1319</c:v>
                      </c:pt>
                      <c:pt idx="889">
                        <c:v>1320</c:v>
                      </c:pt>
                      <c:pt idx="890">
                        <c:v>1321</c:v>
                      </c:pt>
                      <c:pt idx="891">
                        <c:v>1322</c:v>
                      </c:pt>
                      <c:pt idx="892">
                        <c:v>1324</c:v>
                      </c:pt>
                      <c:pt idx="893">
                        <c:v>1326</c:v>
                      </c:pt>
                      <c:pt idx="894">
                        <c:v>1327</c:v>
                      </c:pt>
                      <c:pt idx="895">
                        <c:v>1329</c:v>
                      </c:pt>
                      <c:pt idx="896">
                        <c:v>1330</c:v>
                      </c:pt>
                      <c:pt idx="897">
                        <c:v>1331</c:v>
                      </c:pt>
                      <c:pt idx="898">
                        <c:v>1332</c:v>
                      </c:pt>
                      <c:pt idx="899">
                        <c:v>1335</c:v>
                      </c:pt>
                      <c:pt idx="900">
                        <c:v>1336</c:v>
                      </c:pt>
                      <c:pt idx="901">
                        <c:v>1337</c:v>
                      </c:pt>
                      <c:pt idx="902">
                        <c:v>1338</c:v>
                      </c:pt>
                      <c:pt idx="903">
                        <c:v>1339</c:v>
                      </c:pt>
                      <c:pt idx="904">
                        <c:v>1340</c:v>
                      </c:pt>
                      <c:pt idx="905">
                        <c:v>1342</c:v>
                      </c:pt>
                      <c:pt idx="906">
                        <c:v>1343</c:v>
                      </c:pt>
                      <c:pt idx="907">
                        <c:v>1344</c:v>
                      </c:pt>
                      <c:pt idx="908">
                        <c:v>1345</c:v>
                      </c:pt>
                      <c:pt idx="909">
                        <c:v>1346</c:v>
                      </c:pt>
                      <c:pt idx="910">
                        <c:v>1347</c:v>
                      </c:pt>
                      <c:pt idx="911">
                        <c:v>1349</c:v>
                      </c:pt>
                      <c:pt idx="912">
                        <c:v>1350</c:v>
                      </c:pt>
                      <c:pt idx="913">
                        <c:v>1351</c:v>
                      </c:pt>
                      <c:pt idx="914">
                        <c:v>1352</c:v>
                      </c:pt>
                      <c:pt idx="915">
                        <c:v>1354</c:v>
                      </c:pt>
                      <c:pt idx="916">
                        <c:v>1355</c:v>
                      </c:pt>
                      <c:pt idx="917">
                        <c:v>1356</c:v>
                      </c:pt>
                      <c:pt idx="918">
                        <c:v>1359</c:v>
                      </c:pt>
                      <c:pt idx="919">
                        <c:v>1360</c:v>
                      </c:pt>
                      <c:pt idx="920">
                        <c:v>1361</c:v>
                      </c:pt>
                      <c:pt idx="921">
                        <c:v>1365</c:v>
                      </c:pt>
                      <c:pt idx="922">
                        <c:v>1369</c:v>
                      </c:pt>
                      <c:pt idx="923">
                        <c:v>1371</c:v>
                      </c:pt>
                      <c:pt idx="924">
                        <c:v>1374</c:v>
                      </c:pt>
                      <c:pt idx="925">
                        <c:v>1375</c:v>
                      </c:pt>
                      <c:pt idx="926">
                        <c:v>1376</c:v>
                      </c:pt>
                      <c:pt idx="927">
                        <c:v>1379</c:v>
                      </c:pt>
                      <c:pt idx="928">
                        <c:v>1380</c:v>
                      </c:pt>
                      <c:pt idx="929">
                        <c:v>1381</c:v>
                      </c:pt>
                      <c:pt idx="930">
                        <c:v>1382</c:v>
                      </c:pt>
                      <c:pt idx="931">
                        <c:v>1383</c:v>
                      </c:pt>
                      <c:pt idx="932">
                        <c:v>1384</c:v>
                      </c:pt>
                      <c:pt idx="933">
                        <c:v>1385</c:v>
                      </c:pt>
                      <c:pt idx="934">
                        <c:v>1387</c:v>
                      </c:pt>
                      <c:pt idx="935">
                        <c:v>1388</c:v>
                      </c:pt>
                      <c:pt idx="936">
                        <c:v>1390</c:v>
                      </c:pt>
                      <c:pt idx="937">
                        <c:v>1393</c:v>
                      </c:pt>
                      <c:pt idx="938">
                        <c:v>1394</c:v>
                      </c:pt>
                      <c:pt idx="939">
                        <c:v>1395</c:v>
                      </c:pt>
                      <c:pt idx="940">
                        <c:v>1399</c:v>
                      </c:pt>
                      <c:pt idx="941">
                        <c:v>1402</c:v>
                      </c:pt>
                      <c:pt idx="942">
                        <c:v>1403</c:v>
                      </c:pt>
                      <c:pt idx="943">
                        <c:v>1404</c:v>
                      </c:pt>
                      <c:pt idx="944">
                        <c:v>1406</c:v>
                      </c:pt>
                      <c:pt idx="945">
                        <c:v>1408</c:v>
                      </c:pt>
                      <c:pt idx="946">
                        <c:v>1410</c:v>
                      </c:pt>
                      <c:pt idx="947">
                        <c:v>1411</c:v>
                      </c:pt>
                      <c:pt idx="948">
                        <c:v>1412</c:v>
                      </c:pt>
                      <c:pt idx="949">
                        <c:v>1413</c:v>
                      </c:pt>
                      <c:pt idx="950">
                        <c:v>1414</c:v>
                      </c:pt>
                      <c:pt idx="951">
                        <c:v>1416</c:v>
                      </c:pt>
                      <c:pt idx="952">
                        <c:v>1417</c:v>
                      </c:pt>
                      <c:pt idx="953">
                        <c:v>1418</c:v>
                      </c:pt>
                      <c:pt idx="954">
                        <c:v>1419</c:v>
                      </c:pt>
                      <c:pt idx="955">
                        <c:v>1424</c:v>
                      </c:pt>
                      <c:pt idx="956">
                        <c:v>1425</c:v>
                      </c:pt>
                      <c:pt idx="957">
                        <c:v>1426</c:v>
                      </c:pt>
                      <c:pt idx="958">
                        <c:v>1427</c:v>
                      </c:pt>
                      <c:pt idx="959">
                        <c:v>1428</c:v>
                      </c:pt>
                      <c:pt idx="960">
                        <c:v>1429</c:v>
                      </c:pt>
                      <c:pt idx="961">
                        <c:v>1430</c:v>
                      </c:pt>
                      <c:pt idx="962">
                        <c:v>1431</c:v>
                      </c:pt>
                      <c:pt idx="963">
                        <c:v>1433</c:v>
                      </c:pt>
                      <c:pt idx="964">
                        <c:v>1434</c:v>
                      </c:pt>
                      <c:pt idx="965">
                        <c:v>1435</c:v>
                      </c:pt>
                      <c:pt idx="966">
                        <c:v>1436</c:v>
                      </c:pt>
                      <c:pt idx="967">
                        <c:v>1438</c:v>
                      </c:pt>
                      <c:pt idx="968">
                        <c:v>1439</c:v>
                      </c:pt>
                      <c:pt idx="969">
                        <c:v>1440</c:v>
                      </c:pt>
                      <c:pt idx="970">
                        <c:v>1441</c:v>
                      </c:pt>
                      <c:pt idx="971">
                        <c:v>1442</c:v>
                      </c:pt>
                      <c:pt idx="972">
                        <c:v>1443</c:v>
                      </c:pt>
                      <c:pt idx="973">
                        <c:v>1444</c:v>
                      </c:pt>
                      <c:pt idx="974">
                        <c:v>1445</c:v>
                      </c:pt>
                      <c:pt idx="975">
                        <c:v>1446</c:v>
                      </c:pt>
                      <c:pt idx="976">
                        <c:v>1447</c:v>
                      </c:pt>
                      <c:pt idx="977">
                        <c:v>1449</c:v>
                      </c:pt>
                      <c:pt idx="978">
                        <c:v>1451</c:v>
                      </c:pt>
                      <c:pt idx="979">
                        <c:v>1452</c:v>
                      </c:pt>
                      <c:pt idx="980">
                        <c:v>1453</c:v>
                      </c:pt>
                      <c:pt idx="981">
                        <c:v>1454</c:v>
                      </c:pt>
                      <c:pt idx="982">
                        <c:v>1455</c:v>
                      </c:pt>
                      <c:pt idx="983">
                        <c:v>1456</c:v>
                      </c:pt>
                      <c:pt idx="984">
                        <c:v>1457</c:v>
                      </c:pt>
                      <c:pt idx="985">
                        <c:v>1458</c:v>
                      </c:pt>
                      <c:pt idx="986">
                        <c:v>1459</c:v>
                      </c:pt>
                      <c:pt idx="987">
                        <c:v>1460</c:v>
                      </c:pt>
                      <c:pt idx="988">
                        <c:v>1461</c:v>
                      </c:pt>
                      <c:pt idx="989">
                        <c:v>1462</c:v>
                      </c:pt>
                      <c:pt idx="990">
                        <c:v>1463</c:v>
                      </c:pt>
                      <c:pt idx="991">
                        <c:v>1464</c:v>
                      </c:pt>
                      <c:pt idx="992">
                        <c:v>1465</c:v>
                      </c:pt>
                      <c:pt idx="993">
                        <c:v>1466</c:v>
                      </c:pt>
                      <c:pt idx="994">
                        <c:v>1467</c:v>
                      </c:pt>
                      <c:pt idx="995">
                        <c:v>1468</c:v>
                      </c:pt>
                      <c:pt idx="996">
                        <c:v>1469</c:v>
                      </c:pt>
                      <c:pt idx="997">
                        <c:v>1470</c:v>
                      </c:pt>
                      <c:pt idx="998">
                        <c:v>1471</c:v>
                      </c:pt>
                      <c:pt idx="999">
                        <c:v>1472</c:v>
                      </c:pt>
                      <c:pt idx="1000">
                        <c:v>1473</c:v>
                      </c:pt>
                      <c:pt idx="1001">
                        <c:v>1474</c:v>
                      </c:pt>
                      <c:pt idx="1002">
                        <c:v>1475</c:v>
                      </c:pt>
                      <c:pt idx="1003">
                        <c:v>1476</c:v>
                      </c:pt>
                      <c:pt idx="1004">
                        <c:v>1477</c:v>
                      </c:pt>
                      <c:pt idx="1005">
                        <c:v>1478</c:v>
                      </c:pt>
                      <c:pt idx="1006">
                        <c:v>1479</c:v>
                      </c:pt>
                      <c:pt idx="1007">
                        <c:v>1480</c:v>
                      </c:pt>
                      <c:pt idx="1008">
                        <c:v>1481</c:v>
                      </c:pt>
                      <c:pt idx="1009">
                        <c:v>1482</c:v>
                      </c:pt>
                      <c:pt idx="1010">
                        <c:v>1484</c:v>
                      </c:pt>
                      <c:pt idx="1011">
                        <c:v>1485</c:v>
                      </c:pt>
                      <c:pt idx="1012">
                        <c:v>1487</c:v>
                      </c:pt>
                      <c:pt idx="1013">
                        <c:v>1488</c:v>
                      </c:pt>
                      <c:pt idx="1014">
                        <c:v>1490</c:v>
                      </c:pt>
                      <c:pt idx="1015">
                        <c:v>1491</c:v>
                      </c:pt>
                      <c:pt idx="1016">
                        <c:v>1493</c:v>
                      </c:pt>
                      <c:pt idx="1017">
                        <c:v>1495</c:v>
                      </c:pt>
                      <c:pt idx="1018">
                        <c:v>1497</c:v>
                      </c:pt>
                      <c:pt idx="1019">
                        <c:v>1498</c:v>
                      </c:pt>
                      <c:pt idx="1020">
                        <c:v>1499</c:v>
                      </c:pt>
                      <c:pt idx="1021">
                        <c:v>1500</c:v>
                      </c:pt>
                      <c:pt idx="1022">
                        <c:v>1501</c:v>
                      </c:pt>
                      <c:pt idx="1023">
                        <c:v>1503</c:v>
                      </c:pt>
                      <c:pt idx="1024">
                        <c:v>1504</c:v>
                      </c:pt>
                      <c:pt idx="1025">
                        <c:v>1505</c:v>
                      </c:pt>
                      <c:pt idx="1026">
                        <c:v>1507</c:v>
                      </c:pt>
                      <c:pt idx="1027">
                        <c:v>1508</c:v>
                      </c:pt>
                      <c:pt idx="1028">
                        <c:v>1509</c:v>
                      </c:pt>
                      <c:pt idx="1029">
                        <c:v>1510</c:v>
                      </c:pt>
                      <c:pt idx="1030">
                        <c:v>1511</c:v>
                      </c:pt>
                      <c:pt idx="1031">
                        <c:v>1512</c:v>
                      </c:pt>
                      <c:pt idx="1032">
                        <c:v>1513</c:v>
                      </c:pt>
                      <c:pt idx="1033">
                        <c:v>1514</c:v>
                      </c:pt>
                      <c:pt idx="1034">
                        <c:v>1515</c:v>
                      </c:pt>
                      <c:pt idx="1035">
                        <c:v>1517</c:v>
                      </c:pt>
                      <c:pt idx="1036">
                        <c:v>1518</c:v>
                      </c:pt>
                      <c:pt idx="1037">
                        <c:v>1519</c:v>
                      </c:pt>
                      <c:pt idx="1038">
                        <c:v>1521</c:v>
                      </c:pt>
                      <c:pt idx="1039">
                        <c:v>1523</c:v>
                      </c:pt>
                      <c:pt idx="1040">
                        <c:v>1524</c:v>
                      </c:pt>
                      <c:pt idx="1041">
                        <c:v>1525</c:v>
                      </c:pt>
                      <c:pt idx="1042">
                        <c:v>1526</c:v>
                      </c:pt>
                      <c:pt idx="1043">
                        <c:v>1527</c:v>
                      </c:pt>
                      <c:pt idx="1044">
                        <c:v>1528</c:v>
                      </c:pt>
                      <c:pt idx="1045">
                        <c:v>1529</c:v>
                      </c:pt>
                      <c:pt idx="1046">
                        <c:v>1530</c:v>
                      </c:pt>
                      <c:pt idx="1047">
                        <c:v>1532</c:v>
                      </c:pt>
                      <c:pt idx="1048">
                        <c:v>1533</c:v>
                      </c:pt>
                      <c:pt idx="1049">
                        <c:v>1535</c:v>
                      </c:pt>
                      <c:pt idx="1050">
                        <c:v>1537</c:v>
                      </c:pt>
                      <c:pt idx="1051">
                        <c:v>1538</c:v>
                      </c:pt>
                      <c:pt idx="1052">
                        <c:v>1539</c:v>
                      </c:pt>
                      <c:pt idx="1053">
                        <c:v>1540</c:v>
                      </c:pt>
                      <c:pt idx="1054">
                        <c:v>1541</c:v>
                      </c:pt>
                      <c:pt idx="1055">
                        <c:v>1542</c:v>
                      </c:pt>
                      <c:pt idx="1056">
                        <c:v>1543</c:v>
                      </c:pt>
                      <c:pt idx="1057">
                        <c:v>1544</c:v>
                      </c:pt>
                      <c:pt idx="1058">
                        <c:v>1546</c:v>
                      </c:pt>
                      <c:pt idx="1059">
                        <c:v>1547</c:v>
                      </c:pt>
                      <c:pt idx="1060">
                        <c:v>1548</c:v>
                      </c:pt>
                      <c:pt idx="1061">
                        <c:v>1549</c:v>
                      </c:pt>
                      <c:pt idx="1062">
                        <c:v>1550</c:v>
                      </c:pt>
                      <c:pt idx="1063">
                        <c:v>1551</c:v>
                      </c:pt>
                      <c:pt idx="1064">
                        <c:v>1552</c:v>
                      </c:pt>
                      <c:pt idx="1065">
                        <c:v>1553</c:v>
                      </c:pt>
                      <c:pt idx="1066">
                        <c:v>1554</c:v>
                      </c:pt>
                      <c:pt idx="1067">
                        <c:v>1555</c:v>
                      </c:pt>
                      <c:pt idx="1068">
                        <c:v>1556</c:v>
                      </c:pt>
                      <c:pt idx="1069">
                        <c:v>1557</c:v>
                      </c:pt>
                      <c:pt idx="1070">
                        <c:v>1559</c:v>
                      </c:pt>
                      <c:pt idx="1071">
                        <c:v>1560</c:v>
                      </c:pt>
                      <c:pt idx="1072">
                        <c:v>1563</c:v>
                      </c:pt>
                      <c:pt idx="1073">
                        <c:v>1564</c:v>
                      </c:pt>
                      <c:pt idx="1074">
                        <c:v>1565</c:v>
                      </c:pt>
                      <c:pt idx="1075">
                        <c:v>1566</c:v>
                      </c:pt>
                      <c:pt idx="1076">
                        <c:v>1567</c:v>
                      </c:pt>
                      <c:pt idx="1077">
                        <c:v>1568</c:v>
                      </c:pt>
                      <c:pt idx="1078">
                        <c:v>1569</c:v>
                      </c:pt>
                      <c:pt idx="1079">
                        <c:v>1570</c:v>
                      </c:pt>
                      <c:pt idx="1080">
                        <c:v>1571</c:v>
                      </c:pt>
                      <c:pt idx="1081">
                        <c:v>1572</c:v>
                      </c:pt>
                      <c:pt idx="1082">
                        <c:v>1573</c:v>
                      </c:pt>
                      <c:pt idx="1083">
                        <c:v>1574</c:v>
                      </c:pt>
                      <c:pt idx="1084">
                        <c:v>1576</c:v>
                      </c:pt>
                      <c:pt idx="1085">
                        <c:v>1579</c:v>
                      </c:pt>
                      <c:pt idx="1086">
                        <c:v>1581</c:v>
                      </c:pt>
                      <c:pt idx="1087">
                        <c:v>1582</c:v>
                      </c:pt>
                      <c:pt idx="1088">
                        <c:v>1583</c:v>
                      </c:pt>
                      <c:pt idx="1089">
                        <c:v>1584</c:v>
                      </c:pt>
                      <c:pt idx="1090">
                        <c:v>1586</c:v>
                      </c:pt>
                      <c:pt idx="1091">
                        <c:v>1588</c:v>
                      </c:pt>
                      <c:pt idx="1092">
                        <c:v>1591</c:v>
                      </c:pt>
                      <c:pt idx="1093">
                        <c:v>1592</c:v>
                      </c:pt>
                      <c:pt idx="1094">
                        <c:v>1593</c:v>
                      </c:pt>
                      <c:pt idx="1095">
                        <c:v>1594</c:v>
                      </c:pt>
                      <c:pt idx="1096">
                        <c:v>1595</c:v>
                      </c:pt>
                      <c:pt idx="1097">
                        <c:v>1596</c:v>
                      </c:pt>
                      <c:pt idx="1098">
                        <c:v>1597</c:v>
                      </c:pt>
                      <c:pt idx="1099">
                        <c:v>1598</c:v>
                      </c:pt>
                      <c:pt idx="1100">
                        <c:v>1600</c:v>
                      </c:pt>
                      <c:pt idx="1101">
                        <c:v>1602</c:v>
                      </c:pt>
                      <c:pt idx="1102">
                        <c:v>1604</c:v>
                      </c:pt>
                      <c:pt idx="1103">
                        <c:v>1605</c:v>
                      </c:pt>
                      <c:pt idx="1104">
                        <c:v>1606</c:v>
                      </c:pt>
                      <c:pt idx="1105">
                        <c:v>1608</c:v>
                      </c:pt>
                      <c:pt idx="1106">
                        <c:v>1609</c:v>
                      </c:pt>
                      <c:pt idx="1107">
                        <c:v>1611</c:v>
                      </c:pt>
                      <c:pt idx="1108">
                        <c:v>1613</c:v>
                      </c:pt>
                      <c:pt idx="1109">
                        <c:v>1615</c:v>
                      </c:pt>
                      <c:pt idx="1110">
                        <c:v>1617</c:v>
                      </c:pt>
                      <c:pt idx="1111">
                        <c:v>1619</c:v>
                      </c:pt>
                      <c:pt idx="1112">
                        <c:v>1620</c:v>
                      </c:pt>
                      <c:pt idx="1113">
                        <c:v>1621</c:v>
                      </c:pt>
                      <c:pt idx="1114">
                        <c:v>1623</c:v>
                      </c:pt>
                      <c:pt idx="1115">
                        <c:v>1624</c:v>
                      </c:pt>
                      <c:pt idx="1116">
                        <c:v>1625</c:v>
                      </c:pt>
                      <c:pt idx="1117">
                        <c:v>1626</c:v>
                      </c:pt>
                      <c:pt idx="1118">
                        <c:v>1627</c:v>
                      </c:pt>
                      <c:pt idx="1119">
                        <c:v>1628</c:v>
                      </c:pt>
                      <c:pt idx="1120">
                        <c:v>1629</c:v>
                      </c:pt>
                      <c:pt idx="1121">
                        <c:v>1630</c:v>
                      </c:pt>
                      <c:pt idx="1122">
                        <c:v>1631</c:v>
                      </c:pt>
                      <c:pt idx="1123">
                        <c:v>1632</c:v>
                      </c:pt>
                      <c:pt idx="1124">
                        <c:v>1633</c:v>
                      </c:pt>
                      <c:pt idx="1125">
                        <c:v>1634</c:v>
                      </c:pt>
                      <c:pt idx="1126">
                        <c:v>1635</c:v>
                      </c:pt>
                      <c:pt idx="1127">
                        <c:v>1636</c:v>
                      </c:pt>
                      <c:pt idx="1128">
                        <c:v>1637</c:v>
                      </c:pt>
                      <c:pt idx="1129">
                        <c:v>1639</c:v>
                      </c:pt>
                      <c:pt idx="1130">
                        <c:v>1640</c:v>
                      </c:pt>
                      <c:pt idx="1131">
                        <c:v>1641</c:v>
                      </c:pt>
                      <c:pt idx="1132">
                        <c:v>1642</c:v>
                      </c:pt>
                      <c:pt idx="1133">
                        <c:v>1643</c:v>
                      </c:pt>
                      <c:pt idx="1134">
                        <c:v>1644</c:v>
                      </c:pt>
                      <c:pt idx="1135">
                        <c:v>1645</c:v>
                      </c:pt>
                      <c:pt idx="1136">
                        <c:v>1646</c:v>
                      </c:pt>
                      <c:pt idx="1137">
                        <c:v>1647</c:v>
                      </c:pt>
                      <c:pt idx="1138">
                        <c:v>1648</c:v>
                      </c:pt>
                      <c:pt idx="1139">
                        <c:v>1650</c:v>
                      </c:pt>
                      <c:pt idx="1140">
                        <c:v>1651</c:v>
                      </c:pt>
                      <c:pt idx="1141">
                        <c:v>1652</c:v>
                      </c:pt>
                      <c:pt idx="1142">
                        <c:v>1653</c:v>
                      </c:pt>
                      <c:pt idx="1143">
                        <c:v>1655</c:v>
                      </c:pt>
                      <c:pt idx="1144">
                        <c:v>1656</c:v>
                      </c:pt>
                      <c:pt idx="1145">
                        <c:v>1657</c:v>
                      </c:pt>
                      <c:pt idx="1146">
                        <c:v>1659</c:v>
                      </c:pt>
                      <c:pt idx="1147">
                        <c:v>1660</c:v>
                      </c:pt>
                      <c:pt idx="1148">
                        <c:v>1661</c:v>
                      </c:pt>
                      <c:pt idx="1149">
                        <c:v>1662</c:v>
                      </c:pt>
                      <c:pt idx="1150">
                        <c:v>1663</c:v>
                      </c:pt>
                      <c:pt idx="1151">
                        <c:v>1664</c:v>
                      </c:pt>
                      <c:pt idx="1152">
                        <c:v>1665</c:v>
                      </c:pt>
                      <c:pt idx="1153">
                        <c:v>1666</c:v>
                      </c:pt>
                      <c:pt idx="1154">
                        <c:v>1668</c:v>
                      </c:pt>
                      <c:pt idx="1155">
                        <c:v>1669</c:v>
                      </c:pt>
                      <c:pt idx="1156">
                        <c:v>1670</c:v>
                      </c:pt>
                      <c:pt idx="1157">
                        <c:v>1671</c:v>
                      </c:pt>
                      <c:pt idx="1158">
                        <c:v>1673</c:v>
                      </c:pt>
                      <c:pt idx="1159">
                        <c:v>1674</c:v>
                      </c:pt>
                      <c:pt idx="1160">
                        <c:v>1675</c:v>
                      </c:pt>
                      <c:pt idx="1161">
                        <c:v>1676</c:v>
                      </c:pt>
                      <c:pt idx="1162">
                        <c:v>1677</c:v>
                      </c:pt>
                      <c:pt idx="1163">
                        <c:v>1678</c:v>
                      </c:pt>
                      <c:pt idx="1164">
                        <c:v>1680</c:v>
                      </c:pt>
                      <c:pt idx="1165">
                        <c:v>1681</c:v>
                      </c:pt>
                      <c:pt idx="1166">
                        <c:v>1682</c:v>
                      </c:pt>
                      <c:pt idx="1167">
                        <c:v>1683</c:v>
                      </c:pt>
                      <c:pt idx="1168">
                        <c:v>1684</c:v>
                      </c:pt>
                      <c:pt idx="1169">
                        <c:v>1685</c:v>
                      </c:pt>
                      <c:pt idx="1170">
                        <c:v>1686</c:v>
                      </c:pt>
                      <c:pt idx="1171">
                        <c:v>1687</c:v>
                      </c:pt>
                      <c:pt idx="1172">
                        <c:v>1688</c:v>
                      </c:pt>
                      <c:pt idx="1173">
                        <c:v>1689</c:v>
                      </c:pt>
                      <c:pt idx="1174">
                        <c:v>1689</c:v>
                      </c:pt>
                      <c:pt idx="1175">
                        <c:v>1689</c:v>
                      </c:pt>
                      <c:pt idx="1176">
                        <c:v>1691</c:v>
                      </c:pt>
                      <c:pt idx="1177">
                        <c:v>1691</c:v>
                      </c:pt>
                      <c:pt idx="1178">
                        <c:v>1692</c:v>
                      </c:pt>
                      <c:pt idx="1179">
                        <c:v>1692</c:v>
                      </c:pt>
                      <c:pt idx="1180">
                        <c:v>1693</c:v>
                      </c:pt>
                      <c:pt idx="1181">
                        <c:v>1694</c:v>
                      </c:pt>
                      <c:pt idx="1182">
                        <c:v>1695</c:v>
                      </c:pt>
                      <c:pt idx="1183">
                        <c:v>1696</c:v>
                      </c:pt>
                      <c:pt idx="1184">
                        <c:v>1697</c:v>
                      </c:pt>
                      <c:pt idx="1185">
                        <c:v>1698</c:v>
                      </c:pt>
                      <c:pt idx="1186">
                        <c:v>1699</c:v>
                      </c:pt>
                      <c:pt idx="1187">
                        <c:v>1700</c:v>
                      </c:pt>
                      <c:pt idx="1188">
                        <c:v>1701</c:v>
                      </c:pt>
                      <c:pt idx="1189">
                        <c:v>1702</c:v>
                      </c:pt>
                      <c:pt idx="1190">
                        <c:v>1703</c:v>
                      </c:pt>
                      <c:pt idx="1191">
                        <c:v>1704</c:v>
                      </c:pt>
                      <c:pt idx="1192">
                        <c:v>1705</c:v>
                      </c:pt>
                      <c:pt idx="1193">
                        <c:v>1706</c:v>
                      </c:pt>
                      <c:pt idx="1194">
                        <c:v>1707</c:v>
                      </c:pt>
                      <c:pt idx="1195">
                        <c:v>1708</c:v>
                      </c:pt>
                      <c:pt idx="1196">
                        <c:v>1709</c:v>
                      </c:pt>
                      <c:pt idx="1197">
                        <c:v>1710</c:v>
                      </c:pt>
                      <c:pt idx="1198">
                        <c:v>1712</c:v>
                      </c:pt>
                      <c:pt idx="1199">
                        <c:v>1713</c:v>
                      </c:pt>
                      <c:pt idx="1200">
                        <c:v>1714</c:v>
                      </c:pt>
                      <c:pt idx="1201">
                        <c:v>1715</c:v>
                      </c:pt>
                      <c:pt idx="1202">
                        <c:v>1716</c:v>
                      </c:pt>
                      <c:pt idx="1203">
                        <c:v>1717</c:v>
                      </c:pt>
                      <c:pt idx="1204">
                        <c:v>1718</c:v>
                      </c:pt>
                      <c:pt idx="1205">
                        <c:v>1720</c:v>
                      </c:pt>
                      <c:pt idx="1206">
                        <c:v>1721</c:v>
                      </c:pt>
                      <c:pt idx="1207">
                        <c:v>1722</c:v>
                      </c:pt>
                      <c:pt idx="1208">
                        <c:v>1723</c:v>
                      </c:pt>
                      <c:pt idx="1209">
                        <c:v>1725</c:v>
                      </c:pt>
                      <c:pt idx="1210">
                        <c:v>1726</c:v>
                      </c:pt>
                      <c:pt idx="1211">
                        <c:v>1729</c:v>
                      </c:pt>
                      <c:pt idx="1212">
                        <c:v>1730</c:v>
                      </c:pt>
                      <c:pt idx="1213">
                        <c:v>1731</c:v>
                      </c:pt>
                      <c:pt idx="1214">
                        <c:v>1733</c:v>
                      </c:pt>
                      <c:pt idx="1215">
                        <c:v>1735</c:v>
                      </c:pt>
                      <c:pt idx="1216">
                        <c:v>1736</c:v>
                      </c:pt>
                      <c:pt idx="1217">
                        <c:v>1737</c:v>
                      </c:pt>
                      <c:pt idx="1218">
                        <c:v>1738</c:v>
                      </c:pt>
                      <c:pt idx="1219">
                        <c:v>1739</c:v>
                      </c:pt>
                      <c:pt idx="1220">
                        <c:v>1741</c:v>
                      </c:pt>
                      <c:pt idx="1221">
                        <c:v>1742</c:v>
                      </c:pt>
                      <c:pt idx="1222">
                        <c:v>1744</c:v>
                      </c:pt>
                      <c:pt idx="1223">
                        <c:v>1745</c:v>
                      </c:pt>
                      <c:pt idx="1224">
                        <c:v>1746</c:v>
                      </c:pt>
                      <c:pt idx="1225">
                        <c:v>1747</c:v>
                      </c:pt>
                      <c:pt idx="1226">
                        <c:v>1748</c:v>
                      </c:pt>
                      <c:pt idx="1227">
                        <c:v>1749</c:v>
                      </c:pt>
                      <c:pt idx="1228">
                        <c:v>1750</c:v>
                      </c:pt>
                      <c:pt idx="1229">
                        <c:v>1751</c:v>
                      </c:pt>
                      <c:pt idx="1230">
                        <c:v>1752</c:v>
                      </c:pt>
                      <c:pt idx="1231">
                        <c:v>1754</c:v>
                      </c:pt>
                      <c:pt idx="1232">
                        <c:v>1757</c:v>
                      </c:pt>
                      <c:pt idx="1233">
                        <c:v>1758</c:v>
                      </c:pt>
                      <c:pt idx="1234">
                        <c:v>1759</c:v>
                      </c:pt>
                      <c:pt idx="1235">
                        <c:v>1761</c:v>
                      </c:pt>
                      <c:pt idx="1236">
                        <c:v>1762</c:v>
                      </c:pt>
                      <c:pt idx="1237">
                        <c:v>1763</c:v>
                      </c:pt>
                      <c:pt idx="1238">
                        <c:v>1764</c:v>
                      </c:pt>
                      <c:pt idx="1239">
                        <c:v>1765</c:v>
                      </c:pt>
                      <c:pt idx="1240">
                        <c:v>1766</c:v>
                      </c:pt>
                      <c:pt idx="1241">
                        <c:v>1767</c:v>
                      </c:pt>
                      <c:pt idx="1242">
                        <c:v>1768</c:v>
                      </c:pt>
                      <c:pt idx="1243">
                        <c:v>1769</c:v>
                      </c:pt>
                      <c:pt idx="1244">
                        <c:v>1770</c:v>
                      </c:pt>
                      <c:pt idx="1245">
                        <c:v>1771</c:v>
                      </c:pt>
                      <c:pt idx="1246">
                        <c:v>1772</c:v>
                      </c:pt>
                      <c:pt idx="1247">
                        <c:v>1774</c:v>
                      </c:pt>
                      <c:pt idx="1248">
                        <c:v>1775</c:v>
                      </c:pt>
                      <c:pt idx="1249">
                        <c:v>1776</c:v>
                      </c:pt>
                      <c:pt idx="1250">
                        <c:v>1777</c:v>
                      </c:pt>
                      <c:pt idx="1251">
                        <c:v>1778</c:v>
                      </c:pt>
                      <c:pt idx="1252">
                        <c:v>1778</c:v>
                      </c:pt>
                      <c:pt idx="1253">
                        <c:v>1779</c:v>
                      </c:pt>
                      <c:pt idx="1254">
                        <c:v>1779</c:v>
                      </c:pt>
                      <c:pt idx="1255">
                        <c:v>1780</c:v>
                      </c:pt>
                      <c:pt idx="1256">
                        <c:v>1781</c:v>
                      </c:pt>
                      <c:pt idx="1257">
                        <c:v>1782</c:v>
                      </c:pt>
                      <c:pt idx="1258">
                        <c:v>1782</c:v>
                      </c:pt>
                      <c:pt idx="1259">
                        <c:v>1783</c:v>
                      </c:pt>
                      <c:pt idx="1260">
                        <c:v>1783</c:v>
                      </c:pt>
                      <c:pt idx="1261">
                        <c:v>1784</c:v>
                      </c:pt>
                      <c:pt idx="1262">
                        <c:v>1785</c:v>
                      </c:pt>
                      <c:pt idx="1263">
                        <c:v>1786</c:v>
                      </c:pt>
                      <c:pt idx="1264">
                        <c:v>1788</c:v>
                      </c:pt>
                      <c:pt idx="1265">
                        <c:v>1789</c:v>
                      </c:pt>
                      <c:pt idx="1266">
                        <c:v>1790</c:v>
                      </c:pt>
                      <c:pt idx="1267">
                        <c:v>1791</c:v>
                      </c:pt>
                      <c:pt idx="1268">
                        <c:v>1792</c:v>
                      </c:pt>
                      <c:pt idx="1269">
                        <c:v>1793</c:v>
                      </c:pt>
                      <c:pt idx="1270">
                        <c:v>1794</c:v>
                      </c:pt>
                      <c:pt idx="1271">
                        <c:v>1795</c:v>
                      </c:pt>
                      <c:pt idx="1272">
                        <c:v>1796</c:v>
                      </c:pt>
                      <c:pt idx="1273">
                        <c:v>1797</c:v>
                      </c:pt>
                      <c:pt idx="1274">
                        <c:v>1798</c:v>
                      </c:pt>
                      <c:pt idx="1275">
                        <c:v>1799</c:v>
                      </c:pt>
                      <c:pt idx="1276">
                        <c:v>1800</c:v>
                      </c:pt>
                      <c:pt idx="1277">
                        <c:v>1801</c:v>
                      </c:pt>
                      <c:pt idx="1278">
                        <c:v>1802</c:v>
                      </c:pt>
                      <c:pt idx="1279">
                        <c:v>1803</c:v>
                      </c:pt>
                      <c:pt idx="1280">
                        <c:v>1804</c:v>
                      </c:pt>
                      <c:pt idx="1281">
                        <c:v>1805</c:v>
                      </c:pt>
                      <c:pt idx="1282">
                        <c:v>1806</c:v>
                      </c:pt>
                      <c:pt idx="1283">
                        <c:v>1807</c:v>
                      </c:pt>
                      <c:pt idx="1284">
                        <c:v>1808</c:v>
                      </c:pt>
                      <c:pt idx="1285">
                        <c:v>1810</c:v>
                      </c:pt>
                      <c:pt idx="1286">
                        <c:v>1812</c:v>
                      </c:pt>
                      <c:pt idx="1287">
                        <c:v>1813</c:v>
                      </c:pt>
                      <c:pt idx="1288">
                        <c:v>1814</c:v>
                      </c:pt>
                      <c:pt idx="1289">
                        <c:v>1815</c:v>
                      </c:pt>
                      <c:pt idx="1290">
                        <c:v>1816</c:v>
                      </c:pt>
                      <c:pt idx="1291">
                        <c:v>1817</c:v>
                      </c:pt>
                      <c:pt idx="1292">
                        <c:v>1818</c:v>
                      </c:pt>
                      <c:pt idx="1293">
                        <c:v>1820</c:v>
                      </c:pt>
                      <c:pt idx="1294">
                        <c:v>1821</c:v>
                      </c:pt>
                      <c:pt idx="1295">
                        <c:v>1822</c:v>
                      </c:pt>
                      <c:pt idx="1296">
                        <c:v>1823</c:v>
                      </c:pt>
                      <c:pt idx="1297">
                        <c:v>1825</c:v>
                      </c:pt>
                      <c:pt idx="1298">
                        <c:v>1826</c:v>
                      </c:pt>
                      <c:pt idx="1299">
                        <c:v>1828</c:v>
                      </c:pt>
                      <c:pt idx="1300">
                        <c:v>1829</c:v>
                      </c:pt>
                      <c:pt idx="1301">
                        <c:v>1833</c:v>
                      </c:pt>
                      <c:pt idx="1302">
                        <c:v>1835</c:v>
                      </c:pt>
                      <c:pt idx="1303">
                        <c:v>1836</c:v>
                      </c:pt>
                      <c:pt idx="1304">
                        <c:v>1837</c:v>
                      </c:pt>
                      <c:pt idx="1305">
                        <c:v>1839</c:v>
                      </c:pt>
                      <c:pt idx="1306">
                        <c:v>1840</c:v>
                      </c:pt>
                      <c:pt idx="1307">
                        <c:v>1841</c:v>
                      </c:pt>
                      <c:pt idx="1308">
                        <c:v>1842</c:v>
                      </c:pt>
                      <c:pt idx="1309">
                        <c:v>1843</c:v>
                      </c:pt>
                      <c:pt idx="1310">
                        <c:v>1844</c:v>
                      </c:pt>
                      <c:pt idx="1311">
                        <c:v>1845</c:v>
                      </c:pt>
                      <c:pt idx="1312">
                        <c:v>1846</c:v>
                      </c:pt>
                      <c:pt idx="1313">
                        <c:v>1847</c:v>
                      </c:pt>
                      <c:pt idx="1314">
                        <c:v>1849</c:v>
                      </c:pt>
                      <c:pt idx="1315">
                        <c:v>1850</c:v>
                      </c:pt>
                      <c:pt idx="1316">
                        <c:v>1851</c:v>
                      </c:pt>
                      <c:pt idx="1317">
                        <c:v>1852</c:v>
                      </c:pt>
                      <c:pt idx="1318">
                        <c:v>1853</c:v>
                      </c:pt>
                      <c:pt idx="1319">
                        <c:v>1854</c:v>
                      </c:pt>
                      <c:pt idx="1320">
                        <c:v>1855</c:v>
                      </c:pt>
                      <c:pt idx="1321">
                        <c:v>1856</c:v>
                      </c:pt>
                      <c:pt idx="1322">
                        <c:v>1857</c:v>
                      </c:pt>
                      <c:pt idx="1323">
                        <c:v>1858</c:v>
                      </c:pt>
                      <c:pt idx="1324">
                        <c:v>1859</c:v>
                      </c:pt>
                      <c:pt idx="1325">
                        <c:v>1860</c:v>
                      </c:pt>
                      <c:pt idx="1326">
                        <c:v>1861</c:v>
                      </c:pt>
                      <c:pt idx="1327">
                        <c:v>1862</c:v>
                      </c:pt>
                      <c:pt idx="1328">
                        <c:v>1864</c:v>
                      </c:pt>
                      <c:pt idx="1329">
                        <c:v>1865</c:v>
                      </c:pt>
                      <c:pt idx="1330">
                        <c:v>1866</c:v>
                      </c:pt>
                      <c:pt idx="1331">
                        <c:v>1867</c:v>
                      </c:pt>
                      <c:pt idx="1332">
                        <c:v>1868</c:v>
                      </c:pt>
                      <c:pt idx="1333">
                        <c:v>1869</c:v>
                      </c:pt>
                      <c:pt idx="1334">
                        <c:v>1872</c:v>
                      </c:pt>
                      <c:pt idx="1335">
                        <c:v>1873</c:v>
                      </c:pt>
                      <c:pt idx="1336">
                        <c:v>1875</c:v>
                      </c:pt>
                      <c:pt idx="1337">
                        <c:v>1876</c:v>
                      </c:pt>
                      <c:pt idx="1338">
                        <c:v>1877</c:v>
                      </c:pt>
                      <c:pt idx="1339">
                        <c:v>1878</c:v>
                      </c:pt>
                      <c:pt idx="1340">
                        <c:v>1879</c:v>
                      </c:pt>
                      <c:pt idx="1341">
                        <c:v>1880</c:v>
                      </c:pt>
                      <c:pt idx="1342">
                        <c:v>1882</c:v>
                      </c:pt>
                      <c:pt idx="1343">
                        <c:v>1883</c:v>
                      </c:pt>
                      <c:pt idx="1344">
                        <c:v>1884</c:v>
                      </c:pt>
                      <c:pt idx="1345">
                        <c:v>1885</c:v>
                      </c:pt>
                      <c:pt idx="1346">
                        <c:v>1886</c:v>
                      </c:pt>
                      <c:pt idx="1347">
                        <c:v>1887</c:v>
                      </c:pt>
                      <c:pt idx="1348">
                        <c:v>1888</c:v>
                      </c:pt>
                      <c:pt idx="1349">
                        <c:v>1889</c:v>
                      </c:pt>
                      <c:pt idx="1350">
                        <c:v>1890</c:v>
                      </c:pt>
                      <c:pt idx="1351">
                        <c:v>1893</c:v>
                      </c:pt>
                      <c:pt idx="1352">
                        <c:v>1897</c:v>
                      </c:pt>
                      <c:pt idx="1353">
                        <c:v>1898</c:v>
                      </c:pt>
                      <c:pt idx="1354">
                        <c:v>1899</c:v>
                      </c:pt>
                      <c:pt idx="1355">
                        <c:v>1900</c:v>
                      </c:pt>
                      <c:pt idx="1356">
                        <c:v>1901</c:v>
                      </c:pt>
                      <c:pt idx="1357">
                        <c:v>1903</c:v>
                      </c:pt>
                      <c:pt idx="1358">
                        <c:v>1904</c:v>
                      </c:pt>
                      <c:pt idx="1359">
                        <c:v>1905</c:v>
                      </c:pt>
                      <c:pt idx="1360">
                        <c:v>1907</c:v>
                      </c:pt>
                      <c:pt idx="1361">
                        <c:v>1908</c:v>
                      </c:pt>
                      <c:pt idx="1362">
                        <c:v>1909</c:v>
                      </c:pt>
                      <c:pt idx="1363">
                        <c:v>1910</c:v>
                      </c:pt>
                      <c:pt idx="1364">
                        <c:v>1911</c:v>
                      </c:pt>
                      <c:pt idx="1365">
                        <c:v>1912</c:v>
                      </c:pt>
                      <c:pt idx="1366">
                        <c:v>1914</c:v>
                      </c:pt>
                      <c:pt idx="1367">
                        <c:v>1915</c:v>
                      </c:pt>
                      <c:pt idx="1368">
                        <c:v>1916</c:v>
                      </c:pt>
                      <c:pt idx="1369">
                        <c:v>1916</c:v>
                      </c:pt>
                      <c:pt idx="1370">
                        <c:v>1917</c:v>
                      </c:pt>
                      <c:pt idx="1371">
                        <c:v>1917</c:v>
                      </c:pt>
                      <c:pt idx="1372">
                        <c:v>1919</c:v>
                      </c:pt>
                      <c:pt idx="1373">
                        <c:v>1920</c:v>
                      </c:pt>
                      <c:pt idx="1374">
                        <c:v>1921</c:v>
                      </c:pt>
                      <c:pt idx="1375">
                        <c:v>1922</c:v>
                      </c:pt>
                      <c:pt idx="1376">
                        <c:v>1923</c:v>
                      </c:pt>
                      <c:pt idx="1377">
                        <c:v>1924</c:v>
                      </c:pt>
                      <c:pt idx="1378">
                        <c:v>1925</c:v>
                      </c:pt>
                      <c:pt idx="1379">
                        <c:v>1926</c:v>
                      </c:pt>
                      <c:pt idx="1380">
                        <c:v>1927</c:v>
                      </c:pt>
                      <c:pt idx="1381">
                        <c:v>1928</c:v>
                      </c:pt>
                      <c:pt idx="1382">
                        <c:v>1929</c:v>
                      </c:pt>
                      <c:pt idx="1383">
                        <c:v>1930</c:v>
                      </c:pt>
                      <c:pt idx="1384">
                        <c:v>1931</c:v>
                      </c:pt>
                      <c:pt idx="1385">
                        <c:v>1933</c:v>
                      </c:pt>
                      <c:pt idx="1386">
                        <c:v>1934</c:v>
                      </c:pt>
                      <c:pt idx="1387">
                        <c:v>1936</c:v>
                      </c:pt>
                      <c:pt idx="1388">
                        <c:v>1939</c:v>
                      </c:pt>
                      <c:pt idx="1389">
                        <c:v>1940</c:v>
                      </c:pt>
                      <c:pt idx="1390">
                        <c:v>1941</c:v>
                      </c:pt>
                      <c:pt idx="1391">
                        <c:v>1942</c:v>
                      </c:pt>
                      <c:pt idx="1392">
                        <c:v>1943</c:v>
                      </c:pt>
                      <c:pt idx="1393">
                        <c:v>1945</c:v>
                      </c:pt>
                      <c:pt idx="1394">
                        <c:v>1946</c:v>
                      </c:pt>
                      <c:pt idx="1395">
                        <c:v>1947</c:v>
                      </c:pt>
                      <c:pt idx="1396">
                        <c:v>1948</c:v>
                      </c:pt>
                      <c:pt idx="1397">
                        <c:v>1949</c:v>
                      </c:pt>
                      <c:pt idx="1398">
                        <c:v>1950</c:v>
                      </c:pt>
                      <c:pt idx="1399">
                        <c:v>1951</c:v>
                      </c:pt>
                      <c:pt idx="1400">
                        <c:v>1952</c:v>
                      </c:pt>
                      <c:pt idx="1401">
                        <c:v>1953</c:v>
                      </c:pt>
                      <c:pt idx="1402">
                        <c:v>1954</c:v>
                      </c:pt>
                      <c:pt idx="1403">
                        <c:v>1956</c:v>
                      </c:pt>
                      <c:pt idx="1404">
                        <c:v>1957</c:v>
                      </c:pt>
                      <c:pt idx="1405">
                        <c:v>1958</c:v>
                      </c:pt>
                      <c:pt idx="1406">
                        <c:v>1959</c:v>
                      </c:pt>
                      <c:pt idx="1407">
                        <c:v>1961</c:v>
                      </c:pt>
                      <c:pt idx="1408">
                        <c:v>1963</c:v>
                      </c:pt>
                      <c:pt idx="1409">
                        <c:v>1964</c:v>
                      </c:pt>
                      <c:pt idx="1410">
                        <c:v>1966</c:v>
                      </c:pt>
                      <c:pt idx="1411">
                        <c:v>1967</c:v>
                      </c:pt>
                      <c:pt idx="1412">
                        <c:v>1968</c:v>
                      </c:pt>
                      <c:pt idx="1413">
                        <c:v>1969</c:v>
                      </c:pt>
                      <c:pt idx="1414">
                        <c:v>1970</c:v>
                      </c:pt>
                      <c:pt idx="1415">
                        <c:v>1971</c:v>
                      </c:pt>
                      <c:pt idx="1416">
                        <c:v>1972</c:v>
                      </c:pt>
                      <c:pt idx="1417">
                        <c:v>1973</c:v>
                      </c:pt>
                      <c:pt idx="1418">
                        <c:v>1974</c:v>
                      </c:pt>
                      <c:pt idx="1419">
                        <c:v>1975</c:v>
                      </c:pt>
                      <c:pt idx="1420">
                        <c:v>1976</c:v>
                      </c:pt>
                      <c:pt idx="1421">
                        <c:v>1977</c:v>
                      </c:pt>
                      <c:pt idx="1422">
                        <c:v>1978</c:v>
                      </c:pt>
                      <c:pt idx="1423">
                        <c:v>1979</c:v>
                      </c:pt>
                      <c:pt idx="1424">
                        <c:v>1980</c:v>
                      </c:pt>
                      <c:pt idx="1425">
                        <c:v>1981</c:v>
                      </c:pt>
                      <c:pt idx="1426">
                        <c:v>1982</c:v>
                      </c:pt>
                      <c:pt idx="1427">
                        <c:v>1983</c:v>
                      </c:pt>
                      <c:pt idx="1428">
                        <c:v>1984</c:v>
                      </c:pt>
                      <c:pt idx="1429">
                        <c:v>1985</c:v>
                      </c:pt>
                      <c:pt idx="1430">
                        <c:v>1986</c:v>
                      </c:pt>
                      <c:pt idx="1431">
                        <c:v>1988</c:v>
                      </c:pt>
                      <c:pt idx="1432">
                        <c:v>1990</c:v>
                      </c:pt>
                      <c:pt idx="1433">
                        <c:v>1991</c:v>
                      </c:pt>
                      <c:pt idx="1434">
                        <c:v>1993</c:v>
                      </c:pt>
                      <c:pt idx="1435">
                        <c:v>1994</c:v>
                      </c:pt>
                      <c:pt idx="1436">
                        <c:v>1995</c:v>
                      </c:pt>
                      <c:pt idx="1437">
                        <c:v>1996</c:v>
                      </c:pt>
                      <c:pt idx="1438">
                        <c:v>1997</c:v>
                      </c:pt>
                      <c:pt idx="1439">
                        <c:v>1998</c:v>
                      </c:pt>
                      <c:pt idx="1440">
                        <c:v>2000</c:v>
                      </c:pt>
                      <c:pt idx="1441">
                        <c:v>2001</c:v>
                      </c:pt>
                      <c:pt idx="1442">
                        <c:v>2002</c:v>
                      </c:pt>
                      <c:pt idx="1443">
                        <c:v>2005</c:v>
                      </c:pt>
                      <c:pt idx="1444">
                        <c:v>2007</c:v>
                      </c:pt>
                      <c:pt idx="1445">
                        <c:v>2009</c:v>
                      </c:pt>
                      <c:pt idx="1446">
                        <c:v>2010</c:v>
                      </c:pt>
                      <c:pt idx="1447">
                        <c:v>2011</c:v>
                      </c:pt>
                      <c:pt idx="1448">
                        <c:v>2012</c:v>
                      </c:pt>
                      <c:pt idx="1449">
                        <c:v>2013</c:v>
                      </c:pt>
                      <c:pt idx="1450">
                        <c:v>2016</c:v>
                      </c:pt>
                      <c:pt idx="1451">
                        <c:v>2017</c:v>
                      </c:pt>
                      <c:pt idx="1452">
                        <c:v>2018</c:v>
                      </c:pt>
                      <c:pt idx="1453">
                        <c:v>2019</c:v>
                      </c:pt>
                      <c:pt idx="1454">
                        <c:v>2021</c:v>
                      </c:pt>
                      <c:pt idx="1455">
                        <c:v>2022</c:v>
                      </c:pt>
                      <c:pt idx="1456">
                        <c:v>2023</c:v>
                      </c:pt>
                      <c:pt idx="1457">
                        <c:v>2024</c:v>
                      </c:pt>
                      <c:pt idx="1458">
                        <c:v>2025</c:v>
                      </c:pt>
                      <c:pt idx="1459">
                        <c:v>2026</c:v>
                      </c:pt>
                      <c:pt idx="1460">
                        <c:v>2027</c:v>
                      </c:pt>
                      <c:pt idx="1461">
                        <c:v>2028</c:v>
                      </c:pt>
                      <c:pt idx="1462">
                        <c:v>2028</c:v>
                      </c:pt>
                      <c:pt idx="1463">
                        <c:v>2029</c:v>
                      </c:pt>
                      <c:pt idx="1464">
                        <c:v>2029</c:v>
                      </c:pt>
                      <c:pt idx="1465">
                        <c:v>2030</c:v>
                      </c:pt>
                      <c:pt idx="1466">
                        <c:v>2032</c:v>
                      </c:pt>
                      <c:pt idx="1467">
                        <c:v>2033</c:v>
                      </c:pt>
                      <c:pt idx="1468">
                        <c:v>2035</c:v>
                      </c:pt>
                      <c:pt idx="1469">
                        <c:v>2036</c:v>
                      </c:pt>
                      <c:pt idx="1470">
                        <c:v>2038</c:v>
                      </c:pt>
                      <c:pt idx="1471">
                        <c:v>2039</c:v>
                      </c:pt>
                      <c:pt idx="1472">
                        <c:v>2040</c:v>
                      </c:pt>
                      <c:pt idx="1473">
                        <c:v>2043</c:v>
                      </c:pt>
                      <c:pt idx="1474">
                        <c:v>2045</c:v>
                      </c:pt>
                      <c:pt idx="1475">
                        <c:v>2046</c:v>
                      </c:pt>
                      <c:pt idx="1476">
                        <c:v>2047</c:v>
                      </c:pt>
                      <c:pt idx="1477">
                        <c:v>2048</c:v>
                      </c:pt>
                      <c:pt idx="1478">
                        <c:v>2049</c:v>
                      </c:pt>
                      <c:pt idx="1479">
                        <c:v>2050</c:v>
                      </c:pt>
                      <c:pt idx="1480">
                        <c:v>2051</c:v>
                      </c:pt>
                      <c:pt idx="1481">
                        <c:v>2052</c:v>
                      </c:pt>
                      <c:pt idx="1482">
                        <c:v>2053</c:v>
                      </c:pt>
                      <c:pt idx="1483">
                        <c:v>2054</c:v>
                      </c:pt>
                      <c:pt idx="1484">
                        <c:v>2056</c:v>
                      </c:pt>
                      <c:pt idx="1485">
                        <c:v>2057</c:v>
                      </c:pt>
                      <c:pt idx="1486">
                        <c:v>2058</c:v>
                      </c:pt>
                      <c:pt idx="1487">
                        <c:v>2059</c:v>
                      </c:pt>
                      <c:pt idx="1488">
                        <c:v>2060</c:v>
                      </c:pt>
                      <c:pt idx="1489">
                        <c:v>2062</c:v>
                      </c:pt>
                      <c:pt idx="1490">
                        <c:v>2063</c:v>
                      </c:pt>
                      <c:pt idx="1491">
                        <c:v>2064</c:v>
                      </c:pt>
                      <c:pt idx="1492">
                        <c:v>2065</c:v>
                      </c:pt>
                      <c:pt idx="1493">
                        <c:v>2066</c:v>
                      </c:pt>
                      <c:pt idx="1494">
                        <c:v>2067</c:v>
                      </c:pt>
                      <c:pt idx="1495">
                        <c:v>2069</c:v>
                      </c:pt>
                      <c:pt idx="1496">
                        <c:v>2070</c:v>
                      </c:pt>
                      <c:pt idx="1497">
                        <c:v>2071</c:v>
                      </c:pt>
                      <c:pt idx="1498">
                        <c:v>2072</c:v>
                      </c:pt>
                      <c:pt idx="1499">
                        <c:v>2073</c:v>
                      </c:pt>
                      <c:pt idx="1500">
                        <c:v>2074</c:v>
                      </c:pt>
                      <c:pt idx="1501">
                        <c:v>2075</c:v>
                      </c:pt>
                      <c:pt idx="1502">
                        <c:v>2076</c:v>
                      </c:pt>
                      <c:pt idx="1503">
                        <c:v>2077</c:v>
                      </c:pt>
                      <c:pt idx="1504">
                        <c:v>2078</c:v>
                      </c:pt>
                      <c:pt idx="1505">
                        <c:v>2081</c:v>
                      </c:pt>
                      <c:pt idx="1506">
                        <c:v>2082</c:v>
                      </c:pt>
                      <c:pt idx="1507">
                        <c:v>2083</c:v>
                      </c:pt>
                      <c:pt idx="1508">
                        <c:v>2085</c:v>
                      </c:pt>
                      <c:pt idx="1509">
                        <c:v>2087</c:v>
                      </c:pt>
                      <c:pt idx="1510">
                        <c:v>2088</c:v>
                      </c:pt>
                      <c:pt idx="1511">
                        <c:v>2089</c:v>
                      </c:pt>
                      <c:pt idx="1512">
                        <c:v>2090</c:v>
                      </c:pt>
                      <c:pt idx="1513">
                        <c:v>2092</c:v>
                      </c:pt>
                      <c:pt idx="1514">
                        <c:v>2093</c:v>
                      </c:pt>
                      <c:pt idx="1515">
                        <c:v>2094</c:v>
                      </c:pt>
                      <c:pt idx="1516">
                        <c:v>2096</c:v>
                      </c:pt>
                      <c:pt idx="1517">
                        <c:v>2097</c:v>
                      </c:pt>
                      <c:pt idx="1518">
                        <c:v>2098</c:v>
                      </c:pt>
                      <c:pt idx="1519">
                        <c:v>2099</c:v>
                      </c:pt>
                      <c:pt idx="1520">
                        <c:v>2100</c:v>
                      </c:pt>
                      <c:pt idx="1521">
                        <c:v>2102</c:v>
                      </c:pt>
                      <c:pt idx="1522">
                        <c:v>2103</c:v>
                      </c:pt>
                      <c:pt idx="1523">
                        <c:v>2105</c:v>
                      </c:pt>
                      <c:pt idx="1524">
                        <c:v>2106</c:v>
                      </c:pt>
                      <c:pt idx="1525">
                        <c:v>2107</c:v>
                      </c:pt>
                      <c:pt idx="1526">
                        <c:v>2108</c:v>
                      </c:pt>
                      <c:pt idx="1527">
                        <c:v>2109</c:v>
                      </c:pt>
                      <c:pt idx="1528">
                        <c:v>2110</c:v>
                      </c:pt>
                      <c:pt idx="1529">
                        <c:v>2112</c:v>
                      </c:pt>
                      <c:pt idx="1530">
                        <c:v>2114</c:v>
                      </c:pt>
                      <c:pt idx="1531">
                        <c:v>2115</c:v>
                      </c:pt>
                      <c:pt idx="1532">
                        <c:v>2116</c:v>
                      </c:pt>
                      <c:pt idx="1533">
                        <c:v>2117</c:v>
                      </c:pt>
                      <c:pt idx="1534">
                        <c:v>2118</c:v>
                      </c:pt>
                      <c:pt idx="1535">
                        <c:v>2119</c:v>
                      </c:pt>
                      <c:pt idx="1536">
                        <c:v>2120</c:v>
                      </c:pt>
                      <c:pt idx="1537">
                        <c:v>2121</c:v>
                      </c:pt>
                      <c:pt idx="1538">
                        <c:v>2122</c:v>
                      </c:pt>
                      <c:pt idx="1539">
                        <c:v>2123</c:v>
                      </c:pt>
                      <c:pt idx="1540">
                        <c:v>2124</c:v>
                      </c:pt>
                      <c:pt idx="1541">
                        <c:v>2125</c:v>
                      </c:pt>
                      <c:pt idx="1542">
                        <c:v>2126</c:v>
                      </c:pt>
                      <c:pt idx="1543">
                        <c:v>2127</c:v>
                      </c:pt>
                      <c:pt idx="1544">
                        <c:v>2128</c:v>
                      </c:pt>
                      <c:pt idx="1545">
                        <c:v>2129</c:v>
                      </c:pt>
                      <c:pt idx="1546">
                        <c:v>2130</c:v>
                      </c:pt>
                      <c:pt idx="1547">
                        <c:v>2131</c:v>
                      </c:pt>
                      <c:pt idx="1548">
                        <c:v>2132</c:v>
                      </c:pt>
                      <c:pt idx="1549">
                        <c:v>2134</c:v>
                      </c:pt>
                      <c:pt idx="1550">
                        <c:v>2135</c:v>
                      </c:pt>
                      <c:pt idx="1551">
                        <c:v>2136</c:v>
                      </c:pt>
                      <c:pt idx="1552">
                        <c:v>2137</c:v>
                      </c:pt>
                      <c:pt idx="1553">
                        <c:v>2138</c:v>
                      </c:pt>
                      <c:pt idx="1554">
                        <c:v>2139</c:v>
                      </c:pt>
                      <c:pt idx="1555">
                        <c:v>2140</c:v>
                      </c:pt>
                      <c:pt idx="1556">
                        <c:v>2141</c:v>
                      </c:pt>
                      <c:pt idx="1557">
                        <c:v>2142</c:v>
                      </c:pt>
                      <c:pt idx="1558">
                        <c:v>2143</c:v>
                      </c:pt>
                      <c:pt idx="1559">
                        <c:v>2145</c:v>
                      </c:pt>
                      <c:pt idx="1560">
                        <c:v>2146</c:v>
                      </c:pt>
                      <c:pt idx="1561">
                        <c:v>2148</c:v>
                      </c:pt>
                      <c:pt idx="1562">
                        <c:v>2149</c:v>
                      </c:pt>
                      <c:pt idx="1563">
                        <c:v>2150</c:v>
                      </c:pt>
                      <c:pt idx="1564">
                        <c:v>2151</c:v>
                      </c:pt>
                      <c:pt idx="1565">
                        <c:v>2152</c:v>
                      </c:pt>
                      <c:pt idx="1566">
                        <c:v>2153</c:v>
                      </c:pt>
                      <c:pt idx="1567">
                        <c:v>2154</c:v>
                      </c:pt>
                      <c:pt idx="1568">
                        <c:v>2155</c:v>
                      </c:pt>
                      <c:pt idx="1569">
                        <c:v>2157</c:v>
                      </c:pt>
                      <c:pt idx="1570">
                        <c:v>2158</c:v>
                      </c:pt>
                      <c:pt idx="1571">
                        <c:v>2160</c:v>
                      </c:pt>
                      <c:pt idx="1572">
                        <c:v>2161</c:v>
                      </c:pt>
                      <c:pt idx="1573">
                        <c:v>2162</c:v>
                      </c:pt>
                      <c:pt idx="1574">
                        <c:v>2163</c:v>
                      </c:pt>
                      <c:pt idx="1575">
                        <c:v>2164</c:v>
                      </c:pt>
                      <c:pt idx="1576">
                        <c:v>2165</c:v>
                      </c:pt>
                      <c:pt idx="1577">
                        <c:v>2166</c:v>
                      </c:pt>
                      <c:pt idx="1578">
                        <c:v>2168</c:v>
                      </c:pt>
                      <c:pt idx="1579">
                        <c:v>2169</c:v>
                      </c:pt>
                      <c:pt idx="1580">
                        <c:v>2170</c:v>
                      </c:pt>
                      <c:pt idx="1581">
                        <c:v>2171</c:v>
                      </c:pt>
                      <c:pt idx="1582">
                        <c:v>2172</c:v>
                      </c:pt>
                      <c:pt idx="1583">
                        <c:v>2172</c:v>
                      </c:pt>
                      <c:pt idx="1584">
                        <c:v>2173</c:v>
                      </c:pt>
                      <c:pt idx="1585">
                        <c:v>2173</c:v>
                      </c:pt>
                      <c:pt idx="1586">
                        <c:v>2174</c:v>
                      </c:pt>
                      <c:pt idx="1587">
                        <c:v>2174</c:v>
                      </c:pt>
                      <c:pt idx="1588">
                        <c:v>2175</c:v>
                      </c:pt>
                      <c:pt idx="1589">
                        <c:v>2177</c:v>
                      </c:pt>
                      <c:pt idx="1590">
                        <c:v>2178</c:v>
                      </c:pt>
                      <c:pt idx="1591">
                        <c:v>2179</c:v>
                      </c:pt>
                      <c:pt idx="1592">
                        <c:v>2180</c:v>
                      </c:pt>
                      <c:pt idx="1593">
                        <c:v>2181</c:v>
                      </c:pt>
                      <c:pt idx="1594">
                        <c:v>2182</c:v>
                      </c:pt>
                      <c:pt idx="1595">
                        <c:v>2183</c:v>
                      </c:pt>
                      <c:pt idx="1596">
                        <c:v>2184</c:v>
                      </c:pt>
                      <c:pt idx="1597">
                        <c:v>2185</c:v>
                      </c:pt>
                      <c:pt idx="1598">
                        <c:v>2186</c:v>
                      </c:pt>
                      <c:pt idx="1599">
                        <c:v>2187</c:v>
                      </c:pt>
                      <c:pt idx="1600">
                        <c:v>2188</c:v>
                      </c:pt>
                      <c:pt idx="1601">
                        <c:v>2189</c:v>
                      </c:pt>
                      <c:pt idx="1602">
                        <c:v>2190</c:v>
                      </c:pt>
                      <c:pt idx="1603">
                        <c:v>2191</c:v>
                      </c:pt>
                      <c:pt idx="1604">
                        <c:v>2192</c:v>
                      </c:pt>
                      <c:pt idx="1605">
                        <c:v>2193</c:v>
                      </c:pt>
                      <c:pt idx="1606">
                        <c:v>2194</c:v>
                      </c:pt>
                      <c:pt idx="1607">
                        <c:v>2195</c:v>
                      </c:pt>
                      <c:pt idx="1608">
                        <c:v>2197</c:v>
                      </c:pt>
                      <c:pt idx="1609">
                        <c:v>2198</c:v>
                      </c:pt>
                      <c:pt idx="1610">
                        <c:v>2199</c:v>
                      </c:pt>
                      <c:pt idx="1611">
                        <c:v>2200</c:v>
                      </c:pt>
                      <c:pt idx="1612">
                        <c:v>2201</c:v>
                      </c:pt>
                      <c:pt idx="1613">
                        <c:v>2203</c:v>
                      </c:pt>
                      <c:pt idx="1614">
                        <c:v>2204</c:v>
                      </c:pt>
                      <c:pt idx="1615">
                        <c:v>2205</c:v>
                      </c:pt>
                      <c:pt idx="1616">
                        <c:v>2206</c:v>
                      </c:pt>
                      <c:pt idx="1617">
                        <c:v>2207</c:v>
                      </c:pt>
                      <c:pt idx="1618">
                        <c:v>2208</c:v>
                      </c:pt>
                      <c:pt idx="1619">
                        <c:v>2209</c:v>
                      </c:pt>
                      <c:pt idx="1620">
                        <c:v>2210</c:v>
                      </c:pt>
                      <c:pt idx="1621">
                        <c:v>2211</c:v>
                      </c:pt>
                      <c:pt idx="1622">
                        <c:v>2213</c:v>
                      </c:pt>
                      <c:pt idx="1623">
                        <c:v>2214</c:v>
                      </c:pt>
                      <c:pt idx="1624">
                        <c:v>2216</c:v>
                      </c:pt>
                      <c:pt idx="1625">
                        <c:v>2217</c:v>
                      </c:pt>
                      <c:pt idx="1626">
                        <c:v>2218</c:v>
                      </c:pt>
                      <c:pt idx="1627">
                        <c:v>2219</c:v>
                      </c:pt>
                      <c:pt idx="1628">
                        <c:v>2220</c:v>
                      </c:pt>
                      <c:pt idx="1629">
                        <c:v>2221</c:v>
                      </c:pt>
                      <c:pt idx="1630">
                        <c:v>2222</c:v>
                      </c:pt>
                      <c:pt idx="1631">
                        <c:v>2223</c:v>
                      </c:pt>
                      <c:pt idx="1632">
                        <c:v>2224</c:v>
                      </c:pt>
                      <c:pt idx="1633">
                        <c:v>2225</c:v>
                      </c:pt>
                      <c:pt idx="1634">
                        <c:v>2230</c:v>
                      </c:pt>
                      <c:pt idx="1635">
                        <c:v>2231</c:v>
                      </c:pt>
                      <c:pt idx="1636">
                        <c:v>2232</c:v>
                      </c:pt>
                      <c:pt idx="1637">
                        <c:v>2233</c:v>
                      </c:pt>
                      <c:pt idx="1638">
                        <c:v>2234</c:v>
                      </c:pt>
                      <c:pt idx="1639">
                        <c:v>2235</c:v>
                      </c:pt>
                      <c:pt idx="1640">
                        <c:v>2236</c:v>
                      </c:pt>
                      <c:pt idx="1641">
                        <c:v>2237</c:v>
                      </c:pt>
                      <c:pt idx="1642">
                        <c:v>2238</c:v>
                      </c:pt>
                      <c:pt idx="1643">
                        <c:v>2242</c:v>
                      </c:pt>
                      <c:pt idx="1644">
                        <c:v>2244</c:v>
                      </c:pt>
                      <c:pt idx="1645">
                        <c:v>2245</c:v>
                      </c:pt>
                      <c:pt idx="1646">
                        <c:v>2246</c:v>
                      </c:pt>
                      <c:pt idx="1647">
                        <c:v>2250</c:v>
                      </c:pt>
                      <c:pt idx="1648">
                        <c:v>2252</c:v>
                      </c:pt>
                      <c:pt idx="1649">
                        <c:v>2253</c:v>
                      </c:pt>
                      <c:pt idx="1650">
                        <c:v>2256</c:v>
                      </c:pt>
                      <c:pt idx="1651">
                        <c:v>2257</c:v>
                      </c:pt>
                      <c:pt idx="1652">
                        <c:v>2258</c:v>
                      </c:pt>
                      <c:pt idx="1653">
                        <c:v>2259</c:v>
                      </c:pt>
                      <c:pt idx="1654">
                        <c:v>2260</c:v>
                      </c:pt>
                      <c:pt idx="1655">
                        <c:v>2262</c:v>
                      </c:pt>
                      <c:pt idx="1656">
                        <c:v>2263</c:v>
                      </c:pt>
                      <c:pt idx="1657">
                        <c:v>2265</c:v>
                      </c:pt>
                      <c:pt idx="1658">
                        <c:v>2266</c:v>
                      </c:pt>
                      <c:pt idx="1659">
                        <c:v>2268</c:v>
                      </c:pt>
                      <c:pt idx="1660">
                        <c:v>2269</c:v>
                      </c:pt>
                      <c:pt idx="1661">
                        <c:v>2270</c:v>
                      </c:pt>
                      <c:pt idx="1662">
                        <c:v>2272</c:v>
                      </c:pt>
                      <c:pt idx="1663">
                        <c:v>2273</c:v>
                      </c:pt>
                      <c:pt idx="1664">
                        <c:v>2274</c:v>
                      </c:pt>
                      <c:pt idx="1665">
                        <c:v>2275</c:v>
                      </c:pt>
                      <c:pt idx="1666">
                        <c:v>2277</c:v>
                      </c:pt>
                      <c:pt idx="1667">
                        <c:v>2280</c:v>
                      </c:pt>
                      <c:pt idx="1668">
                        <c:v>2281</c:v>
                      </c:pt>
                      <c:pt idx="1669">
                        <c:v>2282</c:v>
                      </c:pt>
                      <c:pt idx="1670">
                        <c:v>2283</c:v>
                      </c:pt>
                      <c:pt idx="1671">
                        <c:v>2284</c:v>
                      </c:pt>
                      <c:pt idx="1672">
                        <c:v>2285</c:v>
                      </c:pt>
                      <c:pt idx="1673">
                        <c:v>2286</c:v>
                      </c:pt>
                      <c:pt idx="1674">
                        <c:v>2287</c:v>
                      </c:pt>
                      <c:pt idx="1675">
                        <c:v>2288</c:v>
                      </c:pt>
                      <c:pt idx="1676">
                        <c:v>2289</c:v>
                      </c:pt>
                      <c:pt idx="1677">
                        <c:v>2290</c:v>
                      </c:pt>
                      <c:pt idx="1678">
                        <c:v>2291</c:v>
                      </c:pt>
                      <c:pt idx="1679">
                        <c:v>2292</c:v>
                      </c:pt>
                      <c:pt idx="1680">
                        <c:v>2293</c:v>
                      </c:pt>
                      <c:pt idx="1681">
                        <c:v>2294</c:v>
                      </c:pt>
                      <c:pt idx="1682">
                        <c:v>2295</c:v>
                      </c:pt>
                      <c:pt idx="1683">
                        <c:v>2296</c:v>
                      </c:pt>
                      <c:pt idx="1684">
                        <c:v>2297</c:v>
                      </c:pt>
                      <c:pt idx="1685">
                        <c:v>2298</c:v>
                      </c:pt>
                      <c:pt idx="1686">
                        <c:v>2299</c:v>
                      </c:pt>
                      <c:pt idx="1687">
                        <c:v>2300</c:v>
                      </c:pt>
                      <c:pt idx="1688">
                        <c:v>2303</c:v>
                      </c:pt>
                      <c:pt idx="1689">
                        <c:v>2306</c:v>
                      </c:pt>
                      <c:pt idx="1690">
                        <c:v>2307</c:v>
                      </c:pt>
                      <c:pt idx="1691">
                        <c:v>2308</c:v>
                      </c:pt>
                      <c:pt idx="1692">
                        <c:v>2309</c:v>
                      </c:pt>
                      <c:pt idx="1693">
                        <c:v>2310</c:v>
                      </c:pt>
                      <c:pt idx="1694">
                        <c:v>2311</c:v>
                      </c:pt>
                      <c:pt idx="1695">
                        <c:v>2312</c:v>
                      </c:pt>
                      <c:pt idx="1696">
                        <c:v>2313</c:v>
                      </c:pt>
                      <c:pt idx="1697">
                        <c:v>2314</c:v>
                      </c:pt>
                      <c:pt idx="1698">
                        <c:v>2315</c:v>
                      </c:pt>
                      <c:pt idx="1699">
                        <c:v>2316</c:v>
                      </c:pt>
                      <c:pt idx="1700">
                        <c:v>2317</c:v>
                      </c:pt>
                      <c:pt idx="1701">
                        <c:v>2318</c:v>
                      </c:pt>
                      <c:pt idx="1702">
                        <c:v>2319</c:v>
                      </c:pt>
                      <c:pt idx="1703">
                        <c:v>2320</c:v>
                      </c:pt>
                      <c:pt idx="1704">
                        <c:v>2321</c:v>
                      </c:pt>
                      <c:pt idx="1705">
                        <c:v>2322</c:v>
                      </c:pt>
                      <c:pt idx="1706">
                        <c:v>2323</c:v>
                      </c:pt>
                      <c:pt idx="1707">
                        <c:v>2327</c:v>
                      </c:pt>
                      <c:pt idx="1708">
                        <c:v>2329</c:v>
                      </c:pt>
                      <c:pt idx="1709">
                        <c:v>2330</c:v>
                      </c:pt>
                      <c:pt idx="1710">
                        <c:v>2333</c:v>
                      </c:pt>
                      <c:pt idx="1711">
                        <c:v>2334</c:v>
                      </c:pt>
                      <c:pt idx="1712">
                        <c:v>2335</c:v>
                      </c:pt>
                      <c:pt idx="1713">
                        <c:v>2336</c:v>
                      </c:pt>
                      <c:pt idx="1714">
                        <c:v>2337</c:v>
                      </c:pt>
                      <c:pt idx="1715">
                        <c:v>2338</c:v>
                      </c:pt>
                      <c:pt idx="1716">
                        <c:v>2339</c:v>
                      </c:pt>
                      <c:pt idx="1717">
                        <c:v>2340</c:v>
                      </c:pt>
                      <c:pt idx="1718">
                        <c:v>2341</c:v>
                      </c:pt>
                      <c:pt idx="1719">
                        <c:v>2342</c:v>
                      </c:pt>
                      <c:pt idx="1720">
                        <c:v>2343</c:v>
                      </c:pt>
                      <c:pt idx="1721">
                        <c:v>2344</c:v>
                      </c:pt>
                      <c:pt idx="1722">
                        <c:v>2345</c:v>
                      </c:pt>
                      <c:pt idx="1723">
                        <c:v>2346</c:v>
                      </c:pt>
                      <c:pt idx="1724">
                        <c:v>2347</c:v>
                      </c:pt>
                      <c:pt idx="1725">
                        <c:v>2351</c:v>
                      </c:pt>
                      <c:pt idx="1726">
                        <c:v>2352</c:v>
                      </c:pt>
                      <c:pt idx="1727">
                        <c:v>2353</c:v>
                      </c:pt>
                      <c:pt idx="1728">
                        <c:v>2354</c:v>
                      </c:pt>
                      <c:pt idx="1729">
                        <c:v>2356</c:v>
                      </c:pt>
                      <c:pt idx="1730">
                        <c:v>2357</c:v>
                      </c:pt>
                      <c:pt idx="1731">
                        <c:v>2359</c:v>
                      </c:pt>
                      <c:pt idx="1732">
                        <c:v>2360</c:v>
                      </c:pt>
                      <c:pt idx="1733">
                        <c:v>2362</c:v>
                      </c:pt>
                      <c:pt idx="1734">
                        <c:v>2366</c:v>
                      </c:pt>
                      <c:pt idx="1735">
                        <c:v>2367</c:v>
                      </c:pt>
                      <c:pt idx="1736">
                        <c:v>2368</c:v>
                      </c:pt>
                      <c:pt idx="1737">
                        <c:v>2369</c:v>
                      </c:pt>
                      <c:pt idx="1738">
                        <c:v>2370</c:v>
                      </c:pt>
                      <c:pt idx="1739">
                        <c:v>2371</c:v>
                      </c:pt>
                      <c:pt idx="1740">
                        <c:v>2372</c:v>
                      </c:pt>
                      <c:pt idx="1741">
                        <c:v>2377</c:v>
                      </c:pt>
                      <c:pt idx="1742">
                        <c:v>2378</c:v>
                      </c:pt>
                      <c:pt idx="1743">
                        <c:v>2380</c:v>
                      </c:pt>
                      <c:pt idx="1744">
                        <c:v>2382</c:v>
                      </c:pt>
                      <c:pt idx="1745">
                        <c:v>2384</c:v>
                      </c:pt>
                      <c:pt idx="1746">
                        <c:v>2385</c:v>
                      </c:pt>
                      <c:pt idx="1747">
                        <c:v>2386</c:v>
                      </c:pt>
                      <c:pt idx="1748">
                        <c:v>2387</c:v>
                      </c:pt>
                      <c:pt idx="1749">
                        <c:v>2388</c:v>
                      </c:pt>
                      <c:pt idx="1750">
                        <c:v>2389</c:v>
                      </c:pt>
                      <c:pt idx="1751">
                        <c:v>2390</c:v>
                      </c:pt>
                      <c:pt idx="1752">
                        <c:v>2391</c:v>
                      </c:pt>
                      <c:pt idx="1753">
                        <c:v>2392</c:v>
                      </c:pt>
                      <c:pt idx="1754">
                        <c:v>2393</c:v>
                      </c:pt>
                      <c:pt idx="1755">
                        <c:v>2394</c:v>
                      </c:pt>
                      <c:pt idx="1756">
                        <c:v>2395</c:v>
                      </c:pt>
                      <c:pt idx="1757">
                        <c:v>2396</c:v>
                      </c:pt>
                      <c:pt idx="1758">
                        <c:v>2399</c:v>
                      </c:pt>
                      <c:pt idx="1759">
                        <c:v>2402</c:v>
                      </c:pt>
                      <c:pt idx="1760">
                        <c:v>2403</c:v>
                      </c:pt>
                      <c:pt idx="1761">
                        <c:v>2404</c:v>
                      </c:pt>
                      <c:pt idx="1762">
                        <c:v>2405</c:v>
                      </c:pt>
                      <c:pt idx="1763">
                        <c:v>2406</c:v>
                      </c:pt>
                      <c:pt idx="1764">
                        <c:v>2407</c:v>
                      </c:pt>
                      <c:pt idx="1765">
                        <c:v>2408</c:v>
                      </c:pt>
                      <c:pt idx="1766">
                        <c:v>2409</c:v>
                      </c:pt>
                      <c:pt idx="1767">
                        <c:v>2410</c:v>
                      </c:pt>
                      <c:pt idx="1768">
                        <c:v>2412</c:v>
                      </c:pt>
                      <c:pt idx="1769">
                        <c:v>2414</c:v>
                      </c:pt>
                      <c:pt idx="1770">
                        <c:v>2415</c:v>
                      </c:pt>
                      <c:pt idx="1771">
                        <c:v>2417</c:v>
                      </c:pt>
                      <c:pt idx="1772">
                        <c:v>2419</c:v>
                      </c:pt>
                      <c:pt idx="1773">
                        <c:v>2420</c:v>
                      </c:pt>
                      <c:pt idx="1774">
                        <c:v>2421</c:v>
                      </c:pt>
                      <c:pt idx="1775">
                        <c:v>2422</c:v>
                      </c:pt>
                      <c:pt idx="1776">
                        <c:v>2423</c:v>
                      </c:pt>
                      <c:pt idx="1777">
                        <c:v>2424</c:v>
                      </c:pt>
                      <c:pt idx="1778">
                        <c:v>2425</c:v>
                      </c:pt>
                      <c:pt idx="1779">
                        <c:v>2426</c:v>
                      </c:pt>
                      <c:pt idx="1780">
                        <c:v>2427</c:v>
                      </c:pt>
                      <c:pt idx="1781">
                        <c:v>2428</c:v>
                      </c:pt>
                      <c:pt idx="1782">
                        <c:v>2429</c:v>
                      </c:pt>
                      <c:pt idx="1783">
                        <c:v>2430</c:v>
                      </c:pt>
                      <c:pt idx="1784">
                        <c:v>2431</c:v>
                      </c:pt>
                      <c:pt idx="1785">
                        <c:v>2432</c:v>
                      </c:pt>
                      <c:pt idx="1786">
                        <c:v>2433</c:v>
                      </c:pt>
                      <c:pt idx="1787">
                        <c:v>2434</c:v>
                      </c:pt>
                      <c:pt idx="1788">
                        <c:v>2435</c:v>
                      </c:pt>
                      <c:pt idx="1789">
                        <c:v>2436</c:v>
                      </c:pt>
                      <c:pt idx="1790">
                        <c:v>2439</c:v>
                      </c:pt>
                      <c:pt idx="1791">
                        <c:v>2440</c:v>
                      </c:pt>
                      <c:pt idx="1792">
                        <c:v>2441</c:v>
                      </c:pt>
                      <c:pt idx="1793">
                        <c:v>2443</c:v>
                      </c:pt>
                      <c:pt idx="1794">
                        <c:v>2444</c:v>
                      </c:pt>
                      <c:pt idx="1795">
                        <c:v>2445</c:v>
                      </c:pt>
                      <c:pt idx="1796">
                        <c:v>2446</c:v>
                      </c:pt>
                      <c:pt idx="1797">
                        <c:v>2447</c:v>
                      </c:pt>
                      <c:pt idx="1798">
                        <c:v>2449</c:v>
                      </c:pt>
                      <c:pt idx="1799">
                        <c:v>2450</c:v>
                      </c:pt>
                      <c:pt idx="1800">
                        <c:v>2451</c:v>
                      </c:pt>
                      <c:pt idx="1801">
                        <c:v>2452</c:v>
                      </c:pt>
                      <c:pt idx="1802">
                        <c:v>2453</c:v>
                      </c:pt>
                      <c:pt idx="1803">
                        <c:v>2454</c:v>
                      </c:pt>
                      <c:pt idx="1804">
                        <c:v>2455</c:v>
                      </c:pt>
                      <c:pt idx="1805">
                        <c:v>2456</c:v>
                      </c:pt>
                      <c:pt idx="1806">
                        <c:v>2457</c:v>
                      </c:pt>
                      <c:pt idx="1807">
                        <c:v>2458</c:v>
                      </c:pt>
                      <c:pt idx="1808">
                        <c:v>2459</c:v>
                      </c:pt>
                      <c:pt idx="1809">
                        <c:v>2460</c:v>
                      </c:pt>
                      <c:pt idx="1810">
                        <c:v>2461</c:v>
                      </c:pt>
                      <c:pt idx="1811">
                        <c:v>2462</c:v>
                      </c:pt>
                      <c:pt idx="1812">
                        <c:v>2463</c:v>
                      </c:pt>
                      <c:pt idx="1813">
                        <c:v>2464</c:v>
                      </c:pt>
                      <c:pt idx="1814">
                        <c:v>2465</c:v>
                      </c:pt>
                      <c:pt idx="1815">
                        <c:v>2466</c:v>
                      </c:pt>
                      <c:pt idx="1816">
                        <c:v>2467</c:v>
                      </c:pt>
                      <c:pt idx="1817">
                        <c:v>2468</c:v>
                      </c:pt>
                      <c:pt idx="1818">
                        <c:v>2470</c:v>
                      </c:pt>
                      <c:pt idx="1819">
                        <c:v>2471</c:v>
                      </c:pt>
                      <c:pt idx="1820">
                        <c:v>2472</c:v>
                      </c:pt>
                      <c:pt idx="1821">
                        <c:v>2473</c:v>
                      </c:pt>
                      <c:pt idx="1822">
                        <c:v>2474</c:v>
                      </c:pt>
                      <c:pt idx="1823">
                        <c:v>2475</c:v>
                      </c:pt>
                      <c:pt idx="1824">
                        <c:v>2476</c:v>
                      </c:pt>
                      <c:pt idx="1825">
                        <c:v>2477</c:v>
                      </c:pt>
                      <c:pt idx="1826">
                        <c:v>2478</c:v>
                      </c:pt>
                      <c:pt idx="1827">
                        <c:v>2479</c:v>
                      </c:pt>
                      <c:pt idx="1828">
                        <c:v>2480</c:v>
                      </c:pt>
                      <c:pt idx="1829">
                        <c:v>2481</c:v>
                      </c:pt>
                      <c:pt idx="1830">
                        <c:v>2482</c:v>
                      </c:pt>
                      <c:pt idx="1831">
                        <c:v>2483</c:v>
                      </c:pt>
                      <c:pt idx="1832">
                        <c:v>2484</c:v>
                      </c:pt>
                      <c:pt idx="1833">
                        <c:v>2485</c:v>
                      </c:pt>
                      <c:pt idx="1834">
                        <c:v>2486</c:v>
                      </c:pt>
                      <c:pt idx="1835">
                        <c:v>2487</c:v>
                      </c:pt>
                      <c:pt idx="1836">
                        <c:v>2488</c:v>
                      </c:pt>
                      <c:pt idx="1837">
                        <c:v>2489</c:v>
                      </c:pt>
                      <c:pt idx="1838">
                        <c:v>2490</c:v>
                      </c:pt>
                      <c:pt idx="1839">
                        <c:v>2491</c:v>
                      </c:pt>
                      <c:pt idx="1840">
                        <c:v>2492</c:v>
                      </c:pt>
                      <c:pt idx="1841">
                        <c:v>2494</c:v>
                      </c:pt>
                      <c:pt idx="1842">
                        <c:v>2495</c:v>
                      </c:pt>
                      <c:pt idx="1843">
                        <c:v>2496</c:v>
                      </c:pt>
                      <c:pt idx="1844">
                        <c:v>2497</c:v>
                      </c:pt>
                      <c:pt idx="1845">
                        <c:v>2498</c:v>
                      </c:pt>
                      <c:pt idx="1846">
                        <c:v>2500</c:v>
                      </c:pt>
                      <c:pt idx="1847">
                        <c:v>2501</c:v>
                      </c:pt>
                      <c:pt idx="1848">
                        <c:v>2502</c:v>
                      </c:pt>
                      <c:pt idx="1849">
                        <c:v>2503</c:v>
                      </c:pt>
                      <c:pt idx="1850">
                        <c:v>2504</c:v>
                      </c:pt>
                      <c:pt idx="1851">
                        <c:v>2505</c:v>
                      </c:pt>
                      <c:pt idx="1852">
                        <c:v>2506</c:v>
                      </c:pt>
                      <c:pt idx="1853">
                        <c:v>2507</c:v>
                      </c:pt>
                      <c:pt idx="1854">
                        <c:v>2508</c:v>
                      </c:pt>
                      <c:pt idx="1855">
                        <c:v>2510</c:v>
                      </c:pt>
                      <c:pt idx="1856">
                        <c:v>2512</c:v>
                      </c:pt>
                      <c:pt idx="1857">
                        <c:v>2513</c:v>
                      </c:pt>
                      <c:pt idx="1858">
                        <c:v>2516</c:v>
                      </c:pt>
                      <c:pt idx="1859">
                        <c:v>2517</c:v>
                      </c:pt>
                      <c:pt idx="1860">
                        <c:v>2519</c:v>
                      </c:pt>
                      <c:pt idx="1861">
                        <c:v>2520</c:v>
                      </c:pt>
                      <c:pt idx="1862">
                        <c:v>2523</c:v>
                      </c:pt>
                      <c:pt idx="1863">
                        <c:v>2524</c:v>
                      </c:pt>
                      <c:pt idx="1864">
                        <c:v>2525</c:v>
                      </c:pt>
                      <c:pt idx="1865">
                        <c:v>2526</c:v>
                      </c:pt>
                      <c:pt idx="1866">
                        <c:v>2528</c:v>
                      </c:pt>
                      <c:pt idx="1867">
                        <c:v>2529</c:v>
                      </c:pt>
                      <c:pt idx="1868">
                        <c:v>2530</c:v>
                      </c:pt>
                      <c:pt idx="1869">
                        <c:v>2531</c:v>
                      </c:pt>
                      <c:pt idx="1870">
                        <c:v>2532</c:v>
                      </c:pt>
                      <c:pt idx="1871">
                        <c:v>2533</c:v>
                      </c:pt>
                      <c:pt idx="1872">
                        <c:v>2534</c:v>
                      </c:pt>
                      <c:pt idx="1873">
                        <c:v>2535</c:v>
                      </c:pt>
                      <c:pt idx="1874">
                        <c:v>2536</c:v>
                      </c:pt>
                      <c:pt idx="1875">
                        <c:v>2537</c:v>
                      </c:pt>
                      <c:pt idx="1876">
                        <c:v>2538</c:v>
                      </c:pt>
                      <c:pt idx="1877">
                        <c:v>2539</c:v>
                      </c:pt>
                      <c:pt idx="1878">
                        <c:v>2540</c:v>
                      </c:pt>
                      <c:pt idx="1879">
                        <c:v>2541</c:v>
                      </c:pt>
                      <c:pt idx="1880">
                        <c:v>2542</c:v>
                      </c:pt>
                      <c:pt idx="1881">
                        <c:v>2543</c:v>
                      </c:pt>
                      <c:pt idx="1882">
                        <c:v>2544</c:v>
                      </c:pt>
                      <c:pt idx="1883">
                        <c:v>2545</c:v>
                      </c:pt>
                      <c:pt idx="1884">
                        <c:v>2546</c:v>
                      </c:pt>
                      <c:pt idx="1885">
                        <c:v>2547</c:v>
                      </c:pt>
                      <c:pt idx="1886">
                        <c:v>2548</c:v>
                      </c:pt>
                      <c:pt idx="1887">
                        <c:v>2549</c:v>
                      </c:pt>
                      <c:pt idx="1888">
                        <c:v>2550</c:v>
                      </c:pt>
                      <c:pt idx="1889">
                        <c:v>2551</c:v>
                      </c:pt>
                      <c:pt idx="1890">
                        <c:v>2552</c:v>
                      </c:pt>
                      <c:pt idx="1891">
                        <c:v>2553</c:v>
                      </c:pt>
                      <c:pt idx="1892">
                        <c:v>2554</c:v>
                      </c:pt>
                      <c:pt idx="1893">
                        <c:v>2555</c:v>
                      </c:pt>
                      <c:pt idx="1894">
                        <c:v>2556</c:v>
                      </c:pt>
                      <c:pt idx="1895">
                        <c:v>2557</c:v>
                      </c:pt>
                      <c:pt idx="1896">
                        <c:v>2558</c:v>
                      </c:pt>
                      <c:pt idx="1897">
                        <c:v>2560</c:v>
                      </c:pt>
                      <c:pt idx="1898">
                        <c:v>2561</c:v>
                      </c:pt>
                      <c:pt idx="1899">
                        <c:v>2562</c:v>
                      </c:pt>
                      <c:pt idx="1900">
                        <c:v>2563</c:v>
                      </c:pt>
                      <c:pt idx="1901">
                        <c:v>2565</c:v>
                      </c:pt>
                      <c:pt idx="1902">
                        <c:v>2566</c:v>
                      </c:pt>
                      <c:pt idx="1903">
                        <c:v>2567</c:v>
                      </c:pt>
                      <c:pt idx="1904">
                        <c:v>2569</c:v>
                      </c:pt>
                      <c:pt idx="1905">
                        <c:v>2570</c:v>
                      </c:pt>
                      <c:pt idx="1906">
                        <c:v>2572</c:v>
                      </c:pt>
                      <c:pt idx="1907">
                        <c:v>2574</c:v>
                      </c:pt>
                      <c:pt idx="1908">
                        <c:v>2575</c:v>
                      </c:pt>
                      <c:pt idx="1909">
                        <c:v>2576</c:v>
                      </c:pt>
                      <c:pt idx="1910">
                        <c:v>2577</c:v>
                      </c:pt>
                      <c:pt idx="1911">
                        <c:v>2578</c:v>
                      </c:pt>
                      <c:pt idx="1912">
                        <c:v>2579</c:v>
                      </c:pt>
                      <c:pt idx="1913">
                        <c:v>2580</c:v>
                      </c:pt>
                      <c:pt idx="1914">
                        <c:v>2581</c:v>
                      </c:pt>
                      <c:pt idx="1915">
                        <c:v>2582</c:v>
                      </c:pt>
                      <c:pt idx="1916">
                        <c:v>2583</c:v>
                      </c:pt>
                      <c:pt idx="1917">
                        <c:v>2584</c:v>
                      </c:pt>
                      <c:pt idx="1918">
                        <c:v>2585</c:v>
                      </c:pt>
                      <c:pt idx="1919">
                        <c:v>2586</c:v>
                      </c:pt>
                      <c:pt idx="1920">
                        <c:v>2587</c:v>
                      </c:pt>
                      <c:pt idx="1921">
                        <c:v>2588</c:v>
                      </c:pt>
                      <c:pt idx="1922">
                        <c:v>2589</c:v>
                      </c:pt>
                      <c:pt idx="1923">
                        <c:v>2590</c:v>
                      </c:pt>
                      <c:pt idx="1924">
                        <c:v>2591</c:v>
                      </c:pt>
                      <c:pt idx="1925">
                        <c:v>2592</c:v>
                      </c:pt>
                      <c:pt idx="1926">
                        <c:v>2593</c:v>
                      </c:pt>
                      <c:pt idx="1927">
                        <c:v>2594</c:v>
                      </c:pt>
                      <c:pt idx="1928">
                        <c:v>2595</c:v>
                      </c:pt>
                      <c:pt idx="1929">
                        <c:v>2596</c:v>
                      </c:pt>
                      <c:pt idx="1930">
                        <c:v>2597</c:v>
                      </c:pt>
                      <c:pt idx="1931">
                        <c:v>2598</c:v>
                      </c:pt>
                      <c:pt idx="1932">
                        <c:v>2599</c:v>
                      </c:pt>
                      <c:pt idx="1933">
                        <c:v>2600</c:v>
                      </c:pt>
                      <c:pt idx="1934">
                        <c:v>2601</c:v>
                      </c:pt>
                      <c:pt idx="1935">
                        <c:v>2602</c:v>
                      </c:pt>
                      <c:pt idx="1936">
                        <c:v>2603</c:v>
                      </c:pt>
                      <c:pt idx="1937">
                        <c:v>2604</c:v>
                      </c:pt>
                      <c:pt idx="1938">
                        <c:v>2605</c:v>
                      </c:pt>
                      <c:pt idx="1939">
                        <c:v>2606</c:v>
                      </c:pt>
                      <c:pt idx="1940">
                        <c:v>2607</c:v>
                      </c:pt>
                      <c:pt idx="1941">
                        <c:v>2608</c:v>
                      </c:pt>
                      <c:pt idx="1942">
                        <c:v>2609</c:v>
                      </c:pt>
                      <c:pt idx="1943">
                        <c:v>2610</c:v>
                      </c:pt>
                      <c:pt idx="1944">
                        <c:v>2611</c:v>
                      </c:pt>
                      <c:pt idx="1945">
                        <c:v>2612</c:v>
                      </c:pt>
                      <c:pt idx="1946">
                        <c:v>2613</c:v>
                      </c:pt>
                      <c:pt idx="1947">
                        <c:v>2614</c:v>
                      </c:pt>
                      <c:pt idx="1948">
                        <c:v>2615</c:v>
                      </c:pt>
                      <c:pt idx="1949">
                        <c:v>2616</c:v>
                      </c:pt>
                      <c:pt idx="1950">
                        <c:v>2617</c:v>
                      </c:pt>
                      <c:pt idx="1951">
                        <c:v>2618</c:v>
                      </c:pt>
                      <c:pt idx="1952">
                        <c:v>2619</c:v>
                      </c:pt>
                      <c:pt idx="1953">
                        <c:v>2620</c:v>
                      </c:pt>
                      <c:pt idx="1954">
                        <c:v>2622</c:v>
                      </c:pt>
                      <c:pt idx="1955">
                        <c:v>2623</c:v>
                      </c:pt>
                      <c:pt idx="1956">
                        <c:v>2624</c:v>
                      </c:pt>
                      <c:pt idx="1957">
                        <c:v>2627</c:v>
                      </c:pt>
                      <c:pt idx="1958">
                        <c:v>2628</c:v>
                      </c:pt>
                      <c:pt idx="1959">
                        <c:v>2629</c:v>
                      </c:pt>
                      <c:pt idx="1960">
                        <c:v>2631</c:v>
                      </c:pt>
                      <c:pt idx="1961">
                        <c:v>2632</c:v>
                      </c:pt>
                      <c:pt idx="1962">
                        <c:v>2633</c:v>
                      </c:pt>
                      <c:pt idx="1963">
                        <c:v>2634</c:v>
                      </c:pt>
                      <c:pt idx="1964">
                        <c:v>2635</c:v>
                      </c:pt>
                      <c:pt idx="1965">
                        <c:v>2638</c:v>
                      </c:pt>
                      <c:pt idx="1966">
                        <c:v>2642</c:v>
                      </c:pt>
                      <c:pt idx="1967">
                        <c:v>2645</c:v>
                      </c:pt>
                      <c:pt idx="1968">
                        <c:v>2646</c:v>
                      </c:pt>
                      <c:pt idx="1969">
                        <c:v>2647</c:v>
                      </c:pt>
                      <c:pt idx="1970">
                        <c:v>2648</c:v>
                      </c:pt>
                      <c:pt idx="1971">
                        <c:v>2649</c:v>
                      </c:pt>
                      <c:pt idx="1972">
                        <c:v>2653</c:v>
                      </c:pt>
                      <c:pt idx="1973">
                        <c:v>2656</c:v>
                      </c:pt>
                      <c:pt idx="1974">
                        <c:v>2658</c:v>
                      </c:pt>
                      <c:pt idx="1975">
                        <c:v>2659</c:v>
                      </c:pt>
                      <c:pt idx="1976">
                        <c:v>2660</c:v>
                      </c:pt>
                      <c:pt idx="1977">
                        <c:v>2661</c:v>
                      </c:pt>
                      <c:pt idx="1978">
                        <c:v>2663</c:v>
                      </c:pt>
                      <c:pt idx="1979">
                        <c:v>2666</c:v>
                      </c:pt>
                      <c:pt idx="1980">
                        <c:v>2668</c:v>
                      </c:pt>
                      <c:pt idx="1981">
                        <c:v>2669</c:v>
                      </c:pt>
                      <c:pt idx="1982">
                        <c:v>2671</c:v>
                      </c:pt>
                      <c:pt idx="1983">
                        <c:v>2674</c:v>
                      </c:pt>
                      <c:pt idx="1984">
                        <c:v>2677</c:v>
                      </c:pt>
                      <c:pt idx="1985">
                        <c:v>2679</c:v>
                      </c:pt>
                      <c:pt idx="1986">
                        <c:v>2680</c:v>
                      </c:pt>
                      <c:pt idx="1987">
                        <c:v>2681</c:v>
                      </c:pt>
                      <c:pt idx="1988">
                        <c:v>2682</c:v>
                      </c:pt>
                      <c:pt idx="1989">
                        <c:v>2683</c:v>
                      </c:pt>
                      <c:pt idx="1990">
                        <c:v>2684</c:v>
                      </c:pt>
                      <c:pt idx="1991">
                        <c:v>2685</c:v>
                      </c:pt>
                      <c:pt idx="1992">
                        <c:v>2687</c:v>
                      </c:pt>
                      <c:pt idx="1993">
                        <c:v>2688</c:v>
                      </c:pt>
                      <c:pt idx="1994">
                        <c:v>2689</c:v>
                      </c:pt>
                      <c:pt idx="1995">
                        <c:v>2690</c:v>
                      </c:pt>
                      <c:pt idx="1996">
                        <c:v>2691</c:v>
                      </c:pt>
                      <c:pt idx="1997">
                        <c:v>2692</c:v>
                      </c:pt>
                      <c:pt idx="1998">
                        <c:v>2693</c:v>
                      </c:pt>
                      <c:pt idx="1999">
                        <c:v>2694</c:v>
                      </c:pt>
                      <c:pt idx="2000">
                        <c:v>2695</c:v>
                      </c:pt>
                      <c:pt idx="2001">
                        <c:v>2696</c:v>
                      </c:pt>
                      <c:pt idx="2002">
                        <c:v>2697</c:v>
                      </c:pt>
                      <c:pt idx="2003">
                        <c:v>2698</c:v>
                      </c:pt>
                      <c:pt idx="2004">
                        <c:v>2699</c:v>
                      </c:pt>
                      <c:pt idx="2005">
                        <c:v>2700</c:v>
                      </c:pt>
                      <c:pt idx="2006">
                        <c:v>2701</c:v>
                      </c:pt>
                      <c:pt idx="2007">
                        <c:v>2702</c:v>
                      </c:pt>
                      <c:pt idx="2008">
                        <c:v>2704</c:v>
                      </c:pt>
                      <c:pt idx="2009">
                        <c:v>2705</c:v>
                      </c:pt>
                      <c:pt idx="2010">
                        <c:v>2706</c:v>
                      </c:pt>
                      <c:pt idx="2011">
                        <c:v>2707</c:v>
                      </c:pt>
                      <c:pt idx="2012">
                        <c:v>2708</c:v>
                      </c:pt>
                      <c:pt idx="2013">
                        <c:v>2709</c:v>
                      </c:pt>
                      <c:pt idx="2014">
                        <c:v>2710</c:v>
                      </c:pt>
                      <c:pt idx="2015">
                        <c:v>2712</c:v>
                      </c:pt>
                      <c:pt idx="2016">
                        <c:v>2714</c:v>
                      </c:pt>
                      <c:pt idx="2017">
                        <c:v>2716</c:v>
                      </c:pt>
                      <c:pt idx="2018">
                        <c:v>2717</c:v>
                      </c:pt>
                      <c:pt idx="2019">
                        <c:v>2719</c:v>
                      </c:pt>
                      <c:pt idx="2020">
                        <c:v>2720</c:v>
                      </c:pt>
                      <c:pt idx="2021">
                        <c:v>2721</c:v>
                      </c:pt>
                      <c:pt idx="2022">
                        <c:v>2722</c:v>
                      </c:pt>
                      <c:pt idx="2023">
                        <c:v>2723</c:v>
                      </c:pt>
                      <c:pt idx="2024">
                        <c:v>2724</c:v>
                      </c:pt>
                      <c:pt idx="2025">
                        <c:v>2725</c:v>
                      </c:pt>
                      <c:pt idx="2026">
                        <c:v>2726</c:v>
                      </c:pt>
                      <c:pt idx="2027">
                        <c:v>2727</c:v>
                      </c:pt>
                      <c:pt idx="2028">
                        <c:v>2728</c:v>
                      </c:pt>
                      <c:pt idx="2029">
                        <c:v>2729</c:v>
                      </c:pt>
                      <c:pt idx="2030">
                        <c:v>2730</c:v>
                      </c:pt>
                      <c:pt idx="2031">
                        <c:v>2731</c:v>
                      </c:pt>
                      <c:pt idx="2032">
                        <c:v>2732</c:v>
                      </c:pt>
                      <c:pt idx="2033">
                        <c:v>2733</c:v>
                      </c:pt>
                      <c:pt idx="2034">
                        <c:v>2734</c:v>
                      </c:pt>
                      <c:pt idx="2035">
                        <c:v>2735</c:v>
                      </c:pt>
                      <c:pt idx="2036">
                        <c:v>2736</c:v>
                      </c:pt>
                      <c:pt idx="2037">
                        <c:v>2737</c:v>
                      </c:pt>
                      <c:pt idx="2038">
                        <c:v>2738</c:v>
                      </c:pt>
                      <c:pt idx="2039">
                        <c:v>2739</c:v>
                      </c:pt>
                      <c:pt idx="2040">
                        <c:v>2740</c:v>
                      </c:pt>
                      <c:pt idx="2041">
                        <c:v>2741</c:v>
                      </c:pt>
                      <c:pt idx="2042">
                        <c:v>2742</c:v>
                      </c:pt>
                      <c:pt idx="2043">
                        <c:v>2743</c:v>
                      </c:pt>
                      <c:pt idx="2044">
                        <c:v>2744</c:v>
                      </c:pt>
                      <c:pt idx="2045">
                        <c:v>2745</c:v>
                      </c:pt>
                      <c:pt idx="2046">
                        <c:v>2746</c:v>
                      </c:pt>
                      <c:pt idx="2047">
                        <c:v>2747</c:v>
                      </c:pt>
                      <c:pt idx="2048">
                        <c:v>2748</c:v>
                      </c:pt>
                      <c:pt idx="2049">
                        <c:v>2749</c:v>
                      </c:pt>
                      <c:pt idx="2050">
                        <c:v>2750</c:v>
                      </c:pt>
                      <c:pt idx="2051">
                        <c:v>2751</c:v>
                      </c:pt>
                      <c:pt idx="2052">
                        <c:v>2752</c:v>
                      </c:pt>
                      <c:pt idx="2053">
                        <c:v>2753</c:v>
                      </c:pt>
                      <c:pt idx="2054">
                        <c:v>2754</c:v>
                      </c:pt>
                      <c:pt idx="2055">
                        <c:v>2755</c:v>
                      </c:pt>
                      <c:pt idx="2056">
                        <c:v>2756</c:v>
                      </c:pt>
                      <c:pt idx="2057">
                        <c:v>2757</c:v>
                      </c:pt>
                      <c:pt idx="2058">
                        <c:v>2758</c:v>
                      </c:pt>
                      <c:pt idx="2059">
                        <c:v>2759</c:v>
                      </c:pt>
                      <c:pt idx="2060">
                        <c:v>2760</c:v>
                      </c:pt>
                      <c:pt idx="2061">
                        <c:v>2761</c:v>
                      </c:pt>
                      <c:pt idx="2062">
                        <c:v>2761</c:v>
                      </c:pt>
                      <c:pt idx="2063">
                        <c:v>2762</c:v>
                      </c:pt>
                      <c:pt idx="2064">
                        <c:v>2762</c:v>
                      </c:pt>
                      <c:pt idx="2065">
                        <c:v>2763</c:v>
                      </c:pt>
                      <c:pt idx="2066">
                        <c:v>2763</c:v>
                      </c:pt>
                      <c:pt idx="2067">
                        <c:v>2764</c:v>
                      </c:pt>
                      <c:pt idx="2068">
                        <c:v>2764</c:v>
                      </c:pt>
                      <c:pt idx="2069">
                        <c:v>2765</c:v>
                      </c:pt>
                      <c:pt idx="2070">
                        <c:v>2766</c:v>
                      </c:pt>
                      <c:pt idx="2071">
                        <c:v>2767</c:v>
                      </c:pt>
                      <c:pt idx="2072">
                        <c:v>2768</c:v>
                      </c:pt>
                      <c:pt idx="2073">
                        <c:v>2769</c:v>
                      </c:pt>
                      <c:pt idx="2074">
                        <c:v>2770</c:v>
                      </c:pt>
                      <c:pt idx="2075">
                        <c:v>2771</c:v>
                      </c:pt>
                      <c:pt idx="2076">
                        <c:v>2772</c:v>
                      </c:pt>
                      <c:pt idx="2077">
                        <c:v>2773</c:v>
                      </c:pt>
                      <c:pt idx="2078">
                        <c:v>2774</c:v>
                      </c:pt>
                      <c:pt idx="2079">
                        <c:v>2775</c:v>
                      </c:pt>
                      <c:pt idx="2080">
                        <c:v>2778</c:v>
                      </c:pt>
                      <c:pt idx="2081">
                        <c:v>2779</c:v>
                      </c:pt>
                      <c:pt idx="2082">
                        <c:v>2780</c:v>
                      </c:pt>
                      <c:pt idx="2083">
                        <c:v>2781</c:v>
                      </c:pt>
                      <c:pt idx="2084">
                        <c:v>2782</c:v>
                      </c:pt>
                      <c:pt idx="2085">
                        <c:v>2783</c:v>
                      </c:pt>
                      <c:pt idx="2086">
                        <c:v>2784</c:v>
                      </c:pt>
                      <c:pt idx="2087">
                        <c:v>2785</c:v>
                      </c:pt>
                      <c:pt idx="2088">
                        <c:v>2786</c:v>
                      </c:pt>
                      <c:pt idx="2089">
                        <c:v>2787</c:v>
                      </c:pt>
                      <c:pt idx="2090">
                        <c:v>2789</c:v>
                      </c:pt>
                      <c:pt idx="2091">
                        <c:v>2791</c:v>
                      </c:pt>
                      <c:pt idx="2092">
                        <c:v>2792</c:v>
                      </c:pt>
                      <c:pt idx="2093">
                        <c:v>2793</c:v>
                      </c:pt>
                      <c:pt idx="2094">
                        <c:v>2794</c:v>
                      </c:pt>
                      <c:pt idx="2095">
                        <c:v>2795</c:v>
                      </c:pt>
                      <c:pt idx="2096">
                        <c:v>2796</c:v>
                      </c:pt>
                      <c:pt idx="2097">
                        <c:v>2797</c:v>
                      </c:pt>
                      <c:pt idx="2098">
                        <c:v>2798</c:v>
                      </c:pt>
                      <c:pt idx="2099">
                        <c:v>2800</c:v>
                      </c:pt>
                      <c:pt idx="2100">
                        <c:v>2802</c:v>
                      </c:pt>
                      <c:pt idx="2101">
                        <c:v>2803</c:v>
                      </c:pt>
                      <c:pt idx="2102">
                        <c:v>2804</c:v>
                      </c:pt>
                      <c:pt idx="2103">
                        <c:v>2805</c:v>
                      </c:pt>
                      <c:pt idx="2104">
                        <c:v>2807</c:v>
                      </c:pt>
                      <c:pt idx="2105">
                        <c:v>2808</c:v>
                      </c:pt>
                      <c:pt idx="2106">
                        <c:v>2811</c:v>
                      </c:pt>
                      <c:pt idx="2107">
                        <c:v>2812</c:v>
                      </c:pt>
                      <c:pt idx="2108">
                        <c:v>2815</c:v>
                      </c:pt>
                      <c:pt idx="2109">
                        <c:v>2816</c:v>
                      </c:pt>
                      <c:pt idx="2110">
                        <c:v>2817</c:v>
                      </c:pt>
                      <c:pt idx="2111">
                        <c:v>2818</c:v>
                      </c:pt>
                      <c:pt idx="2112">
                        <c:v>2819</c:v>
                      </c:pt>
                      <c:pt idx="2113">
                        <c:v>2820</c:v>
                      </c:pt>
                      <c:pt idx="2114">
                        <c:v>2821</c:v>
                      </c:pt>
                      <c:pt idx="2115">
                        <c:v>2822</c:v>
                      </c:pt>
                      <c:pt idx="2116">
                        <c:v>2823</c:v>
                      </c:pt>
                      <c:pt idx="2117">
                        <c:v>2824</c:v>
                      </c:pt>
                      <c:pt idx="2118">
                        <c:v>2825</c:v>
                      </c:pt>
                      <c:pt idx="2119">
                        <c:v>2826</c:v>
                      </c:pt>
                      <c:pt idx="2120">
                        <c:v>2827</c:v>
                      </c:pt>
                      <c:pt idx="2121">
                        <c:v>2828</c:v>
                      </c:pt>
                      <c:pt idx="2122">
                        <c:v>2829</c:v>
                      </c:pt>
                      <c:pt idx="2123">
                        <c:v>2830</c:v>
                      </c:pt>
                      <c:pt idx="2124">
                        <c:v>2831</c:v>
                      </c:pt>
                      <c:pt idx="2125">
                        <c:v>2833</c:v>
                      </c:pt>
                      <c:pt idx="2126">
                        <c:v>2834</c:v>
                      </c:pt>
                      <c:pt idx="2127">
                        <c:v>2835</c:v>
                      </c:pt>
                      <c:pt idx="2128">
                        <c:v>2836</c:v>
                      </c:pt>
                      <c:pt idx="2129">
                        <c:v>2837</c:v>
                      </c:pt>
                      <c:pt idx="2130">
                        <c:v>2838</c:v>
                      </c:pt>
                      <c:pt idx="2131">
                        <c:v>2839</c:v>
                      </c:pt>
                      <c:pt idx="2132">
                        <c:v>2840</c:v>
                      </c:pt>
                      <c:pt idx="2133">
                        <c:v>2841</c:v>
                      </c:pt>
                      <c:pt idx="2134">
                        <c:v>2842</c:v>
                      </c:pt>
                      <c:pt idx="2135">
                        <c:v>2844</c:v>
                      </c:pt>
                      <c:pt idx="2136">
                        <c:v>2845</c:v>
                      </c:pt>
                      <c:pt idx="2137">
                        <c:v>2847</c:v>
                      </c:pt>
                      <c:pt idx="2138">
                        <c:v>2849</c:v>
                      </c:pt>
                      <c:pt idx="2139">
                        <c:v>2850</c:v>
                      </c:pt>
                      <c:pt idx="2140">
                        <c:v>2851</c:v>
                      </c:pt>
                      <c:pt idx="2141">
                        <c:v>2852</c:v>
                      </c:pt>
                      <c:pt idx="2142">
                        <c:v>2853</c:v>
                      </c:pt>
                      <c:pt idx="2143">
                        <c:v>2855</c:v>
                      </c:pt>
                      <c:pt idx="2144">
                        <c:v>2857</c:v>
                      </c:pt>
                      <c:pt idx="2145">
                        <c:v>2859</c:v>
                      </c:pt>
                      <c:pt idx="2146">
                        <c:v>2860</c:v>
                      </c:pt>
                      <c:pt idx="2147">
                        <c:v>2861</c:v>
                      </c:pt>
                      <c:pt idx="2148">
                        <c:v>2862</c:v>
                      </c:pt>
                      <c:pt idx="2149">
                        <c:v>2863</c:v>
                      </c:pt>
                      <c:pt idx="2150">
                        <c:v>2864</c:v>
                      </c:pt>
                      <c:pt idx="2151">
                        <c:v>2865</c:v>
                      </c:pt>
                      <c:pt idx="2152">
                        <c:v>2866</c:v>
                      </c:pt>
                      <c:pt idx="2153">
                        <c:v>2867</c:v>
                      </c:pt>
                      <c:pt idx="2154">
                        <c:v>2868</c:v>
                      </c:pt>
                      <c:pt idx="2155">
                        <c:v>2869</c:v>
                      </c:pt>
                      <c:pt idx="2156">
                        <c:v>2870</c:v>
                      </c:pt>
                      <c:pt idx="2157">
                        <c:v>2871</c:v>
                      </c:pt>
                      <c:pt idx="2158">
                        <c:v>2872</c:v>
                      </c:pt>
                      <c:pt idx="2159">
                        <c:v>2873</c:v>
                      </c:pt>
                      <c:pt idx="2160">
                        <c:v>2874</c:v>
                      </c:pt>
                      <c:pt idx="2161">
                        <c:v>2875</c:v>
                      </c:pt>
                      <c:pt idx="2162">
                        <c:v>2876</c:v>
                      </c:pt>
                      <c:pt idx="2163">
                        <c:v>2877</c:v>
                      </c:pt>
                      <c:pt idx="2164">
                        <c:v>2879</c:v>
                      </c:pt>
                      <c:pt idx="2165">
                        <c:v>2880</c:v>
                      </c:pt>
                      <c:pt idx="2166">
                        <c:v>2881</c:v>
                      </c:pt>
                      <c:pt idx="2167">
                        <c:v>2883</c:v>
                      </c:pt>
                      <c:pt idx="2168">
                        <c:v>2884</c:v>
                      </c:pt>
                      <c:pt idx="2169">
                        <c:v>2885</c:v>
                      </c:pt>
                      <c:pt idx="2170">
                        <c:v>2887</c:v>
                      </c:pt>
                      <c:pt idx="2171">
                        <c:v>2888</c:v>
                      </c:pt>
                      <c:pt idx="2172">
                        <c:v>2890</c:v>
                      </c:pt>
                      <c:pt idx="2173">
                        <c:v>2891</c:v>
                      </c:pt>
                      <c:pt idx="2174">
                        <c:v>2892</c:v>
                      </c:pt>
                      <c:pt idx="2175">
                        <c:v>2893</c:v>
                      </c:pt>
                      <c:pt idx="2176">
                        <c:v>2894</c:v>
                      </c:pt>
                      <c:pt idx="2177">
                        <c:v>2895</c:v>
                      </c:pt>
                      <c:pt idx="2178">
                        <c:v>2896</c:v>
                      </c:pt>
                      <c:pt idx="2179">
                        <c:v>2897</c:v>
                      </c:pt>
                      <c:pt idx="2180">
                        <c:v>2898</c:v>
                      </c:pt>
                      <c:pt idx="2181">
                        <c:v>2899</c:v>
                      </c:pt>
                      <c:pt idx="2182">
                        <c:v>2900</c:v>
                      </c:pt>
                      <c:pt idx="2183">
                        <c:v>2901</c:v>
                      </c:pt>
                      <c:pt idx="2184">
                        <c:v>2904</c:v>
                      </c:pt>
                      <c:pt idx="2185">
                        <c:v>2905</c:v>
                      </c:pt>
                      <c:pt idx="2186">
                        <c:v>2906</c:v>
                      </c:pt>
                      <c:pt idx="2187">
                        <c:v>2908</c:v>
                      </c:pt>
                      <c:pt idx="2188">
                        <c:v>2910</c:v>
                      </c:pt>
                      <c:pt idx="2189">
                        <c:v>2912</c:v>
                      </c:pt>
                      <c:pt idx="2190">
                        <c:v>2913</c:v>
                      </c:pt>
                      <c:pt idx="2191">
                        <c:v>2914</c:v>
                      </c:pt>
                      <c:pt idx="2192">
                        <c:v>2915</c:v>
                      </c:pt>
                      <c:pt idx="2193">
                        <c:v>2916</c:v>
                      </c:pt>
                      <c:pt idx="2194">
                        <c:v>2917</c:v>
                      </c:pt>
                      <c:pt idx="2195">
                        <c:v>2918</c:v>
                      </c:pt>
                      <c:pt idx="2196">
                        <c:v>2919</c:v>
                      </c:pt>
                      <c:pt idx="2197">
                        <c:v>2920</c:v>
                      </c:pt>
                      <c:pt idx="2198">
                        <c:v>2921</c:v>
                      </c:pt>
                      <c:pt idx="2199">
                        <c:v>2922</c:v>
                      </c:pt>
                      <c:pt idx="2200">
                        <c:v>2923</c:v>
                      </c:pt>
                      <c:pt idx="2201">
                        <c:v>2924</c:v>
                      </c:pt>
                      <c:pt idx="2202">
                        <c:v>2925</c:v>
                      </c:pt>
                      <c:pt idx="2203">
                        <c:v>2926</c:v>
                      </c:pt>
                      <c:pt idx="2204">
                        <c:v>2927</c:v>
                      </c:pt>
                      <c:pt idx="2205">
                        <c:v>2929</c:v>
                      </c:pt>
                      <c:pt idx="2206">
                        <c:v>2930</c:v>
                      </c:pt>
                      <c:pt idx="2207">
                        <c:v>2931</c:v>
                      </c:pt>
                      <c:pt idx="2208">
                        <c:v>2933</c:v>
                      </c:pt>
                      <c:pt idx="2209">
                        <c:v>2934</c:v>
                      </c:pt>
                      <c:pt idx="2210">
                        <c:v>2935</c:v>
                      </c:pt>
                      <c:pt idx="2211">
                        <c:v>2937</c:v>
                      </c:pt>
                      <c:pt idx="2212">
                        <c:v>2938</c:v>
                      </c:pt>
                      <c:pt idx="2213">
                        <c:v>2939</c:v>
                      </c:pt>
                      <c:pt idx="2214">
                        <c:v>2940</c:v>
                      </c:pt>
                      <c:pt idx="2215">
                        <c:v>2941</c:v>
                      </c:pt>
                      <c:pt idx="2216">
                        <c:v>2942</c:v>
                      </c:pt>
                      <c:pt idx="2217">
                        <c:v>2943</c:v>
                      </c:pt>
                      <c:pt idx="2218">
                        <c:v>2944</c:v>
                      </c:pt>
                      <c:pt idx="2219">
                        <c:v>2946</c:v>
                      </c:pt>
                      <c:pt idx="2220">
                        <c:v>2947</c:v>
                      </c:pt>
                      <c:pt idx="2221">
                        <c:v>2948</c:v>
                      </c:pt>
                      <c:pt idx="2222">
                        <c:v>2949</c:v>
                      </c:pt>
                      <c:pt idx="2223">
                        <c:v>2951</c:v>
                      </c:pt>
                      <c:pt idx="2224">
                        <c:v>2952</c:v>
                      </c:pt>
                      <c:pt idx="2225">
                        <c:v>2953</c:v>
                      </c:pt>
                      <c:pt idx="2226">
                        <c:v>2954</c:v>
                      </c:pt>
                      <c:pt idx="2227">
                        <c:v>2956</c:v>
                      </c:pt>
                      <c:pt idx="2228">
                        <c:v>2957</c:v>
                      </c:pt>
                      <c:pt idx="2229">
                        <c:v>2958</c:v>
                      </c:pt>
                      <c:pt idx="2230">
                        <c:v>2959</c:v>
                      </c:pt>
                      <c:pt idx="2231">
                        <c:v>2960</c:v>
                      </c:pt>
                      <c:pt idx="2232">
                        <c:v>2961</c:v>
                      </c:pt>
                      <c:pt idx="2233">
                        <c:v>2962</c:v>
                      </c:pt>
                      <c:pt idx="2234">
                        <c:v>2963</c:v>
                      </c:pt>
                      <c:pt idx="2235">
                        <c:v>2964</c:v>
                      </c:pt>
                      <c:pt idx="2236">
                        <c:v>2965</c:v>
                      </c:pt>
                      <c:pt idx="2237">
                        <c:v>2966</c:v>
                      </c:pt>
                      <c:pt idx="2238">
                        <c:v>2967</c:v>
                      </c:pt>
                      <c:pt idx="2239">
                        <c:v>2968</c:v>
                      </c:pt>
                      <c:pt idx="2240">
                        <c:v>2969</c:v>
                      </c:pt>
                      <c:pt idx="2241">
                        <c:v>2970</c:v>
                      </c:pt>
                      <c:pt idx="2242">
                        <c:v>2971</c:v>
                      </c:pt>
                      <c:pt idx="2243">
                        <c:v>2972</c:v>
                      </c:pt>
                      <c:pt idx="2244">
                        <c:v>2973</c:v>
                      </c:pt>
                      <c:pt idx="2245">
                        <c:v>2974</c:v>
                      </c:pt>
                      <c:pt idx="2246">
                        <c:v>2976</c:v>
                      </c:pt>
                      <c:pt idx="2247">
                        <c:v>2978</c:v>
                      </c:pt>
                      <c:pt idx="2248">
                        <c:v>2979</c:v>
                      </c:pt>
                      <c:pt idx="2249">
                        <c:v>2980</c:v>
                      </c:pt>
                      <c:pt idx="2250">
                        <c:v>2981</c:v>
                      </c:pt>
                      <c:pt idx="2251">
                        <c:v>2982</c:v>
                      </c:pt>
                      <c:pt idx="2252">
                        <c:v>2983</c:v>
                      </c:pt>
                      <c:pt idx="2253">
                        <c:v>2984</c:v>
                      </c:pt>
                      <c:pt idx="2254">
                        <c:v>2985</c:v>
                      </c:pt>
                      <c:pt idx="2255">
                        <c:v>2986</c:v>
                      </c:pt>
                      <c:pt idx="2256">
                        <c:v>2987</c:v>
                      </c:pt>
                      <c:pt idx="2257">
                        <c:v>2989</c:v>
                      </c:pt>
                      <c:pt idx="2258">
                        <c:v>2991</c:v>
                      </c:pt>
                      <c:pt idx="2259">
                        <c:v>2992</c:v>
                      </c:pt>
                      <c:pt idx="2260">
                        <c:v>2993</c:v>
                      </c:pt>
                      <c:pt idx="2261">
                        <c:v>2994</c:v>
                      </c:pt>
                      <c:pt idx="2262">
                        <c:v>2995</c:v>
                      </c:pt>
                      <c:pt idx="2263">
                        <c:v>2996</c:v>
                      </c:pt>
                      <c:pt idx="2264">
                        <c:v>2997</c:v>
                      </c:pt>
                      <c:pt idx="2265">
                        <c:v>2998</c:v>
                      </c:pt>
                      <c:pt idx="2266">
                        <c:v>2999</c:v>
                      </c:pt>
                      <c:pt idx="2267">
                        <c:v>3000</c:v>
                      </c:pt>
                      <c:pt idx="2268">
                        <c:v>3002</c:v>
                      </c:pt>
                      <c:pt idx="2269">
                        <c:v>3003</c:v>
                      </c:pt>
                      <c:pt idx="2270">
                        <c:v>3004</c:v>
                      </c:pt>
                      <c:pt idx="2271">
                        <c:v>3005</c:v>
                      </c:pt>
                      <c:pt idx="2272">
                        <c:v>3007</c:v>
                      </c:pt>
                      <c:pt idx="2273">
                        <c:v>3009</c:v>
                      </c:pt>
                      <c:pt idx="2274">
                        <c:v>3010</c:v>
                      </c:pt>
                      <c:pt idx="2275">
                        <c:v>3011</c:v>
                      </c:pt>
                      <c:pt idx="2276">
                        <c:v>3012</c:v>
                      </c:pt>
                      <c:pt idx="2277">
                        <c:v>3013</c:v>
                      </c:pt>
                      <c:pt idx="2278">
                        <c:v>3015</c:v>
                      </c:pt>
                      <c:pt idx="2279">
                        <c:v>3016</c:v>
                      </c:pt>
                      <c:pt idx="2280">
                        <c:v>3017</c:v>
                      </c:pt>
                      <c:pt idx="2281">
                        <c:v>3018</c:v>
                      </c:pt>
                      <c:pt idx="2282">
                        <c:v>3019</c:v>
                      </c:pt>
                      <c:pt idx="2283">
                        <c:v>3020</c:v>
                      </c:pt>
                      <c:pt idx="2284">
                        <c:v>3021</c:v>
                      </c:pt>
                      <c:pt idx="2285">
                        <c:v>3022</c:v>
                      </c:pt>
                      <c:pt idx="2286">
                        <c:v>3024</c:v>
                      </c:pt>
                      <c:pt idx="2287">
                        <c:v>3026</c:v>
                      </c:pt>
                      <c:pt idx="2288">
                        <c:v>3027</c:v>
                      </c:pt>
                      <c:pt idx="2289">
                        <c:v>3028</c:v>
                      </c:pt>
                      <c:pt idx="2290">
                        <c:v>3030</c:v>
                      </c:pt>
                      <c:pt idx="2291">
                        <c:v>3031</c:v>
                      </c:pt>
                      <c:pt idx="2292">
                        <c:v>3033</c:v>
                      </c:pt>
                      <c:pt idx="2293">
                        <c:v>3034</c:v>
                      </c:pt>
                      <c:pt idx="2294">
                        <c:v>3035</c:v>
                      </c:pt>
                      <c:pt idx="2295">
                        <c:v>3036</c:v>
                      </c:pt>
                      <c:pt idx="2296">
                        <c:v>3037</c:v>
                      </c:pt>
                      <c:pt idx="2297">
                        <c:v>3038</c:v>
                      </c:pt>
                      <c:pt idx="2298">
                        <c:v>3039</c:v>
                      </c:pt>
                      <c:pt idx="2299">
                        <c:v>3040</c:v>
                      </c:pt>
                      <c:pt idx="2300">
                        <c:v>3041</c:v>
                      </c:pt>
                      <c:pt idx="2301">
                        <c:v>3042</c:v>
                      </c:pt>
                      <c:pt idx="2302">
                        <c:v>3043</c:v>
                      </c:pt>
                      <c:pt idx="2303">
                        <c:v>3044</c:v>
                      </c:pt>
                      <c:pt idx="2304">
                        <c:v>3045</c:v>
                      </c:pt>
                      <c:pt idx="2305">
                        <c:v>3046</c:v>
                      </c:pt>
                      <c:pt idx="2306">
                        <c:v>3047</c:v>
                      </c:pt>
                      <c:pt idx="2307">
                        <c:v>3048</c:v>
                      </c:pt>
                      <c:pt idx="2308">
                        <c:v>3050</c:v>
                      </c:pt>
                      <c:pt idx="2309">
                        <c:v>3052</c:v>
                      </c:pt>
                      <c:pt idx="2310">
                        <c:v>3053</c:v>
                      </c:pt>
                      <c:pt idx="2311">
                        <c:v>3054</c:v>
                      </c:pt>
                      <c:pt idx="2312">
                        <c:v>3055</c:v>
                      </c:pt>
                      <c:pt idx="2313">
                        <c:v>3056</c:v>
                      </c:pt>
                      <c:pt idx="2314">
                        <c:v>3057</c:v>
                      </c:pt>
                      <c:pt idx="2315">
                        <c:v>3058</c:v>
                      </c:pt>
                      <c:pt idx="2316">
                        <c:v>3059</c:v>
                      </c:pt>
                      <c:pt idx="2317">
                        <c:v>3060</c:v>
                      </c:pt>
                      <c:pt idx="2318">
                        <c:v>3061</c:v>
                      </c:pt>
                      <c:pt idx="2319">
                        <c:v>3062</c:v>
                      </c:pt>
                      <c:pt idx="2320">
                        <c:v>3063</c:v>
                      </c:pt>
                      <c:pt idx="2321">
                        <c:v>3064</c:v>
                      </c:pt>
                      <c:pt idx="2322">
                        <c:v>3067</c:v>
                      </c:pt>
                      <c:pt idx="2323">
                        <c:v>3068</c:v>
                      </c:pt>
                      <c:pt idx="2324">
                        <c:v>3069</c:v>
                      </c:pt>
                      <c:pt idx="2325">
                        <c:v>3070</c:v>
                      </c:pt>
                      <c:pt idx="2326">
                        <c:v>3071</c:v>
                      </c:pt>
                      <c:pt idx="2327">
                        <c:v>3072</c:v>
                      </c:pt>
                      <c:pt idx="2328">
                        <c:v>3074</c:v>
                      </c:pt>
                      <c:pt idx="2329">
                        <c:v>3075</c:v>
                      </c:pt>
                      <c:pt idx="2330">
                        <c:v>3076</c:v>
                      </c:pt>
                      <c:pt idx="2331">
                        <c:v>3077</c:v>
                      </c:pt>
                      <c:pt idx="2332">
                        <c:v>3078</c:v>
                      </c:pt>
                      <c:pt idx="2333">
                        <c:v>3080</c:v>
                      </c:pt>
                      <c:pt idx="2334">
                        <c:v>3081</c:v>
                      </c:pt>
                      <c:pt idx="2335">
                        <c:v>3082</c:v>
                      </c:pt>
                      <c:pt idx="2336">
                        <c:v>3083</c:v>
                      </c:pt>
                      <c:pt idx="2337">
                        <c:v>3084</c:v>
                      </c:pt>
                      <c:pt idx="2338">
                        <c:v>3085</c:v>
                      </c:pt>
                      <c:pt idx="2339">
                        <c:v>3086</c:v>
                      </c:pt>
                      <c:pt idx="2340">
                        <c:v>3087</c:v>
                      </c:pt>
                      <c:pt idx="2341">
                        <c:v>3088</c:v>
                      </c:pt>
                      <c:pt idx="2342">
                        <c:v>3089</c:v>
                      </c:pt>
                      <c:pt idx="2343">
                        <c:v>3090</c:v>
                      </c:pt>
                      <c:pt idx="2344">
                        <c:v>3091</c:v>
                      </c:pt>
                      <c:pt idx="2345">
                        <c:v>3092</c:v>
                      </c:pt>
                      <c:pt idx="2346">
                        <c:v>3094</c:v>
                      </c:pt>
                      <c:pt idx="2347">
                        <c:v>3095</c:v>
                      </c:pt>
                      <c:pt idx="2348">
                        <c:v>3096</c:v>
                      </c:pt>
                      <c:pt idx="2349">
                        <c:v>3098</c:v>
                      </c:pt>
                      <c:pt idx="2350">
                        <c:v>3099</c:v>
                      </c:pt>
                      <c:pt idx="2351">
                        <c:v>3100</c:v>
                      </c:pt>
                      <c:pt idx="2352">
                        <c:v>3102</c:v>
                      </c:pt>
                      <c:pt idx="2353">
                        <c:v>3103</c:v>
                      </c:pt>
                      <c:pt idx="2354">
                        <c:v>3104</c:v>
                      </c:pt>
                      <c:pt idx="2355">
                        <c:v>3105</c:v>
                      </c:pt>
                      <c:pt idx="2356">
                        <c:v>3106</c:v>
                      </c:pt>
                      <c:pt idx="2357">
                        <c:v>3107</c:v>
                      </c:pt>
                      <c:pt idx="2358">
                        <c:v>3108</c:v>
                      </c:pt>
                      <c:pt idx="2359">
                        <c:v>3111</c:v>
                      </c:pt>
                      <c:pt idx="2360">
                        <c:v>3112</c:v>
                      </c:pt>
                      <c:pt idx="2361">
                        <c:v>3113</c:v>
                      </c:pt>
                      <c:pt idx="2362">
                        <c:v>3114</c:v>
                      </c:pt>
                      <c:pt idx="2363">
                        <c:v>3115</c:v>
                      </c:pt>
                      <c:pt idx="2364">
                        <c:v>3116</c:v>
                      </c:pt>
                      <c:pt idx="2365">
                        <c:v>3117</c:v>
                      </c:pt>
                      <c:pt idx="2366">
                        <c:v>3118</c:v>
                      </c:pt>
                      <c:pt idx="2367">
                        <c:v>3119</c:v>
                      </c:pt>
                      <c:pt idx="2368">
                        <c:v>3120</c:v>
                      </c:pt>
                      <c:pt idx="2369">
                        <c:v>3121</c:v>
                      </c:pt>
                      <c:pt idx="2370">
                        <c:v>3122</c:v>
                      </c:pt>
                      <c:pt idx="2371">
                        <c:v>3123</c:v>
                      </c:pt>
                      <c:pt idx="2372">
                        <c:v>3124</c:v>
                      </c:pt>
                      <c:pt idx="2373">
                        <c:v>3125</c:v>
                      </c:pt>
                      <c:pt idx="2374">
                        <c:v>3126</c:v>
                      </c:pt>
                      <c:pt idx="2375">
                        <c:v>3127</c:v>
                      </c:pt>
                      <c:pt idx="2376">
                        <c:v>3129</c:v>
                      </c:pt>
                      <c:pt idx="2377">
                        <c:v>3130</c:v>
                      </c:pt>
                      <c:pt idx="2378">
                        <c:v>3131</c:v>
                      </c:pt>
                      <c:pt idx="2379">
                        <c:v>3132</c:v>
                      </c:pt>
                      <c:pt idx="2380">
                        <c:v>3133</c:v>
                      </c:pt>
                      <c:pt idx="2381">
                        <c:v>3134</c:v>
                      </c:pt>
                      <c:pt idx="2382">
                        <c:v>3135</c:v>
                      </c:pt>
                      <c:pt idx="2383">
                        <c:v>3136</c:v>
                      </c:pt>
                      <c:pt idx="2384">
                        <c:v>3137</c:v>
                      </c:pt>
                      <c:pt idx="2385">
                        <c:v>3138</c:v>
                      </c:pt>
                      <c:pt idx="2386">
                        <c:v>3139</c:v>
                      </c:pt>
                      <c:pt idx="2387">
                        <c:v>3140</c:v>
                      </c:pt>
                      <c:pt idx="2388">
                        <c:v>3141</c:v>
                      </c:pt>
                      <c:pt idx="2389">
                        <c:v>3142</c:v>
                      </c:pt>
                      <c:pt idx="2390">
                        <c:v>3144</c:v>
                      </c:pt>
                      <c:pt idx="2391">
                        <c:v>3145</c:v>
                      </c:pt>
                      <c:pt idx="2392">
                        <c:v>3146</c:v>
                      </c:pt>
                      <c:pt idx="2393">
                        <c:v>3148</c:v>
                      </c:pt>
                      <c:pt idx="2394">
                        <c:v>3149</c:v>
                      </c:pt>
                      <c:pt idx="2395">
                        <c:v>3150</c:v>
                      </c:pt>
                      <c:pt idx="2396">
                        <c:v>3152</c:v>
                      </c:pt>
                      <c:pt idx="2397">
                        <c:v>3153</c:v>
                      </c:pt>
                      <c:pt idx="2398">
                        <c:v>3154</c:v>
                      </c:pt>
                      <c:pt idx="2399">
                        <c:v>3155</c:v>
                      </c:pt>
                      <c:pt idx="2400">
                        <c:v>3156</c:v>
                      </c:pt>
                      <c:pt idx="2401">
                        <c:v>3157</c:v>
                      </c:pt>
                      <c:pt idx="2402">
                        <c:v>3158</c:v>
                      </c:pt>
                      <c:pt idx="2403">
                        <c:v>3160</c:v>
                      </c:pt>
                      <c:pt idx="2404">
                        <c:v>3161</c:v>
                      </c:pt>
                      <c:pt idx="2405">
                        <c:v>3162</c:v>
                      </c:pt>
                      <c:pt idx="2406">
                        <c:v>3163</c:v>
                      </c:pt>
                      <c:pt idx="2407">
                        <c:v>3164</c:v>
                      </c:pt>
                      <c:pt idx="2408">
                        <c:v>3165</c:v>
                      </c:pt>
                      <c:pt idx="2409">
                        <c:v>3166</c:v>
                      </c:pt>
                      <c:pt idx="2410">
                        <c:v>3167</c:v>
                      </c:pt>
                      <c:pt idx="2411">
                        <c:v>3169</c:v>
                      </c:pt>
                      <c:pt idx="2412">
                        <c:v>3170</c:v>
                      </c:pt>
                      <c:pt idx="2413">
                        <c:v>3171</c:v>
                      </c:pt>
                      <c:pt idx="2414">
                        <c:v>3172</c:v>
                      </c:pt>
                      <c:pt idx="2415">
                        <c:v>3173</c:v>
                      </c:pt>
                      <c:pt idx="2416">
                        <c:v>3174</c:v>
                      </c:pt>
                      <c:pt idx="2417">
                        <c:v>3175</c:v>
                      </c:pt>
                      <c:pt idx="2418">
                        <c:v>3176</c:v>
                      </c:pt>
                      <c:pt idx="2419">
                        <c:v>3177</c:v>
                      </c:pt>
                      <c:pt idx="2420">
                        <c:v>3178</c:v>
                      </c:pt>
                      <c:pt idx="2421">
                        <c:v>3179</c:v>
                      </c:pt>
                      <c:pt idx="2422">
                        <c:v>3180</c:v>
                      </c:pt>
                      <c:pt idx="2423">
                        <c:v>3181</c:v>
                      </c:pt>
                      <c:pt idx="2424">
                        <c:v>3182</c:v>
                      </c:pt>
                      <c:pt idx="2425">
                        <c:v>3184</c:v>
                      </c:pt>
                      <c:pt idx="2426">
                        <c:v>3185</c:v>
                      </c:pt>
                      <c:pt idx="2427">
                        <c:v>3186</c:v>
                      </c:pt>
                      <c:pt idx="2428">
                        <c:v>3188</c:v>
                      </c:pt>
                      <c:pt idx="2429">
                        <c:v>3190</c:v>
                      </c:pt>
                      <c:pt idx="2430">
                        <c:v>3191</c:v>
                      </c:pt>
                      <c:pt idx="2431">
                        <c:v>3192</c:v>
                      </c:pt>
                      <c:pt idx="2432">
                        <c:v>3193</c:v>
                      </c:pt>
                      <c:pt idx="2433">
                        <c:v>3194</c:v>
                      </c:pt>
                      <c:pt idx="2434">
                        <c:v>3195</c:v>
                      </c:pt>
                      <c:pt idx="2435">
                        <c:v>3196</c:v>
                      </c:pt>
                      <c:pt idx="2436">
                        <c:v>3198</c:v>
                      </c:pt>
                      <c:pt idx="2437">
                        <c:v>3199</c:v>
                      </c:pt>
                      <c:pt idx="2438">
                        <c:v>3201</c:v>
                      </c:pt>
                      <c:pt idx="2439">
                        <c:v>3202</c:v>
                      </c:pt>
                      <c:pt idx="2440">
                        <c:v>3203</c:v>
                      </c:pt>
                      <c:pt idx="2441">
                        <c:v>3204</c:v>
                      </c:pt>
                      <c:pt idx="2442">
                        <c:v>3205</c:v>
                      </c:pt>
                      <c:pt idx="2443">
                        <c:v>3206</c:v>
                      </c:pt>
                      <c:pt idx="2444">
                        <c:v>3207</c:v>
                      </c:pt>
                      <c:pt idx="2445">
                        <c:v>3208</c:v>
                      </c:pt>
                      <c:pt idx="2446">
                        <c:v>3209</c:v>
                      </c:pt>
                      <c:pt idx="2447">
                        <c:v>3210</c:v>
                      </c:pt>
                      <c:pt idx="2448">
                        <c:v>3211</c:v>
                      </c:pt>
                      <c:pt idx="2449">
                        <c:v>3212</c:v>
                      </c:pt>
                      <c:pt idx="2450">
                        <c:v>3213</c:v>
                      </c:pt>
                      <c:pt idx="2451">
                        <c:v>3214</c:v>
                      </c:pt>
                      <c:pt idx="2452">
                        <c:v>3216</c:v>
                      </c:pt>
                      <c:pt idx="2453">
                        <c:v>3217</c:v>
                      </c:pt>
                      <c:pt idx="2454">
                        <c:v>3218</c:v>
                      </c:pt>
                      <c:pt idx="2455">
                        <c:v>3219</c:v>
                      </c:pt>
                      <c:pt idx="2456">
                        <c:v>3220</c:v>
                      </c:pt>
                      <c:pt idx="2457">
                        <c:v>3221</c:v>
                      </c:pt>
                      <c:pt idx="2458">
                        <c:v>3222</c:v>
                      </c:pt>
                      <c:pt idx="2459">
                        <c:v>3223</c:v>
                      </c:pt>
                      <c:pt idx="2460">
                        <c:v>3224</c:v>
                      </c:pt>
                      <c:pt idx="2461">
                        <c:v>3225</c:v>
                      </c:pt>
                      <c:pt idx="2462">
                        <c:v>3227</c:v>
                      </c:pt>
                      <c:pt idx="2463">
                        <c:v>3228</c:v>
                      </c:pt>
                      <c:pt idx="2464">
                        <c:v>3229</c:v>
                      </c:pt>
                      <c:pt idx="2465">
                        <c:v>3230</c:v>
                      </c:pt>
                      <c:pt idx="2466">
                        <c:v>3232</c:v>
                      </c:pt>
                      <c:pt idx="2467">
                        <c:v>3233</c:v>
                      </c:pt>
                      <c:pt idx="2468">
                        <c:v>3234</c:v>
                      </c:pt>
                      <c:pt idx="2469">
                        <c:v>3237</c:v>
                      </c:pt>
                      <c:pt idx="2470">
                        <c:v>3239</c:v>
                      </c:pt>
                      <c:pt idx="2471">
                        <c:v>3242</c:v>
                      </c:pt>
                      <c:pt idx="2472">
                        <c:v>3243</c:v>
                      </c:pt>
                      <c:pt idx="2473">
                        <c:v>3244</c:v>
                      </c:pt>
                      <c:pt idx="2474">
                        <c:v>3245</c:v>
                      </c:pt>
                      <c:pt idx="2475">
                        <c:v>3246</c:v>
                      </c:pt>
                      <c:pt idx="2476">
                        <c:v>3247</c:v>
                      </c:pt>
                      <c:pt idx="2477">
                        <c:v>3248</c:v>
                      </c:pt>
                      <c:pt idx="2478">
                        <c:v>3249</c:v>
                      </c:pt>
                      <c:pt idx="2479">
                        <c:v>3250</c:v>
                      </c:pt>
                      <c:pt idx="2480">
                        <c:v>3251</c:v>
                      </c:pt>
                      <c:pt idx="2481">
                        <c:v>3252</c:v>
                      </c:pt>
                      <c:pt idx="2482">
                        <c:v>3254</c:v>
                      </c:pt>
                      <c:pt idx="2483">
                        <c:v>3255</c:v>
                      </c:pt>
                      <c:pt idx="2484">
                        <c:v>3256</c:v>
                      </c:pt>
                      <c:pt idx="2485">
                        <c:v>3257</c:v>
                      </c:pt>
                      <c:pt idx="2486">
                        <c:v>3258</c:v>
                      </c:pt>
                      <c:pt idx="2487">
                        <c:v>3259</c:v>
                      </c:pt>
                      <c:pt idx="2488">
                        <c:v>3260</c:v>
                      </c:pt>
                      <c:pt idx="2489">
                        <c:v>3261</c:v>
                      </c:pt>
                      <c:pt idx="2490">
                        <c:v>3262</c:v>
                      </c:pt>
                      <c:pt idx="2491">
                        <c:v>3263</c:v>
                      </c:pt>
                      <c:pt idx="2492">
                        <c:v>3264</c:v>
                      </c:pt>
                      <c:pt idx="2493">
                        <c:v>3265</c:v>
                      </c:pt>
                      <c:pt idx="2494">
                        <c:v>3266</c:v>
                      </c:pt>
                      <c:pt idx="2495">
                        <c:v>3267</c:v>
                      </c:pt>
                      <c:pt idx="2496">
                        <c:v>3268</c:v>
                      </c:pt>
                      <c:pt idx="2497">
                        <c:v>3269</c:v>
                      </c:pt>
                      <c:pt idx="2498">
                        <c:v>3270</c:v>
                      </c:pt>
                      <c:pt idx="2499">
                        <c:v>3271</c:v>
                      </c:pt>
                      <c:pt idx="2500">
                        <c:v>3272</c:v>
                      </c:pt>
                      <c:pt idx="2501">
                        <c:v>3273</c:v>
                      </c:pt>
                      <c:pt idx="2502">
                        <c:v>3274</c:v>
                      </c:pt>
                      <c:pt idx="2503">
                        <c:v>3275</c:v>
                      </c:pt>
                      <c:pt idx="2504">
                        <c:v>3276</c:v>
                      </c:pt>
                      <c:pt idx="2505">
                        <c:v>3277</c:v>
                      </c:pt>
                      <c:pt idx="2506">
                        <c:v>3278</c:v>
                      </c:pt>
                      <c:pt idx="2507">
                        <c:v>3280</c:v>
                      </c:pt>
                      <c:pt idx="2508">
                        <c:v>3281</c:v>
                      </c:pt>
                      <c:pt idx="2509">
                        <c:v>3282</c:v>
                      </c:pt>
                      <c:pt idx="2510">
                        <c:v>3283</c:v>
                      </c:pt>
                      <c:pt idx="2511">
                        <c:v>3284</c:v>
                      </c:pt>
                      <c:pt idx="2512">
                        <c:v>3286</c:v>
                      </c:pt>
                      <c:pt idx="2513">
                        <c:v>3288</c:v>
                      </c:pt>
                      <c:pt idx="2514">
                        <c:v>3289</c:v>
                      </c:pt>
                      <c:pt idx="2515">
                        <c:v>3290</c:v>
                      </c:pt>
                      <c:pt idx="2516">
                        <c:v>3291</c:v>
                      </c:pt>
                      <c:pt idx="2517">
                        <c:v>3292</c:v>
                      </c:pt>
                      <c:pt idx="2518">
                        <c:v>3294</c:v>
                      </c:pt>
                      <c:pt idx="2519">
                        <c:v>3295</c:v>
                      </c:pt>
                      <c:pt idx="2520">
                        <c:v>3297</c:v>
                      </c:pt>
                      <c:pt idx="2521">
                        <c:v>3299</c:v>
                      </c:pt>
                      <c:pt idx="2522">
                        <c:v>3300</c:v>
                      </c:pt>
                      <c:pt idx="2523">
                        <c:v>3301</c:v>
                      </c:pt>
                      <c:pt idx="2524">
                        <c:v>3302</c:v>
                      </c:pt>
                      <c:pt idx="2525">
                        <c:v>3303</c:v>
                      </c:pt>
                      <c:pt idx="2526">
                        <c:v>3304</c:v>
                      </c:pt>
                      <c:pt idx="2527">
                        <c:v>3305</c:v>
                      </c:pt>
                      <c:pt idx="2528">
                        <c:v>3306</c:v>
                      </c:pt>
                      <c:pt idx="2529">
                        <c:v>3307</c:v>
                      </c:pt>
                      <c:pt idx="2530">
                        <c:v>3308</c:v>
                      </c:pt>
                      <c:pt idx="2531">
                        <c:v>3309</c:v>
                      </c:pt>
                      <c:pt idx="2532">
                        <c:v>3311</c:v>
                      </c:pt>
                      <c:pt idx="2533">
                        <c:v>3313</c:v>
                      </c:pt>
                      <c:pt idx="2534">
                        <c:v>3315</c:v>
                      </c:pt>
                      <c:pt idx="2535">
                        <c:v>3316</c:v>
                      </c:pt>
                      <c:pt idx="2536">
                        <c:v>3317</c:v>
                      </c:pt>
                      <c:pt idx="2537">
                        <c:v>3318</c:v>
                      </c:pt>
                      <c:pt idx="2538">
                        <c:v>3320</c:v>
                      </c:pt>
                      <c:pt idx="2539">
                        <c:v>3321</c:v>
                      </c:pt>
                      <c:pt idx="2540">
                        <c:v>3322</c:v>
                      </c:pt>
                      <c:pt idx="2541">
                        <c:v>3323</c:v>
                      </c:pt>
                      <c:pt idx="2542">
                        <c:v>3324</c:v>
                      </c:pt>
                      <c:pt idx="2543">
                        <c:v>3326</c:v>
                      </c:pt>
                      <c:pt idx="2544">
                        <c:v>3327</c:v>
                      </c:pt>
                      <c:pt idx="2545">
                        <c:v>3328</c:v>
                      </c:pt>
                      <c:pt idx="2546">
                        <c:v>3329</c:v>
                      </c:pt>
                      <c:pt idx="2547">
                        <c:v>3330</c:v>
                      </c:pt>
                      <c:pt idx="2548">
                        <c:v>3331</c:v>
                      </c:pt>
                      <c:pt idx="2549">
                        <c:v>3332</c:v>
                      </c:pt>
                      <c:pt idx="2550">
                        <c:v>3334</c:v>
                      </c:pt>
                      <c:pt idx="2551">
                        <c:v>3335</c:v>
                      </c:pt>
                      <c:pt idx="2552">
                        <c:v>3336</c:v>
                      </c:pt>
                      <c:pt idx="2553">
                        <c:v>3338</c:v>
                      </c:pt>
                      <c:pt idx="2554">
                        <c:v>3339</c:v>
                      </c:pt>
                      <c:pt idx="2555">
                        <c:v>3340</c:v>
                      </c:pt>
                      <c:pt idx="2556">
                        <c:v>3342</c:v>
                      </c:pt>
                      <c:pt idx="2557">
                        <c:v>3343</c:v>
                      </c:pt>
                      <c:pt idx="2558">
                        <c:v>3344</c:v>
                      </c:pt>
                      <c:pt idx="2559">
                        <c:v>3345</c:v>
                      </c:pt>
                      <c:pt idx="2560">
                        <c:v>3347</c:v>
                      </c:pt>
                      <c:pt idx="2561">
                        <c:v>3349</c:v>
                      </c:pt>
                      <c:pt idx="2562">
                        <c:v>3350</c:v>
                      </c:pt>
                      <c:pt idx="2563">
                        <c:v>3351</c:v>
                      </c:pt>
                      <c:pt idx="2564">
                        <c:v>3352</c:v>
                      </c:pt>
                      <c:pt idx="2565">
                        <c:v>3353</c:v>
                      </c:pt>
                      <c:pt idx="2566">
                        <c:v>3354</c:v>
                      </c:pt>
                      <c:pt idx="2567">
                        <c:v>3355</c:v>
                      </c:pt>
                      <c:pt idx="2568">
                        <c:v>3357</c:v>
                      </c:pt>
                      <c:pt idx="2569">
                        <c:v>3358</c:v>
                      </c:pt>
                      <c:pt idx="2570">
                        <c:v>3359</c:v>
                      </c:pt>
                      <c:pt idx="2571">
                        <c:v>3360</c:v>
                      </c:pt>
                      <c:pt idx="2572">
                        <c:v>3361</c:v>
                      </c:pt>
                      <c:pt idx="2573">
                        <c:v>3362</c:v>
                      </c:pt>
                      <c:pt idx="2574">
                        <c:v>3363</c:v>
                      </c:pt>
                      <c:pt idx="2575">
                        <c:v>3365</c:v>
                      </c:pt>
                      <c:pt idx="2576">
                        <c:v>3366</c:v>
                      </c:pt>
                      <c:pt idx="2577">
                        <c:v>3367</c:v>
                      </c:pt>
                      <c:pt idx="2578">
                        <c:v>3368</c:v>
                      </c:pt>
                      <c:pt idx="2579">
                        <c:v>3370</c:v>
                      </c:pt>
                      <c:pt idx="2580">
                        <c:v>3371</c:v>
                      </c:pt>
                      <c:pt idx="2581">
                        <c:v>3372</c:v>
                      </c:pt>
                      <c:pt idx="2582">
                        <c:v>3373</c:v>
                      </c:pt>
                      <c:pt idx="2583">
                        <c:v>3374</c:v>
                      </c:pt>
                      <c:pt idx="2584">
                        <c:v>3375</c:v>
                      </c:pt>
                      <c:pt idx="2585">
                        <c:v>3376</c:v>
                      </c:pt>
                      <c:pt idx="2586">
                        <c:v>3377</c:v>
                      </c:pt>
                      <c:pt idx="2587">
                        <c:v>3378</c:v>
                      </c:pt>
                      <c:pt idx="2588">
                        <c:v>3379</c:v>
                      </c:pt>
                      <c:pt idx="2589">
                        <c:v>3381</c:v>
                      </c:pt>
                      <c:pt idx="2590">
                        <c:v>3382</c:v>
                      </c:pt>
                      <c:pt idx="2591">
                        <c:v>3384</c:v>
                      </c:pt>
                      <c:pt idx="2592">
                        <c:v>3385</c:v>
                      </c:pt>
                      <c:pt idx="2593">
                        <c:v>3386</c:v>
                      </c:pt>
                      <c:pt idx="2594">
                        <c:v>3390</c:v>
                      </c:pt>
                      <c:pt idx="2595">
                        <c:v>3391</c:v>
                      </c:pt>
                      <c:pt idx="2596">
                        <c:v>3391</c:v>
                      </c:pt>
                      <c:pt idx="2597">
                        <c:v>3392</c:v>
                      </c:pt>
                      <c:pt idx="2598">
                        <c:v>3392</c:v>
                      </c:pt>
                      <c:pt idx="2599">
                        <c:v>3393</c:v>
                      </c:pt>
                      <c:pt idx="2600">
                        <c:v>3394</c:v>
                      </c:pt>
                      <c:pt idx="2601">
                        <c:v>3395</c:v>
                      </c:pt>
                      <c:pt idx="2602">
                        <c:v>3396</c:v>
                      </c:pt>
                      <c:pt idx="2603">
                        <c:v>3397</c:v>
                      </c:pt>
                      <c:pt idx="2604">
                        <c:v>3398</c:v>
                      </c:pt>
                      <c:pt idx="2605">
                        <c:v>3399</c:v>
                      </c:pt>
                      <c:pt idx="2606">
                        <c:v>3400</c:v>
                      </c:pt>
                      <c:pt idx="2607">
                        <c:v>3401</c:v>
                      </c:pt>
                      <c:pt idx="2608">
                        <c:v>3402</c:v>
                      </c:pt>
                      <c:pt idx="2609">
                        <c:v>3403</c:v>
                      </c:pt>
                      <c:pt idx="2610">
                        <c:v>3404</c:v>
                      </c:pt>
                      <c:pt idx="2611">
                        <c:v>3405</c:v>
                      </c:pt>
                      <c:pt idx="2612">
                        <c:v>3406</c:v>
                      </c:pt>
                      <c:pt idx="2613">
                        <c:v>3407</c:v>
                      </c:pt>
                      <c:pt idx="2614">
                        <c:v>3408</c:v>
                      </c:pt>
                      <c:pt idx="2615">
                        <c:v>3410</c:v>
                      </c:pt>
                      <c:pt idx="2616">
                        <c:v>3411</c:v>
                      </c:pt>
                      <c:pt idx="2617">
                        <c:v>3412</c:v>
                      </c:pt>
                      <c:pt idx="2618">
                        <c:v>3413</c:v>
                      </c:pt>
                      <c:pt idx="2619">
                        <c:v>3414</c:v>
                      </c:pt>
                      <c:pt idx="2620">
                        <c:v>3415</c:v>
                      </c:pt>
                      <c:pt idx="2621">
                        <c:v>3416</c:v>
                      </c:pt>
                      <c:pt idx="2622">
                        <c:v>3417</c:v>
                      </c:pt>
                      <c:pt idx="2623">
                        <c:v>3418</c:v>
                      </c:pt>
                      <c:pt idx="2624">
                        <c:v>3420</c:v>
                      </c:pt>
                      <c:pt idx="2625">
                        <c:v>3421</c:v>
                      </c:pt>
                      <c:pt idx="2626">
                        <c:v>3422</c:v>
                      </c:pt>
                      <c:pt idx="2627">
                        <c:v>3423</c:v>
                      </c:pt>
                      <c:pt idx="2628">
                        <c:v>3424</c:v>
                      </c:pt>
                      <c:pt idx="2629">
                        <c:v>3426</c:v>
                      </c:pt>
                      <c:pt idx="2630">
                        <c:v>3427</c:v>
                      </c:pt>
                      <c:pt idx="2631">
                        <c:v>3428</c:v>
                      </c:pt>
                      <c:pt idx="2632">
                        <c:v>3429</c:v>
                      </c:pt>
                      <c:pt idx="2633">
                        <c:v>3430</c:v>
                      </c:pt>
                      <c:pt idx="2634">
                        <c:v>3431</c:v>
                      </c:pt>
                      <c:pt idx="2635">
                        <c:v>3432</c:v>
                      </c:pt>
                      <c:pt idx="2636">
                        <c:v>3433</c:v>
                      </c:pt>
                      <c:pt idx="2637">
                        <c:v>3434</c:v>
                      </c:pt>
                      <c:pt idx="2638">
                        <c:v>3435</c:v>
                      </c:pt>
                      <c:pt idx="2639">
                        <c:v>3436</c:v>
                      </c:pt>
                      <c:pt idx="2640">
                        <c:v>3438</c:v>
                      </c:pt>
                      <c:pt idx="2641">
                        <c:v>3440</c:v>
                      </c:pt>
                      <c:pt idx="2642">
                        <c:v>3441</c:v>
                      </c:pt>
                      <c:pt idx="2643">
                        <c:v>3442</c:v>
                      </c:pt>
                      <c:pt idx="2644">
                        <c:v>3443</c:v>
                      </c:pt>
                      <c:pt idx="2645">
                        <c:v>3444</c:v>
                      </c:pt>
                      <c:pt idx="2646">
                        <c:v>3446</c:v>
                      </c:pt>
                      <c:pt idx="2647">
                        <c:v>3447</c:v>
                      </c:pt>
                      <c:pt idx="2648">
                        <c:v>3448</c:v>
                      </c:pt>
                      <c:pt idx="2649">
                        <c:v>3449</c:v>
                      </c:pt>
                      <c:pt idx="2650">
                        <c:v>3450</c:v>
                      </c:pt>
                      <c:pt idx="2651">
                        <c:v>3451</c:v>
                      </c:pt>
                      <c:pt idx="2652">
                        <c:v>3452</c:v>
                      </c:pt>
                      <c:pt idx="2653">
                        <c:v>3453</c:v>
                      </c:pt>
                      <c:pt idx="2654">
                        <c:v>3456</c:v>
                      </c:pt>
                      <c:pt idx="2655">
                        <c:v>3457</c:v>
                      </c:pt>
                      <c:pt idx="2656">
                        <c:v>3458</c:v>
                      </c:pt>
                      <c:pt idx="2657">
                        <c:v>3459</c:v>
                      </c:pt>
                      <c:pt idx="2658">
                        <c:v>3460</c:v>
                      </c:pt>
                      <c:pt idx="2659">
                        <c:v>3461</c:v>
                      </c:pt>
                      <c:pt idx="2660">
                        <c:v>3462</c:v>
                      </c:pt>
                      <c:pt idx="2661">
                        <c:v>3463</c:v>
                      </c:pt>
                      <c:pt idx="2662">
                        <c:v>3464</c:v>
                      </c:pt>
                      <c:pt idx="2663">
                        <c:v>3465</c:v>
                      </c:pt>
                      <c:pt idx="2664">
                        <c:v>3466</c:v>
                      </c:pt>
                      <c:pt idx="2665">
                        <c:v>3467</c:v>
                      </c:pt>
                      <c:pt idx="2666">
                        <c:v>3468</c:v>
                      </c:pt>
                      <c:pt idx="2667">
                        <c:v>3469</c:v>
                      </c:pt>
                      <c:pt idx="2668">
                        <c:v>3470</c:v>
                      </c:pt>
                      <c:pt idx="2669">
                        <c:v>3471</c:v>
                      </c:pt>
                      <c:pt idx="2670">
                        <c:v>3472</c:v>
                      </c:pt>
                      <c:pt idx="2671">
                        <c:v>3473</c:v>
                      </c:pt>
                      <c:pt idx="2672">
                        <c:v>3475</c:v>
                      </c:pt>
                      <c:pt idx="2673">
                        <c:v>3476</c:v>
                      </c:pt>
                      <c:pt idx="2674">
                        <c:v>3478</c:v>
                      </c:pt>
                      <c:pt idx="2675">
                        <c:v>3480</c:v>
                      </c:pt>
                      <c:pt idx="2676">
                        <c:v>3481</c:v>
                      </c:pt>
                      <c:pt idx="2677">
                        <c:v>3482</c:v>
                      </c:pt>
                      <c:pt idx="2678">
                        <c:v>3483</c:v>
                      </c:pt>
                      <c:pt idx="2679">
                        <c:v>3484</c:v>
                      </c:pt>
                      <c:pt idx="2680">
                        <c:v>3485</c:v>
                      </c:pt>
                      <c:pt idx="2681">
                        <c:v>3486</c:v>
                      </c:pt>
                      <c:pt idx="2682">
                        <c:v>3487</c:v>
                      </c:pt>
                      <c:pt idx="2683">
                        <c:v>3488</c:v>
                      </c:pt>
                      <c:pt idx="2684">
                        <c:v>3489</c:v>
                      </c:pt>
                      <c:pt idx="2685">
                        <c:v>3490</c:v>
                      </c:pt>
                      <c:pt idx="2686">
                        <c:v>3491</c:v>
                      </c:pt>
                      <c:pt idx="2687">
                        <c:v>3492</c:v>
                      </c:pt>
                      <c:pt idx="2688">
                        <c:v>3493</c:v>
                      </c:pt>
                      <c:pt idx="2689">
                        <c:v>3494</c:v>
                      </c:pt>
                      <c:pt idx="2690">
                        <c:v>3495</c:v>
                      </c:pt>
                      <c:pt idx="2691">
                        <c:v>3496</c:v>
                      </c:pt>
                      <c:pt idx="2692">
                        <c:v>3497</c:v>
                      </c:pt>
                      <c:pt idx="2693">
                        <c:v>3498</c:v>
                      </c:pt>
                      <c:pt idx="2694">
                        <c:v>3499</c:v>
                      </c:pt>
                      <c:pt idx="2695">
                        <c:v>3501</c:v>
                      </c:pt>
                      <c:pt idx="2696">
                        <c:v>3502</c:v>
                      </c:pt>
                      <c:pt idx="2697">
                        <c:v>3503</c:v>
                      </c:pt>
                      <c:pt idx="2698">
                        <c:v>3504</c:v>
                      </c:pt>
                      <c:pt idx="2699">
                        <c:v>3505</c:v>
                      </c:pt>
                      <c:pt idx="2700">
                        <c:v>3507</c:v>
                      </c:pt>
                      <c:pt idx="2701">
                        <c:v>3508</c:v>
                      </c:pt>
                      <c:pt idx="2702">
                        <c:v>3509</c:v>
                      </c:pt>
                      <c:pt idx="2703">
                        <c:v>3511</c:v>
                      </c:pt>
                      <c:pt idx="2704">
                        <c:v>3512</c:v>
                      </c:pt>
                      <c:pt idx="2705">
                        <c:v>3513</c:v>
                      </c:pt>
                      <c:pt idx="2706">
                        <c:v>3514</c:v>
                      </c:pt>
                      <c:pt idx="2707">
                        <c:v>3515</c:v>
                      </c:pt>
                      <c:pt idx="2708">
                        <c:v>3516</c:v>
                      </c:pt>
                      <c:pt idx="2709">
                        <c:v>3517</c:v>
                      </c:pt>
                      <c:pt idx="2710">
                        <c:v>3518</c:v>
                      </c:pt>
                      <c:pt idx="2711">
                        <c:v>3519</c:v>
                      </c:pt>
                      <c:pt idx="2712">
                        <c:v>3520</c:v>
                      </c:pt>
                      <c:pt idx="2713">
                        <c:v>3523</c:v>
                      </c:pt>
                      <c:pt idx="2714">
                        <c:v>3525</c:v>
                      </c:pt>
                      <c:pt idx="2715">
                        <c:v>3526</c:v>
                      </c:pt>
                      <c:pt idx="2716">
                        <c:v>3527</c:v>
                      </c:pt>
                      <c:pt idx="2717">
                        <c:v>3528</c:v>
                      </c:pt>
                      <c:pt idx="2718">
                        <c:v>3529</c:v>
                      </c:pt>
                      <c:pt idx="2719">
                        <c:v>3530</c:v>
                      </c:pt>
                      <c:pt idx="2720">
                        <c:v>3531</c:v>
                      </c:pt>
                      <c:pt idx="2721">
                        <c:v>3532</c:v>
                      </c:pt>
                      <c:pt idx="2722">
                        <c:v>3533</c:v>
                      </c:pt>
                      <c:pt idx="2723">
                        <c:v>3534</c:v>
                      </c:pt>
                      <c:pt idx="2724">
                        <c:v>3535</c:v>
                      </c:pt>
                      <c:pt idx="2725">
                        <c:v>3536</c:v>
                      </c:pt>
                      <c:pt idx="2726">
                        <c:v>3537</c:v>
                      </c:pt>
                      <c:pt idx="2727">
                        <c:v>3538</c:v>
                      </c:pt>
                      <c:pt idx="2728">
                        <c:v>3540</c:v>
                      </c:pt>
                      <c:pt idx="2729">
                        <c:v>3543</c:v>
                      </c:pt>
                      <c:pt idx="2730">
                        <c:v>3544</c:v>
                      </c:pt>
                      <c:pt idx="2731">
                        <c:v>3545</c:v>
                      </c:pt>
                      <c:pt idx="2732">
                        <c:v>3546</c:v>
                      </c:pt>
                      <c:pt idx="2733">
                        <c:v>3548</c:v>
                      </c:pt>
                      <c:pt idx="2734">
                        <c:v>3549</c:v>
                      </c:pt>
                      <c:pt idx="2735">
                        <c:v>3551</c:v>
                      </c:pt>
                      <c:pt idx="2736">
                        <c:v>3552</c:v>
                      </c:pt>
                      <c:pt idx="2737">
                        <c:v>3553</c:v>
                      </c:pt>
                      <c:pt idx="2738">
                        <c:v>3554</c:v>
                      </c:pt>
                      <c:pt idx="2739">
                        <c:v>3555</c:v>
                      </c:pt>
                      <c:pt idx="2740">
                        <c:v>3556</c:v>
                      </c:pt>
                      <c:pt idx="2741">
                        <c:v>3557</c:v>
                      </c:pt>
                      <c:pt idx="2742">
                        <c:v>3558</c:v>
                      </c:pt>
                      <c:pt idx="2743">
                        <c:v>3559</c:v>
                      </c:pt>
                      <c:pt idx="2744">
                        <c:v>3560</c:v>
                      </c:pt>
                      <c:pt idx="2745">
                        <c:v>3561</c:v>
                      </c:pt>
                      <c:pt idx="2746">
                        <c:v>3562</c:v>
                      </c:pt>
                      <c:pt idx="2747">
                        <c:v>3563</c:v>
                      </c:pt>
                      <c:pt idx="2748">
                        <c:v>3564</c:v>
                      </c:pt>
                      <c:pt idx="2749">
                        <c:v>3565</c:v>
                      </c:pt>
                      <c:pt idx="2750">
                        <c:v>3566</c:v>
                      </c:pt>
                      <c:pt idx="2751">
                        <c:v>3567</c:v>
                      </c:pt>
                      <c:pt idx="2752">
                        <c:v>3568</c:v>
                      </c:pt>
                      <c:pt idx="2753">
                        <c:v>3569</c:v>
                      </c:pt>
                      <c:pt idx="2754">
                        <c:v>3570</c:v>
                      </c:pt>
                      <c:pt idx="2755">
                        <c:v>3571</c:v>
                      </c:pt>
                      <c:pt idx="2756">
                        <c:v>3573</c:v>
                      </c:pt>
                      <c:pt idx="2757">
                        <c:v>3574</c:v>
                      </c:pt>
                      <c:pt idx="2758">
                        <c:v>3576</c:v>
                      </c:pt>
                      <c:pt idx="2759">
                        <c:v>3577</c:v>
                      </c:pt>
                      <c:pt idx="2760">
                        <c:v>3578</c:v>
                      </c:pt>
                      <c:pt idx="2761">
                        <c:v>3579</c:v>
                      </c:pt>
                      <c:pt idx="2762">
                        <c:v>3580</c:v>
                      </c:pt>
                      <c:pt idx="2763">
                        <c:v>3583</c:v>
                      </c:pt>
                      <c:pt idx="2764">
                        <c:v>3584</c:v>
                      </c:pt>
                      <c:pt idx="2765">
                        <c:v>3586</c:v>
                      </c:pt>
                      <c:pt idx="2766">
                        <c:v>3587</c:v>
                      </c:pt>
                      <c:pt idx="2767">
                        <c:v>3588</c:v>
                      </c:pt>
                      <c:pt idx="2768">
                        <c:v>3589</c:v>
                      </c:pt>
                      <c:pt idx="2769">
                        <c:v>3590</c:v>
                      </c:pt>
                      <c:pt idx="2770">
                        <c:v>3591</c:v>
                      </c:pt>
                      <c:pt idx="2771">
                        <c:v>3592</c:v>
                      </c:pt>
                      <c:pt idx="2772">
                        <c:v>3593</c:v>
                      </c:pt>
                      <c:pt idx="2773">
                        <c:v>3594</c:v>
                      </c:pt>
                      <c:pt idx="2774">
                        <c:v>3595</c:v>
                      </c:pt>
                      <c:pt idx="2775">
                        <c:v>3596</c:v>
                      </c:pt>
                      <c:pt idx="2776">
                        <c:v>3597</c:v>
                      </c:pt>
                      <c:pt idx="2777">
                        <c:v>3598</c:v>
                      </c:pt>
                      <c:pt idx="2778">
                        <c:v>3599</c:v>
                      </c:pt>
                      <c:pt idx="2779">
                        <c:v>3600</c:v>
                      </c:pt>
                      <c:pt idx="2780">
                        <c:v>3601</c:v>
                      </c:pt>
                      <c:pt idx="2781">
                        <c:v>3602</c:v>
                      </c:pt>
                      <c:pt idx="2782">
                        <c:v>3604</c:v>
                      </c:pt>
                      <c:pt idx="2783">
                        <c:v>3605</c:v>
                      </c:pt>
                      <c:pt idx="2784">
                        <c:v>3606</c:v>
                      </c:pt>
                      <c:pt idx="2785">
                        <c:v>3608</c:v>
                      </c:pt>
                      <c:pt idx="2786">
                        <c:v>3609</c:v>
                      </c:pt>
                      <c:pt idx="2787">
                        <c:v>3610</c:v>
                      </c:pt>
                      <c:pt idx="2788">
                        <c:v>3611</c:v>
                      </c:pt>
                      <c:pt idx="2789">
                        <c:v>3613</c:v>
                      </c:pt>
                      <c:pt idx="2790">
                        <c:v>3614</c:v>
                      </c:pt>
                      <c:pt idx="2791">
                        <c:v>3615</c:v>
                      </c:pt>
                      <c:pt idx="2792">
                        <c:v>3616</c:v>
                      </c:pt>
                      <c:pt idx="2793">
                        <c:v>3617</c:v>
                      </c:pt>
                      <c:pt idx="2794">
                        <c:v>3618</c:v>
                      </c:pt>
                      <c:pt idx="2795">
                        <c:v>3619</c:v>
                      </c:pt>
                      <c:pt idx="2796">
                        <c:v>3621</c:v>
                      </c:pt>
                      <c:pt idx="2797">
                        <c:v>3622</c:v>
                      </c:pt>
                      <c:pt idx="2798">
                        <c:v>3623</c:v>
                      </c:pt>
                      <c:pt idx="2799">
                        <c:v>3624</c:v>
                      </c:pt>
                      <c:pt idx="2800">
                        <c:v>3627</c:v>
                      </c:pt>
                      <c:pt idx="2801">
                        <c:v>3628</c:v>
                      </c:pt>
                      <c:pt idx="2802">
                        <c:v>3629</c:v>
                      </c:pt>
                      <c:pt idx="2803">
                        <c:v>3630</c:v>
                      </c:pt>
                      <c:pt idx="2804">
                        <c:v>3631</c:v>
                      </c:pt>
                      <c:pt idx="2805">
                        <c:v>3632</c:v>
                      </c:pt>
                      <c:pt idx="2806">
                        <c:v>3633</c:v>
                      </c:pt>
                      <c:pt idx="2807">
                        <c:v>3634</c:v>
                      </c:pt>
                      <c:pt idx="2808">
                        <c:v>3635</c:v>
                      </c:pt>
                      <c:pt idx="2809">
                        <c:v>3636</c:v>
                      </c:pt>
                      <c:pt idx="2810">
                        <c:v>3637</c:v>
                      </c:pt>
                      <c:pt idx="2811">
                        <c:v>3638</c:v>
                      </c:pt>
                      <c:pt idx="2812">
                        <c:v>3639</c:v>
                      </c:pt>
                      <c:pt idx="2813">
                        <c:v>3640</c:v>
                      </c:pt>
                      <c:pt idx="2814">
                        <c:v>3641</c:v>
                      </c:pt>
                      <c:pt idx="2815">
                        <c:v>3642</c:v>
                      </c:pt>
                      <c:pt idx="2816">
                        <c:v>3643</c:v>
                      </c:pt>
                      <c:pt idx="2817">
                        <c:v>3644</c:v>
                      </c:pt>
                      <c:pt idx="2818">
                        <c:v>3645</c:v>
                      </c:pt>
                      <c:pt idx="2819">
                        <c:v>3646</c:v>
                      </c:pt>
                      <c:pt idx="2820">
                        <c:v>3647</c:v>
                      </c:pt>
                      <c:pt idx="2821">
                        <c:v>3648</c:v>
                      </c:pt>
                      <c:pt idx="2822">
                        <c:v>3649</c:v>
                      </c:pt>
                      <c:pt idx="2823">
                        <c:v>3650</c:v>
                      </c:pt>
                      <c:pt idx="2824">
                        <c:v>3651</c:v>
                      </c:pt>
                      <c:pt idx="2825">
                        <c:v>3654</c:v>
                      </c:pt>
                      <c:pt idx="2826">
                        <c:v>3655</c:v>
                      </c:pt>
                      <c:pt idx="2827">
                        <c:v>3656</c:v>
                      </c:pt>
                      <c:pt idx="2828">
                        <c:v>3657</c:v>
                      </c:pt>
                      <c:pt idx="2829">
                        <c:v>3658</c:v>
                      </c:pt>
                      <c:pt idx="2830">
                        <c:v>3659</c:v>
                      </c:pt>
                      <c:pt idx="2831">
                        <c:v>3660</c:v>
                      </c:pt>
                      <c:pt idx="2832">
                        <c:v>3661</c:v>
                      </c:pt>
                      <c:pt idx="2833">
                        <c:v>3662</c:v>
                      </c:pt>
                      <c:pt idx="2834">
                        <c:v>3663</c:v>
                      </c:pt>
                      <c:pt idx="2835">
                        <c:v>3664</c:v>
                      </c:pt>
                      <c:pt idx="2836">
                        <c:v>3665</c:v>
                      </c:pt>
                      <c:pt idx="2837">
                        <c:v>3666</c:v>
                      </c:pt>
                      <c:pt idx="2838">
                        <c:v>3667</c:v>
                      </c:pt>
                      <c:pt idx="2839">
                        <c:v>3668</c:v>
                      </c:pt>
                      <c:pt idx="2840">
                        <c:v>3669</c:v>
                      </c:pt>
                      <c:pt idx="2841">
                        <c:v>3670</c:v>
                      </c:pt>
                      <c:pt idx="2842">
                        <c:v>3671</c:v>
                      </c:pt>
                      <c:pt idx="2843">
                        <c:v>3672</c:v>
                      </c:pt>
                      <c:pt idx="2844">
                        <c:v>3673</c:v>
                      </c:pt>
                      <c:pt idx="2845">
                        <c:v>3674</c:v>
                      </c:pt>
                      <c:pt idx="2846">
                        <c:v>3676</c:v>
                      </c:pt>
                      <c:pt idx="2847">
                        <c:v>3677</c:v>
                      </c:pt>
                      <c:pt idx="2848">
                        <c:v>3678</c:v>
                      </c:pt>
                      <c:pt idx="2849">
                        <c:v>3679</c:v>
                      </c:pt>
                      <c:pt idx="2850">
                        <c:v>3680</c:v>
                      </c:pt>
                      <c:pt idx="2851">
                        <c:v>3681</c:v>
                      </c:pt>
                      <c:pt idx="2852">
                        <c:v>3682</c:v>
                      </c:pt>
                      <c:pt idx="2853">
                        <c:v>3683</c:v>
                      </c:pt>
                      <c:pt idx="2854">
                        <c:v>3684</c:v>
                      </c:pt>
                      <c:pt idx="2855">
                        <c:v>3685</c:v>
                      </c:pt>
                      <c:pt idx="2856">
                        <c:v>3686</c:v>
                      </c:pt>
                      <c:pt idx="2857">
                        <c:v>3687</c:v>
                      </c:pt>
                      <c:pt idx="2858">
                        <c:v>3688</c:v>
                      </c:pt>
                      <c:pt idx="2859">
                        <c:v>3689</c:v>
                      </c:pt>
                      <c:pt idx="2860">
                        <c:v>3690</c:v>
                      </c:pt>
                      <c:pt idx="2861">
                        <c:v>3691</c:v>
                      </c:pt>
                      <c:pt idx="2862">
                        <c:v>3692</c:v>
                      </c:pt>
                      <c:pt idx="2863">
                        <c:v>3693</c:v>
                      </c:pt>
                      <c:pt idx="2864">
                        <c:v>3694</c:v>
                      </c:pt>
                      <c:pt idx="2865">
                        <c:v>3695</c:v>
                      </c:pt>
                      <c:pt idx="2866">
                        <c:v>3696</c:v>
                      </c:pt>
                      <c:pt idx="2867">
                        <c:v>3697</c:v>
                      </c:pt>
                      <c:pt idx="2868">
                        <c:v>3698</c:v>
                      </c:pt>
                      <c:pt idx="2869">
                        <c:v>3699</c:v>
                      </c:pt>
                      <c:pt idx="2870">
                        <c:v>3700</c:v>
                      </c:pt>
                      <c:pt idx="2871">
                        <c:v>3701</c:v>
                      </c:pt>
                      <c:pt idx="2872">
                        <c:v>3702</c:v>
                      </c:pt>
                      <c:pt idx="2873">
                        <c:v>3703</c:v>
                      </c:pt>
                      <c:pt idx="2874">
                        <c:v>3704</c:v>
                      </c:pt>
                      <c:pt idx="2875">
                        <c:v>3705</c:v>
                      </c:pt>
                      <c:pt idx="2876">
                        <c:v>3706</c:v>
                      </c:pt>
                      <c:pt idx="2877">
                        <c:v>3707</c:v>
                      </c:pt>
                      <c:pt idx="2878">
                        <c:v>3708</c:v>
                      </c:pt>
                      <c:pt idx="2879">
                        <c:v>3709</c:v>
                      </c:pt>
                      <c:pt idx="2880">
                        <c:v>3710</c:v>
                      </c:pt>
                      <c:pt idx="2881">
                        <c:v>3713</c:v>
                      </c:pt>
                      <c:pt idx="2882">
                        <c:v>3715</c:v>
                      </c:pt>
                      <c:pt idx="2883">
                        <c:v>3716</c:v>
                      </c:pt>
                      <c:pt idx="2884">
                        <c:v>3717</c:v>
                      </c:pt>
                      <c:pt idx="2885">
                        <c:v>3718</c:v>
                      </c:pt>
                      <c:pt idx="2886">
                        <c:v>3719</c:v>
                      </c:pt>
                      <c:pt idx="2887">
                        <c:v>3721</c:v>
                      </c:pt>
                      <c:pt idx="2888">
                        <c:v>3722</c:v>
                      </c:pt>
                      <c:pt idx="2889">
                        <c:v>3725</c:v>
                      </c:pt>
                      <c:pt idx="2890">
                        <c:v>3726</c:v>
                      </c:pt>
                      <c:pt idx="2891">
                        <c:v>3727</c:v>
                      </c:pt>
                      <c:pt idx="2892">
                        <c:v>3729</c:v>
                      </c:pt>
                      <c:pt idx="2893">
                        <c:v>3730</c:v>
                      </c:pt>
                      <c:pt idx="2894">
                        <c:v>3731</c:v>
                      </c:pt>
                      <c:pt idx="2895">
                        <c:v>3733</c:v>
                      </c:pt>
                      <c:pt idx="2896">
                        <c:v>3734</c:v>
                      </c:pt>
                      <c:pt idx="2897">
                        <c:v>3735</c:v>
                      </c:pt>
                      <c:pt idx="2898">
                        <c:v>3736</c:v>
                      </c:pt>
                      <c:pt idx="2899">
                        <c:v>3737</c:v>
                      </c:pt>
                      <c:pt idx="2900">
                        <c:v>3738</c:v>
                      </c:pt>
                      <c:pt idx="2901">
                        <c:v>3739</c:v>
                      </c:pt>
                      <c:pt idx="2902">
                        <c:v>3740</c:v>
                      </c:pt>
                      <c:pt idx="2903">
                        <c:v>3741</c:v>
                      </c:pt>
                      <c:pt idx="2904">
                        <c:v>3742</c:v>
                      </c:pt>
                      <c:pt idx="2905">
                        <c:v>3743</c:v>
                      </c:pt>
                      <c:pt idx="2906">
                        <c:v>3744</c:v>
                      </c:pt>
                      <c:pt idx="2907">
                        <c:v>3745</c:v>
                      </c:pt>
                      <c:pt idx="2908">
                        <c:v>3746</c:v>
                      </c:pt>
                      <c:pt idx="2909">
                        <c:v>3747</c:v>
                      </c:pt>
                      <c:pt idx="2910">
                        <c:v>3748</c:v>
                      </c:pt>
                      <c:pt idx="2911">
                        <c:v>3749</c:v>
                      </c:pt>
                      <c:pt idx="2912">
                        <c:v>3750</c:v>
                      </c:pt>
                      <c:pt idx="2913">
                        <c:v>3751</c:v>
                      </c:pt>
                      <c:pt idx="2914">
                        <c:v>3752</c:v>
                      </c:pt>
                      <c:pt idx="2915">
                        <c:v>3753</c:v>
                      </c:pt>
                      <c:pt idx="2916">
                        <c:v>3754</c:v>
                      </c:pt>
                      <c:pt idx="2917">
                        <c:v>3755</c:v>
                      </c:pt>
                      <c:pt idx="2918">
                        <c:v>3756</c:v>
                      </c:pt>
                      <c:pt idx="2919">
                        <c:v>3757</c:v>
                      </c:pt>
                      <c:pt idx="2920">
                        <c:v>3758</c:v>
                      </c:pt>
                      <c:pt idx="2921">
                        <c:v>3759</c:v>
                      </c:pt>
                      <c:pt idx="2922">
                        <c:v>3760</c:v>
                      </c:pt>
                      <c:pt idx="2923">
                        <c:v>3761</c:v>
                      </c:pt>
                      <c:pt idx="2924">
                        <c:v>3762</c:v>
                      </c:pt>
                      <c:pt idx="2925">
                        <c:v>3764</c:v>
                      </c:pt>
                      <c:pt idx="2926">
                        <c:v>3765</c:v>
                      </c:pt>
                      <c:pt idx="2927">
                        <c:v>3766</c:v>
                      </c:pt>
                      <c:pt idx="2928">
                        <c:v>3767</c:v>
                      </c:pt>
                      <c:pt idx="2929">
                        <c:v>3768</c:v>
                      </c:pt>
                      <c:pt idx="2930">
                        <c:v>3769</c:v>
                      </c:pt>
                      <c:pt idx="2931">
                        <c:v>3771</c:v>
                      </c:pt>
                      <c:pt idx="2932">
                        <c:v>3772</c:v>
                      </c:pt>
                      <c:pt idx="2933">
                        <c:v>3773</c:v>
                      </c:pt>
                      <c:pt idx="2934">
                        <c:v>3774</c:v>
                      </c:pt>
                      <c:pt idx="2935">
                        <c:v>3775</c:v>
                      </c:pt>
                      <c:pt idx="2936">
                        <c:v>3776</c:v>
                      </c:pt>
                      <c:pt idx="2937">
                        <c:v>3777</c:v>
                      </c:pt>
                      <c:pt idx="2938">
                        <c:v>3778</c:v>
                      </c:pt>
                      <c:pt idx="2939">
                        <c:v>3779</c:v>
                      </c:pt>
                      <c:pt idx="2940">
                        <c:v>3780</c:v>
                      </c:pt>
                      <c:pt idx="2941">
                        <c:v>3781</c:v>
                      </c:pt>
                      <c:pt idx="2942">
                        <c:v>3782</c:v>
                      </c:pt>
                      <c:pt idx="2943">
                        <c:v>3785</c:v>
                      </c:pt>
                      <c:pt idx="2944">
                        <c:v>3786</c:v>
                      </c:pt>
                      <c:pt idx="2945">
                        <c:v>3787</c:v>
                      </c:pt>
                      <c:pt idx="2946">
                        <c:v>3788</c:v>
                      </c:pt>
                      <c:pt idx="2947">
                        <c:v>3789</c:v>
                      </c:pt>
                      <c:pt idx="2948">
                        <c:v>3790</c:v>
                      </c:pt>
                      <c:pt idx="2949">
                        <c:v>3791</c:v>
                      </c:pt>
                      <c:pt idx="2950">
                        <c:v>3793</c:v>
                      </c:pt>
                      <c:pt idx="2951">
                        <c:v>3794</c:v>
                      </c:pt>
                      <c:pt idx="2952">
                        <c:v>3796</c:v>
                      </c:pt>
                      <c:pt idx="2953">
                        <c:v>3799</c:v>
                      </c:pt>
                      <c:pt idx="2954">
                        <c:v>3800</c:v>
                      </c:pt>
                      <c:pt idx="2955">
                        <c:v>3801</c:v>
                      </c:pt>
                      <c:pt idx="2956">
                        <c:v>3802</c:v>
                      </c:pt>
                      <c:pt idx="2957">
                        <c:v>3803</c:v>
                      </c:pt>
                      <c:pt idx="2958">
                        <c:v>3805</c:v>
                      </c:pt>
                      <c:pt idx="2959">
                        <c:v>3806</c:v>
                      </c:pt>
                      <c:pt idx="2960">
                        <c:v>3807</c:v>
                      </c:pt>
                      <c:pt idx="2961">
                        <c:v>3808</c:v>
                      </c:pt>
                      <c:pt idx="2962">
                        <c:v>3809</c:v>
                      </c:pt>
                      <c:pt idx="2963">
                        <c:v>3810</c:v>
                      </c:pt>
                      <c:pt idx="2964">
                        <c:v>3811</c:v>
                      </c:pt>
                      <c:pt idx="2965">
                        <c:v>3812</c:v>
                      </c:pt>
                      <c:pt idx="2966">
                        <c:v>3813</c:v>
                      </c:pt>
                      <c:pt idx="2967">
                        <c:v>3814</c:v>
                      </c:pt>
                      <c:pt idx="2968">
                        <c:v>3815</c:v>
                      </c:pt>
                      <c:pt idx="2969">
                        <c:v>3816</c:v>
                      </c:pt>
                      <c:pt idx="2970">
                        <c:v>3817</c:v>
                      </c:pt>
                      <c:pt idx="2971">
                        <c:v>3818</c:v>
                      </c:pt>
                      <c:pt idx="2972">
                        <c:v>3819</c:v>
                      </c:pt>
                      <c:pt idx="2973">
                        <c:v>3820</c:v>
                      </c:pt>
                      <c:pt idx="2974">
                        <c:v>3821</c:v>
                      </c:pt>
                      <c:pt idx="2975">
                        <c:v>3822</c:v>
                      </c:pt>
                      <c:pt idx="2976">
                        <c:v>3823</c:v>
                      </c:pt>
                      <c:pt idx="2977">
                        <c:v>3824</c:v>
                      </c:pt>
                      <c:pt idx="2978">
                        <c:v>3825</c:v>
                      </c:pt>
                      <c:pt idx="2979">
                        <c:v>3826</c:v>
                      </c:pt>
                      <c:pt idx="2980">
                        <c:v>3827</c:v>
                      </c:pt>
                      <c:pt idx="2981">
                        <c:v>3828</c:v>
                      </c:pt>
                      <c:pt idx="2982">
                        <c:v>3829</c:v>
                      </c:pt>
                      <c:pt idx="2983">
                        <c:v>3830</c:v>
                      </c:pt>
                      <c:pt idx="2984">
                        <c:v>3831</c:v>
                      </c:pt>
                      <c:pt idx="2985">
                        <c:v>3832</c:v>
                      </c:pt>
                      <c:pt idx="2986">
                        <c:v>3833</c:v>
                      </c:pt>
                      <c:pt idx="2987">
                        <c:v>3834</c:v>
                      </c:pt>
                      <c:pt idx="2988">
                        <c:v>3835</c:v>
                      </c:pt>
                      <c:pt idx="2989">
                        <c:v>3836</c:v>
                      </c:pt>
                      <c:pt idx="2990">
                        <c:v>3837</c:v>
                      </c:pt>
                      <c:pt idx="2991">
                        <c:v>3838</c:v>
                      </c:pt>
                      <c:pt idx="2992">
                        <c:v>3839</c:v>
                      </c:pt>
                      <c:pt idx="2993">
                        <c:v>3840</c:v>
                      </c:pt>
                      <c:pt idx="2994">
                        <c:v>3841</c:v>
                      </c:pt>
                      <c:pt idx="2995">
                        <c:v>3842</c:v>
                      </c:pt>
                      <c:pt idx="2996">
                        <c:v>3843</c:v>
                      </c:pt>
                      <c:pt idx="2997">
                        <c:v>3844</c:v>
                      </c:pt>
                      <c:pt idx="2998">
                        <c:v>3845</c:v>
                      </c:pt>
                      <c:pt idx="2999">
                        <c:v>3846</c:v>
                      </c:pt>
                      <c:pt idx="3000">
                        <c:v>3847</c:v>
                      </c:pt>
                      <c:pt idx="3001">
                        <c:v>3848</c:v>
                      </c:pt>
                      <c:pt idx="3002">
                        <c:v>3849</c:v>
                      </c:pt>
                      <c:pt idx="3003">
                        <c:v>3850</c:v>
                      </c:pt>
                      <c:pt idx="3004">
                        <c:v>3851</c:v>
                      </c:pt>
                      <c:pt idx="3005">
                        <c:v>3852</c:v>
                      </c:pt>
                      <c:pt idx="3006">
                        <c:v>3853</c:v>
                      </c:pt>
                      <c:pt idx="3007">
                        <c:v>3854</c:v>
                      </c:pt>
                      <c:pt idx="3008">
                        <c:v>3855</c:v>
                      </c:pt>
                      <c:pt idx="3009">
                        <c:v>3856</c:v>
                      </c:pt>
                      <c:pt idx="3010">
                        <c:v>3857</c:v>
                      </c:pt>
                      <c:pt idx="3011">
                        <c:v>3858</c:v>
                      </c:pt>
                      <c:pt idx="3012">
                        <c:v>3859</c:v>
                      </c:pt>
                      <c:pt idx="3013">
                        <c:v>3860</c:v>
                      </c:pt>
                      <c:pt idx="3014">
                        <c:v>3861</c:v>
                      </c:pt>
                      <c:pt idx="3015">
                        <c:v>3862</c:v>
                      </c:pt>
                      <c:pt idx="3016">
                        <c:v>3863</c:v>
                      </c:pt>
                      <c:pt idx="3017">
                        <c:v>3864</c:v>
                      </c:pt>
                      <c:pt idx="3018">
                        <c:v>3865</c:v>
                      </c:pt>
                      <c:pt idx="3019">
                        <c:v>3866</c:v>
                      </c:pt>
                      <c:pt idx="3020">
                        <c:v>3867</c:v>
                      </c:pt>
                      <c:pt idx="3021">
                        <c:v>3868</c:v>
                      </c:pt>
                      <c:pt idx="3022">
                        <c:v>3869</c:v>
                      </c:pt>
                      <c:pt idx="3023">
                        <c:v>3870</c:v>
                      </c:pt>
                      <c:pt idx="3024">
                        <c:v>3872</c:v>
                      </c:pt>
                      <c:pt idx="3025">
                        <c:v>3873</c:v>
                      </c:pt>
                      <c:pt idx="3026">
                        <c:v>3875</c:v>
                      </c:pt>
                      <c:pt idx="3027">
                        <c:v>3876</c:v>
                      </c:pt>
                      <c:pt idx="3028">
                        <c:v>3877</c:v>
                      </c:pt>
                      <c:pt idx="3029">
                        <c:v>3878</c:v>
                      </c:pt>
                      <c:pt idx="3030">
                        <c:v>3879</c:v>
                      </c:pt>
                      <c:pt idx="3031">
                        <c:v>3880</c:v>
                      </c:pt>
                      <c:pt idx="3032">
                        <c:v>3882</c:v>
                      </c:pt>
                      <c:pt idx="3033">
                        <c:v>3883</c:v>
                      </c:pt>
                      <c:pt idx="3034">
                        <c:v>3886</c:v>
                      </c:pt>
                      <c:pt idx="3035">
                        <c:v>3887</c:v>
                      </c:pt>
                      <c:pt idx="3036">
                        <c:v>3888</c:v>
                      </c:pt>
                      <c:pt idx="3037">
                        <c:v>3889</c:v>
                      </c:pt>
                      <c:pt idx="3038">
                        <c:v>3890</c:v>
                      </c:pt>
                      <c:pt idx="3039">
                        <c:v>3891</c:v>
                      </c:pt>
                      <c:pt idx="3040">
                        <c:v>3892</c:v>
                      </c:pt>
                      <c:pt idx="3041">
                        <c:v>3893</c:v>
                      </c:pt>
                      <c:pt idx="3042">
                        <c:v>3894</c:v>
                      </c:pt>
                      <c:pt idx="3043">
                        <c:v>3895</c:v>
                      </c:pt>
                      <c:pt idx="3044">
                        <c:v>3898</c:v>
                      </c:pt>
                      <c:pt idx="3045">
                        <c:v>3899</c:v>
                      </c:pt>
                      <c:pt idx="3046">
                        <c:v>3900</c:v>
                      </c:pt>
                      <c:pt idx="3047">
                        <c:v>3902</c:v>
                      </c:pt>
                      <c:pt idx="3048">
                        <c:v>3903</c:v>
                      </c:pt>
                      <c:pt idx="3049">
                        <c:v>3904</c:v>
                      </c:pt>
                      <c:pt idx="3050">
                        <c:v>3906</c:v>
                      </c:pt>
                      <c:pt idx="3051">
                        <c:v>3907</c:v>
                      </c:pt>
                      <c:pt idx="3052">
                        <c:v>3908</c:v>
                      </c:pt>
                      <c:pt idx="3053">
                        <c:v>3909</c:v>
                      </c:pt>
                      <c:pt idx="3054">
                        <c:v>3910</c:v>
                      </c:pt>
                      <c:pt idx="3055">
                        <c:v>3911</c:v>
                      </c:pt>
                      <c:pt idx="3056">
                        <c:v>3912</c:v>
                      </c:pt>
                      <c:pt idx="3057">
                        <c:v>3913</c:v>
                      </c:pt>
                      <c:pt idx="3058">
                        <c:v>3915</c:v>
                      </c:pt>
                      <c:pt idx="3059">
                        <c:v>3916</c:v>
                      </c:pt>
                      <c:pt idx="3060">
                        <c:v>3917</c:v>
                      </c:pt>
                      <c:pt idx="3061">
                        <c:v>3918</c:v>
                      </c:pt>
                      <c:pt idx="3062">
                        <c:v>3919</c:v>
                      </c:pt>
                      <c:pt idx="3063">
                        <c:v>3920</c:v>
                      </c:pt>
                      <c:pt idx="3064">
                        <c:v>3921</c:v>
                      </c:pt>
                      <c:pt idx="3065">
                        <c:v>3922</c:v>
                      </c:pt>
                      <c:pt idx="3066">
                        <c:v>3923</c:v>
                      </c:pt>
                      <c:pt idx="3067">
                        <c:v>3924</c:v>
                      </c:pt>
                      <c:pt idx="3068">
                        <c:v>3925</c:v>
                      </c:pt>
                      <c:pt idx="3069">
                        <c:v>3926</c:v>
                      </c:pt>
                      <c:pt idx="3070">
                        <c:v>3927</c:v>
                      </c:pt>
                      <c:pt idx="3071">
                        <c:v>3928</c:v>
                      </c:pt>
                      <c:pt idx="3072">
                        <c:v>3929</c:v>
                      </c:pt>
                      <c:pt idx="3073">
                        <c:v>3930</c:v>
                      </c:pt>
                      <c:pt idx="3074">
                        <c:v>3931</c:v>
                      </c:pt>
                      <c:pt idx="3075">
                        <c:v>3932</c:v>
                      </c:pt>
                      <c:pt idx="3076">
                        <c:v>3934</c:v>
                      </c:pt>
                      <c:pt idx="3077">
                        <c:v>3935</c:v>
                      </c:pt>
                      <c:pt idx="3078">
                        <c:v>3936</c:v>
                      </c:pt>
                      <c:pt idx="3079">
                        <c:v>3937</c:v>
                      </c:pt>
                      <c:pt idx="3080">
                        <c:v>3938</c:v>
                      </c:pt>
                      <c:pt idx="3081">
                        <c:v>3939</c:v>
                      </c:pt>
                      <c:pt idx="3082">
                        <c:v>3941</c:v>
                      </c:pt>
                      <c:pt idx="3083">
                        <c:v>3943</c:v>
                      </c:pt>
                      <c:pt idx="3084">
                        <c:v>3944</c:v>
                      </c:pt>
                      <c:pt idx="3085">
                        <c:v>3945</c:v>
                      </c:pt>
                      <c:pt idx="3086">
                        <c:v>3946</c:v>
                      </c:pt>
                      <c:pt idx="3087">
                        <c:v>3947</c:v>
                      </c:pt>
                      <c:pt idx="3088">
                        <c:v>3948</c:v>
                      </c:pt>
                      <c:pt idx="3089">
                        <c:v>3950</c:v>
                      </c:pt>
                      <c:pt idx="3090">
                        <c:v>3951</c:v>
                      </c:pt>
                      <c:pt idx="3091">
                        <c:v>3952</c:v>
                      </c:pt>
                      <c:pt idx="3092">
                        <c:v>3954</c:v>
                      </c:pt>
                      <c:pt idx="3093">
                        <c:v>3956</c:v>
                      </c:pt>
                      <c:pt idx="3094">
                        <c:v>3957</c:v>
                      </c:pt>
                      <c:pt idx="3095">
                        <c:v>3958</c:v>
                      </c:pt>
                      <c:pt idx="3096">
                        <c:v>3959</c:v>
                      </c:pt>
                      <c:pt idx="3097">
                        <c:v>3960</c:v>
                      </c:pt>
                      <c:pt idx="3098">
                        <c:v>3961</c:v>
                      </c:pt>
                      <c:pt idx="3099">
                        <c:v>3962</c:v>
                      </c:pt>
                      <c:pt idx="3100">
                        <c:v>3963</c:v>
                      </c:pt>
                      <c:pt idx="3101">
                        <c:v>3964</c:v>
                      </c:pt>
                      <c:pt idx="3102">
                        <c:v>3966</c:v>
                      </c:pt>
                      <c:pt idx="3103">
                        <c:v>3967</c:v>
                      </c:pt>
                      <c:pt idx="3104">
                        <c:v>3968</c:v>
                      </c:pt>
                      <c:pt idx="3105">
                        <c:v>3969</c:v>
                      </c:pt>
                      <c:pt idx="3106">
                        <c:v>3970</c:v>
                      </c:pt>
                      <c:pt idx="3107">
                        <c:v>3971</c:v>
                      </c:pt>
                      <c:pt idx="3108">
                        <c:v>3972</c:v>
                      </c:pt>
                      <c:pt idx="3109">
                        <c:v>3973</c:v>
                      </c:pt>
                      <c:pt idx="3110">
                        <c:v>3974</c:v>
                      </c:pt>
                      <c:pt idx="3111">
                        <c:v>3975</c:v>
                      </c:pt>
                      <c:pt idx="3112">
                        <c:v>3976</c:v>
                      </c:pt>
                      <c:pt idx="3113">
                        <c:v>3977</c:v>
                      </c:pt>
                      <c:pt idx="3114">
                        <c:v>3978</c:v>
                      </c:pt>
                      <c:pt idx="3115">
                        <c:v>3979</c:v>
                      </c:pt>
                      <c:pt idx="3116">
                        <c:v>3980</c:v>
                      </c:pt>
                      <c:pt idx="3117">
                        <c:v>3981</c:v>
                      </c:pt>
                      <c:pt idx="3118">
                        <c:v>3982</c:v>
                      </c:pt>
                      <c:pt idx="3119">
                        <c:v>3983</c:v>
                      </c:pt>
                      <c:pt idx="3120">
                        <c:v>3985</c:v>
                      </c:pt>
                      <c:pt idx="3121">
                        <c:v>3986</c:v>
                      </c:pt>
                      <c:pt idx="3122">
                        <c:v>3987</c:v>
                      </c:pt>
                      <c:pt idx="3123">
                        <c:v>3988</c:v>
                      </c:pt>
                      <c:pt idx="3124">
                        <c:v>3990</c:v>
                      </c:pt>
                      <c:pt idx="3125">
                        <c:v>3991</c:v>
                      </c:pt>
                      <c:pt idx="3126">
                        <c:v>3992</c:v>
                      </c:pt>
                      <c:pt idx="3127">
                        <c:v>3993</c:v>
                      </c:pt>
                      <c:pt idx="3128">
                        <c:v>3994</c:v>
                      </c:pt>
                      <c:pt idx="3129">
                        <c:v>3995</c:v>
                      </c:pt>
                      <c:pt idx="3130">
                        <c:v>3996</c:v>
                      </c:pt>
                      <c:pt idx="3131">
                        <c:v>3997</c:v>
                      </c:pt>
                      <c:pt idx="3132">
                        <c:v>3998</c:v>
                      </c:pt>
                      <c:pt idx="3133">
                        <c:v>3999</c:v>
                      </c:pt>
                      <c:pt idx="3134">
                        <c:v>4000</c:v>
                      </c:pt>
                      <c:pt idx="3135">
                        <c:v>4001</c:v>
                      </c:pt>
                      <c:pt idx="3136">
                        <c:v>4002</c:v>
                      </c:pt>
                      <c:pt idx="3137">
                        <c:v>4003</c:v>
                      </c:pt>
                      <c:pt idx="3138">
                        <c:v>4004</c:v>
                      </c:pt>
                      <c:pt idx="3139">
                        <c:v>4005</c:v>
                      </c:pt>
                      <c:pt idx="3140">
                        <c:v>4006</c:v>
                      </c:pt>
                      <c:pt idx="3141">
                        <c:v>4008</c:v>
                      </c:pt>
                      <c:pt idx="3142">
                        <c:v>4010</c:v>
                      </c:pt>
                      <c:pt idx="3143">
                        <c:v>4011</c:v>
                      </c:pt>
                      <c:pt idx="3144">
                        <c:v>4012</c:v>
                      </c:pt>
                      <c:pt idx="3145">
                        <c:v>4013</c:v>
                      </c:pt>
                      <c:pt idx="3146">
                        <c:v>4014</c:v>
                      </c:pt>
                      <c:pt idx="3147">
                        <c:v>4015</c:v>
                      </c:pt>
                      <c:pt idx="3148">
                        <c:v>4016</c:v>
                      </c:pt>
                      <c:pt idx="3149">
                        <c:v>4018</c:v>
                      </c:pt>
                      <c:pt idx="3150">
                        <c:v>4019</c:v>
                      </c:pt>
                      <c:pt idx="3151">
                        <c:v>4020</c:v>
                      </c:pt>
                      <c:pt idx="3152">
                        <c:v>4021</c:v>
                      </c:pt>
                      <c:pt idx="3153">
                        <c:v>4022</c:v>
                      </c:pt>
                      <c:pt idx="3154">
                        <c:v>4023</c:v>
                      </c:pt>
                      <c:pt idx="3155">
                        <c:v>4024</c:v>
                      </c:pt>
                      <c:pt idx="3156">
                        <c:v>4025</c:v>
                      </c:pt>
                      <c:pt idx="3157">
                        <c:v>4026</c:v>
                      </c:pt>
                      <c:pt idx="3158">
                        <c:v>4027</c:v>
                      </c:pt>
                      <c:pt idx="3159">
                        <c:v>4028</c:v>
                      </c:pt>
                      <c:pt idx="3160">
                        <c:v>4029</c:v>
                      </c:pt>
                      <c:pt idx="3161">
                        <c:v>4030</c:v>
                      </c:pt>
                      <c:pt idx="3162">
                        <c:v>4031</c:v>
                      </c:pt>
                      <c:pt idx="3163">
                        <c:v>4032</c:v>
                      </c:pt>
                      <c:pt idx="3164">
                        <c:v>4033</c:v>
                      </c:pt>
                      <c:pt idx="3165">
                        <c:v>4034</c:v>
                      </c:pt>
                      <c:pt idx="3166">
                        <c:v>4035</c:v>
                      </c:pt>
                      <c:pt idx="3167">
                        <c:v>4036</c:v>
                      </c:pt>
                      <c:pt idx="3168">
                        <c:v>4037</c:v>
                      </c:pt>
                      <c:pt idx="3169">
                        <c:v>4038</c:v>
                      </c:pt>
                      <c:pt idx="3170">
                        <c:v>4040</c:v>
                      </c:pt>
                      <c:pt idx="3171">
                        <c:v>4041</c:v>
                      </c:pt>
                      <c:pt idx="3172">
                        <c:v>4042</c:v>
                      </c:pt>
                      <c:pt idx="3173">
                        <c:v>4043</c:v>
                      </c:pt>
                      <c:pt idx="3174">
                        <c:v>4044</c:v>
                      </c:pt>
                      <c:pt idx="3175">
                        <c:v>4045</c:v>
                      </c:pt>
                      <c:pt idx="3176">
                        <c:v>4046</c:v>
                      </c:pt>
                      <c:pt idx="3177">
                        <c:v>4047</c:v>
                      </c:pt>
                      <c:pt idx="3178">
                        <c:v>4048</c:v>
                      </c:pt>
                      <c:pt idx="3179">
                        <c:v>4049</c:v>
                      </c:pt>
                      <c:pt idx="3180">
                        <c:v>4050</c:v>
                      </c:pt>
                      <c:pt idx="3181">
                        <c:v>4051</c:v>
                      </c:pt>
                      <c:pt idx="3182">
                        <c:v>4052</c:v>
                      </c:pt>
                      <c:pt idx="3183">
                        <c:v>4053</c:v>
                      </c:pt>
                      <c:pt idx="3184">
                        <c:v>4054</c:v>
                      </c:pt>
                      <c:pt idx="3185">
                        <c:v>4055</c:v>
                      </c:pt>
                      <c:pt idx="3186">
                        <c:v>4057</c:v>
                      </c:pt>
                      <c:pt idx="3187">
                        <c:v>4058</c:v>
                      </c:pt>
                      <c:pt idx="3188">
                        <c:v>4060</c:v>
                      </c:pt>
                      <c:pt idx="3189">
                        <c:v>4061</c:v>
                      </c:pt>
                      <c:pt idx="3190">
                        <c:v>4062</c:v>
                      </c:pt>
                      <c:pt idx="3191">
                        <c:v>4063</c:v>
                      </c:pt>
                      <c:pt idx="3192">
                        <c:v>4064</c:v>
                      </c:pt>
                      <c:pt idx="3193">
                        <c:v>4065</c:v>
                      </c:pt>
                      <c:pt idx="3194">
                        <c:v>4066</c:v>
                      </c:pt>
                      <c:pt idx="3195">
                        <c:v>4067</c:v>
                      </c:pt>
                      <c:pt idx="3196">
                        <c:v>4068</c:v>
                      </c:pt>
                      <c:pt idx="3197">
                        <c:v>4069</c:v>
                      </c:pt>
                      <c:pt idx="3198">
                        <c:v>4070</c:v>
                      </c:pt>
                      <c:pt idx="3199">
                        <c:v>4071</c:v>
                      </c:pt>
                      <c:pt idx="3200">
                        <c:v>4073</c:v>
                      </c:pt>
                      <c:pt idx="3201">
                        <c:v>4074</c:v>
                      </c:pt>
                      <c:pt idx="3202">
                        <c:v>4075</c:v>
                      </c:pt>
                      <c:pt idx="3203">
                        <c:v>4076</c:v>
                      </c:pt>
                      <c:pt idx="3204">
                        <c:v>4077</c:v>
                      </c:pt>
                      <c:pt idx="3205">
                        <c:v>4078</c:v>
                      </c:pt>
                      <c:pt idx="3206">
                        <c:v>4079</c:v>
                      </c:pt>
                      <c:pt idx="3207">
                        <c:v>4080</c:v>
                      </c:pt>
                      <c:pt idx="3208">
                        <c:v>4081</c:v>
                      </c:pt>
                      <c:pt idx="3209">
                        <c:v>4082</c:v>
                      </c:pt>
                      <c:pt idx="3210">
                        <c:v>4083</c:v>
                      </c:pt>
                      <c:pt idx="3211">
                        <c:v>4084</c:v>
                      </c:pt>
                      <c:pt idx="3212">
                        <c:v>4085</c:v>
                      </c:pt>
                      <c:pt idx="3213">
                        <c:v>4086</c:v>
                      </c:pt>
                      <c:pt idx="3214">
                        <c:v>4087</c:v>
                      </c:pt>
                      <c:pt idx="3215">
                        <c:v>4088</c:v>
                      </c:pt>
                      <c:pt idx="3216">
                        <c:v>4089</c:v>
                      </c:pt>
                      <c:pt idx="3217">
                        <c:v>4090</c:v>
                      </c:pt>
                      <c:pt idx="3218">
                        <c:v>4091</c:v>
                      </c:pt>
                      <c:pt idx="3219">
                        <c:v>4092</c:v>
                      </c:pt>
                      <c:pt idx="3220">
                        <c:v>4093</c:v>
                      </c:pt>
                      <c:pt idx="3221">
                        <c:v>4094</c:v>
                      </c:pt>
                      <c:pt idx="3222">
                        <c:v>4095</c:v>
                      </c:pt>
                      <c:pt idx="3223">
                        <c:v>4096</c:v>
                      </c:pt>
                      <c:pt idx="3224">
                        <c:v>4097</c:v>
                      </c:pt>
                      <c:pt idx="3225">
                        <c:v>4098</c:v>
                      </c:pt>
                      <c:pt idx="3226">
                        <c:v>4099</c:v>
                      </c:pt>
                      <c:pt idx="3227">
                        <c:v>4100</c:v>
                      </c:pt>
                      <c:pt idx="3228">
                        <c:v>4102</c:v>
                      </c:pt>
                      <c:pt idx="3229">
                        <c:v>4103</c:v>
                      </c:pt>
                      <c:pt idx="3230">
                        <c:v>4105</c:v>
                      </c:pt>
                      <c:pt idx="3231">
                        <c:v>4107</c:v>
                      </c:pt>
                      <c:pt idx="3232">
                        <c:v>4108</c:v>
                      </c:pt>
                      <c:pt idx="3233">
                        <c:v>4109</c:v>
                      </c:pt>
                      <c:pt idx="3234">
                        <c:v>4112</c:v>
                      </c:pt>
                      <c:pt idx="3235">
                        <c:v>4113</c:v>
                      </c:pt>
                      <c:pt idx="3236">
                        <c:v>4114</c:v>
                      </c:pt>
                      <c:pt idx="3237">
                        <c:v>4115</c:v>
                      </c:pt>
                      <c:pt idx="3238">
                        <c:v>4116</c:v>
                      </c:pt>
                      <c:pt idx="3239">
                        <c:v>4117</c:v>
                      </c:pt>
                      <c:pt idx="3240">
                        <c:v>4119</c:v>
                      </c:pt>
                      <c:pt idx="3241">
                        <c:v>4120</c:v>
                      </c:pt>
                      <c:pt idx="3242">
                        <c:v>4121</c:v>
                      </c:pt>
                      <c:pt idx="3243">
                        <c:v>4122</c:v>
                      </c:pt>
                      <c:pt idx="3244">
                        <c:v>4123</c:v>
                      </c:pt>
                      <c:pt idx="3245">
                        <c:v>4124</c:v>
                      </c:pt>
                      <c:pt idx="3246">
                        <c:v>4125</c:v>
                      </c:pt>
                      <c:pt idx="3247">
                        <c:v>4126</c:v>
                      </c:pt>
                      <c:pt idx="3248">
                        <c:v>4127</c:v>
                      </c:pt>
                      <c:pt idx="3249">
                        <c:v>4128</c:v>
                      </c:pt>
                      <c:pt idx="3250">
                        <c:v>4129</c:v>
                      </c:pt>
                      <c:pt idx="3251">
                        <c:v>4130</c:v>
                      </c:pt>
                      <c:pt idx="3252">
                        <c:v>4131</c:v>
                      </c:pt>
                      <c:pt idx="3253">
                        <c:v>4132</c:v>
                      </c:pt>
                      <c:pt idx="3254">
                        <c:v>4133</c:v>
                      </c:pt>
                      <c:pt idx="3255">
                        <c:v>4134</c:v>
                      </c:pt>
                      <c:pt idx="3256">
                        <c:v>4135</c:v>
                      </c:pt>
                      <c:pt idx="3257">
                        <c:v>4136</c:v>
                      </c:pt>
                      <c:pt idx="3258">
                        <c:v>4137</c:v>
                      </c:pt>
                      <c:pt idx="3259">
                        <c:v>4138</c:v>
                      </c:pt>
                      <c:pt idx="3260">
                        <c:v>4139</c:v>
                      </c:pt>
                      <c:pt idx="3261">
                        <c:v>4140</c:v>
                      </c:pt>
                      <c:pt idx="3262">
                        <c:v>4141</c:v>
                      </c:pt>
                      <c:pt idx="3263">
                        <c:v>4142</c:v>
                      </c:pt>
                      <c:pt idx="3264">
                        <c:v>4143</c:v>
                      </c:pt>
                      <c:pt idx="3265">
                        <c:v>4144</c:v>
                      </c:pt>
                      <c:pt idx="3266">
                        <c:v>4145</c:v>
                      </c:pt>
                      <c:pt idx="3267">
                        <c:v>4146</c:v>
                      </c:pt>
                      <c:pt idx="3268">
                        <c:v>4147</c:v>
                      </c:pt>
                      <c:pt idx="3269">
                        <c:v>4148</c:v>
                      </c:pt>
                      <c:pt idx="3270">
                        <c:v>4150</c:v>
                      </c:pt>
                      <c:pt idx="3271">
                        <c:v>4151</c:v>
                      </c:pt>
                      <c:pt idx="3272">
                        <c:v>4152</c:v>
                      </c:pt>
                      <c:pt idx="3273">
                        <c:v>4153</c:v>
                      </c:pt>
                      <c:pt idx="3274">
                        <c:v>4154</c:v>
                      </c:pt>
                      <c:pt idx="3275">
                        <c:v>4155</c:v>
                      </c:pt>
                      <c:pt idx="3276">
                        <c:v>4156</c:v>
                      </c:pt>
                      <c:pt idx="3277">
                        <c:v>4157</c:v>
                      </c:pt>
                      <c:pt idx="3278">
                        <c:v>4158</c:v>
                      </c:pt>
                      <c:pt idx="3279">
                        <c:v>4159</c:v>
                      </c:pt>
                      <c:pt idx="3280">
                        <c:v>4160</c:v>
                      </c:pt>
                      <c:pt idx="3281">
                        <c:v>4162</c:v>
                      </c:pt>
                      <c:pt idx="3282">
                        <c:v>4163</c:v>
                      </c:pt>
                      <c:pt idx="3283">
                        <c:v>4165</c:v>
                      </c:pt>
                      <c:pt idx="3284">
                        <c:v>4166</c:v>
                      </c:pt>
                      <c:pt idx="3285">
                        <c:v>4167</c:v>
                      </c:pt>
                      <c:pt idx="3286">
                        <c:v>4168</c:v>
                      </c:pt>
                      <c:pt idx="3287">
                        <c:v>4169</c:v>
                      </c:pt>
                      <c:pt idx="3288">
                        <c:v>4170</c:v>
                      </c:pt>
                      <c:pt idx="3289">
                        <c:v>4171</c:v>
                      </c:pt>
                      <c:pt idx="3290">
                        <c:v>4172</c:v>
                      </c:pt>
                      <c:pt idx="3291">
                        <c:v>4173</c:v>
                      </c:pt>
                      <c:pt idx="3292">
                        <c:v>4174</c:v>
                      </c:pt>
                      <c:pt idx="3293">
                        <c:v>4175</c:v>
                      </c:pt>
                      <c:pt idx="3294">
                        <c:v>4176</c:v>
                      </c:pt>
                      <c:pt idx="3295">
                        <c:v>4177</c:v>
                      </c:pt>
                      <c:pt idx="3296">
                        <c:v>4178</c:v>
                      </c:pt>
                      <c:pt idx="3297">
                        <c:v>4179</c:v>
                      </c:pt>
                      <c:pt idx="3298">
                        <c:v>4180</c:v>
                      </c:pt>
                      <c:pt idx="3299">
                        <c:v>4181</c:v>
                      </c:pt>
                      <c:pt idx="3300">
                        <c:v>4182</c:v>
                      </c:pt>
                      <c:pt idx="3301">
                        <c:v>4183</c:v>
                      </c:pt>
                      <c:pt idx="3302">
                        <c:v>4184</c:v>
                      </c:pt>
                      <c:pt idx="3303">
                        <c:v>4185</c:v>
                      </c:pt>
                      <c:pt idx="3304">
                        <c:v>4186</c:v>
                      </c:pt>
                      <c:pt idx="3305">
                        <c:v>4187</c:v>
                      </c:pt>
                      <c:pt idx="3306">
                        <c:v>4188</c:v>
                      </c:pt>
                      <c:pt idx="3307">
                        <c:v>4189</c:v>
                      </c:pt>
                      <c:pt idx="3308">
                        <c:v>4190</c:v>
                      </c:pt>
                      <c:pt idx="3309">
                        <c:v>4191</c:v>
                      </c:pt>
                      <c:pt idx="3310">
                        <c:v>4192</c:v>
                      </c:pt>
                      <c:pt idx="3311">
                        <c:v>4193</c:v>
                      </c:pt>
                      <c:pt idx="3312">
                        <c:v>4194</c:v>
                      </c:pt>
                      <c:pt idx="3313">
                        <c:v>4195</c:v>
                      </c:pt>
                      <c:pt idx="3314">
                        <c:v>4196</c:v>
                      </c:pt>
                      <c:pt idx="3315">
                        <c:v>4198</c:v>
                      </c:pt>
                      <c:pt idx="3316">
                        <c:v>4199</c:v>
                      </c:pt>
                      <c:pt idx="3317">
                        <c:v>4200</c:v>
                      </c:pt>
                      <c:pt idx="3318">
                        <c:v>4201</c:v>
                      </c:pt>
                      <c:pt idx="3319">
                        <c:v>4202</c:v>
                      </c:pt>
                      <c:pt idx="3320">
                        <c:v>4203</c:v>
                      </c:pt>
                      <c:pt idx="3321">
                        <c:v>4204</c:v>
                      </c:pt>
                      <c:pt idx="3322">
                        <c:v>4205</c:v>
                      </c:pt>
                      <c:pt idx="3323">
                        <c:v>4207</c:v>
                      </c:pt>
                      <c:pt idx="3324">
                        <c:v>4209</c:v>
                      </c:pt>
                      <c:pt idx="3325">
                        <c:v>4210</c:v>
                      </c:pt>
                      <c:pt idx="3326">
                        <c:v>4211</c:v>
                      </c:pt>
                      <c:pt idx="3327">
                        <c:v>4212</c:v>
                      </c:pt>
                      <c:pt idx="3328">
                        <c:v>4214</c:v>
                      </c:pt>
                      <c:pt idx="3329">
                        <c:v>4215</c:v>
                      </c:pt>
                      <c:pt idx="3330">
                        <c:v>4216</c:v>
                      </c:pt>
                      <c:pt idx="3331">
                        <c:v>4217</c:v>
                      </c:pt>
                      <c:pt idx="3332">
                        <c:v>4218</c:v>
                      </c:pt>
                      <c:pt idx="3333">
                        <c:v>4219</c:v>
                      </c:pt>
                      <c:pt idx="3334">
                        <c:v>4220</c:v>
                      </c:pt>
                      <c:pt idx="3335">
                        <c:v>4221</c:v>
                      </c:pt>
                      <c:pt idx="3336">
                        <c:v>4223</c:v>
                      </c:pt>
                      <c:pt idx="3337">
                        <c:v>4224</c:v>
                      </c:pt>
                      <c:pt idx="3338">
                        <c:v>4225</c:v>
                      </c:pt>
                      <c:pt idx="3339">
                        <c:v>4226</c:v>
                      </c:pt>
                      <c:pt idx="3340">
                        <c:v>4227</c:v>
                      </c:pt>
                      <c:pt idx="3341">
                        <c:v>4228</c:v>
                      </c:pt>
                      <c:pt idx="3342">
                        <c:v>4229</c:v>
                      </c:pt>
                      <c:pt idx="3343">
                        <c:v>4230</c:v>
                      </c:pt>
                      <c:pt idx="3344">
                        <c:v>4231</c:v>
                      </c:pt>
                      <c:pt idx="3345">
                        <c:v>4232</c:v>
                      </c:pt>
                      <c:pt idx="3346">
                        <c:v>4233</c:v>
                      </c:pt>
                      <c:pt idx="3347">
                        <c:v>4234</c:v>
                      </c:pt>
                      <c:pt idx="3348">
                        <c:v>4235</c:v>
                      </c:pt>
                      <c:pt idx="3349">
                        <c:v>4236</c:v>
                      </c:pt>
                      <c:pt idx="3350">
                        <c:v>4237</c:v>
                      </c:pt>
                      <c:pt idx="3351">
                        <c:v>4238</c:v>
                      </c:pt>
                      <c:pt idx="3352">
                        <c:v>4239</c:v>
                      </c:pt>
                      <c:pt idx="3353">
                        <c:v>4240</c:v>
                      </c:pt>
                      <c:pt idx="3354">
                        <c:v>4241</c:v>
                      </c:pt>
                      <c:pt idx="3355">
                        <c:v>4242</c:v>
                      </c:pt>
                      <c:pt idx="3356">
                        <c:v>4243</c:v>
                      </c:pt>
                      <c:pt idx="3357">
                        <c:v>4244</c:v>
                      </c:pt>
                      <c:pt idx="3358">
                        <c:v>4245</c:v>
                      </c:pt>
                      <c:pt idx="3359">
                        <c:v>4246</c:v>
                      </c:pt>
                      <c:pt idx="3360">
                        <c:v>4247</c:v>
                      </c:pt>
                      <c:pt idx="3361">
                        <c:v>4248</c:v>
                      </c:pt>
                      <c:pt idx="3362">
                        <c:v>4250</c:v>
                      </c:pt>
                      <c:pt idx="3363">
                        <c:v>4251</c:v>
                      </c:pt>
                      <c:pt idx="3364">
                        <c:v>4252</c:v>
                      </c:pt>
                      <c:pt idx="3365">
                        <c:v>4254</c:v>
                      </c:pt>
                      <c:pt idx="3366">
                        <c:v>4255</c:v>
                      </c:pt>
                      <c:pt idx="3367">
                        <c:v>4256</c:v>
                      </c:pt>
                      <c:pt idx="3368">
                        <c:v>4257</c:v>
                      </c:pt>
                      <c:pt idx="3369">
                        <c:v>4258</c:v>
                      </c:pt>
                      <c:pt idx="3370">
                        <c:v>4259</c:v>
                      </c:pt>
                      <c:pt idx="3371">
                        <c:v>4260</c:v>
                      </c:pt>
                      <c:pt idx="3372">
                        <c:v>4261</c:v>
                      </c:pt>
                      <c:pt idx="3373">
                        <c:v>4262</c:v>
                      </c:pt>
                      <c:pt idx="3374">
                        <c:v>4263</c:v>
                      </c:pt>
                      <c:pt idx="3375">
                        <c:v>4264</c:v>
                      </c:pt>
                      <c:pt idx="3376">
                        <c:v>4265</c:v>
                      </c:pt>
                      <c:pt idx="3377">
                        <c:v>4266</c:v>
                      </c:pt>
                      <c:pt idx="3378">
                        <c:v>4267</c:v>
                      </c:pt>
                      <c:pt idx="3379">
                        <c:v>4268</c:v>
                      </c:pt>
                      <c:pt idx="3380">
                        <c:v>4269</c:v>
                      </c:pt>
                      <c:pt idx="3381">
                        <c:v>4270</c:v>
                      </c:pt>
                      <c:pt idx="3382">
                        <c:v>4271</c:v>
                      </c:pt>
                      <c:pt idx="3383">
                        <c:v>4272</c:v>
                      </c:pt>
                      <c:pt idx="3384">
                        <c:v>4273</c:v>
                      </c:pt>
                      <c:pt idx="3385">
                        <c:v>4274</c:v>
                      </c:pt>
                      <c:pt idx="3386">
                        <c:v>4275</c:v>
                      </c:pt>
                      <c:pt idx="3387">
                        <c:v>4276</c:v>
                      </c:pt>
                      <c:pt idx="3388">
                        <c:v>4277</c:v>
                      </c:pt>
                      <c:pt idx="3389">
                        <c:v>4278</c:v>
                      </c:pt>
                      <c:pt idx="3390">
                        <c:v>4279</c:v>
                      </c:pt>
                      <c:pt idx="3391">
                        <c:v>4280</c:v>
                      </c:pt>
                      <c:pt idx="3392">
                        <c:v>4281</c:v>
                      </c:pt>
                      <c:pt idx="3393">
                        <c:v>4282</c:v>
                      </c:pt>
                      <c:pt idx="3394">
                        <c:v>4283</c:v>
                      </c:pt>
                      <c:pt idx="3395">
                        <c:v>4284</c:v>
                      </c:pt>
                      <c:pt idx="3396">
                        <c:v>4285</c:v>
                      </c:pt>
                      <c:pt idx="3397">
                        <c:v>4286</c:v>
                      </c:pt>
                      <c:pt idx="3398">
                        <c:v>4287</c:v>
                      </c:pt>
                      <c:pt idx="3399">
                        <c:v>4288</c:v>
                      </c:pt>
                      <c:pt idx="3400">
                        <c:v>4289</c:v>
                      </c:pt>
                      <c:pt idx="3401">
                        <c:v>4290</c:v>
                      </c:pt>
                      <c:pt idx="3402">
                        <c:v>4291</c:v>
                      </c:pt>
                      <c:pt idx="3403">
                        <c:v>4292</c:v>
                      </c:pt>
                      <c:pt idx="3404">
                        <c:v>4293</c:v>
                      </c:pt>
                      <c:pt idx="3405">
                        <c:v>4294</c:v>
                      </c:pt>
                      <c:pt idx="3406">
                        <c:v>4295</c:v>
                      </c:pt>
                      <c:pt idx="3407">
                        <c:v>4296</c:v>
                      </c:pt>
                      <c:pt idx="3408">
                        <c:v>4297</c:v>
                      </c:pt>
                      <c:pt idx="3409">
                        <c:v>4298</c:v>
                      </c:pt>
                      <c:pt idx="3410">
                        <c:v>4299</c:v>
                      </c:pt>
                      <c:pt idx="3411">
                        <c:v>4300</c:v>
                      </c:pt>
                      <c:pt idx="3412">
                        <c:v>4301</c:v>
                      </c:pt>
                      <c:pt idx="3413">
                        <c:v>4302</c:v>
                      </c:pt>
                      <c:pt idx="3414">
                        <c:v>4303</c:v>
                      </c:pt>
                      <c:pt idx="3415">
                        <c:v>4304</c:v>
                      </c:pt>
                      <c:pt idx="3416">
                        <c:v>4305</c:v>
                      </c:pt>
                      <c:pt idx="3417">
                        <c:v>4306</c:v>
                      </c:pt>
                      <c:pt idx="3418">
                        <c:v>4307</c:v>
                      </c:pt>
                      <c:pt idx="3419">
                        <c:v>4308</c:v>
                      </c:pt>
                      <c:pt idx="3420">
                        <c:v>4309</c:v>
                      </c:pt>
                      <c:pt idx="3421">
                        <c:v>4310</c:v>
                      </c:pt>
                      <c:pt idx="3422">
                        <c:v>4311</c:v>
                      </c:pt>
                      <c:pt idx="3423">
                        <c:v>4312</c:v>
                      </c:pt>
                      <c:pt idx="3424">
                        <c:v>4313</c:v>
                      </c:pt>
                      <c:pt idx="3425">
                        <c:v>4314</c:v>
                      </c:pt>
                      <c:pt idx="3426">
                        <c:v>4315</c:v>
                      </c:pt>
                      <c:pt idx="3427">
                        <c:v>4316</c:v>
                      </c:pt>
                      <c:pt idx="3428">
                        <c:v>4317</c:v>
                      </c:pt>
                      <c:pt idx="3429">
                        <c:v>4318</c:v>
                      </c:pt>
                      <c:pt idx="3430">
                        <c:v>4319</c:v>
                      </c:pt>
                      <c:pt idx="3431">
                        <c:v>4320</c:v>
                      </c:pt>
                      <c:pt idx="3432">
                        <c:v>4321</c:v>
                      </c:pt>
                      <c:pt idx="3433">
                        <c:v>4322</c:v>
                      </c:pt>
                      <c:pt idx="3434">
                        <c:v>4323</c:v>
                      </c:pt>
                      <c:pt idx="3435">
                        <c:v>4324</c:v>
                      </c:pt>
                      <c:pt idx="3436">
                        <c:v>4326</c:v>
                      </c:pt>
                      <c:pt idx="3437">
                        <c:v>4328</c:v>
                      </c:pt>
                      <c:pt idx="3438">
                        <c:v>4329</c:v>
                      </c:pt>
                      <c:pt idx="3439">
                        <c:v>4330</c:v>
                      </c:pt>
                      <c:pt idx="3440">
                        <c:v>4331</c:v>
                      </c:pt>
                      <c:pt idx="3441">
                        <c:v>4333</c:v>
                      </c:pt>
                      <c:pt idx="3442">
                        <c:v>4334</c:v>
                      </c:pt>
                      <c:pt idx="3443">
                        <c:v>4336</c:v>
                      </c:pt>
                      <c:pt idx="3444">
                        <c:v>4337</c:v>
                      </c:pt>
                      <c:pt idx="3445">
                        <c:v>4339</c:v>
                      </c:pt>
                      <c:pt idx="3446">
                        <c:v>4340</c:v>
                      </c:pt>
                      <c:pt idx="3447">
                        <c:v>4342</c:v>
                      </c:pt>
                      <c:pt idx="3448">
                        <c:v>4343</c:v>
                      </c:pt>
                      <c:pt idx="3449">
                        <c:v>4344</c:v>
                      </c:pt>
                      <c:pt idx="3450">
                        <c:v>4345</c:v>
                      </c:pt>
                      <c:pt idx="3451">
                        <c:v>4346</c:v>
                      </c:pt>
                      <c:pt idx="3452">
                        <c:v>4347</c:v>
                      </c:pt>
                      <c:pt idx="3453">
                        <c:v>4348</c:v>
                      </c:pt>
                      <c:pt idx="3454">
                        <c:v>4350</c:v>
                      </c:pt>
                      <c:pt idx="3455">
                        <c:v>4351</c:v>
                      </c:pt>
                      <c:pt idx="3456">
                        <c:v>4353</c:v>
                      </c:pt>
                      <c:pt idx="3457">
                        <c:v>4354</c:v>
                      </c:pt>
                      <c:pt idx="3458">
                        <c:v>4355</c:v>
                      </c:pt>
                      <c:pt idx="3459">
                        <c:v>4356</c:v>
                      </c:pt>
                      <c:pt idx="3460">
                        <c:v>4357</c:v>
                      </c:pt>
                      <c:pt idx="3461">
                        <c:v>4358</c:v>
                      </c:pt>
                      <c:pt idx="3462">
                        <c:v>4360</c:v>
                      </c:pt>
                      <c:pt idx="3463">
                        <c:v>4361</c:v>
                      </c:pt>
                      <c:pt idx="3464">
                        <c:v>4362</c:v>
                      </c:pt>
                      <c:pt idx="3465">
                        <c:v>4363</c:v>
                      </c:pt>
                      <c:pt idx="3466">
                        <c:v>4364</c:v>
                      </c:pt>
                      <c:pt idx="3467">
                        <c:v>4365</c:v>
                      </c:pt>
                      <c:pt idx="3468">
                        <c:v>4366</c:v>
                      </c:pt>
                      <c:pt idx="3469">
                        <c:v>4367</c:v>
                      </c:pt>
                      <c:pt idx="3470">
                        <c:v>4368</c:v>
                      </c:pt>
                      <c:pt idx="3471">
                        <c:v>4369</c:v>
                      </c:pt>
                      <c:pt idx="3472">
                        <c:v>4370</c:v>
                      </c:pt>
                      <c:pt idx="3473">
                        <c:v>4372</c:v>
                      </c:pt>
                      <c:pt idx="3474">
                        <c:v>4373</c:v>
                      </c:pt>
                      <c:pt idx="3475">
                        <c:v>4375</c:v>
                      </c:pt>
                      <c:pt idx="3476">
                        <c:v>4376</c:v>
                      </c:pt>
                      <c:pt idx="3477">
                        <c:v>4378</c:v>
                      </c:pt>
                      <c:pt idx="3478">
                        <c:v>4380</c:v>
                      </c:pt>
                      <c:pt idx="3479">
                        <c:v>4381</c:v>
                      </c:pt>
                      <c:pt idx="3480">
                        <c:v>4382</c:v>
                      </c:pt>
                      <c:pt idx="3481">
                        <c:v>4383</c:v>
                      </c:pt>
                      <c:pt idx="3482">
                        <c:v>4386</c:v>
                      </c:pt>
                      <c:pt idx="3483">
                        <c:v>4387</c:v>
                      </c:pt>
                      <c:pt idx="3484">
                        <c:v>4388</c:v>
                      </c:pt>
                      <c:pt idx="3485">
                        <c:v>4392</c:v>
                      </c:pt>
                      <c:pt idx="3486">
                        <c:v>4393</c:v>
                      </c:pt>
                      <c:pt idx="3487">
                        <c:v>4394</c:v>
                      </c:pt>
                      <c:pt idx="3488">
                        <c:v>4395</c:v>
                      </c:pt>
                      <c:pt idx="3489">
                        <c:v>4396</c:v>
                      </c:pt>
                      <c:pt idx="3490">
                        <c:v>4397</c:v>
                      </c:pt>
                      <c:pt idx="3491">
                        <c:v>4398</c:v>
                      </c:pt>
                      <c:pt idx="3492">
                        <c:v>4399</c:v>
                      </c:pt>
                      <c:pt idx="3493">
                        <c:v>4400</c:v>
                      </c:pt>
                      <c:pt idx="3494">
                        <c:v>4401</c:v>
                      </c:pt>
                      <c:pt idx="3495">
                        <c:v>4402</c:v>
                      </c:pt>
                      <c:pt idx="3496">
                        <c:v>4403</c:v>
                      </c:pt>
                      <c:pt idx="3497">
                        <c:v>4404</c:v>
                      </c:pt>
                      <c:pt idx="3498">
                        <c:v>4405</c:v>
                      </c:pt>
                      <c:pt idx="3499">
                        <c:v>4406</c:v>
                      </c:pt>
                      <c:pt idx="3500">
                        <c:v>4407</c:v>
                      </c:pt>
                      <c:pt idx="3501">
                        <c:v>4408</c:v>
                      </c:pt>
                      <c:pt idx="3502">
                        <c:v>4410</c:v>
                      </c:pt>
                      <c:pt idx="3503">
                        <c:v>4411</c:v>
                      </c:pt>
                      <c:pt idx="3504">
                        <c:v>4412</c:v>
                      </c:pt>
                      <c:pt idx="3505">
                        <c:v>4413</c:v>
                      </c:pt>
                      <c:pt idx="3506">
                        <c:v>4414</c:v>
                      </c:pt>
                      <c:pt idx="3507">
                        <c:v>4416</c:v>
                      </c:pt>
                      <c:pt idx="3508">
                        <c:v>4417</c:v>
                      </c:pt>
                      <c:pt idx="3509">
                        <c:v>4418</c:v>
                      </c:pt>
                      <c:pt idx="3510">
                        <c:v>4419</c:v>
                      </c:pt>
                      <c:pt idx="3511">
                        <c:v>4420</c:v>
                      </c:pt>
                      <c:pt idx="3512">
                        <c:v>4421</c:v>
                      </c:pt>
                      <c:pt idx="3513">
                        <c:v>4422</c:v>
                      </c:pt>
                      <c:pt idx="3514">
                        <c:v>4423</c:v>
                      </c:pt>
                      <c:pt idx="3515">
                        <c:v>4424</c:v>
                      </c:pt>
                      <c:pt idx="3516">
                        <c:v>4425</c:v>
                      </c:pt>
                      <c:pt idx="3517">
                        <c:v>4426</c:v>
                      </c:pt>
                      <c:pt idx="3518">
                        <c:v>4428</c:v>
                      </c:pt>
                      <c:pt idx="3519">
                        <c:v>4429</c:v>
                      </c:pt>
                      <c:pt idx="3520">
                        <c:v>4430</c:v>
                      </c:pt>
                      <c:pt idx="3521">
                        <c:v>4431</c:v>
                      </c:pt>
                      <c:pt idx="3522">
                        <c:v>4432</c:v>
                      </c:pt>
                      <c:pt idx="3523">
                        <c:v>4433</c:v>
                      </c:pt>
                      <c:pt idx="3524">
                        <c:v>4435</c:v>
                      </c:pt>
                      <c:pt idx="3525">
                        <c:v>4436</c:v>
                      </c:pt>
                      <c:pt idx="3526">
                        <c:v>4438</c:v>
                      </c:pt>
                      <c:pt idx="3527">
                        <c:v>4439</c:v>
                      </c:pt>
                      <c:pt idx="3528">
                        <c:v>4440</c:v>
                      </c:pt>
                      <c:pt idx="3529">
                        <c:v>4441</c:v>
                      </c:pt>
                      <c:pt idx="3530">
                        <c:v>4442</c:v>
                      </c:pt>
                      <c:pt idx="3531">
                        <c:v>4443</c:v>
                      </c:pt>
                      <c:pt idx="3532">
                        <c:v>4444</c:v>
                      </c:pt>
                      <c:pt idx="3533">
                        <c:v>4445</c:v>
                      </c:pt>
                      <c:pt idx="3534">
                        <c:v>4446</c:v>
                      </c:pt>
                      <c:pt idx="3535">
                        <c:v>4448</c:v>
                      </c:pt>
                      <c:pt idx="3536">
                        <c:v>4449</c:v>
                      </c:pt>
                      <c:pt idx="3537">
                        <c:v>4451</c:v>
                      </c:pt>
                      <c:pt idx="3538">
                        <c:v>4452</c:v>
                      </c:pt>
                      <c:pt idx="3539">
                        <c:v>4453</c:v>
                      </c:pt>
                      <c:pt idx="3540">
                        <c:v>4454</c:v>
                      </c:pt>
                      <c:pt idx="3541">
                        <c:v>4455</c:v>
                      </c:pt>
                      <c:pt idx="3542">
                        <c:v>4457</c:v>
                      </c:pt>
                      <c:pt idx="3543">
                        <c:v>4459</c:v>
                      </c:pt>
                      <c:pt idx="3544">
                        <c:v>4461</c:v>
                      </c:pt>
                      <c:pt idx="3545">
                        <c:v>4462</c:v>
                      </c:pt>
                      <c:pt idx="3546">
                        <c:v>4463</c:v>
                      </c:pt>
                      <c:pt idx="3547">
                        <c:v>4464</c:v>
                      </c:pt>
                      <c:pt idx="3548">
                        <c:v>4466</c:v>
                      </c:pt>
                      <c:pt idx="3549">
                        <c:v>4467</c:v>
                      </c:pt>
                      <c:pt idx="3550">
                        <c:v>4468</c:v>
                      </c:pt>
                      <c:pt idx="3551">
                        <c:v>4470</c:v>
                      </c:pt>
                      <c:pt idx="3552">
                        <c:v>4472</c:v>
                      </c:pt>
                      <c:pt idx="3553">
                        <c:v>4473</c:v>
                      </c:pt>
                      <c:pt idx="3554">
                        <c:v>4474</c:v>
                      </c:pt>
                      <c:pt idx="3555">
                        <c:v>4475</c:v>
                      </c:pt>
                      <c:pt idx="3556">
                        <c:v>4476</c:v>
                      </c:pt>
                      <c:pt idx="3557">
                        <c:v>4477</c:v>
                      </c:pt>
                      <c:pt idx="3558">
                        <c:v>4478</c:v>
                      </c:pt>
                      <c:pt idx="3559">
                        <c:v>4479</c:v>
                      </c:pt>
                      <c:pt idx="3560">
                        <c:v>4480</c:v>
                      </c:pt>
                      <c:pt idx="3561">
                        <c:v>4482</c:v>
                      </c:pt>
                      <c:pt idx="3562">
                        <c:v>4483</c:v>
                      </c:pt>
                      <c:pt idx="3563">
                        <c:v>4484</c:v>
                      </c:pt>
                      <c:pt idx="3564">
                        <c:v>4485</c:v>
                      </c:pt>
                      <c:pt idx="3565">
                        <c:v>4486</c:v>
                      </c:pt>
                      <c:pt idx="3566">
                        <c:v>4488</c:v>
                      </c:pt>
                      <c:pt idx="3567">
                        <c:v>4489</c:v>
                      </c:pt>
                      <c:pt idx="3568">
                        <c:v>4490</c:v>
                      </c:pt>
                      <c:pt idx="3569">
                        <c:v>4491</c:v>
                      </c:pt>
                      <c:pt idx="3570">
                        <c:v>4492</c:v>
                      </c:pt>
                      <c:pt idx="3571">
                        <c:v>4493</c:v>
                      </c:pt>
                      <c:pt idx="3572">
                        <c:v>4494</c:v>
                      </c:pt>
                      <c:pt idx="3573">
                        <c:v>4495</c:v>
                      </c:pt>
                      <c:pt idx="3574">
                        <c:v>4496</c:v>
                      </c:pt>
                      <c:pt idx="3575">
                        <c:v>4497</c:v>
                      </c:pt>
                      <c:pt idx="3576">
                        <c:v>4498</c:v>
                      </c:pt>
                      <c:pt idx="3577">
                        <c:v>4499</c:v>
                      </c:pt>
                      <c:pt idx="3578">
                        <c:v>4500</c:v>
                      </c:pt>
                      <c:pt idx="3579">
                        <c:v>4501</c:v>
                      </c:pt>
                      <c:pt idx="3580">
                        <c:v>4502</c:v>
                      </c:pt>
                      <c:pt idx="3581">
                        <c:v>4503</c:v>
                      </c:pt>
                      <c:pt idx="3582">
                        <c:v>4504</c:v>
                      </c:pt>
                      <c:pt idx="3583">
                        <c:v>4505</c:v>
                      </c:pt>
                      <c:pt idx="3584">
                        <c:v>4506</c:v>
                      </c:pt>
                      <c:pt idx="3585">
                        <c:v>4507</c:v>
                      </c:pt>
                      <c:pt idx="3586">
                        <c:v>4508</c:v>
                      </c:pt>
                      <c:pt idx="3587">
                        <c:v>4509</c:v>
                      </c:pt>
                      <c:pt idx="3588">
                        <c:v>4510</c:v>
                      </c:pt>
                      <c:pt idx="3589">
                        <c:v>4511</c:v>
                      </c:pt>
                      <c:pt idx="3590">
                        <c:v>4512</c:v>
                      </c:pt>
                      <c:pt idx="3591">
                        <c:v>4513</c:v>
                      </c:pt>
                      <c:pt idx="3592">
                        <c:v>4514</c:v>
                      </c:pt>
                      <c:pt idx="3593">
                        <c:v>4515</c:v>
                      </c:pt>
                      <c:pt idx="3594">
                        <c:v>4516</c:v>
                      </c:pt>
                      <c:pt idx="3595">
                        <c:v>4517</c:v>
                      </c:pt>
                      <c:pt idx="3596">
                        <c:v>4519</c:v>
                      </c:pt>
                      <c:pt idx="3597">
                        <c:v>4520</c:v>
                      </c:pt>
                      <c:pt idx="3598">
                        <c:v>4521</c:v>
                      </c:pt>
                      <c:pt idx="3599">
                        <c:v>4522</c:v>
                      </c:pt>
                      <c:pt idx="3600">
                        <c:v>4523</c:v>
                      </c:pt>
                      <c:pt idx="3601">
                        <c:v>4524</c:v>
                      </c:pt>
                      <c:pt idx="3602">
                        <c:v>4526</c:v>
                      </c:pt>
                      <c:pt idx="3603">
                        <c:v>4528</c:v>
                      </c:pt>
                      <c:pt idx="3604">
                        <c:v>4529</c:v>
                      </c:pt>
                      <c:pt idx="3605">
                        <c:v>4530</c:v>
                      </c:pt>
                      <c:pt idx="3606">
                        <c:v>4531</c:v>
                      </c:pt>
                      <c:pt idx="3607">
                        <c:v>4533</c:v>
                      </c:pt>
                      <c:pt idx="3608">
                        <c:v>4534</c:v>
                      </c:pt>
                      <c:pt idx="3609">
                        <c:v>4535</c:v>
                      </c:pt>
                      <c:pt idx="3610">
                        <c:v>4537</c:v>
                      </c:pt>
                      <c:pt idx="3611">
                        <c:v>4538</c:v>
                      </c:pt>
                      <c:pt idx="3612">
                        <c:v>4539</c:v>
                      </c:pt>
                      <c:pt idx="3613">
                        <c:v>4540</c:v>
                      </c:pt>
                      <c:pt idx="3614">
                        <c:v>4541</c:v>
                      </c:pt>
                      <c:pt idx="3615">
                        <c:v>4542</c:v>
                      </c:pt>
                      <c:pt idx="3616">
                        <c:v>4543</c:v>
                      </c:pt>
                      <c:pt idx="3617">
                        <c:v>4544</c:v>
                      </c:pt>
                      <c:pt idx="3618">
                        <c:v>4546</c:v>
                      </c:pt>
                      <c:pt idx="3619">
                        <c:v>4547</c:v>
                      </c:pt>
                      <c:pt idx="3620">
                        <c:v>4548</c:v>
                      </c:pt>
                      <c:pt idx="3621">
                        <c:v>4550</c:v>
                      </c:pt>
                      <c:pt idx="3622">
                        <c:v>4551</c:v>
                      </c:pt>
                      <c:pt idx="3623">
                        <c:v>4552</c:v>
                      </c:pt>
                      <c:pt idx="3624">
                        <c:v>4554</c:v>
                      </c:pt>
                      <c:pt idx="3625">
                        <c:v>4555</c:v>
                      </c:pt>
                      <c:pt idx="3626">
                        <c:v>4556</c:v>
                      </c:pt>
                      <c:pt idx="3627">
                        <c:v>4557</c:v>
                      </c:pt>
                      <c:pt idx="3628">
                        <c:v>4558</c:v>
                      </c:pt>
                      <c:pt idx="3629">
                        <c:v>4559</c:v>
                      </c:pt>
                      <c:pt idx="3630">
                        <c:v>4560</c:v>
                      </c:pt>
                      <c:pt idx="3631">
                        <c:v>4561</c:v>
                      </c:pt>
                      <c:pt idx="3632">
                        <c:v>4562</c:v>
                      </c:pt>
                      <c:pt idx="3633">
                        <c:v>4563</c:v>
                      </c:pt>
                      <c:pt idx="3634">
                        <c:v>4564</c:v>
                      </c:pt>
                      <c:pt idx="3635">
                        <c:v>4565</c:v>
                      </c:pt>
                      <c:pt idx="3636">
                        <c:v>4566</c:v>
                      </c:pt>
                      <c:pt idx="3637">
                        <c:v>4567</c:v>
                      </c:pt>
                      <c:pt idx="3638">
                        <c:v>4568</c:v>
                      </c:pt>
                      <c:pt idx="3639">
                        <c:v>4569</c:v>
                      </c:pt>
                      <c:pt idx="3640">
                        <c:v>4570</c:v>
                      </c:pt>
                      <c:pt idx="3641">
                        <c:v>4571</c:v>
                      </c:pt>
                      <c:pt idx="3642">
                        <c:v>4572</c:v>
                      </c:pt>
                      <c:pt idx="3643">
                        <c:v>4573</c:v>
                      </c:pt>
                      <c:pt idx="3644">
                        <c:v>4574</c:v>
                      </c:pt>
                      <c:pt idx="3645">
                        <c:v>4575</c:v>
                      </c:pt>
                      <c:pt idx="3646">
                        <c:v>4576</c:v>
                      </c:pt>
                      <c:pt idx="3647">
                        <c:v>4577</c:v>
                      </c:pt>
                      <c:pt idx="3648">
                        <c:v>4578</c:v>
                      </c:pt>
                      <c:pt idx="3649">
                        <c:v>4579</c:v>
                      </c:pt>
                      <c:pt idx="3650">
                        <c:v>4580</c:v>
                      </c:pt>
                      <c:pt idx="3651">
                        <c:v>4581</c:v>
                      </c:pt>
                      <c:pt idx="3652">
                        <c:v>4582</c:v>
                      </c:pt>
                      <c:pt idx="3653">
                        <c:v>4583</c:v>
                      </c:pt>
                      <c:pt idx="3654">
                        <c:v>4584</c:v>
                      </c:pt>
                      <c:pt idx="3655">
                        <c:v>4585</c:v>
                      </c:pt>
                      <c:pt idx="3656">
                        <c:v>4586</c:v>
                      </c:pt>
                      <c:pt idx="3657">
                        <c:v>4587</c:v>
                      </c:pt>
                      <c:pt idx="3658">
                        <c:v>4588</c:v>
                      </c:pt>
                      <c:pt idx="3659">
                        <c:v>4589</c:v>
                      </c:pt>
                      <c:pt idx="3660">
                        <c:v>4590</c:v>
                      </c:pt>
                      <c:pt idx="3661">
                        <c:v>4591</c:v>
                      </c:pt>
                      <c:pt idx="3662">
                        <c:v>4592</c:v>
                      </c:pt>
                      <c:pt idx="3663">
                        <c:v>4593</c:v>
                      </c:pt>
                      <c:pt idx="3664">
                        <c:v>4594</c:v>
                      </c:pt>
                      <c:pt idx="3665">
                        <c:v>4595</c:v>
                      </c:pt>
                      <c:pt idx="3666">
                        <c:v>4596</c:v>
                      </c:pt>
                      <c:pt idx="3667">
                        <c:v>4597</c:v>
                      </c:pt>
                      <c:pt idx="3668">
                        <c:v>4598</c:v>
                      </c:pt>
                      <c:pt idx="3669">
                        <c:v>4599</c:v>
                      </c:pt>
                      <c:pt idx="3670">
                        <c:v>4600</c:v>
                      </c:pt>
                      <c:pt idx="3671">
                        <c:v>4601</c:v>
                      </c:pt>
                      <c:pt idx="3672">
                        <c:v>4602</c:v>
                      </c:pt>
                      <c:pt idx="3673">
                        <c:v>4603</c:v>
                      </c:pt>
                      <c:pt idx="3674">
                        <c:v>4604</c:v>
                      </c:pt>
                      <c:pt idx="3675">
                        <c:v>4605</c:v>
                      </c:pt>
                      <c:pt idx="3676">
                        <c:v>4606</c:v>
                      </c:pt>
                      <c:pt idx="3677">
                        <c:v>4607</c:v>
                      </c:pt>
                      <c:pt idx="3678">
                        <c:v>4608</c:v>
                      </c:pt>
                      <c:pt idx="3679">
                        <c:v>4609</c:v>
                      </c:pt>
                      <c:pt idx="3680">
                        <c:v>4610</c:v>
                      </c:pt>
                      <c:pt idx="3681">
                        <c:v>4611</c:v>
                      </c:pt>
                      <c:pt idx="3682">
                        <c:v>4612</c:v>
                      </c:pt>
                      <c:pt idx="3683">
                        <c:v>4613</c:v>
                      </c:pt>
                      <c:pt idx="3684">
                        <c:v>4615</c:v>
                      </c:pt>
                      <c:pt idx="3685">
                        <c:v>4616</c:v>
                      </c:pt>
                      <c:pt idx="3686">
                        <c:v>4617</c:v>
                      </c:pt>
                      <c:pt idx="3687">
                        <c:v>4618</c:v>
                      </c:pt>
                      <c:pt idx="3688">
                        <c:v>4619</c:v>
                      </c:pt>
                      <c:pt idx="3689">
                        <c:v>4620</c:v>
                      </c:pt>
                      <c:pt idx="3690">
                        <c:v>4621</c:v>
                      </c:pt>
                      <c:pt idx="3691">
                        <c:v>4622</c:v>
                      </c:pt>
                      <c:pt idx="3692">
                        <c:v>4624</c:v>
                      </c:pt>
                      <c:pt idx="3693">
                        <c:v>4625</c:v>
                      </c:pt>
                      <c:pt idx="3694">
                        <c:v>4626</c:v>
                      </c:pt>
                      <c:pt idx="3695">
                        <c:v>4627</c:v>
                      </c:pt>
                      <c:pt idx="3696">
                        <c:v>4629</c:v>
                      </c:pt>
                      <c:pt idx="3697">
                        <c:v>4630</c:v>
                      </c:pt>
                      <c:pt idx="3698">
                        <c:v>4631</c:v>
                      </c:pt>
                      <c:pt idx="3699">
                        <c:v>4632</c:v>
                      </c:pt>
                      <c:pt idx="3700">
                        <c:v>4634</c:v>
                      </c:pt>
                      <c:pt idx="3701">
                        <c:v>4635</c:v>
                      </c:pt>
                      <c:pt idx="3702">
                        <c:v>4637</c:v>
                      </c:pt>
                      <c:pt idx="3703">
                        <c:v>4638</c:v>
                      </c:pt>
                      <c:pt idx="3704">
                        <c:v>4639</c:v>
                      </c:pt>
                      <c:pt idx="3705">
                        <c:v>4640</c:v>
                      </c:pt>
                      <c:pt idx="3706">
                        <c:v>4641</c:v>
                      </c:pt>
                      <c:pt idx="3707">
                        <c:v>4643</c:v>
                      </c:pt>
                      <c:pt idx="3708">
                        <c:v>4644</c:v>
                      </c:pt>
                      <c:pt idx="3709">
                        <c:v>4645</c:v>
                      </c:pt>
                      <c:pt idx="3710">
                        <c:v>4646</c:v>
                      </c:pt>
                      <c:pt idx="3711">
                        <c:v>4647</c:v>
                      </c:pt>
                      <c:pt idx="3712">
                        <c:v>4648</c:v>
                      </c:pt>
                      <c:pt idx="3713">
                        <c:v>4649</c:v>
                      </c:pt>
                      <c:pt idx="3714">
                        <c:v>4650</c:v>
                      </c:pt>
                      <c:pt idx="3715">
                        <c:v>4651</c:v>
                      </c:pt>
                      <c:pt idx="3716">
                        <c:v>4652</c:v>
                      </c:pt>
                      <c:pt idx="3717">
                        <c:v>4653</c:v>
                      </c:pt>
                      <c:pt idx="3718">
                        <c:v>4654</c:v>
                      </c:pt>
                      <c:pt idx="3719">
                        <c:v>4655</c:v>
                      </c:pt>
                      <c:pt idx="3720">
                        <c:v>4657</c:v>
                      </c:pt>
                      <c:pt idx="3721">
                        <c:v>4658</c:v>
                      </c:pt>
                      <c:pt idx="3722">
                        <c:v>4659</c:v>
                      </c:pt>
                      <c:pt idx="3723">
                        <c:v>4661</c:v>
                      </c:pt>
                      <c:pt idx="3724">
                        <c:v>4662</c:v>
                      </c:pt>
                      <c:pt idx="3725">
                        <c:v>4663</c:v>
                      </c:pt>
                      <c:pt idx="3726">
                        <c:v>4664</c:v>
                      </c:pt>
                      <c:pt idx="3727">
                        <c:v>4665</c:v>
                      </c:pt>
                      <c:pt idx="3728">
                        <c:v>4666</c:v>
                      </c:pt>
                      <c:pt idx="3729">
                        <c:v>4667</c:v>
                      </c:pt>
                      <c:pt idx="3730">
                        <c:v>4668</c:v>
                      </c:pt>
                      <c:pt idx="3731">
                        <c:v>4672</c:v>
                      </c:pt>
                      <c:pt idx="3732">
                        <c:v>4673</c:v>
                      </c:pt>
                      <c:pt idx="3733">
                        <c:v>4674</c:v>
                      </c:pt>
                      <c:pt idx="3734">
                        <c:v>4675</c:v>
                      </c:pt>
                      <c:pt idx="3735">
                        <c:v>4677</c:v>
                      </c:pt>
                      <c:pt idx="3736">
                        <c:v>4678</c:v>
                      </c:pt>
                      <c:pt idx="3737">
                        <c:v>4680</c:v>
                      </c:pt>
                      <c:pt idx="3738">
                        <c:v>4681</c:v>
                      </c:pt>
                      <c:pt idx="3739">
                        <c:v>4682</c:v>
                      </c:pt>
                      <c:pt idx="3740">
                        <c:v>4683</c:v>
                      </c:pt>
                      <c:pt idx="3741">
                        <c:v>4685</c:v>
                      </c:pt>
                      <c:pt idx="3742">
                        <c:v>4686</c:v>
                      </c:pt>
                      <c:pt idx="3743">
                        <c:v>4687</c:v>
                      </c:pt>
                      <c:pt idx="3744">
                        <c:v>4688</c:v>
                      </c:pt>
                      <c:pt idx="3745">
                        <c:v>4689</c:v>
                      </c:pt>
                      <c:pt idx="3746">
                        <c:v>4691</c:v>
                      </c:pt>
                      <c:pt idx="3747">
                        <c:v>4692</c:v>
                      </c:pt>
                      <c:pt idx="3748">
                        <c:v>4693</c:v>
                      </c:pt>
                      <c:pt idx="3749">
                        <c:v>4694</c:v>
                      </c:pt>
                      <c:pt idx="3750">
                        <c:v>4696</c:v>
                      </c:pt>
                      <c:pt idx="3751">
                        <c:v>4698</c:v>
                      </c:pt>
                      <c:pt idx="3752">
                        <c:v>4699</c:v>
                      </c:pt>
                      <c:pt idx="3753">
                        <c:v>4700</c:v>
                      </c:pt>
                      <c:pt idx="3754">
                        <c:v>4701</c:v>
                      </c:pt>
                      <c:pt idx="3755">
                        <c:v>4703</c:v>
                      </c:pt>
                      <c:pt idx="3756">
                        <c:v>4704</c:v>
                      </c:pt>
                      <c:pt idx="3757">
                        <c:v>4705</c:v>
                      </c:pt>
                      <c:pt idx="3758">
                        <c:v>4706</c:v>
                      </c:pt>
                      <c:pt idx="3759">
                        <c:v>4708</c:v>
                      </c:pt>
                      <c:pt idx="3760">
                        <c:v>4709</c:v>
                      </c:pt>
                      <c:pt idx="3761">
                        <c:v>4710</c:v>
                      </c:pt>
                      <c:pt idx="3762">
                        <c:v>4711</c:v>
                      </c:pt>
                      <c:pt idx="3763">
                        <c:v>4713</c:v>
                      </c:pt>
                      <c:pt idx="3764">
                        <c:v>4714</c:v>
                      </c:pt>
                      <c:pt idx="3765">
                        <c:v>4715</c:v>
                      </c:pt>
                      <c:pt idx="3766">
                        <c:v>4716</c:v>
                      </c:pt>
                      <c:pt idx="3767">
                        <c:v>4718</c:v>
                      </c:pt>
                      <c:pt idx="3768">
                        <c:v>4719</c:v>
                      </c:pt>
                      <c:pt idx="3769">
                        <c:v>4720</c:v>
                      </c:pt>
                      <c:pt idx="3770">
                        <c:v>4721</c:v>
                      </c:pt>
                      <c:pt idx="3771">
                        <c:v>4722</c:v>
                      </c:pt>
                      <c:pt idx="3772">
                        <c:v>4723</c:v>
                      </c:pt>
                      <c:pt idx="3773">
                        <c:v>4724</c:v>
                      </c:pt>
                      <c:pt idx="3774">
                        <c:v>4725</c:v>
                      </c:pt>
                      <c:pt idx="3775">
                        <c:v>4726</c:v>
                      </c:pt>
                      <c:pt idx="3776">
                        <c:v>4727</c:v>
                      </c:pt>
                      <c:pt idx="3777">
                        <c:v>4729</c:v>
                      </c:pt>
                      <c:pt idx="3778">
                        <c:v>4730</c:v>
                      </c:pt>
                      <c:pt idx="3779">
                        <c:v>4732</c:v>
                      </c:pt>
                      <c:pt idx="3780">
                        <c:v>4733</c:v>
                      </c:pt>
                      <c:pt idx="3781">
                        <c:v>4735</c:v>
                      </c:pt>
                      <c:pt idx="3782">
                        <c:v>4736</c:v>
                      </c:pt>
                      <c:pt idx="3783">
                        <c:v>4737</c:v>
                      </c:pt>
                      <c:pt idx="3784">
                        <c:v>4738</c:v>
                      </c:pt>
                      <c:pt idx="3785">
                        <c:v>4739</c:v>
                      </c:pt>
                      <c:pt idx="3786">
                        <c:v>4740</c:v>
                      </c:pt>
                      <c:pt idx="3787">
                        <c:v>4741</c:v>
                      </c:pt>
                      <c:pt idx="3788">
                        <c:v>4742</c:v>
                      </c:pt>
                      <c:pt idx="3789">
                        <c:v>4743</c:v>
                      </c:pt>
                      <c:pt idx="3790">
                        <c:v>4744</c:v>
                      </c:pt>
                      <c:pt idx="3791">
                        <c:v>4745</c:v>
                      </c:pt>
                      <c:pt idx="3792">
                        <c:v>4746</c:v>
                      </c:pt>
                      <c:pt idx="3793">
                        <c:v>4747</c:v>
                      </c:pt>
                      <c:pt idx="3794">
                        <c:v>4748</c:v>
                      </c:pt>
                      <c:pt idx="3795">
                        <c:v>4749</c:v>
                      </c:pt>
                      <c:pt idx="3796">
                        <c:v>4750</c:v>
                      </c:pt>
                      <c:pt idx="3797">
                        <c:v>4751</c:v>
                      </c:pt>
                      <c:pt idx="3798">
                        <c:v>4752</c:v>
                      </c:pt>
                      <c:pt idx="3799">
                        <c:v>4753</c:v>
                      </c:pt>
                      <c:pt idx="3800">
                        <c:v>4754</c:v>
                      </c:pt>
                      <c:pt idx="3801">
                        <c:v>4755</c:v>
                      </c:pt>
                      <c:pt idx="3802">
                        <c:v>4756</c:v>
                      </c:pt>
                      <c:pt idx="3803">
                        <c:v>4757</c:v>
                      </c:pt>
                      <c:pt idx="3804">
                        <c:v>4758</c:v>
                      </c:pt>
                      <c:pt idx="3805">
                        <c:v>4759</c:v>
                      </c:pt>
                      <c:pt idx="3806">
                        <c:v>4760</c:v>
                      </c:pt>
                      <c:pt idx="3807">
                        <c:v>4761</c:v>
                      </c:pt>
                      <c:pt idx="3808">
                        <c:v>4762</c:v>
                      </c:pt>
                      <c:pt idx="3809">
                        <c:v>4763</c:v>
                      </c:pt>
                      <c:pt idx="3810">
                        <c:v>4764</c:v>
                      </c:pt>
                      <c:pt idx="3811">
                        <c:v>4765</c:v>
                      </c:pt>
                      <c:pt idx="3812">
                        <c:v>4766</c:v>
                      </c:pt>
                      <c:pt idx="3813">
                        <c:v>4767</c:v>
                      </c:pt>
                      <c:pt idx="3814">
                        <c:v>4768</c:v>
                      </c:pt>
                      <c:pt idx="3815">
                        <c:v>4769</c:v>
                      </c:pt>
                      <c:pt idx="3816">
                        <c:v>4770</c:v>
                      </c:pt>
                      <c:pt idx="3817">
                        <c:v>4771</c:v>
                      </c:pt>
                      <c:pt idx="3818">
                        <c:v>4772</c:v>
                      </c:pt>
                      <c:pt idx="3819">
                        <c:v>4773</c:v>
                      </c:pt>
                      <c:pt idx="3820">
                        <c:v>4774</c:v>
                      </c:pt>
                      <c:pt idx="3821">
                        <c:v>4777</c:v>
                      </c:pt>
                      <c:pt idx="3822">
                        <c:v>4778</c:v>
                      </c:pt>
                      <c:pt idx="3823">
                        <c:v>4780</c:v>
                      </c:pt>
                      <c:pt idx="3824">
                        <c:v>4782</c:v>
                      </c:pt>
                      <c:pt idx="3825">
                        <c:v>4783</c:v>
                      </c:pt>
                      <c:pt idx="3826">
                        <c:v>4784</c:v>
                      </c:pt>
                      <c:pt idx="3827">
                        <c:v>4787</c:v>
                      </c:pt>
                      <c:pt idx="3828">
                        <c:v>4788</c:v>
                      </c:pt>
                      <c:pt idx="3829">
                        <c:v>4791</c:v>
                      </c:pt>
                      <c:pt idx="3830">
                        <c:v>4792</c:v>
                      </c:pt>
                      <c:pt idx="3831">
                        <c:v>4793</c:v>
                      </c:pt>
                      <c:pt idx="3832">
                        <c:v>4794</c:v>
                      </c:pt>
                      <c:pt idx="3833">
                        <c:v>4795</c:v>
                      </c:pt>
                      <c:pt idx="3834">
                        <c:v>4796</c:v>
                      </c:pt>
                      <c:pt idx="3835">
                        <c:v>4797</c:v>
                      </c:pt>
                      <c:pt idx="3836">
                        <c:v>4799</c:v>
                      </c:pt>
                      <c:pt idx="3837">
                        <c:v>4800</c:v>
                      </c:pt>
                      <c:pt idx="3838">
                        <c:v>4801</c:v>
                      </c:pt>
                      <c:pt idx="3839">
                        <c:v>4802</c:v>
                      </c:pt>
                      <c:pt idx="3840">
                        <c:v>4803</c:v>
                      </c:pt>
                      <c:pt idx="3841">
                        <c:v>4804</c:v>
                      </c:pt>
                      <c:pt idx="3842">
                        <c:v>4805</c:v>
                      </c:pt>
                      <c:pt idx="3843">
                        <c:v>4806</c:v>
                      </c:pt>
                      <c:pt idx="3844">
                        <c:v>4807</c:v>
                      </c:pt>
                      <c:pt idx="3845">
                        <c:v>4809</c:v>
                      </c:pt>
                      <c:pt idx="3846">
                        <c:v>4810</c:v>
                      </c:pt>
                      <c:pt idx="3847">
                        <c:v>4813</c:v>
                      </c:pt>
                      <c:pt idx="3848">
                        <c:v>4814</c:v>
                      </c:pt>
                      <c:pt idx="3849">
                        <c:v>4815</c:v>
                      </c:pt>
                      <c:pt idx="3850">
                        <c:v>4817</c:v>
                      </c:pt>
                      <c:pt idx="3851">
                        <c:v>4818</c:v>
                      </c:pt>
                      <c:pt idx="3852">
                        <c:v>4819</c:v>
                      </c:pt>
                      <c:pt idx="3853">
                        <c:v>4820</c:v>
                      </c:pt>
                      <c:pt idx="3854">
                        <c:v>4821</c:v>
                      </c:pt>
                      <c:pt idx="3855">
                        <c:v>4822</c:v>
                      </c:pt>
                      <c:pt idx="3856">
                        <c:v>4824</c:v>
                      </c:pt>
                      <c:pt idx="3857">
                        <c:v>4825</c:v>
                      </c:pt>
                      <c:pt idx="3858">
                        <c:v>4826</c:v>
                      </c:pt>
                      <c:pt idx="3859">
                        <c:v>4827</c:v>
                      </c:pt>
                      <c:pt idx="3860">
                        <c:v>4828</c:v>
                      </c:pt>
                      <c:pt idx="3861">
                        <c:v>4829</c:v>
                      </c:pt>
                      <c:pt idx="3862">
                        <c:v>4831</c:v>
                      </c:pt>
                      <c:pt idx="3863">
                        <c:v>4832</c:v>
                      </c:pt>
                      <c:pt idx="3864">
                        <c:v>4833</c:v>
                      </c:pt>
                      <c:pt idx="3865">
                        <c:v>4835</c:v>
                      </c:pt>
                      <c:pt idx="3866">
                        <c:v>4836</c:v>
                      </c:pt>
                      <c:pt idx="3867">
                        <c:v>4837</c:v>
                      </c:pt>
                      <c:pt idx="3868">
                        <c:v>4839</c:v>
                      </c:pt>
                      <c:pt idx="3869">
                        <c:v>4841</c:v>
                      </c:pt>
                      <c:pt idx="3870">
                        <c:v>4845</c:v>
                      </c:pt>
                      <c:pt idx="3871">
                        <c:v>4846</c:v>
                      </c:pt>
                      <c:pt idx="3872">
                        <c:v>4847</c:v>
                      </c:pt>
                      <c:pt idx="3873">
                        <c:v>4849</c:v>
                      </c:pt>
                      <c:pt idx="3874">
                        <c:v>4850</c:v>
                      </c:pt>
                      <c:pt idx="3875">
                        <c:v>4852</c:v>
                      </c:pt>
                      <c:pt idx="3876">
                        <c:v>4853</c:v>
                      </c:pt>
                      <c:pt idx="3877">
                        <c:v>4855</c:v>
                      </c:pt>
                      <c:pt idx="3878">
                        <c:v>4856</c:v>
                      </c:pt>
                      <c:pt idx="3879">
                        <c:v>4857</c:v>
                      </c:pt>
                      <c:pt idx="3880">
                        <c:v>4858</c:v>
                      </c:pt>
                      <c:pt idx="3881">
                        <c:v>4861</c:v>
                      </c:pt>
                      <c:pt idx="3882">
                        <c:v>4862</c:v>
                      </c:pt>
                      <c:pt idx="3883">
                        <c:v>4863</c:v>
                      </c:pt>
                      <c:pt idx="3884">
                        <c:v>4864</c:v>
                      </c:pt>
                      <c:pt idx="3885">
                        <c:v>4865</c:v>
                      </c:pt>
                      <c:pt idx="3886">
                        <c:v>4866</c:v>
                      </c:pt>
                      <c:pt idx="3887">
                        <c:v>4867</c:v>
                      </c:pt>
                      <c:pt idx="3888">
                        <c:v>4868</c:v>
                      </c:pt>
                      <c:pt idx="3889">
                        <c:v>4870</c:v>
                      </c:pt>
                      <c:pt idx="3890">
                        <c:v>4871</c:v>
                      </c:pt>
                      <c:pt idx="3891">
                        <c:v>4872</c:v>
                      </c:pt>
                      <c:pt idx="3892">
                        <c:v>4873</c:v>
                      </c:pt>
                      <c:pt idx="3893">
                        <c:v>4874</c:v>
                      </c:pt>
                      <c:pt idx="3894">
                        <c:v>4875</c:v>
                      </c:pt>
                      <c:pt idx="3895">
                        <c:v>4877</c:v>
                      </c:pt>
                      <c:pt idx="3896">
                        <c:v>4878</c:v>
                      </c:pt>
                      <c:pt idx="3897">
                        <c:v>4879</c:v>
                      </c:pt>
                      <c:pt idx="3898">
                        <c:v>4880</c:v>
                      </c:pt>
                      <c:pt idx="3899">
                        <c:v>4881</c:v>
                      </c:pt>
                      <c:pt idx="3900">
                        <c:v>4882</c:v>
                      </c:pt>
                      <c:pt idx="3901">
                        <c:v>4883</c:v>
                      </c:pt>
                      <c:pt idx="3902">
                        <c:v>4884</c:v>
                      </c:pt>
                      <c:pt idx="3903">
                        <c:v>4885</c:v>
                      </c:pt>
                      <c:pt idx="3904">
                        <c:v>4886</c:v>
                      </c:pt>
                      <c:pt idx="3905">
                        <c:v>4888</c:v>
                      </c:pt>
                      <c:pt idx="3906">
                        <c:v>4889</c:v>
                      </c:pt>
                      <c:pt idx="3907">
                        <c:v>4890</c:v>
                      </c:pt>
                      <c:pt idx="3908">
                        <c:v>4891</c:v>
                      </c:pt>
                      <c:pt idx="3909">
                        <c:v>4892</c:v>
                      </c:pt>
                      <c:pt idx="3910">
                        <c:v>4893</c:v>
                      </c:pt>
                      <c:pt idx="3911">
                        <c:v>4894</c:v>
                      </c:pt>
                      <c:pt idx="3912">
                        <c:v>4895</c:v>
                      </c:pt>
                      <c:pt idx="3913">
                        <c:v>4896</c:v>
                      </c:pt>
                      <c:pt idx="3914">
                        <c:v>4898</c:v>
                      </c:pt>
                      <c:pt idx="3915">
                        <c:v>4899</c:v>
                      </c:pt>
                      <c:pt idx="3916">
                        <c:v>4901</c:v>
                      </c:pt>
                      <c:pt idx="3917">
                        <c:v>4902</c:v>
                      </c:pt>
                      <c:pt idx="3918">
                        <c:v>4904</c:v>
                      </c:pt>
                      <c:pt idx="3919">
                        <c:v>4905</c:v>
                      </c:pt>
                      <c:pt idx="3920">
                        <c:v>4906</c:v>
                      </c:pt>
                      <c:pt idx="3921">
                        <c:v>4909</c:v>
                      </c:pt>
                      <c:pt idx="3922">
                        <c:v>4911</c:v>
                      </c:pt>
                      <c:pt idx="3923">
                        <c:v>4912</c:v>
                      </c:pt>
                      <c:pt idx="3924">
                        <c:v>4913</c:v>
                      </c:pt>
                      <c:pt idx="3925">
                        <c:v>4916</c:v>
                      </c:pt>
                      <c:pt idx="3926">
                        <c:v>4917</c:v>
                      </c:pt>
                      <c:pt idx="3927">
                        <c:v>4919</c:v>
                      </c:pt>
                      <c:pt idx="3928">
                        <c:v>4921</c:v>
                      </c:pt>
                      <c:pt idx="3929">
                        <c:v>4922</c:v>
                      </c:pt>
                      <c:pt idx="3930">
                        <c:v>4923</c:v>
                      </c:pt>
                      <c:pt idx="3931">
                        <c:v>4925</c:v>
                      </c:pt>
                      <c:pt idx="3932">
                        <c:v>4926</c:v>
                      </c:pt>
                      <c:pt idx="3933">
                        <c:v>4928</c:v>
                      </c:pt>
                      <c:pt idx="3934">
                        <c:v>4929</c:v>
                      </c:pt>
                      <c:pt idx="3935">
                        <c:v>4930</c:v>
                      </c:pt>
                      <c:pt idx="3936">
                        <c:v>4932</c:v>
                      </c:pt>
                      <c:pt idx="3937">
                        <c:v>4935</c:v>
                      </c:pt>
                      <c:pt idx="3938">
                        <c:v>4936</c:v>
                      </c:pt>
                      <c:pt idx="3939">
                        <c:v>4938</c:v>
                      </c:pt>
                      <c:pt idx="3940">
                        <c:v>4940</c:v>
                      </c:pt>
                      <c:pt idx="3941">
                        <c:v>4941</c:v>
                      </c:pt>
                      <c:pt idx="3942">
                        <c:v>4943</c:v>
                      </c:pt>
                      <c:pt idx="3943">
                        <c:v>4944</c:v>
                      </c:pt>
                      <c:pt idx="3944">
                        <c:v>4945</c:v>
                      </c:pt>
                      <c:pt idx="3945">
                        <c:v>4946</c:v>
                      </c:pt>
                      <c:pt idx="3946">
                        <c:v>4947</c:v>
                      </c:pt>
                      <c:pt idx="3947">
                        <c:v>4948</c:v>
                      </c:pt>
                      <c:pt idx="3948">
                        <c:v>4950</c:v>
                      </c:pt>
                      <c:pt idx="3949">
                        <c:v>4951</c:v>
                      </c:pt>
                      <c:pt idx="3950">
                        <c:v>4952</c:v>
                      </c:pt>
                      <c:pt idx="3951">
                        <c:v>4953</c:v>
                      </c:pt>
                      <c:pt idx="3952">
                        <c:v>4954</c:v>
                      </c:pt>
                      <c:pt idx="3953">
                        <c:v>4955</c:v>
                      </c:pt>
                      <c:pt idx="3954">
                        <c:v>4956</c:v>
                      </c:pt>
                      <c:pt idx="3955">
                        <c:v>4957</c:v>
                      </c:pt>
                      <c:pt idx="3956">
                        <c:v>4959</c:v>
                      </c:pt>
                      <c:pt idx="3957">
                        <c:v>4960</c:v>
                      </c:pt>
                      <c:pt idx="3958">
                        <c:v>4961</c:v>
                      </c:pt>
                      <c:pt idx="3959">
                        <c:v>4962</c:v>
                      </c:pt>
                      <c:pt idx="3960">
                        <c:v>4963</c:v>
                      </c:pt>
                      <c:pt idx="3961">
                        <c:v>4965</c:v>
                      </c:pt>
                      <c:pt idx="3962">
                        <c:v>4966</c:v>
                      </c:pt>
                      <c:pt idx="3963">
                        <c:v>4967</c:v>
                      </c:pt>
                      <c:pt idx="3964">
                        <c:v>4968</c:v>
                      </c:pt>
                      <c:pt idx="3965">
                        <c:v>4969</c:v>
                      </c:pt>
                      <c:pt idx="3966">
                        <c:v>4970</c:v>
                      </c:pt>
                      <c:pt idx="3967">
                        <c:v>4972</c:v>
                      </c:pt>
                      <c:pt idx="3968">
                        <c:v>4974</c:v>
                      </c:pt>
                      <c:pt idx="3969">
                        <c:v>4977</c:v>
                      </c:pt>
                      <c:pt idx="3970">
                        <c:v>4978</c:v>
                      </c:pt>
                      <c:pt idx="3971">
                        <c:v>4979</c:v>
                      </c:pt>
                      <c:pt idx="3972">
                        <c:v>4981</c:v>
                      </c:pt>
                      <c:pt idx="3973">
                        <c:v>4984</c:v>
                      </c:pt>
                      <c:pt idx="3974">
                        <c:v>4985</c:v>
                      </c:pt>
                      <c:pt idx="3975">
                        <c:v>4986</c:v>
                      </c:pt>
                      <c:pt idx="3976">
                        <c:v>4989</c:v>
                      </c:pt>
                      <c:pt idx="3977">
                        <c:v>4991</c:v>
                      </c:pt>
                      <c:pt idx="3978">
                        <c:v>4992</c:v>
                      </c:pt>
                      <c:pt idx="3979">
                        <c:v>4993</c:v>
                      </c:pt>
                      <c:pt idx="3980">
                        <c:v>4994</c:v>
                      </c:pt>
                      <c:pt idx="3981">
                        <c:v>4995</c:v>
                      </c:pt>
                      <c:pt idx="3982">
                        <c:v>4996</c:v>
                      </c:pt>
                      <c:pt idx="3983">
                        <c:v>4997</c:v>
                      </c:pt>
                      <c:pt idx="3984">
                        <c:v>4998</c:v>
                      </c:pt>
                      <c:pt idx="3985">
                        <c:v>4999</c:v>
                      </c:pt>
                      <c:pt idx="3986">
                        <c:v>5000</c:v>
                      </c:pt>
                      <c:pt idx="3987">
                        <c:v>5001</c:v>
                      </c:pt>
                      <c:pt idx="3988">
                        <c:v>5002</c:v>
                      </c:pt>
                      <c:pt idx="3989">
                        <c:v>5003</c:v>
                      </c:pt>
                      <c:pt idx="3990">
                        <c:v>5004</c:v>
                      </c:pt>
                      <c:pt idx="3991">
                        <c:v>5005</c:v>
                      </c:pt>
                      <c:pt idx="3992">
                        <c:v>5006</c:v>
                      </c:pt>
                      <c:pt idx="3993">
                        <c:v>5007</c:v>
                      </c:pt>
                      <c:pt idx="3994">
                        <c:v>5009</c:v>
                      </c:pt>
                      <c:pt idx="3995">
                        <c:v>5010</c:v>
                      </c:pt>
                      <c:pt idx="3996">
                        <c:v>5011</c:v>
                      </c:pt>
                      <c:pt idx="3997">
                        <c:v>5012</c:v>
                      </c:pt>
                      <c:pt idx="3998">
                        <c:v>5014</c:v>
                      </c:pt>
                      <c:pt idx="3999">
                        <c:v>5015</c:v>
                      </c:pt>
                      <c:pt idx="4000">
                        <c:v>5016</c:v>
                      </c:pt>
                      <c:pt idx="4001">
                        <c:v>5017</c:v>
                      </c:pt>
                      <c:pt idx="4002">
                        <c:v>5018</c:v>
                      </c:pt>
                      <c:pt idx="4003">
                        <c:v>5019</c:v>
                      </c:pt>
                      <c:pt idx="4004">
                        <c:v>5020</c:v>
                      </c:pt>
                      <c:pt idx="4005">
                        <c:v>5023</c:v>
                      </c:pt>
                      <c:pt idx="4006">
                        <c:v>5024</c:v>
                      </c:pt>
                      <c:pt idx="4007">
                        <c:v>5026</c:v>
                      </c:pt>
                      <c:pt idx="4008">
                        <c:v>5027</c:v>
                      </c:pt>
                      <c:pt idx="4009">
                        <c:v>5029</c:v>
                      </c:pt>
                      <c:pt idx="4010">
                        <c:v>5030</c:v>
                      </c:pt>
                      <c:pt idx="4011">
                        <c:v>5031</c:v>
                      </c:pt>
                      <c:pt idx="4012">
                        <c:v>5032</c:v>
                      </c:pt>
                      <c:pt idx="4013">
                        <c:v>5033</c:v>
                      </c:pt>
                      <c:pt idx="4014">
                        <c:v>5036</c:v>
                      </c:pt>
                      <c:pt idx="4015">
                        <c:v>5037</c:v>
                      </c:pt>
                      <c:pt idx="4016">
                        <c:v>5038</c:v>
                      </c:pt>
                      <c:pt idx="4017">
                        <c:v>5039</c:v>
                      </c:pt>
                      <c:pt idx="4018">
                        <c:v>5041</c:v>
                      </c:pt>
                      <c:pt idx="4019">
                        <c:v>5042</c:v>
                      </c:pt>
                      <c:pt idx="4020">
                        <c:v>5043</c:v>
                      </c:pt>
                      <c:pt idx="4021">
                        <c:v>5044</c:v>
                      </c:pt>
                      <c:pt idx="4022">
                        <c:v>5045</c:v>
                      </c:pt>
                      <c:pt idx="4023">
                        <c:v>5046</c:v>
                      </c:pt>
                      <c:pt idx="4024">
                        <c:v>5047</c:v>
                      </c:pt>
                      <c:pt idx="4025">
                        <c:v>5048</c:v>
                      </c:pt>
                      <c:pt idx="4026">
                        <c:v>5049</c:v>
                      </c:pt>
                      <c:pt idx="4027">
                        <c:v>5050</c:v>
                      </c:pt>
                      <c:pt idx="4028">
                        <c:v>5051</c:v>
                      </c:pt>
                      <c:pt idx="4029">
                        <c:v>5052</c:v>
                      </c:pt>
                      <c:pt idx="4030">
                        <c:v>5053</c:v>
                      </c:pt>
                      <c:pt idx="4031">
                        <c:v>5054</c:v>
                      </c:pt>
                      <c:pt idx="4032">
                        <c:v>5055</c:v>
                      </c:pt>
                      <c:pt idx="4033">
                        <c:v>5057</c:v>
                      </c:pt>
                      <c:pt idx="4034">
                        <c:v>5058</c:v>
                      </c:pt>
                      <c:pt idx="4035">
                        <c:v>5059</c:v>
                      </c:pt>
                      <c:pt idx="4036">
                        <c:v>5060</c:v>
                      </c:pt>
                      <c:pt idx="4037">
                        <c:v>5061</c:v>
                      </c:pt>
                      <c:pt idx="4038">
                        <c:v>5062</c:v>
                      </c:pt>
                      <c:pt idx="4039">
                        <c:v>5063</c:v>
                      </c:pt>
                      <c:pt idx="4040">
                        <c:v>5064</c:v>
                      </c:pt>
                      <c:pt idx="4041">
                        <c:v>5065</c:v>
                      </c:pt>
                      <c:pt idx="4042">
                        <c:v>5066</c:v>
                      </c:pt>
                      <c:pt idx="4043">
                        <c:v>5067</c:v>
                      </c:pt>
                      <c:pt idx="4044">
                        <c:v>5068</c:v>
                      </c:pt>
                      <c:pt idx="4045">
                        <c:v>5069</c:v>
                      </c:pt>
                      <c:pt idx="4046">
                        <c:v>5070</c:v>
                      </c:pt>
                      <c:pt idx="4047">
                        <c:v>5071</c:v>
                      </c:pt>
                      <c:pt idx="4048">
                        <c:v>5072</c:v>
                      </c:pt>
                      <c:pt idx="4049">
                        <c:v>5073</c:v>
                      </c:pt>
                      <c:pt idx="4050">
                        <c:v>5074</c:v>
                      </c:pt>
                      <c:pt idx="4051">
                        <c:v>5075</c:v>
                      </c:pt>
                      <c:pt idx="4052">
                        <c:v>5076</c:v>
                      </c:pt>
                      <c:pt idx="4053">
                        <c:v>5077</c:v>
                      </c:pt>
                      <c:pt idx="4054">
                        <c:v>5078</c:v>
                      </c:pt>
                      <c:pt idx="4055">
                        <c:v>5079</c:v>
                      </c:pt>
                      <c:pt idx="4056">
                        <c:v>5080</c:v>
                      </c:pt>
                      <c:pt idx="4057">
                        <c:v>5081</c:v>
                      </c:pt>
                      <c:pt idx="4058">
                        <c:v>5083</c:v>
                      </c:pt>
                      <c:pt idx="4059">
                        <c:v>5084</c:v>
                      </c:pt>
                      <c:pt idx="4060">
                        <c:v>5085</c:v>
                      </c:pt>
                      <c:pt idx="4061">
                        <c:v>5086</c:v>
                      </c:pt>
                      <c:pt idx="4062">
                        <c:v>5087</c:v>
                      </c:pt>
                      <c:pt idx="4063">
                        <c:v>5088</c:v>
                      </c:pt>
                      <c:pt idx="4064">
                        <c:v>5089</c:v>
                      </c:pt>
                      <c:pt idx="4065">
                        <c:v>5090</c:v>
                      </c:pt>
                      <c:pt idx="4066">
                        <c:v>5091</c:v>
                      </c:pt>
                      <c:pt idx="4067">
                        <c:v>5092</c:v>
                      </c:pt>
                      <c:pt idx="4068">
                        <c:v>5093</c:v>
                      </c:pt>
                      <c:pt idx="4069">
                        <c:v>5094</c:v>
                      </c:pt>
                      <c:pt idx="4070">
                        <c:v>5095</c:v>
                      </c:pt>
                      <c:pt idx="4071">
                        <c:v>5096</c:v>
                      </c:pt>
                      <c:pt idx="4072">
                        <c:v>5098</c:v>
                      </c:pt>
                      <c:pt idx="4073">
                        <c:v>5099</c:v>
                      </c:pt>
                      <c:pt idx="4074">
                        <c:v>5100</c:v>
                      </c:pt>
                      <c:pt idx="4075">
                        <c:v>5101</c:v>
                      </c:pt>
                      <c:pt idx="4076">
                        <c:v>5102</c:v>
                      </c:pt>
                      <c:pt idx="4077">
                        <c:v>5103</c:v>
                      </c:pt>
                      <c:pt idx="4078">
                        <c:v>5104</c:v>
                      </c:pt>
                      <c:pt idx="4079">
                        <c:v>5105</c:v>
                      </c:pt>
                      <c:pt idx="4080">
                        <c:v>5106</c:v>
                      </c:pt>
                      <c:pt idx="4081">
                        <c:v>5107</c:v>
                      </c:pt>
                      <c:pt idx="4082">
                        <c:v>5108</c:v>
                      </c:pt>
                      <c:pt idx="4083">
                        <c:v>5110</c:v>
                      </c:pt>
                      <c:pt idx="4084">
                        <c:v>5111</c:v>
                      </c:pt>
                      <c:pt idx="4085">
                        <c:v>5112</c:v>
                      </c:pt>
                      <c:pt idx="4086">
                        <c:v>5113</c:v>
                      </c:pt>
                      <c:pt idx="4087">
                        <c:v>5114</c:v>
                      </c:pt>
                      <c:pt idx="4088">
                        <c:v>5115</c:v>
                      </c:pt>
                      <c:pt idx="4089">
                        <c:v>5116</c:v>
                      </c:pt>
                      <c:pt idx="4090">
                        <c:v>5117</c:v>
                      </c:pt>
                      <c:pt idx="4091">
                        <c:v>5118</c:v>
                      </c:pt>
                      <c:pt idx="4092">
                        <c:v>5119</c:v>
                      </c:pt>
                      <c:pt idx="4093">
                        <c:v>5120</c:v>
                      </c:pt>
                      <c:pt idx="4094">
                        <c:v>5121</c:v>
                      </c:pt>
                      <c:pt idx="4095">
                        <c:v>5122</c:v>
                      </c:pt>
                      <c:pt idx="4096">
                        <c:v>5123</c:v>
                      </c:pt>
                      <c:pt idx="4097">
                        <c:v>5124</c:v>
                      </c:pt>
                      <c:pt idx="4098">
                        <c:v>5125</c:v>
                      </c:pt>
                      <c:pt idx="4099">
                        <c:v>5126</c:v>
                      </c:pt>
                      <c:pt idx="4100">
                        <c:v>5127</c:v>
                      </c:pt>
                      <c:pt idx="4101">
                        <c:v>5128</c:v>
                      </c:pt>
                      <c:pt idx="4102">
                        <c:v>5129</c:v>
                      </c:pt>
                      <c:pt idx="4103">
                        <c:v>5130</c:v>
                      </c:pt>
                      <c:pt idx="4104">
                        <c:v>5131</c:v>
                      </c:pt>
                      <c:pt idx="4105">
                        <c:v>5132</c:v>
                      </c:pt>
                      <c:pt idx="4106">
                        <c:v>5134</c:v>
                      </c:pt>
                      <c:pt idx="4107">
                        <c:v>5135</c:v>
                      </c:pt>
                      <c:pt idx="4108">
                        <c:v>5136</c:v>
                      </c:pt>
                      <c:pt idx="4109">
                        <c:v>5137</c:v>
                      </c:pt>
                      <c:pt idx="4110">
                        <c:v>5138</c:v>
                      </c:pt>
                      <c:pt idx="4111">
                        <c:v>5139</c:v>
                      </c:pt>
                      <c:pt idx="4112">
                        <c:v>5140</c:v>
                      </c:pt>
                      <c:pt idx="4113">
                        <c:v>5141</c:v>
                      </c:pt>
                      <c:pt idx="4114">
                        <c:v>5142</c:v>
                      </c:pt>
                      <c:pt idx="4115">
                        <c:v>5143</c:v>
                      </c:pt>
                      <c:pt idx="4116">
                        <c:v>5144</c:v>
                      </c:pt>
                      <c:pt idx="4117">
                        <c:v>5145</c:v>
                      </c:pt>
                      <c:pt idx="4118">
                        <c:v>5146</c:v>
                      </c:pt>
                      <c:pt idx="4119">
                        <c:v>5147</c:v>
                      </c:pt>
                      <c:pt idx="4120">
                        <c:v>5148</c:v>
                      </c:pt>
                      <c:pt idx="4121">
                        <c:v>5149</c:v>
                      </c:pt>
                      <c:pt idx="4122">
                        <c:v>5150</c:v>
                      </c:pt>
                      <c:pt idx="4123">
                        <c:v>5151</c:v>
                      </c:pt>
                      <c:pt idx="4124">
                        <c:v>5152</c:v>
                      </c:pt>
                      <c:pt idx="4125">
                        <c:v>5153</c:v>
                      </c:pt>
                      <c:pt idx="4126">
                        <c:v>5154</c:v>
                      </c:pt>
                      <c:pt idx="4127">
                        <c:v>5155</c:v>
                      </c:pt>
                      <c:pt idx="4128">
                        <c:v>5156</c:v>
                      </c:pt>
                      <c:pt idx="4129">
                        <c:v>5157</c:v>
                      </c:pt>
                      <c:pt idx="4130">
                        <c:v>5159</c:v>
                      </c:pt>
                      <c:pt idx="4131">
                        <c:v>5160</c:v>
                      </c:pt>
                      <c:pt idx="4132">
                        <c:v>5161</c:v>
                      </c:pt>
                      <c:pt idx="4133">
                        <c:v>5162</c:v>
                      </c:pt>
                      <c:pt idx="4134">
                        <c:v>5163</c:v>
                      </c:pt>
                      <c:pt idx="4135">
                        <c:v>5164</c:v>
                      </c:pt>
                      <c:pt idx="4136">
                        <c:v>5165</c:v>
                      </c:pt>
                      <c:pt idx="4137">
                        <c:v>5166</c:v>
                      </c:pt>
                      <c:pt idx="4138">
                        <c:v>5167</c:v>
                      </c:pt>
                      <c:pt idx="4139">
                        <c:v>5168</c:v>
                      </c:pt>
                      <c:pt idx="4140">
                        <c:v>5169</c:v>
                      </c:pt>
                      <c:pt idx="4141">
                        <c:v>5170</c:v>
                      </c:pt>
                      <c:pt idx="4142">
                        <c:v>5171</c:v>
                      </c:pt>
                      <c:pt idx="4143">
                        <c:v>5172</c:v>
                      </c:pt>
                      <c:pt idx="4144">
                        <c:v>5173</c:v>
                      </c:pt>
                      <c:pt idx="4145">
                        <c:v>5174</c:v>
                      </c:pt>
                      <c:pt idx="4146">
                        <c:v>5175</c:v>
                      </c:pt>
                      <c:pt idx="4147">
                        <c:v>5176</c:v>
                      </c:pt>
                      <c:pt idx="4148">
                        <c:v>5177</c:v>
                      </c:pt>
                      <c:pt idx="4149">
                        <c:v>5178</c:v>
                      </c:pt>
                      <c:pt idx="4150">
                        <c:v>5179</c:v>
                      </c:pt>
                      <c:pt idx="4151">
                        <c:v>5180</c:v>
                      </c:pt>
                      <c:pt idx="4152">
                        <c:v>5181</c:v>
                      </c:pt>
                      <c:pt idx="4153">
                        <c:v>5182</c:v>
                      </c:pt>
                      <c:pt idx="4154">
                        <c:v>5183</c:v>
                      </c:pt>
                      <c:pt idx="4155">
                        <c:v>5184</c:v>
                      </c:pt>
                      <c:pt idx="4156">
                        <c:v>5185</c:v>
                      </c:pt>
                      <c:pt idx="4157">
                        <c:v>5186</c:v>
                      </c:pt>
                      <c:pt idx="4158">
                        <c:v>5187</c:v>
                      </c:pt>
                      <c:pt idx="4159">
                        <c:v>5188</c:v>
                      </c:pt>
                      <c:pt idx="4160">
                        <c:v>5189</c:v>
                      </c:pt>
                      <c:pt idx="4161">
                        <c:v>5190</c:v>
                      </c:pt>
                      <c:pt idx="4162">
                        <c:v>5191</c:v>
                      </c:pt>
                      <c:pt idx="4163">
                        <c:v>5192</c:v>
                      </c:pt>
                      <c:pt idx="4164">
                        <c:v>5194</c:v>
                      </c:pt>
                      <c:pt idx="4165">
                        <c:v>5195</c:v>
                      </c:pt>
                      <c:pt idx="4166">
                        <c:v>5196</c:v>
                      </c:pt>
                      <c:pt idx="4167">
                        <c:v>5197</c:v>
                      </c:pt>
                      <c:pt idx="4168">
                        <c:v>5198</c:v>
                      </c:pt>
                      <c:pt idx="4169">
                        <c:v>5199</c:v>
                      </c:pt>
                      <c:pt idx="4170">
                        <c:v>5200</c:v>
                      </c:pt>
                      <c:pt idx="4171">
                        <c:v>5202</c:v>
                      </c:pt>
                      <c:pt idx="4172">
                        <c:v>5203</c:v>
                      </c:pt>
                      <c:pt idx="4173">
                        <c:v>5204</c:v>
                      </c:pt>
                      <c:pt idx="4174">
                        <c:v>5205</c:v>
                      </c:pt>
                      <c:pt idx="4175">
                        <c:v>5206</c:v>
                      </c:pt>
                      <c:pt idx="4176">
                        <c:v>5209</c:v>
                      </c:pt>
                      <c:pt idx="4177">
                        <c:v>5210</c:v>
                      </c:pt>
                      <c:pt idx="4178">
                        <c:v>5211</c:v>
                      </c:pt>
                      <c:pt idx="4179">
                        <c:v>5212</c:v>
                      </c:pt>
                      <c:pt idx="4180">
                        <c:v>5213</c:v>
                      </c:pt>
                      <c:pt idx="4181">
                        <c:v>5214</c:v>
                      </c:pt>
                      <c:pt idx="4182">
                        <c:v>5215</c:v>
                      </c:pt>
                      <c:pt idx="4183">
                        <c:v>5216</c:v>
                      </c:pt>
                      <c:pt idx="4184">
                        <c:v>5217</c:v>
                      </c:pt>
                      <c:pt idx="4185">
                        <c:v>5218</c:v>
                      </c:pt>
                      <c:pt idx="4186">
                        <c:v>5219</c:v>
                      </c:pt>
                      <c:pt idx="4187">
                        <c:v>5220</c:v>
                      </c:pt>
                      <c:pt idx="4188">
                        <c:v>5221</c:v>
                      </c:pt>
                      <c:pt idx="4189">
                        <c:v>5222</c:v>
                      </c:pt>
                      <c:pt idx="4190">
                        <c:v>5223</c:v>
                      </c:pt>
                      <c:pt idx="4191">
                        <c:v>5224</c:v>
                      </c:pt>
                      <c:pt idx="4192">
                        <c:v>5225</c:v>
                      </c:pt>
                      <c:pt idx="4193">
                        <c:v>5226</c:v>
                      </c:pt>
                      <c:pt idx="4194">
                        <c:v>5227</c:v>
                      </c:pt>
                      <c:pt idx="4195">
                        <c:v>5228</c:v>
                      </c:pt>
                      <c:pt idx="4196">
                        <c:v>5229</c:v>
                      </c:pt>
                      <c:pt idx="4197">
                        <c:v>5231</c:v>
                      </c:pt>
                      <c:pt idx="4198">
                        <c:v>5232</c:v>
                      </c:pt>
                      <c:pt idx="4199">
                        <c:v>5233</c:v>
                      </c:pt>
                      <c:pt idx="4200">
                        <c:v>5234</c:v>
                      </c:pt>
                      <c:pt idx="4201">
                        <c:v>5236</c:v>
                      </c:pt>
                      <c:pt idx="4202">
                        <c:v>5238</c:v>
                      </c:pt>
                      <c:pt idx="4203">
                        <c:v>5239</c:v>
                      </c:pt>
                      <c:pt idx="4204">
                        <c:v>5240</c:v>
                      </c:pt>
                      <c:pt idx="4205">
                        <c:v>5242</c:v>
                      </c:pt>
                      <c:pt idx="4206">
                        <c:v>5243</c:v>
                      </c:pt>
                      <c:pt idx="4207">
                        <c:v>5244</c:v>
                      </c:pt>
                      <c:pt idx="4208">
                        <c:v>5245</c:v>
                      </c:pt>
                      <c:pt idx="4209">
                        <c:v>5246</c:v>
                      </c:pt>
                      <c:pt idx="4210">
                        <c:v>5247</c:v>
                      </c:pt>
                      <c:pt idx="4211">
                        <c:v>5248</c:v>
                      </c:pt>
                      <c:pt idx="4212">
                        <c:v>5249</c:v>
                      </c:pt>
                      <c:pt idx="4213">
                        <c:v>5250</c:v>
                      </c:pt>
                      <c:pt idx="4214">
                        <c:v>5251</c:v>
                      </c:pt>
                      <c:pt idx="4215">
                        <c:v>5252</c:v>
                      </c:pt>
                      <c:pt idx="4216">
                        <c:v>5253</c:v>
                      </c:pt>
                      <c:pt idx="4217">
                        <c:v>5254</c:v>
                      </c:pt>
                      <c:pt idx="4218">
                        <c:v>5255</c:v>
                      </c:pt>
                      <c:pt idx="4219">
                        <c:v>5256</c:v>
                      </c:pt>
                      <c:pt idx="4220">
                        <c:v>5257</c:v>
                      </c:pt>
                      <c:pt idx="4221">
                        <c:v>5258</c:v>
                      </c:pt>
                      <c:pt idx="4222">
                        <c:v>5259</c:v>
                      </c:pt>
                      <c:pt idx="4223">
                        <c:v>5260</c:v>
                      </c:pt>
                      <c:pt idx="4224">
                        <c:v>5261</c:v>
                      </c:pt>
                      <c:pt idx="4225">
                        <c:v>5262</c:v>
                      </c:pt>
                      <c:pt idx="4226">
                        <c:v>5263</c:v>
                      </c:pt>
                      <c:pt idx="4227">
                        <c:v>5264</c:v>
                      </c:pt>
                      <c:pt idx="4228">
                        <c:v>5265</c:v>
                      </c:pt>
                      <c:pt idx="4229">
                        <c:v>5266</c:v>
                      </c:pt>
                      <c:pt idx="4230">
                        <c:v>5267</c:v>
                      </c:pt>
                      <c:pt idx="4231">
                        <c:v>5268</c:v>
                      </c:pt>
                      <c:pt idx="4232">
                        <c:v>5269</c:v>
                      </c:pt>
                      <c:pt idx="4233">
                        <c:v>5270</c:v>
                      </c:pt>
                      <c:pt idx="4234">
                        <c:v>5271</c:v>
                      </c:pt>
                      <c:pt idx="4235">
                        <c:v>5272</c:v>
                      </c:pt>
                      <c:pt idx="4236">
                        <c:v>5273</c:v>
                      </c:pt>
                      <c:pt idx="4237">
                        <c:v>5274</c:v>
                      </c:pt>
                      <c:pt idx="4238">
                        <c:v>5275</c:v>
                      </c:pt>
                      <c:pt idx="4239">
                        <c:v>5276</c:v>
                      </c:pt>
                      <c:pt idx="4240">
                        <c:v>5277</c:v>
                      </c:pt>
                      <c:pt idx="4241">
                        <c:v>5279</c:v>
                      </c:pt>
                      <c:pt idx="4242">
                        <c:v>5280</c:v>
                      </c:pt>
                      <c:pt idx="4243">
                        <c:v>5281</c:v>
                      </c:pt>
                      <c:pt idx="4244">
                        <c:v>5282</c:v>
                      </c:pt>
                      <c:pt idx="4245">
                        <c:v>5283</c:v>
                      </c:pt>
                      <c:pt idx="4246">
                        <c:v>5284</c:v>
                      </c:pt>
                      <c:pt idx="4247">
                        <c:v>5285</c:v>
                      </c:pt>
                      <c:pt idx="4248">
                        <c:v>5286</c:v>
                      </c:pt>
                      <c:pt idx="4249">
                        <c:v>5287</c:v>
                      </c:pt>
                      <c:pt idx="4250">
                        <c:v>5288</c:v>
                      </c:pt>
                      <c:pt idx="4251">
                        <c:v>5289</c:v>
                      </c:pt>
                      <c:pt idx="4252">
                        <c:v>5290</c:v>
                      </c:pt>
                      <c:pt idx="4253">
                        <c:v>5291</c:v>
                      </c:pt>
                      <c:pt idx="4254">
                        <c:v>5292</c:v>
                      </c:pt>
                      <c:pt idx="4255">
                        <c:v>5293</c:v>
                      </c:pt>
                      <c:pt idx="4256">
                        <c:v>5294</c:v>
                      </c:pt>
                      <c:pt idx="4257">
                        <c:v>5295</c:v>
                      </c:pt>
                      <c:pt idx="4258">
                        <c:v>5296</c:v>
                      </c:pt>
                      <c:pt idx="4259">
                        <c:v>5297</c:v>
                      </c:pt>
                      <c:pt idx="4260">
                        <c:v>5298</c:v>
                      </c:pt>
                      <c:pt idx="4261">
                        <c:v>5299</c:v>
                      </c:pt>
                      <c:pt idx="4262">
                        <c:v>5300</c:v>
                      </c:pt>
                      <c:pt idx="4263">
                        <c:v>5301</c:v>
                      </c:pt>
                      <c:pt idx="4264">
                        <c:v>5302</c:v>
                      </c:pt>
                      <c:pt idx="4265">
                        <c:v>5303</c:v>
                      </c:pt>
                      <c:pt idx="4266">
                        <c:v>5304</c:v>
                      </c:pt>
                      <c:pt idx="4267">
                        <c:v>5305</c:v>
                      </c:pt>
                      <c:pt idx="4268">
                        <c:v>5307</c:v>
                      </c:pt>
                      <c:pt idx="4269">
                        <c:v>5308</c:v>
                      </c:pt>
                      <c:pt idx="4270">
                        <c:v>5309</c:v>
                      </c:pt>
                      <c:pt idx="4271">
                        <c:v>5310</c:v>
                      </c:pt>
                      <c:pt idx="4272">
                        <c:v>5311</c:v>
                      </c:pt>
                      <c:pt idx="4273">
                        <c:v>5312</c:v>
                      </c:pt>
                      <c:pt idx="4274">
                        <c:v>5313</c:v>
                      </c:pt>
                      <c:pt idx="4275">
                        <c:v>5314</c:v>
                      </c:pt>
                      <c:pt idx="4276">
                        <c:v>5315</c:v>
                      </c:pt>
                      <c:pt idx="4277">
                        <c:v>5316</c:v>
                      </c:pt>
                      <c:pt idx="4278">
                        <c:v>5317</c:v>
                      </c:pt>
                      <c:pt idx="4279">
                        <c:v>5318</c:v>
                      </c:pt>
                      <c:pt idx="4280">
                        <c:v>5319</c:v>
                      </c:pt>
                      <c:pt idx="4281">
                        <c:v>5320</c:v>
                      </c:pt>
                      <c:pt idx="4282">
                        <c:v>5321</c:v>
                      </c:pt>
                      <c:pt idx="4283">
                        <c:v>5322</c:v>
                      </c:pt>
                      <c:pt idx="4284">
                        <c:v>5323</c:v>
                      </c:pt>
                      <c:pt idx="4285">
                        <c:v>5324</c:v>
                      </c:pt>
                      <c:pt idx="4286">
                        <c:v>5325</c:v>
                      </c:pt>
                      <c:pt idx="4287">
                        <c:v>5326</c:v>
                      </c:pt>
                      <c:pt idx="4288">
                        <c:v>5327</c:v>
                      </c:pt>
                      <c:pt idx="4289">
                        <c:v>5328</c:v>
                      </c:pt>
                      <c:pt idx="4290">
                        <c:v>5329</c:v>
                      </c:pt>
                      <c:pt idx="4291">
                        <c:v>5330</c:v>
                      </c:pt>
                      <c:pt idx="4292">
                        <c:v>5331</c:v>
                      </c:pt>
                      <c:pt idx="4293">
                        <c:v>5334</c:v>
                      </c:pt>
                      <c:pt idx="4294">
                        <c:v>5335</c:v>
                      </c:pt>
                      <c:pt idx="4295">
                        <c:v>5336</c:v>
                      </c:pt>
                      <c:pt idx="4296">
                        <c:v>5337</c:v>
                      </c:pt>
                      <c:pt idx="4297">
                        <c:v>5338</c:v>
                      </c:pt>
                      <c:pt idx="4298">
                        <c:v>5339</c:v>
                      </c:pt>
                      <c:pt idx="4299">
                        <c:v>5340</c:v>
                      </c:pt>
                      <c:pt idx="4300">
                        <c:v>5342</c:v>
                      </c:pt>
                      <c:pt idx="4301">
                        <c:v>5343</c:v>
                      </c:pt>
                      <c:pt idx="4302">
                        <c:v>5344</c:v>
                      </c:pt>
                      <c:pt idx="4303">
                        <c:v>5345</c:v>
                      </c:pt>
                      <c:pt idx="4304">
                        <c:v>5346</c:v>
                      </c:pt>
                      <c:pt idx="4305">
                        <c:v>5348</c:v>
                      </c:pt>
                      <c:pt idx="4306">
                        <c:v>5349</c:v>
                      </c:pt>
                      <c:pt idx="4307">
                        <c:v>5350</c:v>
                      </c:pt>
                      <c:pt idx="4308">
                        <c:v>5351</c:v>
                      </c:pt>
                      <c:pt idx="4309">
                        <c:v>5352</c:v>
                      </c:pt>
                      <c:pt idx="4310">
                        <c:v>5353</c:v>
                      </c:pt>
                      <c:pt idx="4311">
                        <c:v>5354</c:v>
                      </c:pt>
                      <c:pt idx="4312">
                        <c:v>5355</c:v>
                      </c:pt>
                      <c:pt idx="4313">
                        <c:v>5356</c:v>
                      </c:pt>
                      <c:pt idx="4314">
                        <c:v>5357</c:v>
                      </c:pt>
                      <c:pt idx="4315">
                        <c:v>5358</c:v>
                      </c:pt>
                      <c:pt idx="4316">
                        <c:v>5359</c:v>
                      </c:pt>
                      <c:pt idx="4317">
                        <c:v>5360</c:v>
                      </c:pt>
                      <c:pt idx="4318">
                        <c:v>5361</c:v>
                      </c:pt>
                      <c:pt idx="4319">
                        <c:v>5362</c:v>
                      </c:pt>
                      <c:pt idx="4320">
                        <c:v>5363</c:v>
                      </c:pt>
                      <c:pt idx="4321">
                        <c:v>5364</c:v>
                      </c:pt>
                      <c:pt idx="4322">
                        <c:v>5365</c:v>
                      </c:pt>
                      <c:pt idx="4323">
                        <c:v>5366</c:v>
                      </c:pt>
                      <c:pt idx="4324">
                        <c:v>5367</c:v>
                      </c:pt>
                      <c:pt idx="4325">
                        <c:v>5368</c:v>
                      </c:pt>
                      <c:pt idx="4326">
                        <c:v>5369</c:v>
                      </c:pt>
                      <c:pt idx="4327">
                        <c:v>5370</c:v>
                      </c:pt>
                      <c:pt idx="4328">
                        <c:v>5371</c:v>
                      </c:pt>
                      <c:pt idx="4329">
                        <c:v>5372</c:v>
                      </c:pt>
                      <c:pt idx="4330">
                        <c:v>5373</c:v>
                      </c:pt>
                      <c:pt idx="4331">
                        <c:v>5374</c:v>
                      </c:pt>
                      <c:pt idx="4332">
                        <c:v>5375</c:v>
                      </c:pt>
                      <c:pt idx="4333">
                        <c:v>5376</c:v>
                      </c:pt>
                      <c:pt idx="4334">
                        <c:v>5377</c:v>
                      </c:pt>
                      <c:pt idx="4335">
                        <c:v>5378</c:v>
                      </c:pt>
                      <c:pt idx="4336">
                        <c:v>5379</c:v>
                      </c:pt>
                      <c:pt idx="4337">
                        <c:v>5380</c:v>
                      </c:pt>
                      <c:pt idx="4338">
                        <c:v>5382</c:v>
                      </c:pt>
                      <c:pt idx="4339">
                        <c:v>5383</c:v>
                      </c:pt>
                      <c:pt idx="4340">
                        <c:v>5384</c:v>
                      </c:pt>
                      <c:pt idx="4341">
                        <c:v>5385</c:v>
                      </c:pt>
                      <c:pt idx="4342">
                        <c:v>5386</c:v>
                      </c:pt>
                      <c:pt idx="4343">
                        <c:v>5388</c:v>
                      </c:pt>
                      <c:pt idx="4344">
                        <c:v>5390</c:v>
                      </c:pt>
                      <c:pt idx="4345">
                        <c:v>5391</c:v>
                      </c:pt>
                      <c:pt idx="4346">
                        <c:v>5392</c:v>
                      </c:pt>
                      <c:pt idx="4347">
                        <c:v>5393</c:v>
                      </c:pt>
                      <c:pt idx="4348">
                        <c:v>5394</c:v>
                      </c:pt>
                      <c:pt idx="4349">
                        <c:v>5395</c:v>
                      </c:pt>
                      <c:pt idx="4350">
                        <c:v>5396</c:v>
                      </c:pt>
                      <c:pt idx="4351">
                        <c:v>5397</c:v>
                      </c:pt>
                      <c:pt idx="4352">
                        <c:v>5398</c:v>
                      </c:pt>
                      <c:pt idx="4353">
                        <c:v>5399</c:v>
                      </c:pt>
                      <c:pt idx="4354">
                        <c:v>5400</c:v>
                      </c:pt>
                      <c:pt idx="4355">
                        <c:v>5402</c:v>
                      </c:pt>
                      <c:pt idx="4356">
                        <c:v>5403</c:v>
                      </c:pt>
                      <c:pt idx="4357">
                        <c:v>5404</c:v>
                      </c:pt>
                      <c:pt idx="4358">
                        <c:v>5405</c:v>
                      </c:pt>
                      <c:pt idx="4359">
                        <c:v>5406</c:v>
                      </c:pt>
                      <c:pt idx="4360">
                        <c:v>5407</c:v>
                      </c:pt>
                      <c:pt idx="4361">
                        <c:v>5408</c:v>
                      </c:pt>
                      <c:pt idx="4362">
                        <c:v>5409</c:v>
                      </c:pt>
                      <c:pt idx="4363">
                        <c:v>5410</c:v>
                      </c:pt>
                      <c:pt idx="4364">
                        <c:v>5411</c:v>
                      </c:pt>
                      <c:pt idx="4365">
                        <c:v>5412</c:v>
                      </c:pt>
                      <c:pt idx="4366">
                        <c:v>5413</c:v>
                      </c:pt>
                      <c:pt idx="4367">
                        <c:v>5414</c:v>
                      </c:pt>
                      <c:pt idx="4368">
                        <c:v>5415</c:v>
                      </c:pt>
                      <c:pt idx="4369">
                        <c:v>5416</c:v>
                      </c:pt>
                      <c:pt idx="4370">
                        <c:v>5417</c:v>
                      </c:pt>
                      <c:pt idx="4371">
                        <c:v>5418</c:v>
                      </c:pt>
                      <c:pt idx="4372">
                        <c:v>5419</c:v>
                      </c:pt>
                      <c:pt idx="4373">
                        <c:v>5421</c:v>
                      </c:pt>
                      <c:pt idx="4374">
                        <c:v>5422</c:v>
                      </c:pt>
                      <c:pt idx="4375">
                        <c:v>5423</c:v>
                      </c:pt>
                      <c:pt idx="4376">
                        <c:v>5424</c:v>
                      </c:pt>
                      <c:pt idx="4377">
                        <c:v>5426</c:v>
                      </c:pt>
                      <c:pt idx="4378">
                        <c:v>5427</c:v>
                      </c:pt>
                      <c:pt idx="4379">
                        <c:v>5428</c:v>
                      </c:pt>
                      <c:pt idx="4380">
                        <c:v>5429</c:v>
                      </c:pt>
                      <c:pt idx="4381">
                        <c:v>5430</c:v>
                      </c:pt>
                      <c:pt idx="4382">
                        <c:v>5431</c:v>
                      </c:pt>
                      <c:pt idx="4383">
                        <c:v>5432</c:v>
                      </c:pt>
                      <c:pt idx="4384">
                        <c:v>5433</c:v>
                      </c:pt>
                      <c:pt idx="4385">
                        <c:v>5434</c:v>
                      </c:pt>
                      <c:pt idx="4386">
                        <c:v>5435</c:v>
                      </c:pt>
                      <c:pt idx="4387">
                        <c:v>5436</c:v>
                      </c:pt>
                      <c:pt idx="4388">
                        <c:v>5437</c:v>
                      </c:pt>
                      <c:pt idx="4389">
                        <c:v>5438</c:v>
                      </c:pt>
                      <c:pt idx="4390">
                        <c:v>5439</c:v>
                      </c:pt>
                      <c:pt idx="4391">
                        <c:v>5441</c:v>
                      </c:pt>
                      <c:pt idx="4392">
                        <c:v>5442</c:v>
                      </c:pt>
                      <c:pt idx="4393">
                        <c:v>5444</c:v>
                      </c:pt>
                      <c:pt idx="4394">
                        <c:v>5445</c:v>
                      </c:pt>
                      <c:pt idx="4395">
                        <c:v>5446</c:v>
                      </c:pt>
                      <c:pt idx="4396">
                        <c:v>5448</c:v>
                      </c:pt>
                      <c:pt idx="4397">
                        <c:v>5449</c:v>
                      </c:pt>
                      <c:pt idx="4398">
                        <c:v>5452</c:v>
                      </c:pt>
                      <c:pt idx="4399">
                        <c:v>5453</c:v>
                      </c:pt>
                      <c:pt idx="4400">
                        <c:v>5454</c:v>
                      </c:pt>
                      <c:pt idx="4401">
                        <c:v>5455</c:v>
                      </c:pt>
                      <c:pt idx="4402">
                        <c:v>5456</c:v>
                      </c:pt>
                      <c:pt idx="4403">
                        <c:v>5457</c:v>
                      </c:pt>
                      <c:pt idx="4404">
                        <c:v>5459</c:v>
                      </c:pt>
                      <c:pt idx="4405">
                        <c:v>5460</c:v>
                      </c:pt>
                      <c:pt idx="4406">
                        <c:v>5461</c:v>
                      </c:pt>
                      <c:pt idx="4407">
                        <c:v>5462</c:v>
                      </c:pt>
                      <c:pt idx="4408">
                        <c:v>5463</c:v>
                      </c:pt>
                      <c:pt idx="4409">
                        <c:v>5464</c:v>
                      </c:pt>
                      <c:pt idx="4410">
                        <c:v>5465</c:v>
                      </c:pt>
                      <c:pt idx="4411">
                        <c:v>5466</c:v>
                      </c:pt>
                      <c:pt idx="4412">
                        <c:v>5467</c:v>
                      </c:pt>
                      <c:pt idx="4413">
                        <c:v>5468</c:v>
                      </c:pt>
                      <c:pt idx="4414">
                        <c:v>5469</c:v>
                      </c:pt>
                      <c:pt idx="4415">
                        <c:v>5470</c:v>
                      </c:pt>
                      <c:pt idx="4416">
                        <c:v>5471</c:v>
                      </c:pt>
                      <c:pt idx="4417">
                        <c:v>5472</c:v>
                      </c:pt>
                      <c:pt idx="4418">
                        <c:v>5473</c:v>
                      </c:pt>
                      <c:pt idx="4419">
                        <c:v>5474</c:v>
                      </c:pt>
                      <c:pt idx="4420">
                        <c:v>5475</c:v>
                      </c:pt>
                      <c:pt idx="4421">
                        <c:v>5477</c:v>
                      </c:pt>
                      <c:pt idx="4422">
                        <c:v>5478</c:v>
                      </c:pt>
                      <c:pt idx="4423">
                        <c:v>5479</c:v>
                      </c:pt>
                      <c:pt idx="4424">
                        <c:v>5480</c:v>
                      </c:pt>
                      <c:pt idx="4425">
                        <c:v>5482</c:v>
                      </c:pt>
                      <c:pt idx="4426">
                        <c:v>5483</c:v>
                      </c:pt>
                      <c:pt idx="4427">
                        <c:v>5484</c:v>
                      </c:pt>
                      <c:pt idx="4428">
                        <c:v>5485</c:v>
                      </c:pt>
                      <c:pt idx="4429">
                        <c:v>5486</c:v>
                      </c:pt>
                      <c:pt idx="4430">
                        <c:v>5487</c:v>
                      </c:pt>
                      <c:pt idx="4431">
                        <c:v>5488</c:v>
                      </c:pt>
                      <c:pt idx="4432">
                        <c:v>5489</c:v>
                      </c:pt>
                      <c:pt idx="4433">
                        <c:v>5490</c:v>
                      </c:pt>
                      <c:pt idx="4434">
                        <c:v>5491</c:v>
                      </c:pt>
                      <c:pt idx="4435">
                        <c:v>5492</c:v>
                      </c:pt>
                      <c:pt idx="4436">
                        <c:v>5493</c:v>
                      </c:pt>
                      <c:pt idx="4437">
                        <c:v>5494</c:v>
                      </c:pt>
                      <c:pt idx="4438">
                        <c:v>5495</c:v>
                      </c:pt>
                      <c:pt idx="4439">
                        <c:v>5497</c:v>
                      </c:pt>
                      <c:pt idx="4440">
                        <c:v>5498</c:v>
                      </c:pt>
                      <c:pt idx="4441">
                        <c:v>5499</c:v>
                      </c:pt>
                      <c:pt idx="4442">
                        <c:v>5500</c:v>
                      </c:pt>
                      <c:pt idx="4443">
                        <c:v>5501</c:v>
                      </c:pt>
                      <c:pt idx="4444">
                        <c:v>5502</c:v>
                      </c:pt>
                      <c:pt idx="4445">
                        <c:v>5504</c:v>
                      </c:pt>
                      <c:pt idx="4446">
                        <c:v>5505</c:v>
                      </c:pt>
                      <c:pt idx="4447">
                        <c:v>5506</c:v>
                      </c:pt>
                      <c:pt idx="4448">
                        <c:v>5507</c:v>
                      </c:pt>
                      <c:pt idx="4449">
                        <c:v>5509</c:v>
                      </c:pt>
                      <c:pt idx="4450">
                        <c:v>5510</c:v>
                      </c:pt>
                      <c:pt idx="4451">
                        <c:v>5511</c:v>
                      </c:pt>
                      <c:pt idx="4452">
                        <c:v>5512</c:v>
                      </c:pt>
                      <c:pt idx="4453">
                        <c:v>5514</c:v>
                      </c:pt>
                      <c:pt idx="4454">
                        <c:v>5516</c:v>
                      </c:pt>
                      <c:pt idx="4455">
                        <c:v>5517</c:v>
                      </c:pt>
                      <c:pt idx="4456">
                        <c:v>5518</c:v>
                      </c:pt>
                      <c:pt idx="4457">
                        <c:v>5520</c:v>
                      </c:pt>
                      <c:pt idx="4458">
                        <c:v>5521</c:v>
                      </c:pt>
                      <c:pt idx="4459">
                        <c:v>5523</c:v>
                      </c:pt>
                      <c:pt idx="4460">
                        <c:v>5525</c:v>
                      </c:pt>
                      <c:pt idx="4461">
                        <c:v>5526</c:v>
                      </c:pt>
                      <c:pt idx="4462">
                        <c:v>5527</c:v>
                      </c:pt>
                      <c:pt idx="4463">
                        <c:v>5529</c:v>
                      </c:pt>
                      <c:pt idx="4464">
                        <c:v>5530</c:v>
                      </c:pt>
                      <c:pt idx="4465">
                        <c:v>5531</c:v>
                      </c:pt>
                      <c:pt idx="4466">
                        <c:v>5532</c:v>
                      </c:pt>
                      <c:pt idx="4467">
                        <c:v>5533</c:v>
                      </c:pt>
                      <c:pt idx="4468">
                        <c:v>5534</c:v>
                      </c:pt>
                      <c:pt idx="4469">
                        <c:v>5535</c:v>
                      </c:pt>
                      <c:pt idx="4470">
                        <c:v>5536</c:v>
                      </c:pt>
                      <c:pt idx="4471">
                        <c:v>5537</c:v>
                      </c:pt>
                      <c:pt idx="4472">
                        <c:v>5538</c:v>
                      </c:pt>
                      <c:pt idx="4473">
                        <c:v>5539</c:v>
                      </c:pt>
                      <c:pt idx="4474">
                        <c:v>5540</c:v>
                      </c:pt>
                      <c:pt idx="4475">
                        <c:v>5541</c:v>
                      </c:pt>
                      <c:pt idx="4476">
                        <c:v>5542</c:v>
                      </c:pt>
                      <c:pt idx="4477">
                        <c:v>5544</c:v>
                      </c:pt>
                      <c:pt idx="4478">
                        <c:v>5545</c:v>
                      </c:pt>
                      <c:pt idx="4479">
                        <c:v>5546</c:v>
                      </c:pt>
                      <c:pt idx="4480">
                        <c:v>5547</c:v>
                      </c:pt>
                      <c:pt idx="4481">
                        <c:v>5548</c:v>
                      </c:pt>
                      <c:pt idx="4482">
                        <c:v>5549</c:v>
                      </c:pt>
                      <c:pt idx="4483">
                        <c:v>5550</c:v>
                      </c:pt>
                      <c:pt idx="4484">
                        <c:v>5551</c:v>
                      </c:pt>
                      <c:pt idx="4485">
                        <c:v>5552</c:v>
                      </c:pt>
                      <c:pt idx="4486">
                        <c:v>5553</c:v>
                      </c:pt>
                      <c:pt idx="4487">
                        <c:v>5554</c:v>
                      </c:pt>
                      <c:pt idx="4488">
                        <c:v>5555</c:v>
                      </c:pt>
                      <c:pt idx="4489">
                        <c:v>5556</c:v>
                      </c:pt>
                      <c:pt idx="4490">
                        <c:v>5557</c:v>
                      </c:pt>
                      <c:pt idx="4491">
                        <c:v>5558</c:v>
                      </c:pt>
                      <c:pt idx="4492">
                        <c:v>5559</c:v>
                      </c:pt>
                      <c:pt idx="4493">
                        <c:v>5560</c:v>
                      </c:pt>
                      <c:pt idx="4494">
                        <c:v>5561</c:v>
                      </c:pt>
                      <c:pt idx="4495">
                        <c:v>5562</c:v>
                      </c:pt>
                      <c:pt idx="4496">
                        <c:v>5563</c:v>
                      </c:pt>
                      <c:pt idx="4497">
                        <c:v>5564</c:v>
                      </c:pt>
                      <c:pt idx="4498">
                        <c:v>5565</c:v>
                      </c:pt>
                      <c:pt idx="4499">
                        <c:v>5567</c:v>
                      </c:pt>
                      <c:pt idx="4500">
                        <c:v>5568</c:v>
                      </c:pt>
                      <c:pt idx="4501">
                        <c:v>5569</c:v>
                      </c:pt>
                      <c:pt idx="4502">
                        <c:v>5570</c:v>
                      </c:pt>
                      <c:pt idx="4503">
                        <c:v>5571</c:v>
                      </c:pt>
                      <c:pt idx="4504">
                        <c:v>5572</c:v>
                      </c:pt>
                      <c:pt idx="4505">
                        <c:v>5573</c:v>
                      </c:pt>
                      <c:pt idx="4506">
                        <c:v>5574</c:v>
                      </c:pt>
                      <c:pt idx="4507">
                        <c:v>5575</c:v>
                      </c:pt>
                      <c:pt idx="4508">
                        <c:v>5577</c:v>
                      </c:pt>
                      <c:pt idx="4509">
                        <c:v>5578</c:v>
                      </c:pt>
                      <c:pt idx="4510">
                        <c:v>5579</c:v>
                      </c:pt>
                      <c:pt idx="4511">
                        <c:v>5580</c:v>
                      </c:pt>
                      <c:pt idx="4512">
                        <c:v>5581</c:v>
                      </c:pt>
                      <c:pt idx="4513">
                        <c:v>5582</c:v>
                      </c:pt>
                      <c:pt idx="4514">
                        <c:v>5583</c:v>
                      </c:pt>
                      <c:pt idx="4515">
                        <c:v>5584</c:v>
                      </c:pt>
                      <c:pt idx="4516">
                        <c:v>5585</c:v>
                      </c:pt>
                      <c:pt idx="4517">
                        <c:v>5586</c:v>
                      </c:pt>
                      <c:pt idx="4518">
                        <c:v>5587</c:v>
                      </c:pt>
                      <c:pt idx="4519">
                        <c:v>5588</c:v>
                      </c:pt>
                      <c:pt idx="4520">
                        <c:v>5589</c:v>
                      </c:pt>
                      <c:pt idx="4521">
                        <c:v>5590</c:v>
                      </c:pt>
                      <c:pt idx="4522">
                        <c:v>5591</c:v>
                      </c:pt>
                      <c:pt idx="4523">
                        <c:v>5592</c:v>
                      </c:pt>
                      <c:pt idx="4524">
                        <c:v>5593</c:v>
                      </c:pt>
                      <c:pt idx="4525">
                        <c:v>5594</c:v>
                      </c:pt>
                      <c:pt idx="4526">
                        <c:v>5595</c:v>
                      </c:pt>
                      <c:pt idx="4527">
                        <c:v>5596</c:v>
                      </c:pt>
                      <c:pt idx="4528">
                        <c:v>5597</c:v>
                      </c:pt>
                      <c:pt idx="4529">
                        <c:v>5598</c:v>
                      </c:pt>
                      <c:pt idx="4530">
                        <c:v>5599</c:v>
                      </c:pt>
                      <c:pt idx="4531">
                        <c:v>5600</c:v>
                      </c:pt>
                      <c:pt idx="4532">
                        <c:v>5602</c:v>
                      </c:pt>
                      <c:pt idx="4533">
                        <c:v>5603</c:v>
                      </c:pt>
                      <c:pt idx="4534">
                        <c:v>5605</c:v>
                      </c:pt>
                      <c:pt idx="4535">
                        <c:v>5606</c:v>
                      </c:pt>
                      <c:pt idx="4536">
                        <c:v>5607</c:v>
                      </c:pt>
                      <c:pt idx="4537">
                        <c:v>5608</c:v>
                      </c:pt>
                      <c:pt idx="4538">
                        <c:v>5609</c:v>
                      </c:pt>
                      <c:pt idx="4539">
                        <c:v>5610</c:v>
                      </c:pt>
                      <c:pt idx="4540">
                        <c:v>5611</c:v>
                      </c:pt>
                      <c:pt idx="4541">
                        <c:v>5612</c:v>
                      </c:pt>
                      <c:pt idx="4542">
                        <c:v>5613</c:v>
                      </c:pt>
                      <c:pt idx="4543">
                        <c:v>5614</c:v>
                      </c:pt>
                      <c:pt idx="4544">
                        <c:v>5615</c:v>
                      </c:pt>
                      <c:pt idx="4545">
                        <c:v>5616</c:v>
                      </c:pt>
                      <c:pt idx="4546">
                        <c:v>5617</c:v>
                      </c:pt>
                      <c:pt idx="4547">
                        <c:v>5618</c:v>
                      </c:pt>
                      <c:pt idx="4548">
                        <c:v>5619</c:v>
                      </c:pt>
                      <c:pt idx="4549">
                        <c:v>5620</c:v>
                      </c:pt>
                      <c:pt idx="4550">
                        <c:v>5621</c:v>
                      </c:pt>
                      <c:pt idx="4551">
                        <c:v>5622</c:v>
                      </c:pt>
                      <c:pt idx="4552">
                        <c:v>5623</c:v>
                      </c:pt>
                      <c:pt idx="4553">
                        <c:v>5625</c:v>
                      </c:pt>
                      <c:pt idx="4554">
                        <c:v>5626</c:v>
                      </c:pt>
                      <c:pt idx="4555">
                        <c:v>5627</c:v>
                      </c:pt>
                      <c:pt idx="4556">
                        <c:v>5628</c:v>
                      </c:pt>
                      <c:pt idx="4557">
                        <c:v>5629</c:v>
                      </c:pt>
                      <c:pt idx="4558">
                        <c:v>5631</c:v>
                      </c:pt>
                      <c:pt idx="4559">
                        <c:v>5633</c:v>
                      </c:pt>
                      <c:pt idx="4560">
                        <c:v>5634</c:v>
                      </c:pt>
                      <c:pt idx="4561">
                        <c:v>5635</c:v>
                      </c:pt>
                      <c:pt idx="4562">
                        <c:v>5636</c:v>
                      </c:pt>
                      <c:pt idx="4563">
                        <c:v>5637</c:v>
                      </c:pt>
                      <c:pt idx="4564">
                        <c:v>5639</c:v>
                      </c:pt>
                      <c:pt idx="4565">
                        <c:v>5640</c:v>
                      </c:pt>
                      <c:pt idx="4566">
                        <c:v>5641</c:v>
                      </c:pt>
                      <c:pt idx="4567">
                        <c:v>5643</c:v>
                      </c:pt>
                      <c:pt idx="4568">
                        <c:v>5644</c:v>
                      </c:pt>
                      <c:pt idx="4569">
                        <c:v>5645</c:v>
                      </c:pt>
                      <c:pt idx="4570">
                        <c:v>5649</c:v>
                      </c:pt>
                      <c:pt idx="4571">
                        <c:v>5650</c:v>
                      </c:pt>
                      <c:pt idx="4572">
                        <c:v>5651</c:v>
                      </c:pt>
                      <c:pt idx="4573">
                        <c:v>5653</c:v>
                      </c:pt>
                      <c:pt idx="4574">
                        <c:v>5654</c:v>
                      </c:pt>
                      <c:pt idx="4575">
                        <c:v>5655</c:v>
                      </c:pt>
                      <c:pt idx="4576">
                        <c:v>5656</c:v>
                      </c:pt>
                      <c:pt idx="4577">
                        <c:v>5657</c:v>
                      </c:pt>
                      <c:pt idx="4578">
                        <c:v>5659</c:v>
                      </c:pt>
                      <c:pt idx="4579">
                        <c:v>5661</c:v>
                      </c:pt>
                      <c:pt idx="4580">
                        <c:v>5662</c:v>
                      </c:pt>
                      <c:pt idx="4581">
                        <c:v>5663</c:v>
                      </c:pt>
                      <c:pt idx="4582">
                        <c:v>5664</c:v>
                      </c:pt>
                      <c:pt idx="4583">
                        <c:v>5665</c:v>
                      </c:pt>
                      <c:pt idx="4584">
                        <c:v>5667</c:v>
                      </c:pt>
                      <c:pt idx="4585">
                        <c:v>5668</c:v>
                      </c:pt>
                      <c:pt idx="4586">
                        <c:v>5670</c:v>
                      </c:pt>
                      <c:pt idx="4587">
                        <c:v>5671</c:v>
                      </c:pt>
                      <c:pt idx="4588">
                        <c:v>5672</c:v>
                      </c:pt>
                      <c:pt idx="4589">
                        <c:v>5673</c:v>
                      </c:pt>
                      <c:pt idx="4590">
                        <c:v>5674</c:v>
                      </c:pt>
                      <c:pt idx="4591">
                        <c:v>5676</c:v>
                      </c:pt>
                      <c:pt idx="4592">
                        <c:v>5677</c:v>
                      </c:pt>
                      <c:pt idx="4593">
                        <c:v>5678</c:v>
                      </c:pt>
                      <c:pt idx="4594">
                        <c:v>5680</c:v>
                      </c:pt>
                      <c:pt idx="4595">
                        <c:v>5681</c:v>
                      </c:pt>
                      <c:pt idx="4596">
                        <c:v>5682</c:v>
                      </c:pt>
                      <c:pt idx="4597">
                        <c:v>5684</c:v>
                      </c:pt>
                      <c:pt idx="4598">
                        <c:v>5686</c:v>
                      </c:pt>
                      <c:pt idx="4599">
                        <c:v>5687</c:v>
                      </c:pt>
                      <c:pt idx="4600">
                        <c:v>5688</c:v>
                      </c:pt>
                      <c:pt idx="4601">
                        <c:v>5689</c:v>
                      </c:pt>
                      <c:pt idx="4602">
                        <c:v>5690</c:v>
                      </c:pt>
                      <c:pt idx="4603">
                        <c:v>5691</c:v>
                      </c:pt>
                      <c:pt idx="4604">
                        <c:v>5692</c:v>
                      </c:pt>
                      <c:pt idx="4605">
                        <c:v>5693</c:v>
                      </c:pt>
                      <c:pt idx="4606">
                        <c:v>5694</c:v>
                      </c:pt>
                      <c:pt idx="4607">
                        <c:v>5695</c:v>
                      </c:pt>
                      <c:pt idx="4608">
                        <c:v>5696</c:v>
                      </c:pt>
                      <c:pt idx="4609">
                        <c:v>5697</c:v>
                      </c:pt>
                      <c:pt idx="4610">
                        <c:v>5698</c:v>
                      </c:pt>
                      <c:pt idx="4611">
                        <c:v>5699</c:v>
                      </c:pt>
                      <c:pt idx="4612">
                        <c:v>5700</c:v>
                      </c:pt>
                      <c:pt idx="4613">
                        <c:v>5701</c:v>
                      </c:pt>
                      <c:pt idx="4614">
                        <c:v>5702</c:v>
                      </c:pt>
                      <c:pt idx="4615">
                        <c:v>5703</c:v>
                      </c:pt>
                      <c:pt idx="4616">
                        <c:v>5704</c:v>
                      </c:pt>
                      <c:pt idx="4617">
                        <c:v>5705</c:v>
                      </c:pt>
                      <c:pt idx="4618">
                        <c:v>5706</c:v>
                      </c:pt>
                      <c:pt idx="4619">
                        <c:v>5707</c:v>
                      </c:pt>
                      <c:pt idx="4620">
                        <c:v>5708</c:v>
                      </c:pt>
                      <c:pt idx="4621">
                        <c:v>5710</c:v>
                      </c:pt>
                      <c:pt idx="4622">
                        <c:v>5712</c:v>
                      </c:pt>
                      <c:pt idx="4623">
                        <c:v>5713</c:v>
                      </c:pt>
                      <c:pt idx="4624">
                        <c:v>5714</c:v>
                      </c:pt>
                      <c:pt idx="4625">
                        <c:v>5715</c:v>
                      </c:pt>
                      <c:pt idx="4626">
                        <c:v>5716</c:v>
                      </c:pt>
                      <c:pt idx="4627">
                        <c:v>5718</c:v>
                      </c:pt>
                      <c:pt idx="4628">
                        <c:v>5719</c:v>
                      </c:pt>
                      <c:pt idx="4629">
                        <c:v>5720</c:v>
                      </c:pt>
                      <c:pt idx="4630">
                        <c:v>5721</c:v>
                      </c:pt>
                      <c:pt idx="4631">
                        <c:v>5722</c:v>
                      </c:pt>
                      <c:pt idx="4632">
                        <c:v>5723</c:v>
                      </c:pt>
                      <c:pt idx="4633">
                        <c:v>5725</c:v>
                      </c:pt>
                      <c:pt idx="4634">
                        <c:v>5727</c:v>
                      </c:pt>
                      <c:pt idx="4635">
                        <c:v>5728</c:v>
                      </c:pt>
                      <c:pt idx="4636">
                        <c:v>5729</c:v>
                      </c:pt>
                      <c:pt idx="4637">
                        <c:v>5730</c:v>
                      </c:pt>
                      <c:pt idx="4638">
                        <c:v>5731</c:v>
                      </c:pt>
                      <c:pt idx="4639">
                        <c:v>5733</c:v>
                      </c:pt>
                      <c:pt idx="4640">
                        <c:v>5734</c:v>
                      </c:pt>
                      <c:pt idx="4641">
                        <c:v>5735</c:v>
                      </c:pt>
                      <c:pt idx="4642">
                        <c:v>5737</c:v>
                      </c:pt>
                      <c:pt idx="4643">
                        <c:v>5738</c:v>
                      </c:pt>
                      <c:pt idx="4644">
                        <c:v>5739</c:v>
                      </c:pt>
                      <c:pt idx="4645">
                        <c:v>5740</c:v>
                      </c:pt>
                      <c:pt idx="4646">
                        <c:v>5741</c:v>
                      </c:pt>
                      <c:pt idx="4647">
                        <c:v>5742</c:v>
                      </c:pt>
                      <c:pt idx="4648">
                        <c:v>5743</c:v>
                      </c:pt>
                      <c:pt idx="4649">
                        <c:v>5744</c:v>
                      </c:pt>
                      <c:pt idx="4650">
                        <c:v>5745</c:v>
                      </c:pt>
                      <c:pt idx="4651">
                        <c:v>5746</c:v>
                      </c:pt>
                      <c:pt idx="4652">
                        <c:v>5747</c:v>
                      </c:pt>
                      <c:pt idx="4653">
                        <c:v>5750</c:v>
                      </c:pt>
                      <c:pt idx="4654">
                        <c:v>5751</c:v>
                      </c:pt>
                      <c:pt idx="4655">
                        <c:v>5752</c:v>
                      </c:pt>
                      <c:pt idx="4656">
                        <c:v>5753</c:v>
                      </c:pt>
                      <c:pt idx="4657">
                        <c:v>5754</c:v>
                      </c:pt>
                      <c:pt idx="4658">
                        <c:v>5755</c:v>
                      </c:pt>
                      <c:pt idx="4659">
                        <c:v>5756</c:v>
                      </c:pt>
                      <c:pt idx="4660">
                        <c:v>5757</c:v>
                      </c:pt>
                      <c:pt idx="4661">
                        <c:v>5758</c:v>
                      </c:pt>
                      <c:pt idx="4662">
                        <c:v>5759</c:v>
                      </c:pt>
                      <c:pt idx="4663">
                        <c:v>5760</c:v>
                      </c:pt>
                      <c:pt idx="4664">
                        <c:v>5761</c:v>
                      </c:pt>
                      <c:pt idx="4665">
                        <c:v>5762</c:v>
                      </c:pt>
                      <c:pt idx="4666">
                        <c:v>5763</c:v>
                      </c:pt>
                      <c:pt idx="4667">
                        <c:v>5764</c:v>
                      </c:pt>
                      <c:pt idx="4668">
                        <c:v>5765</c:v>
                      </c:pt>
                      <c:pt idx="4669">
                        <c:v>5766</c:v>
                      </c:pt>
                      <c:pt idx="4670">
                        <c:v>5768</c:v>
                      </c:pt>
                      <c:pt idx="4671">
                        <c:v>5769</c:v>
                      </c:pt>
                      <c:pt idx="4672">
                        <c:v>5770</c:v>
                      </c:pt>
                      <c:pt idx="4673">
                        <c:v>5771</c:v>
                      </c:pt>
                      <c:pt idx="4674">
                        <c:v>5772</c:v>
                      </c:pt>
                      <c:pt idx="4675">
                        <c:v>5773</c:v>
                      </c:pt>
                      <c:pt idx="4676">
                        <c:v>5774</c:v>
                      </c:pt>
                      <c:pt idx="4677">
                        <c:v>5775</c:v>
                      </c:pt>
                      <c:pt idx="4678">
                        <c:v>5776</c:v>
                      </c:pt>
                      <c:pt idx="4679">
                        <c:v>5777</c:v>
                      </c:pt>
                      <c:pt idx="4680">
                        <c:v>5778</c:v>
                      </c:pt>
                      <c:pt idx="4681">
                        <c:v>5779</c:v>
                      </c:pt>
                      <c:pt idx="4682">
                        <c:v>5781</c:v>
                      </c:pt>
                      <c:pt idx="4683">
                        <c:v>5782</c:v>
                      </c:pt>
                      <c:pt idx="4684">
                        <c:v>5783</c:v>
                      </c:pt>
                      <c:pt idx="4685">
                        <c:v>5784</c:v>
                      </c:pt>
                      <c:pt idx="4686">
                        <c:v>5785</c:v>
                      </c:pt>
                      <c:pt idx="4687">
                        <c:v>5786</c:v>
                      </c:pt>
                      <c:pt idx="4688">
                        <c:v>5787</c:v>
                      </c:pt>
                      <c:pt idx="4689">
                        <c:v>5788</c:v>
                      </c:pt>
                      <c:pt idx="4690">
                        <c:v>5789</c:v>
                      </c:pt>
                      <c:pt idx="4691">
                        <c:v>5790</c:v>
                      </c:pt>
                      <c:pt idx="4692">
                        <c:v>5791</c:v>
                      </c:pt>
                      <c:pt idx="4693">
                        <c:v>5792</c:v>
                      </c:pt>
                      <c:pt idx="4694">
                        <c:v>5793</c:v>
                      </c:pt>
                      <c:pt idx="4695">
                        <c:v>5795</c:v>
                      </c:pt>
                      <c:pt idx="4696">
                        <c:v>5796</c:v>
                      </c:pt>
                      <c:pt idx="4697">
                        <c:v>5798</c:v>
                      </c:pt>
                      <c:pt idx="4698">
                        <c:v>5799</c:v>
                      </c:pt>
                      <c:pt idx="4699">
                        <c:v>5800</c:v>
                      </c:pt>
                      <c:pt idx="4700">
                        <c:v>5801</c:v>
                      </c:pt>
                      <c:pt idx="4701">
                        <c:v>5804</c:v>
                      </c:pt>
                      <c:pt idx="4702">
                        <c:v>5806</c:v>
                      </c:pt>
                      <c:pt idx="4703">
                        <c:v>5807</c:v>
                      </c:pt>
                      <c:pt idx="4704">
                        <c:v>5808</c:v>
                      </c:pt>
                      <c:pt idx="4705">
                        <c:v>5809</c:v>
                      </c:pt>
                      <c:pt idx="4706">
                        <c:v>5810</c:v>
                      </c:pt>
                      <c:pt idx="4707">
                        <c:v>5811</c:v>
                      </c:pt>
                      <c:pt idx="4708">
                        <c:v>5812</c:v>
                      </c:pt>
                      <c:pt idx="4709">
                        <c:v>5813</c:v>
                      </c:pt>
                      <c:pt idx="4710">
                        <c:v>5814</c:v>
                      </c:pt>
                      <c:pt idx="4711">
                        <c:v>5815</c:v>
                      </c:pt>
                      <c:pt idx="4712">
                        <c:v>5816</c:v>
                      </c:pt>
                      <c:pt idx="4713">
                        <c:v>5817</c:v>
                      </c:pt>
                      <c:pt idx="4714">
                        <c:v>5818</c:v>
                      </c:pt>
                      <c:pt idx="4715">
                        <c:v>5819</c:v>
                      </c:pt>
                      <c:pt idx="4716">
                        <c:v>5820</c:v>
                      </c:pt>
                      <c:pt idx="4717">
                        <c:v>5821</c:v>
                      </c:pt>
                      <c:pt idx="4718">
                        <c:v>5822</c:v>
                      </c:pt>
                      <c:pt idx="4719">
                        <c:v>5823</c:v>
                      </c:pt>
                      <c:pt idx="4720">
                        <c:v>5824</c:v>
                      </c:pt>
                      <c:pt idx="4721">
                        <c:v>5825</c:v>
                      </c:pt>
                      <c:pt idx="4722">
                        <c:v>5826</c:v>
                      </c:pt>
                      <c:pt idx="4723">
                        <c:v>5827</c:v>
                      </c:pt>
                      <c:pt idx="4724">
                        <c:v>5828</c:v>
                      </c:pt>
                      <c:pt idx="4725">
                        <c:v>5829</c:v>
                      </c:pt>
                      <c:pt idx="4726">
                        <c:v>5830</c:v>
                      </c:pt>
                      <c:pt idx="4727">
                        <c:v>5831</c:v>
                      </c:pt>
                      <c:pt idx="4728">
                        <c:v>5832</c:v>
                      </c:pt>
                      <c:pt idx="4729">
                        <c:v>5833</c:v>
                      </c:pt>
                      <c:pt idx="4730">
                        <c:v>5834</c:v>
                      </c:pt>
                      <c:pt idx="4731">
                        <c:v>5835</c:v>
                      </c:pt>
                      <c:pt idx="4732">
                        <c:v>5836</c:v>
                      </c:pt>
                      <c:pt idx="4733">
                        <c:v>5837</c:v>
                      </c:pt>
                      <c:pt idx="4734">
                        <c:v>5838</c:v>
                      </c:pt>
                      <c:pt idx="4735">
                        <c:v>5839</c:v>
                      </c:pt>
                      <c:pt idx="4736">
                        <c:v>5840</c:v>
                      </c:pt>
                      <c:pt idx="4737">
                        <c:v>5841</c:v>
                      </c:pt>
                      <c:pt idx="4738">
                        <c:v>5842</c:v>
                      </c:pt>
                      <c:pt idx="4739">
                        <c:v>5843</c:v>
                      </c:pt>
                      <c:pt idx="4740">
                        <c:v>5844</c:v>
                      </c:pt>
                      <c:pt idx="4741">
                        <c:v>5845</c:v>
                      </c:pt>
                      <c:pt idx="4742">
                        <c:v>5846</c:v>
                      </c:pt>
                      <c:pt idx="4743">
                        <c:v>5847</c:v>
                      </c:pt>
                      <c:pt idx="4744">
                        <c:v>5848</c:v>
                      </c:pt>
                      <c:pt idx="4745">
                        <c:v>5849</c:v>
                      </c:pt>
                      <c:pt idx="4746">
                        <c:v>5850</c:v>
                      </c:pt>
                      <c:pt idx="4747">
                        <c:v>5851</c:v>
                      </c:pt>
                      <c:pt idx="4748">
                        <c:v>5853</c:v>
                      </c:pt>
                      <c:pt idx="4749">
                        <c:v>5854</c:v>
                      </c:pt>
                      <c:pt idx="4750">
                        <c:v>5855</c:v>
                      </c:pt>
                      <c:pt idx="4751">
                        <c:v>5856</c:v>
                      </c:pt>
                      <c:pt idx="4752">
                        <c:v>5857</c:v>
                      </c:pt>
                      <c:pt idx="4753">
                        <c:v>5858</c:v>
                      </c:pt>
                      <c:pt idx="4754">
                        <c:v>5859</c:v>
                      </c:pt>
                      <c:pt idx="4755">
                        <c:v>5860</c:v>
                      </c:pt>
                      <c:pt idx="4756">
                        <c:v>5861</c:v>
                      </c:pt>
                      <c:pt idx="4757">
                        <c:v>5862</c:v>
                      </c:pt>
                      <c:pt idx="4758">
                        <c:v>5864</c:v>
                      </c:pt>
                      <c:pt idx="4759">
                        <c:v>5865</c:v>
                      </c:pt>
                      <c:pt idx="4760">
                        <c:v>5866</c:v>
                      </c:pt>
                      <c:pt idx="4761">
                        <c:v>5868</c:v>
                      </c:pt>
                      <c:pt idx="4762">
                        <c:v>5869</c:v>
                      </c:pt>
                      <c:pt idx="4763">
                        <c:v>5870</c:v>
                      </c:pt>
                      <c:pt idx="4764">
                        <c:v>5871</c:v>
                      </c:pt>
                      <c:pt idx="4765">
                        <c:v>5873</c:v>
                      </c:pt>
                      <c:pt idx="4766">
                        <c:v>5874</c:v>
                      </c:pt>
                      <c:pt idx="4767">
                        <c:v>5875</c:v>
                      </c:pt>
                      <c:pt idx="4768">
                        <c:v>5876</c:v>
                      </c:pt>
                      <c:pt idx="4769">
                        <c:v>5877</c:v>
                      </c:pt>
                      <c:pt idx="4770">
                        <c:v>5878</c:v>
                      </c:pt>
                      <c:pt idx="4771">
                        <c:v>5879</c:v>
                      </c:pt>
                      <c:pt idx="4772">
                        <c:v>5880</c:v>
                      </c:pt>
                      <c:pt idx="4773">
                        <c:v>5881</c:v>
                      </c:pt>
                      <c:pt idx="4774">
                        <c:v>5882</c:v>
                      </c:pt>
                      <c:pt idx="4775">
                        <c:v>5883</c:v>
                      </c:pt>
                      <c:pt idx="4776">
                        <c:v>5884</c:v>
                      </c:pt>
                      <c:pt idx="4777">
                        <c:v>5885</c:v>
                      </c:pt>
                      <c:pt idx="4778">
                        <c:v>5887</c:v>
                      </c:pt>
                      <c:pt idx="4779">
                        <c:v>5888</c:v>
                      </c:pt>
                      <c:pt idx="4780">
                        <c:v>5889</c:v>
                      </c:pt>
                      <c:pt idx="4781">
                        <c:v>5891</c:v>
                      </c:pt>
                      <c:pt idx="4782">
                        <c:v>5892</c:v>
                      </c:pt>
                      <c:pt idx="4783">
                        <c:v>5893</c:v>
                      </c:pt>
                      <c:pt idx="4784">
                        <c:v>5894</c:v>
                      </c:pt>
                      <c:pt idx="4785">
                        <c:v>5896</c:v>
                      </c:pt>
                      <c:pt idx="4786">
                        <c:v>5898</c:v>
                      </c:pt>
                      <c:pt idx="4787">
                        <c:v>5900</c:v>
                      </c:pt>
                      <c:pt idx="4788">
                        <c:v>5902</c:v>
                      </c:pt>
                      <c:pt idx="4789">
                        <c:v>5903</c:v>
                      </c:pt>
                      <c:pt idx="4790">
                        <c:v>5904</c:v>
                      </c:pt>
                      <c:pt idx="4791">
                        <c:v>5905</c:v>
                      </c:pt>
                      <c:pt idx="4792">
                        <c:v>5906</c:v>
                      </c:pt>
                      <c:pt idx="4793">
                        <c:v>5909</c:v>
                      </c:pt>
                      <c:pt idx="4794">
                        <c:v>5910</c:v>
                      </c:pt>
                      <c:pt idx="4795">
                        <c:v>5912</c:v>
                      </c:pt>
                      <c:pt idx="4796">
                        <c:v>5913</c:v>
                      </c:pt>
                      <c:pt idx="4797">
                        <c:v>5914</c:v>
                      </c:pt>
                      <c:pt idx="4798">
                        <c:v>5916</c:v>
                      </c:pt>
                      <c:pt idx="4799">
                        <c:v>5917</c:v>
                      </c:pt>
                      <c:pt idx="4800">
                        <c:v>5918</c:v>
                      </c:pt>
                      <c:pt idx="4801">
                        <c:v>5919</c:v>
                      </c:pt>
                      <c:pt idx="4802">
                        <c:v>5921</c:v>
                      </c:pt>
                      <c:pt idx="4803">
                        <c:v>5922</c:v>
                      </c:pt>
                      <c:pt idx="4804">
                        <c:v>5923</c:v>
                      </c:pt>
                      <c:pt idx="4805">
                        <c:v>5924</c:v>
                      </c:pt>
                      <c:pt idx="4806">
                        <c:v>5925</c:v>
                      </c:pt>
                      <c:pt idx="4807">
                        <c:v>5926</c:v>
                      </c:pt>
                      <c:pt idx="4808">
                        <c:v>5927</c:v>
                      </c:pt>
                      <c:pt idx="4809">
                        <c:v>5928</c:v>
                      </c:pt>
                      <c:pt idx="4810">
                        <c:v>5929</c:v>
                      </c:pt>
                      <c:pt idx="4811">
                        <c:v>5930</c:v>
                      </c:pt>
                      <c:pt idx="4812">
                        <c:v>5932</c:v>
                      </c:pt>
                      <c:pt idx="4813">
                        <c:v>5933</c:v>
                      </c:pt>
                      <c:pt idx="4814">
                        <c:v>5934</c:v>
                      </c:pt>
                      <c:pt idx="4815">
                        <c:v>5935</c:v>
                      </c:pt>
                      <c:pt idx="4816">
                        <c:v>5936</c:v>
                      </c:pt>
                      <c:pt idx="4817">
                        <c:v>5937</c:v>
                      </c:pt>
                      <c:pt idx="4818">
                        <c:v>5938</c:v>
                      </c:pt>
                      <c:pt idx="4819">
                        <c:v>5940</c:v>
                      </c:pt>
                      <c:pt idx="4820">
                        <c:v>5941</c:v>
                      </c:pt>
                      <c:pt idx="4821">
                        <c:v>5942</c:v>
                      </c:pt>
                      <c:pt idx="4822">
                        <c:v>5943</c:v>
                      </c:pt>
                      <c:pt idx="4823">
                        <c:v>5944</c:v>
                      </c:pt>
                      <c:pt idx="4824">
                        <c:v>5945</c:v>
                      </c:pt>
                      <c:pt idx="4825">
                        <c:v>5946</c:v>
                      </c:pt>
                      <c:pt idx="4826">
                        <c:v>5947</c:v>
                      </c:pt>
                      <c:pt idx="4827">
                        <c:v>5948</c:v>
                      </c:pt>
                      <c:pt idx="4828">
                        <c:v>5949</c:v>
                      </c:pt>
                      <c:pt idx="4829">
                        <c:v>5950</c:v>
                      </c:pt>
                      <c:pt idx="4830">
                        <c:v>5951</c:v>
                      </c:pt>
                      <c:pt idx="4831">
                        <c:v>5952</c:v>
                      </c:pt>
                      <c:pt idx="4832">
                        <c:v>5953</c:v>
                      </c:pt>
                      <c:pt idx="4833">
                        <c:v>5954</c:v>
                      </c:pt>
                      <c:pt idx="4834">
                        <c:v>5955</c:v>
                      </c:pt>
                      <c:pt idx="4835">
                        <c:v>5956</c:v>
                      </c:pt>
                      <c:pt idx="4836">
                        <c:v>5957</c:v>
                      </c:pt>
                      <c:pt idx="4837">
                        <c:v>5958</c:v>
                      </c:pt>
                      <c:pt idx="4838">
                        <c:v>5959</c:v>
                      </c:pt>
                      <c:pt idx="4839">
                        <c:v>5960</c:v>
                      </c:pt>
                      <c:pt idx="4840">
                        <c:v>5961</c:v>
                      </c:pt>
                      <c:pt idx="4841">
                        <c:v>5962</c:v>
                      </c:pt>
                      <c:pt idx="4842">
                        <c:v>5963</c:v>
                      </c:pt>
                      <c:pt idx="4843">
                        <c:v>5964</c:v>
                      </c:pt>
                      <c:pt idx="4844">
                        <c:v>5965</c:v>
                      </c:pt>
                      <c:pt idx="4845">
                        <c:v>5966</c:v>
                      </c:pt>
                      <c:pt idx="4846">
                        <c:v>5967</c:v>
                      </c:pt>
                      <c:pt idx="4847">
                        <c:v>5968</c:v>
                      </c:pt>
                      <c:pt idx="4848">
                        <c:v>5969</c:v>
                      </c:pt>
                      <c:pt idx="4849">
                        <c:v>5971</c:v>
                      </c:pt>
                      <c:pt idx="4850">
                        <c:v>5972</c:v>
                      </c:pt>
                      <c:pt idx="4851">
                        <c:v>5973</c:v>
                      </c:pt>
                      <c:pt idx="4852">
                        <c:v>5974</c:v>
                      </c:pt>
                      <c:pt idx="4853">
                        <c:v>5975</c:v>
                      </c:pt>
                      <c:pt idx="4854">
                        <c:v>5976</c:v>
                      </c:pt>
                      <c:pt idx="4855">
                        <c:v>5977</c:v>
                      </c:pt>
                      <c:pt idx="4856">
                        <c:v>5978</c:v>
                      </c:pt>
                      <c:pt idx="4857">
                        <c:v>5979</c:v>
                      </c:pt>
                      <c:pt idx="4858">
                        <c:v>5980</c:v>
                      </c:pt>
                      <c:pt idx="4859">
                        <c:v>5981</c:v>
                      </c:pt>
                      <c:pt idx="4860">
                        <c:v>5982</c:v>
                      </c:pt>
                      <c:pt idx="4861">
                        <c:v>5983</c:v>
                      </c:pt>
                      <c:pt idx="4862">
                        <c:v>5984</c:v>
                      </c:pt>
                      <c:pt idx="4863">
                        <c:v>5986</c:v>
                      </c:pt>
                      <c:pt idx="4864">
                        <c:v>5987</c:v>
                      </c:pt>
                      <c:pt idx="4865">
                        <c:v>5988</c:v>
                      </c:pt>
                      <c:pt idx="4866">
                        <c:v>5989</c:v>
                      </c:pt>
                      <c:pt idx="4867">
                        <c:v>5990</c:v>
                      </c:pt>
                      <c:pt idx="4868">
                        <c:v>5992</c:v>
                      </c:pt>
                      <c:pt idx="4869">
                        <c:v>5993</c:v>
                      </c:pt>
                      <c:pt idx="4870">
                        <c:v>5994</c:v>
                      </c:pt>
                      <c:pt idx="4871">
                        <c:v>5995</c:v>
                      </c:pt>
                      <c:pt idx="4872">
                        <c:v>5996</c:v>
                      </c:pt>
                      <c:pt idx="4873">
                        <c:v>5997</c:v>
                      </c:pt>
                      <c:pt idx="4874">
                        <c:v>5998</c:v>
                      </c:pt>
                      <c:pt idx="4875">
                        <c:v>5999</c:v>
                      </c:pt>
                      <c:pt idx="4876">
                        <c:v>6000</c:v>
                      </c:pt>
                      <c:pt idx="4877">
                        <c:v>6002</c:v>
                      </c:pt>
                      <c:pt idx="4878">
                        <c:v>6003</c:v>
                      </c:pt>
                      <c:pt idx="4879">
                        <c:v>6004</c:v>
                      </c:pt>
                      <c:pt idx="4880">
                        <c:v>6005</c:v>
                      </c:pt>
                      <c:pt idx="4881">
                        <c:v>6006</c:v>
                      </c:pt>
                      <c:pt idx="4882">
                        <c:v>6007</c:v>
                      </c:pt>
                      <c:pt idx="4883">
                        <c:v>6008</c:v>
                      </c:pt>
                      <c:pt idx="4884">
                        <c:v>6009</c:v>
                      </c:pt>
                      <c:pt idx="4885">
                        <c:v>6010</c:v>
                      </c:pt>
                      <c:pt idx="4886">
                        <c:v>6011</c:v>
                      </c:pt>
                      <c:pt idx="4887">
                        <c:v>6012</c:v>
                      </c:pt>
                      <c:pt idx="4888">
                        <c:v>6013</c:v>
                      </c:pt>
                      <c:pt idx="4889">
                        <c:v>6015</c:v>
                      </c:pt>
                      <c:pt idx="4890">
                        <c:v>6016</c:v>
                      </c:pt>
                      <c:pt idx="4891">
                        <c:v>6017</c:v>
                      </c:pt>
                      <c:pt idx="4892">
                        <c:v>6018</c:v>
                      </c:pt>
                      <c:pt idx="4893">
                        <c:v>6019</c:v>
                      </c:pt>
                      <c:pt idx="4894">
                        <c:v>6020</c:v>
                      </c:pt>
                      <c:pt idx="4895">
                        <c:v>6021</c:v>
                      </c:pt>
                      <c:pt idx="4896">
                        <c:v>6022</c:v>
                      </c:pt>
                      <c:pt idx="4897">
                        <c:v>6023</c:v>
                      </c:pt>
                      <c:pt idx="4898">
                        <c:v>6024</c:v>
                      </c:pt>
                      <c:pt idx="4899">
                        <c:v>6025</c:v>
                      </c:pt>
                      <c:pt idx="4900">
                        <c:v>6026</c:v>
                      </c:pt>
                      <c:pt idx="4901">
                        <c:v>6027</c:v>
                      </c:pt>
                      <c:pt idx="4902">
                        <c:v>6028</c:v>
                      </c:pt>
                      <c:pt idx="4903">
                        <c:v>6029</c:v>
                      </c:pt>
                      <c:pt idx="4904">
                        <c:v>6030</c:v>
                      </c:pt>
                      <c:pt idx="4905">
                        <c:v>6031</c:v>
                      </c:pt>
                      <c:pt idx="4906">
                        <c:v>6032</c:v>
                      </c:pt>
                      <c:pt idx="4907">
                        <c:v>6033</c:v>
                      </c:pt>
                      <c:pt idx="4908">
                        <c:v>6034</c:v>
                      </c:pt>
                      <c:pt idx="4909">
                        <c:v>6035</c:v>
                      </c:pt>
                      <c:pt idx="4910">
                        <c:v>6036</c:v>
                      </c:pt>
                      <c:pt idx="4911">
                        <c:v>6037</c:v>
                      </c:pt>
                      <c:pt idx="4912">
                        <c:v>6038</c:v>
                      </c:pt>
                      <c:pt idx="4913">
                        <c:v>6039</c:v>
                      </c:pt>
                      <c:pt idx="4914">
                        <c:v>6041</c:v>
                      </c:pt>
                      <c:pt idx="4915">
                        <c:v>6042</c:v>
                      </c:pt>
                      <c:pt idx="4916">
                        <c:v>6043</c:v>
                      </c:pt>
                      <c:pt idx="4917">
                        <c:v>6044</c:v>
                      </c:pt>
                      <c:pt idx="4918">
                        <c:v>6046</c:v>
                      </c:pt>
                      <c:pt idx="4919">
                        <c:v>6047</c:v>
                      </c:pt>
                      <c:pt idx="4920">
                        <c:v>6048</c:v>
                      </c:pt>
                      <c:pt idx="4921">
                        <c:v>6049</c:v>
                      </c:pt>
                      <c:pt idx="4922">
                        <c:v>6050</c:v>
                      </c:pt>
                      <c:pt idx="4923">
                        <c:v>6051</c:v>
                      </c:pt>
                      <c:pt idx="4924">
                        <c:v>6053</c:v>
                      </c:pt>
                      <c:pt idx="4925">
                        <c:v>6054</c:v>
                      </c:pt>
                      <c:pt idx="4926">
                        <c:v>6056</c:v>
                      </c:pt>
                      <c:pt idx="4927">
                        <c:v>6058</c:v>
                      </c:pt>
                      <c:pt idx="4928">
                        <c:v>6059</c:v>
                      </c:pt>
                      <c:pt idx="4929">
                        <c:v>6060</c:v>
                      </c:pt>
                      <c:pt idx="4930">
                        <c:v>6061</c:v>
                      </c:pt>
                      <c:pt idx="4931">
                        <c:v>6062</c:v>
                      </c:pt>
                      <c:pt idx="4932">
                        <c:v>6063</c:v>
                      </c:pt>
                      <c:pt idx="4933">
                        <c:v>6064</c:v>
                      </c:pt>
                      <c:pt idx="4934">
                        <c:v>6065</c:v>
                      </c:pt>
                      <c:pt idx="4935">
                        <c:v>6066</c:v>
                      </c:pt>
                      <c:pt idx="4936">
                        <c:v>6067</c:v>
                      </c:pt>
                      <c:pt idx="4937">
                        <c:v>6068</c:v>
                      </c:pt>
                      <c:pt idx="4938">
                        <c:v>6069</c:v>
                      </c:pt>
                      <c:pt idx="4939">
                        <c:v>6071</c:v>
                      </c:pt>
                      <c:pt idx="4940">
                        <c:v>6072</c:v>
                      </c:pt>
                      <c:pt idx="4941">
                        <c:v>6073</c:v>
                      </c:pt>
                      <c:pt idx="4942">
                        <c:v>6074</c:v>
                      </c:pt>
                      <c:pt idx="4943">
                        <c:v>6075</c:v>
                      </c:pt>
                      <c:pt idx="4944">
                        <c:v>6076</c:v>
                      </c:pt>
                      <c:pt idx="4945">
                        <c:v>6077</c:v>
                      </c:pt>
                      <c:pt idx="4946">
                        <c:v>6078</c:v>
                      </c:pt>
                      <c:pt idx="4947">
                        <c:v>6079</c:v>
                      </c:pt>
                      <c:pt idx="4948">
                        <c:v>6080</c:v>
                      </c:pt>
                      <c:pt idx="4949">
                        <c:v>6081</c:v>
                      </c:pt>
                      <c:pt idx="4950">
                        <c:v>6082</c:v>
                      </c:pt>
                      <c:pt idx="4951">
                        <c:v>6083</c:v>
                      </c:pt>
                      <c:pt idx="4952">
                        <c:v>6084</c:v>
                      </c:pt>
                      <c:pt idx="4953">
                        <c:v>6085</c:v>
                      </c:pt>
                      <c:pt idx="4954">
                        <c:v>6086</c:v>
                      </c:pt>
                      <c:pt idx="4955">
                        <c:v>6087</c:v>
                      </c:pt>
                      <c:pt idx="4956">
                        <c:v>6088</c:v>
                      </c:pt>
                      <c:pt idx="4957">
                        <c:v>6089</c:v>
                      </c:pt>
                      <c:pt idx="4958">
                        <c:v>6090</c:v>
                      </c:pt>
                      <c:pt idx="4959">
                        <c:v>6091</c:v>
                      </c:pt>
                      <c:pt idx="4960">
                        <c:v>6092</c:v>
                      </c:pt>
                      <c:pt idx="4961">
                        <c:v>6093</c:v>
                      </c:pt>
                      <c:pt idx="4962">
                        <c:v>6095</c:v>
                      </c:pt>
                      <c:pt idx="4963">
                        <c:v>6096</c:v>
                      </c:pt>
                      <c:pt idx="4964">
                        <c:v>6097</c:v>
                      </c:pt>
                      <c:pt idx="4965">
                        <c:v>6098</c:v>
                      </c:pt>
                      <c:pt idx="4966">
                        <c:v>6099</c:v>
                      </c:pt>
                      <c:pt idx="4967">
                        <c:v>6100</c:v>
                      </c:pt>
                      <c:pt idx="4968">
                        <c:v>6101</c:v>
                      </c:pt>
                      <c:pt idx="4969">
                        <c:v>6102</c:v>
                      </c:pt>
                      <c:pt idx="4970">
                        <c:v>6103</c:v>
                      </c:pt>
                      <c:pt idx="4971">
                        <c:v>6104</c:v>
                      </c:pt>
                      <c:pt idx="4972">
                        <c:v>6105</c:v>
                      </c:pt>
                      <c:pt idx="4973">
                        <c:v>6106</c:v>
                      </c:pt>
                      <c:pt idx="4974">
                        <c:v>6107</c:v>
                      </c:pt>
                      <c:pt idx="4975">
                        <c:v>6109</c:v>
                      </c:pt>
                      <c:pt idx="4976">
                        <c:v>6111</c:v>
                      </c:pt>
                      <c:pt idx="4977">
                        <c:v>6112</c:v>
                      </c:pt>
                      <c:pt idx="4978">
                        <c:v>6113</c:v>
                      </c:pt>
                      <c:pt idx="4979">
                        <c:v>6114</c:v>
                      </c:pt>
                      <c:pt idx="4980">
                        <c:v>6115</c:v>
                      </c:pt>
                      <c:pt idx="4981">
                        <c:v>6116</c:v>
                      </c:pt>
                      <c:pt idx="4982">
                        <c:v>6117</c:v>
                      </c:pt>
                      <c:pt idx="4983">
                        <c:v>6118</c:v>
                      </c:pt>
                      <c:pt idx="4984">
                        <c:v>6119</c:v>
                      </c:pt>
                      <c:pt idx="4985">
                        <c:v>6120</c:v>
                      </c:pt>
                      <c:pt idx="4986">
                        <c:v>6121</c:v>
                      </c:pt>
                      <c:pt idx="4987">
                        <c:v>6122</c:v>
                      </c:pt>
                      <c:pt idx="4988">
                        <c:v>6123</c:v>
                      </c:pt>
                      <c:pt idx="4989">
                        <c:v>6124</c:v>
                      </c:pt>
                      <c:pt idx="4990">
                        <c:v>6125</c:v>
                      </c:pt>
                      <c:pt idx="4991">
                        <c:v>6126</c:v>
                      </c:pt>
                      <c:pt idx="4992">
                        <c:v>6127</c:v>
                      </c:pt>
                      <c:pt idx="4993">
                        <c:v>6128</c:v>
                      </c:pt>
                      <c:pt idx="4994">
                        <c:v>6129</c:v>
                      </c:pt>
                      <c:pt idx="4995">
                        <c:v>6130</c:v>
                      </c:pt>
                      <c:pt idx="4996">
                        <c:v>6131</c:v>
                      </c:pt>
                      <c:pt idx="4997">
                        <c:v>6132</c:v>
                      </c:pt>
                      <c:pt idx="4998">
                        <c:v>6133</c:v>
                      </c:pt>
                      <c:pt idx="4999">
                        <c:v>6134</c:v>
                      </c:pt>
                      <c:pt idx="5000">
                        <c:v>6135</c:v>
                      </c:pt>
                      <c:pt idx="5001">
                        <c:v>6136</c:v>
                      </c:pt>
                      <c:pt idx="5002">
                        <c:v>6137</c:v>
                      </c:pt>
                      <c:pt idx="5003">
                        <c:v>6138</c:v>
                      </c:pt>
                      <c:pt idx="5004">
                        <c:v>6139</c:v>
                      </c:pt>
                      <c:pt idx="5005">
                        <c:v>6140</c:v>
                      </c:pt>
                      <c:pt idx="5006">
                        <c:v>6141</c:v>
                      </c:pt>
                      <c:pt idx="5007">
                        <c:v>6142</c:v>
                      </c:pt>
                      <c:pt idx="5008">
                        <c:v>6143</c:v>
                      </c:pt>
                      <c:pt idx="5009">
                        <c:v>6144</c:v>
                      </c:pt>
                      <c:pt idx="5010">
                        <c:v>6145</c:v>
                      </c:pt>
                      <c:pt idx="5011">
                        <c:v>6147</c:v>
                      </c:pt>
                      <c:pt idx="5012">
                        <c:v>6148</c:v>
                      </c:pt>
                      <c:pt idx="5013">
                        <c:v>6149</c:v>
                      </c:pt>
                      <c:pt idx="5014">
                        <c:v>6150</c:v>
                      </c:pt>
                      <c:pt idx="5015">
                        <c:v>6152</c:v>
                      </c:pt>
                      <c:pt idx="5016">
                        <c:v>6154</c:v>
                      </c:pt>
                      <c:pt idx="5017">
                        <c:v>6155</c:v>
                      </c:pt>
                      <c:pt idx="5018">
                        <c:v>6156</c:v>
                      </c:pt>
                      <c:pt idx="5019">
                        <c:v>6157</c:v>
                      </c:pt>
                      <c:pt idx="5020">
                        <c:v>6158</c:v>
                      </c:pt>
                      <c:pt idx="5021">
                        <c:v>6159</c:v>
                      </c:pt>
                      <c:pt idx="5022">
                        <c:v>6160</c:v>
                      </c:pt>
                      <c:pt idx="5023">
                        <c:v>6161</c:v>
                      </c:pt>
                      <c:pt idx="5024">
                        <c:v>6162</c:v>
                      </c:pt>
                      <c:pt idx="5025">
                        <c:v>6163</c:v>
                      </c:pt>
                      <c:pt idx="5026">
                        <c:v>6164</c:v>
                      </c:pt>
                      <c:pt idx="5027">
                        <c:v>6165</c:v>
                      </c:pt>
                      <c:pt idx="5028">
                        <c:v>6166</c:v>
                      </c:pt>
                      <c:pt idx="5029">
                        <c:v>6167</c:v>
                      </c:pt>
                      <c:pt idx="5030">
                        <c:v>6169</c:v>
                      </c:pt>
                      <c:pt idx="5031">
                        <c:v>6170</c:v>
                      </c:pt>
                      <c:pt idx="5032">
                        <c:v>6171</c:v>
                      </c:pt>
                      <c:pt idx="5033">
                        <c:v>6172</c:v>
                      </c:pt>
                      <c:pt idx="5034">
                        <c:v>6173</c:v>
                      </c:pt>
                      <c:pt idx="5035">
                        <c:v>6174</c:v>
                      </c:pt>
                      <c:pt idx="5036">
                        <c:v>6175</c:v>
                      </c:pt>
                      <c:pt idx="5037">
                        <c:v>6176</c:v>
                      </c:pt>
                      <c:pt idx="5038">
                        <c:v>6177</c:v>
                      </c:pt>
                      <c:pt idx="5039">
                        <c:v>6178</c:v>
                      </c:pt>
                      <c:pt idx="5040">
                        <c:v>6179</c:v>
                      </c:pt>
                      <c:pt idx="5041">
                        <c:v>6181</c:v>
                      </c:pt>
                      <c:pt idx="5042">
                        <c:v>6182</c:v>
                      </c:pt>
                      <c:pt idx="5043">
                        <c:v>6183</c:v>
                      </c:pt>
                      <c:pt idx="5044">
                        <c:v>6184</c:v>
                      </c:pt>
                      <c:pt idx="5045">
                        <c:v>6185</c:v>
                      </c:pt>
                      <c:pt idx="5046">
                        <c:v>6186</c:v>
                      </c:pt>
                      <c:pt idx="5047">
                        <c:v>6187</c:v>
                      </c:pt>
                      <c:pt idx="5048">
                        <c:v>6188</c:v>
                      </c:pt>
                      <c:pt idx="5049">
                        <c:v>6189</c:v>
                      </c:pt>
                      <c:pt idx="5050">
                        <c:v>6190</c:v>
                      </c:pt>
                      <c:pt idx="5051">
                        <c:v>6191</c:v>
                      </c:pt>
                      <c:pt idx="5052">
                        <c:v>6192</c:v>
                      </c:pt>
                      <c:pt idx="5053">
                        <c:v>6193</c:v>
                      </c:pt>
                      <c:pt idx="5054">
                        <c:v>6195</c:v>
                      </c:pt>
                      <c:pt idx="5055">
                        <c:v>6196</c:v>
                      </c:pt>
                      <c:pt idx="5056">
                        <c:v>6198</c:v>
                      </c:pt>
                      <c:pt idx="5057">
                        <c:v>6199</c:v>
                      </c:pt>
                      <c:pt idx="5058">
                        <c:v>6200</c:v>
                      </c:pt>
                      <c:pt idx="5059">
                        <c:v>6202</c:v>
                      </c:pt>
                      <c:pt idx="5060">
                        <c:v>6203</c:v>
                      </c:pt>
                      <c:pt idx="5061">
                        <c:v>6204</c:v>
                      </c:pt>
                      <c:pt idx="5062">
                        <c:v>6205</c:v>
                      </c:pt>
                      <c:pt idx="5063">
                        <c:v>6206</c:v>
                      </c:pt>
                      <c:pt idx="5064">
                        <c:v>6207</c:v>
                      </c:pt>
                      <c:pt idx="5065">
                        <c:v>6208</c:v>
                      </c:pt>
                      <c:pt idx="5066">
                        <c:v>6209</c:v>
                      </c:pt>
                      <c:pt idx="5067">
                        <c:v>6210</c:v>
                      </c:pt>
                      <c:pt idx="5068">
                        <c:v>6211</c:v>
                      </c:pt>
                      <c:pt idx="5069">
                        <c:v>6212</c:v>
                      </c:pt>
                      <c:pt idx="5070">
                        <c:v>6213</c:v>
                      </c:pt>
                      <c:pt idx="5071">
                        <c:v>6214</c:v>
                      </c:pt>
                      <c:pt idx="5072">
                        <c:v>6215</c:v>
                      </c:pt>
                      <c:pt idx="5073">
                        <c:v>6216</c:v>
                      </c:pt>
                      <c:pt idx="5074">
                        <c:v>6218</c:v>
                      </c:pt>
                      <c:pt idx="5075">
                        <c:v>6219</c:v>
                      </c:pt>
                      <c:pt idx="5076">
                        <c:v>6220</c:v>
                      </c:pt>
                      <c:pt idx="5077">
                        <c:v>6221</c:v>
                      </c:pt>
                      <c:pt idx="5078">
                        <c:v>6222</c:v>
                      </c:pt>
                      <c:pt idx="5079">
                        <c:v>6223</c:v>
                      </c:pt>
                      <c:pt idx="5080">
                        <c:v>6224</c:v>
                      </c:pt>
                      <c:pt idx="5081">
                        <c:v>6225</c:v>
                      </c:pt>
                      <c:pt idx="5082">
                        <c:v>6226</c:v>
                      </c:pt>
                      <c:pt idx="5083">
                        <c:v>6227</c:v>
                      </c:pt>
                      <c:pt idx="5084">
                        <c:v>6228</c:v>
                      </c:pt>
                      <c:pt idx="5085">
                        <c:v>6229</c:v>
                      </c:pt>
                      <c:pt idx="5086">
                        <c:v>6230</c:v>
                      </c:pt>
                      <c:pt idx="5087">
                        <c:v>6231</c:v>
                      </c:pt>
                      <c:pt idx="5088">
                        <c:v>6232</c:v>
                      </c:pt>
                      <c:pt idx="5089">
                        <c:v>6233</c:v>
                      </c:pt>
                      <c:pt idx="5090">
                        <c:v>6234</c:v>
                      </c:pt>
                      <c:pt idx="5091">
                        <c:v>6235</c:v>
                      </c:pt>
                      <c:pt idx="5092">
                        <c:v>6237</c:v>
                      </c:pt>
                      <c:pt idx="5093">
                        <c:v>6238</c:v>
                      </c:pt>
                      <c:pt idx="5094">
                        <c:v>6240</c:v>
                      </c:pt>
                      <c:pt idx="5095">
                        <c:v>6242</c:v>
                      </c:pt>
                      <c:pt idx="5096">
                        <c:v>6243</c:v>
                      </c:pt>
                      <c:pt idx="5097">
                        <c:v>6244</c:v>
                      </c:pt>
                      <c:pt idx="5098">
                        <c:v>6245</c:v>
                      </c:pt>
                      <c:pt idx="5099">
                        <c:v>6246</c:v>
                      </c:pt>
                      <c:pt idx="5100">
                        <c:v>6247</c:v>
                      </c:pt>
                      <c:pt idx="5101">
                        <c:v>6248</c:v>
                      </c:pt>
                      <c:pt idx="5102">
                        <c:v>6249</c:v>
                      </c:pt>
                      <c:pt idx="5103">
                        <c:v>6250</c:v>
                      </c:pt>
                      <c:pt idx="5104">
                        <c:v>6251</c:v>
                      </c:pt>
                      <c:pt idx="5105">
                        <c:v>6252</c:v>
                      </c:pt>
                      <c:pt idx="5106">
                        <c:v>6253</c:v>
                      </c:pt>
                      <c:pt idx="5107">
                        <c:v>6254</c:v>
                      </c:pt>
                      <c:pt idx="5108">
                        <c:v>6255</c:v>
                      </c:pt>
                      <c:pt idx="5109">
                        <c:v>6256</c:v>
                      </c:pt>
                      <c:pt idx="5110">
                        <c:v>6258</c:v>
                      </c:pt>
                      <c:pt idx="5111">
                        <c:v>6259</c:v>
                      </c:pt>
                      <c:pt idx="5112">
                        <c:v>6260</c:v>
                      </c:pt>
                      <c:pt idx="5113">
                        <c:v>6262</c:v>
                      </c:pt>
                      <c:pt idx="5114">
                        <c:v>6264</c:v>
                      </c:pt>
                      <c:pt idx="5115">
                        <c:v>6265</c:v>
                      </c:pt>
                      <c:pt idx="5116">
                        <c:v>6266</c:v>
                      </c:pt>
                      <c:pt idx="5117">
                        <c:v>6267</c:v>
                      </c:pt>
                      <c:pt idx="5118">
                        <c:v>6268</c:v>
                      </c:pt>
                      <c:pt idx="5119">
                        <c:v>6269</c:v>
                      </c:pt>
                      <c:pt idx="5120">
                        <c:v>6270</c:v>
                      </c:pt>
                      <c:pt idx="5121">
                        <c:v>6271</c:v>
                      </c:pt>
                      <c:pt idx="5122">
                        <c:v>6272</c:v>
                      </c:pt>
                      <c:pt idx="5123">
                        <c:v>6273</c:v>
                      </c:pt>
                      <c:pt idx="5124">
                        <c:v>6274</c:v>
                      </c:pt>
                      <c:pt idx="5125">
                        <c:v>6276</c:v>
                      </c:pt>
                      <c:pt idx="5126">
                        <c:v>6277</c:v>
                      </c:pt>
                      <c:pt idx="5127">
                        <c:v>6278</c:v>
                      </c:pt>
                      <c:pt idx="5128">
                        <c:v>6279</c:v>
                      </c:pt>
                      <c:pt idx="5129">
                        <c:v>6280</c:v>
                      </c:pt>
                      <c:pt idx="5130">
                        <c:v>6281</c:v>
                      </c:pt>
                      <c:pt idx="5131">
                        <c:v>6282</c:v>
                      </c:pt>
                      <c:pt idx="5132">
                        <c:v>6283</c:v>
                      </c:pt>
                      <c:pt idx="5133">
                        <c:v>6284</c:v>
                      </c:pt>
                      <c:pt idx="5134">
                        <c:v>6285</c:v>
                      </c:pt>
                      <c:pt idx="5135">
                        <c:v>6286</c:v>
                      </c:pt>
                      <c:pt idx="5136">
                        <c:v>6287</c:v>
                      </c:pt>
                      <c:pt idx="5137">
                        <c:v>6288</c:v>
                      </c:pt>
                      <c:pt idx="5138">
                        <c:v>6289</c:v>
                      </c:pt>
                      <c:pt idx="5139">
                        <c:v>6290</c:v>
                      </c:pt>
                      <c:pt idx="5140">
                        <c:v>6292</c:v>
                      </c:pt>
                      <c:pt idx="5141">
                        <c:v>6293</c:v>
                      </c:pt>
                      <c:pt idx="5142">
                        <c:v>6295</c:v>
                      </c:pt>
                      <c:pt idx="5143">
                        <c:v>6296</c:v>
                      </c:pt>
                      <c:pt idx="5144">
                        <c:v>6297</c:v>
                      </c:pt>
                      <c:pt idx="5145">
                        <c:v>6298</c:v>
                      </c:pt>
                      <c:pt idx="5146">
                        <c:v>6299</c:v>
                      </c:pt>
                      <c:pt idx="5147">
                        <c:v>6300</c:v>
                      </c:pt>
                      <c:pt idx="5148">
                        <c:v>6301</c:v>
                      </c:pt>
                      <c:pt idx="5149">
                        <c:v>6302</c:v>
                      </c:pt>
                      <c:pt idx="5150">
                        <c:v>6303</c:v>
                      </c:pt>
                      <c:pt idx="5151">
                        <c:v>6304</c:v>
                      </c:pt>
                      <c:pt idx="5152">
                        <c:v>6305</c:v>
                      </c:pt>
                      <c:pt idx="5153">
                        <c:v>6306</c:v>
                      </c:pt>
                      <c:pt idx="5154">
                        <c:v>6307</c:v>
                      </c:pt>
                      <c:pt idx="5155">
                        <c:v>6308</c:v>
                      </c:pt>
                      <c:pt idx="5156">
                        <c:v>6309</c:v>
                      </c:pt>
                      <c:pt idx="5157">
                        <c:v>6310</c:v>
                      </c:pt>
                      <c:pt idx="5158">
                        <c:v>6311</c:v>
                      </c:pt>
                      <c:pt idx="5159">
                        <c:v>6312</c:v>
                      </c:pt>
                      <c:pt idx="5160">
                        <c:v>6313</c:v>
                      </c:pt>
                      <c:pt idx="5161">
                        <c:v>6314</c:v>
                      </c:pt>
                      <c:pt idx="5162">
                        <c:v>6315</c:v>
                      </c:pt>
                      <c:pt idx="5163">
                        <c:v>6316</c:v>
                      </c:pt>
                      <c:pt idx="5164">
                        <c:v>6317</c:v>
                      </c:pt>
                      <c:pt idx="5165">
                        <c:v>6318</c:v>
                      </c:pt>
                      <c:pt idx="5166">
                        <c:v>6319</c:v>
                      </c:pt>
                      <c:pt idx="5167">
                        <c:v>6320</c:v>
                      </c:pt>
                      <c:pt idx="5168">
                        <c:v>6321</c:v>
                      </c:pt>
                      <c:pt idx="5169">
                        <c:v>6322</c:v>
                      </c:pt>
                      <c:pt idx="5170">
                        <c:v>6323</c:v>
                      </c:pt>
                      <c:pt idx="5171">
                        <c:v>6324</c:v>
                      </c:pt>
                      <c:pt idx="5172">
                        <c:v>6325</c:v>
                      </c:pt>
                      <c:pt idx="5173">
                        <c:v>6326</c:v>
                      </c:pt>
                      <c:pt idx="5174">
                        <c:v>6327</c:v>
                      </c:pt>
                      <c:pt idx="5175">
                        <c:v>6328</c:v>
                      </c:pt>
                      <c:pt idx="5176">
                        <c:v>6329</c:v>
                      </c:pt>
                      <c:pt idx="5177">
                        <c:v>6330</c:v>
                      </c:pt>
                      <c:pt idx="5178">
                        <c:v>6331</c:v>
                      </c:pt>
                      <c:pt idx="5179">
                        <c:v>6332</c:v>
                      </c:pt>
                      <c:pt idx="5180">
                        <c:v>6333</c:v>
                      </c:pt>
                      <c:pt idx="5181">
                        <c:v>6334</c:v>
                      </c:pt>
                      <c:pt idx="5182">
                        <c:v>6335</c:v>
                      </c:pt>
                      <c:pt idx="5183">
                        <c:v>6336</c:v>
                      </c:pt>
                      <c:pt idx="5184">
                        <c:v>6337</c:v>
                      </c:pt>
                      <c:pt idx="5185">
                        <c:v>6338</c:v>
                      </c:pt>
                      <c:pt idx="5186">
                        <c:v>6339</c:v>
                      </c:pt>
                      <c:pt idx="5187">
                        <c:v>6340</c:v>
                      </c:pt>
                      <c:pt idx="5188">
                        <c:v>6341</c:v>
                      </c:pt>
                      <c:pt idx="5189">
                        <c:v>6342</c:v>
                      </c:pt>
                      <c:pt idx="5190">
                        <c:v>6343</c:v>
                      </c:pt>
                      <c:pt idx="5191">
                        <c:v>6344</c:v>
                      </c:pt>
                      <c:pt idx="5192">
                        <c:v>6345</c:v>
                      </c:pt>
                      <c:pt idx="5193">
                        <c:v>6346</c:v>
                      </c:pt>
                      <c:pt idx="5194">
                        <c:v>6348</c:v>
                      </c:pt>
                      <c:pt idx="5195">
                        <c:v>6349</c:v>
                      </c:pt>
                      <c:pt idx="5196">
                        <c:v>6350</c:v>
                      </c:pt>
                      <c:pt idx="5197">
                        <c:v>6351</c:v>
                      </c:pt>
                      <c:pt idx="5198">
                        <c:v>6352</c:v>
                      </c:pt>
                      <c:pt idx="5199">
                        <c:v>6353</c:v>
                      </c:pt>
                      <c:pt idx="5200">
                        <c:v>6354</c:v>
                      </c:pt>
                      <c:pt idx="5201">
                        <c:v>6355</c:v>
                      </c:pt>
                      <c:pt idx="5202">
                        <c:v>6356</c:v>
                      </c:pt>
                      <c:pt idx="5203">
                        <c:v>6357</c:v>
                      </c:pt>
                      <c:pt idx="5204">
                        <c:v>6358</c:v>
                      </c:pt>
                      <c:pt idx="5205">
                        <c:v>6359</c:v>
                      </c:pt>
                      <c:pt idx="5206">
                        <c:v>6360</c:v>
                      </c:pt>
                      <c:pt idx="5207">
                        <c:v>6361</c:v>
                      </c:pt>
                      <c:pt idx="5208">
                        <c:v>6363</c:v>
                      </c:pt>
                      <c:pt idx="5209">
                        <c:v>6364</c:v>
                      </c:pt>
                      <c:pt idx="5210">
                        <c:v>6365</c:v>
                      </c:pt>
                      <c:pt idx="5211">
                        <c:v>6366</c:v>
                      </c:pt>
                      <c:pt idx="5212">
                        <c:v>6367</c:v>
                      </c:pt>
                      <c:pt idx="5213">
                        <c:v>6368</c:v>
                      </c:pt>
                      <c:pt idx="5214">
                        <c:v>6369</c:v>
                      </c:pt>
                      <c:pt idx="5215">
                        <c:v>6370</c:v>
                      </c:pt>
                      <c:pt idx="5216">
                        <c:v>6371</c:v>
                      </c:pt>
                      <c:pt idx="5217">
                        <c:v>6372</c:v>
                      </c:pt>
                      <c:pt idx="5218">
                        <c:v>6373</c:v>
                      </c:pt>
                      <c:pt idx="5219">
                        <c:v>6374</c:v>
                      </c:pt>
                      <c:pt idx="5220">
                        <c:v>6375</c:v>
                      </c:pt>
                      <c:pt idx="5221">
                        <c:v>6376</c:v>
                      </c:pt>
                      <c:pt idx="5222">
                        <c:v>6377</c:v>
                      </c:pt>
                      <c:pt idx="5223">
                        <c:v>6378</c:v>
                      </c:pt>
                      <c:pt idx="5224">
                        <c:v>6379</c:v>
                      </c:pt>
                      <c:pt idx="5225">
                        <c:v>6380</c:v>
                      </c:pt>
                      <c:pt idx="5226">
                        <c:v>6381</c:v>
                      </c:pt>
                      <c:pt idx="5227">
                        <c:v>6382</c:v>
                      </c:pt>
                      <c:pt idx="5228">
                        <c:v>6383</c:v>
                      </c:pt>
                      <c:pt idx="5229">
                        <c:v>6384</c:v>
                      </c:pt>
                      <c:pt idx="5230">
                        <c:v>6385</c:v>
                      </c:pt>
                      <c:pt idx="5231">
                        <c:v>6386</c:v>
                      </c:pt>
                      <c:pt idx="5232">
                        <c:v>6387</c:v>
                      </c:pt>
                      <c:pt idx="5233">
                        <c:v>6388</c:v>
                      </c:pt>
                      <c:pt idx="5234">
                        <c:v>6389</c:v>
                      </c:pt>
                      <c:pt idx="5235">
                        <c:v>6390</c:v>
                      </c:pt>
                      <c:pt idx="5236">
                        <c:v>6391</c:v>
                      </c:pt>
                      <c:pt idx="5237">
                        <c:v>6392</c:v>
                      </c:pt>
                      <c:pt idx="5238">
                        <c:v>6393</c:v>
                      </c:pt>
                      <c:pt idx="5239">
                        <c:v>6394</c:v>
                      </c:pt>
                      <c:pt idx="5240">
                        <c:v>6395</c:v>
                      </c:pt>
                      <c:pt idx="5241">
                        <c:v>6396</c:v>
                      </c:pt>
                      <c:pt idx="5242">
                        <c:v>6397</c:v>
                      </c:pt>
                      <c:pt idx="5243">
                        <c:v>6398</c:v>
                      </c:pt>
                      <c:pt idx="5244">
                        <c:v>6399</c:v>
                      </c:pt>
                      <c:pt idx="5245">
                        <c:v>6400</c:v>
                      </c:pt>
                      <c:pt idx="5246">
                        <c:v>6401</c:v>
                      </c:pt>
                      <c:pt idx="5247">
                        <c:v>6402</c:v>
                      </c:pt>
                      <c:pt idx="5248">
                        <c:v>6403</c:v>
                      </c:pt>
                      <c:pt idx="5249">
                        <c:v>6404</c:v>
                      </c:pt>
                      <c:pt idx="5250">
                        <c:v>6405</c:v>
                      </c:pt>
                      <c:pt idx="5251">
                        <c:v>6406</c:v>
                      </c:pt>
                      <c:pt idx="5252">
                        <c:v>6407</c:v>
                      </c:pt>
                      <c:pt idx="5253">
                        <c:v>6409</c:v>
                      </c:pt>
                      <c:pt idx="5254">
                        <c:v>6410</c:v>
                      </c:pt>
                      <c:pt idx="5255">
                        <c:v>6411</c:v>
                      </c:pt>
                      <c:pt idx="5256">
                        <c:v>6412</c:v>
                      </c:pt>
                      <c:pt idx="5257">
                        <c:v>6413</c:v>
                      </c:pt>
                      <c:pt idx="5258">
                        <c:v>6414</c:v>
                      </c:pt>
                      <c:pt idx="5259">
                        <c:v>6415</c:v>
                      </c:pt>
                      <c:pt idx="5260">
                        <c:v>6415</c:v>
                      </c:pt>
                      <c:pt idx="5261">
                        <c:v>6416</c:v>
                      </c:pt>
                      <c:pt idx="5262">
                        <c:v>6416</c:v>
                      </c:pt>
                      <c:pt idx="5263">
                        <c:v>6417</c:v>
                      </c:pt>
                      <c:pt idx="5264">
                        <c:v>6418</c:v>
                      </c:pt>
                      <c:pt idx="5265">
                        <c:v>6419</c:v>
                      </c:pt>
                      <c:pt idx="5266">
                        <c:v>6420</c:v>
                      </c:pt>
                      <c:pt idx="5267">
                        <c:v>6421</c:v>
                      </c:pt>
                      <c:pt idx="5268">
                        <c:v>6422</c:v>
                      </c:pt>
                      <c:pt idx="5269">
                        <c:v>6423</c:v>
                      </c:pt>
                      <c:pt idx="5270">
                        <c:v>6424</c:v>
                      </c:pt>
                      <c:pt idx="5271">
                        <c:v>6425</c:v>
                      </c:pt>
                      <c:pt idx="5272">
                        <c:v>6426</c:v>
                      </c:pt>
                      <c:pt idx="5273">
                        <c:v>6427</c:v>
                      </c:pt>
                      <c:pt idx="5274">
                        <c:v>6428</c:v>
                      </c:pt>
                      <c:pt idx="5275">
                        <c:v>6429</c:v>
                      </c:pt>
                      <c:pt idx="5276">
                        <c:v>6430</c:v>
                      </c:pt>
                      <c:pt idx="5277">
                        <c:v>6431</c:v>
                      </c:pt>
                      <c:pt idx="5278">
                        <c:v>6432</c:v>
                      </c:pt>
                      <c:pt idx="5279">
                        <c:v>6433</c:v>
                      </c:pt>
                      <c:pt idx="5280">
                        <c:v>6434</c:v>
                      </c:pt>
                      <c:pt idx="5281">
                        <c:v>6435</c:v>
                      </c:pt>
                      <c:pt idx="5282">
                        <c:v>6436</c:v>
                      </c:pt>
                      <c:pt idx="5283">
                        <c:v>6437</c:v>
                      </c:pt>
                      <c:pt idx="5284">
                        <c:v>6438</c:v>
                      </c:pt>
                      <c:pt idx="5285">
                        <c:v>6439</c:v>
                      </c:pt>
                      <c:pt idx="5286">
                        <c:v>6441</c:v>
                      </c:pt>
                      <c:pt idx="5287">
                        <c:v>6442</c:v>
                      </c:pt>
                      <c:pt idx="5288">
                        <c:v>6443</c:v>
                      </c:pt>
                      <c:pt idx="5289">
                        <c:v>6444</c:v>
                      </c:pt>
                      <c:pt idx="5290">
                        <c:v>6445</c:v>
                      </c:pt>
                      <c:pt idx="5291">
                        <c:v>6446</c:v>
                      </c:pt>
                      <c:pt idx="5292">
                        <c:v>6447</c:v>
                      </c:pt>
                      <c:pt idx="5293">
                        <c:v>6448</c:v>
                      </c:pt>
                      <c:pt idx="5294">
                        <c:v>6449</c:v>
                      </c:pt>
                      <c:pt idx="5295">
                        <c:v>6450</c:v>
                      </c:pt>
                      <c:pt idx="5296">
                        <c:v>6451</c:v>
                      </c:pt>
                      <c:pt idx="5297">
                        <c:v>6452</c:v>
                      </c:pt>
                      <c:pt idx="5298">
                        <c:v>6453</c:v>
                      </c:pt>
                      <c:pt idx="5299">
                        <c:v>6454</c:v>
                      </c:pt>
                      <c:pt idx="5300">
                        <c:v>6455</c:v>
                      </c:pt>
                      <c:pt idx="5301">
                        <c:v>6456</c:v>
                      </c:pt>
                      <c:pt idx="5302">
                        <c:v>6457</c:v>
                      </c:pt>
                      <c:pt idx="5303">
                        <c:v>6458</c:v>
                      </c:pt>
                      <c:pt idx="5304">
                        <c:v>6459</c:v>
                      </c:pt>
                      <c:pt idx="5305">
                        <c:v>6460</c:v>
                      </c:pt>
                      <c:pt idx="5306">
                        <c:v>6461</c:v>
                      </c:pt>
                      <c:pt idx="5307">
                        <c:v>6462</c:v>
                      </c:pt>
                      <c:pt idx="5308">
                        <c:v>6464</c:v>
                      </c:pt>
                      <c:pt idx="5309">
                        <c:v>6466</c:v>
                      </c:pt>
                      <c:pt idx="5310">
                        <c:v>6469</c:v>
                      </c:pt>
                      <c:pt idx="5311">
                        <c:v>6470</c:v>
                      </c:pt>
                      <c:pt idx="5312">
                        <c:v>6471</c:v>
                      </c:pt>
                      <c:pt idx="5313">
                        <c:v>6472</c:v>
                      </c:pt>
                      <c:pt idx="5314">
                        <c:v>6473</c:v>
                      </c:pt>
                      <c:pt idx="5315">
                        <c:v>6474</c:v>
                      </c:pt>
                      <c:pt idx="5316">
                        <c:v>6475</c:v>
                      </c:pt>
                      <c:pt idx="5317">
                        <c:v>6476</c:v>
                      </c:pt>
                      <c:pt idx="5318">
                        <c:v>6478</c:v>
                      </c:pt>
                      <c:pt idx="5319">
                        <c:v>6483</c:v>
                      </c:pt>
                      <c:pt idx="5320">
                        <c:v>6485</c:v>
                      </c:pt>
                      <c:pt idx="5321">
                        <c:v>6486</c:v>
                      </c:pt>
                      <c:pt idx="5322">
                        <c:v>6487</c:v>
                      </c:pt>
                      <c:pt idx="5323">
                        <c:v>6488</c:v>
                      </c:pt>
                      <c:pt idx="5324">
                        <c:v>6489</c:v>
                      </c:pt>
                      <c:pt idx="5325">
                        <c:v>6490</c:v>
                      </c:pt>
                      <c:pt idx="5326">
                        <c:v>6493</c:v>
                      </c:pt>
                      <c:pt idx="5327">
                        <c:v>6494</c:v>
                      </c:pt>
                      <c:pt idx="5328">
                        <c:v>6495</c:v>
                      </c:pt>
                      <c:pt idx="5329">
                        <c:v>6497</c:v>
                      </c:pt>
                      <c:pt idx="5330">
                        <c:v>6498</c:v>
                      </c:pt>
                      <c:pt idx="5331">
                        <c:v>6500</c:v>
                      </c:pt>
                      <c:pt idx="5332">
                        <c:v>6502</c:v>
                      </c:pt>
                      <c:pt idx="5333">
                        <c:v>6504</c:v>
                      </c:pt>
                      <c:pt idx="5334">
                        <c:v>6505</c:v>
                      </c:pt>
                      <c:pt idx="5335">
                        <c:v>6506</c:v>
                      </c:pt>
                      <c:pt idx="5336">
                        <c:v>6507</c:v>
                      </c:pt>
                      <c:pt idx="5337">
                        <c:v>6508</c:v>
                      </c:pt>
                      <c:pt idx="5338">
                        <c:v>6509</c:v>
                      </c:pt>
                      <c:pt idx="5339">
                        <c:v>6510</c:v>
                      </c:pt>
                      <c:pt idx="5340">
                        <c:v>6512</c:v>
                      </c:pt>
                      <c:pt idx="5341">
                        <c:v>6513</c:v>
                      </c:pt>
                      <c:pt idx="5342">
                        <c:v>6514</c:v>
                      </c:pt>
                      <c:pt idx="5343">
                        <c:v>6515</c:v>
                      </c:pt>
                      <c:pt idx="5344">
                        <c:v>6516</c:v>
                      </c:pt>
                      <c:pt idx="5345">
                        <c:v>6517</c:v>
                      </c:pt>
                      <c:pt idx="5346">
                        <c:v>6518</c:v>
                      </c:pt>
                      <c:pt idx="5347">
                        <c:v>6519</c:v>
                      </c:pt>
                      <c:pt idx="5348">
                        <c:v>6520</c:v>
                      </c:pt>
                      <c:pt idx="5349">
                        <c:v>6521</c:v>
                      </c:pt>
                      <c:pt idx="5350">
                        <c:v>6522</c:v>
                      </c:pt>
                      <c:pt idx="5351">
                        <c:v>6523</c:v>
                      </c:pt>
                      <c:pt idx="5352">
                        <c:v>6524</c:v>
                      </c:pt>
                      <c:pt idx="5353">
                        <c:v>6526</c:v>
                      </c:pt>
                      <c:pt idx="5354">
                        <c:v>6527</c:v>
                      </c:pt>
                      <c:pt idx="5355">
                        <c:v>6528</c:v>
                      </c:pt>
                      <c:pt idx="5356">
                        <c:v>6533</c:v>
                      </c:pt>
                      <c:pt idx="5357">
                        <c:v>6534</c:v>
                      </c:pt>
                      <c:pt idx="5358">
                        <c:v>6535</c:v>
                      </c:pt>
                      <c:pt idx="5359">
                        <c:v>6536</c:v>
                      </c:pt>
                      <c:pt idx="5360">
                        <c:v>6537</c:v>
                      </c:pt>
                      <c:pt idx="5361">
                        <c:v>6538</c:v>
                      </c:pt>
                      <c:pt idx="5362">
                        <c:v>6539</c:v>
                      </c:pt>
                      <c:pt idx="5363">
                        <c:v>6540</c:v>
                      </c:pt>
                      <c:pt idx="5364">
                        <c:v>6541</c:v>
                      </c:pt>
                      <c:pt idx="5365">
                        <c:v>6542</c:v>
                      </c:pt>
                      <c:pt idx="5366">
                        <c:v>6543</c:v>
                      </c:pt>
                      <c:pt idx="5367">
                        <c:v>6544</c:v>
                      </c:pt>
                      <c:pt idx="5368">
                        <c:v>6545</c:v>
                      </c:pt>
                      <c:pt idx="5369">
                        <c:v>6546</c:v>
                      </c:pt>
                      <c:pt idx="5370">
                        <c:v>6547</c:v>
                      </c:pt>
                      <c:pt idx="5371">
                        <c:v>6548</c:v>
                      </c:pt>
                      <c:pt idx="5372">
                        <c:v>6549</c:v>
                      </c:pt>
                      <c:pt idx="5373">
                        <c:v>6550</c:v>
                      </c:pt>
                      <c:pt idx="5374">
                        <c:v>6551</c:v>
                      </c:pt>
                      <c:pt idx="5375">
                        <c:v>6553</c:v>
                      </c:pt>
                      <c:pt idx="5376">
                        <c:v>6554</c:v>
                      </c:pt>
                      <c:pt idx="5377">
                        <c:v>6555</c:v>
                      </c:pt>
                      <c:pt idx="5378">
                        <c:v>6556</c:v>
                      </c:pt>
                      <c:pt idx="5379">
                        <c:v>6557</c:v>
                      </c:pt>
                      <c:pt idx="5380">
                        <c:v>6558</c:v>
                      </c:pt>
                      <c:pt idx="5381">
                        <c:v>6559</c:v>
                      </c:pt>
                      <c:pt idx="5382">
                        <c:v>6560</c:v>
                      </c:pt>
                      <c:pt idx="5383">
                        <c:v>6561</c:v>
                      </c:pt>
                      <c:pt idx="5384">
                        <c:v>6562</c:v>
                      </c:pt>
                      <c:pt idx="5385">
                        <c:v>6563</c:v>
                      </c:pt>
                      <c:pt idx="5386">
                        <c:v>6564</c:v>
                      </c:pt>
                      <c:pt idx="5387">
                        <c:v>6565</c:v>
                      </c:pt>
                      <c:pt idx="5388">
                        <c:v>6566</c:v>
                      </c:pt>
                      <c:pt idx="5389">
                        <c:v>6567</c:v>
                      </c:pt>
                      <c:pt idx="5390">
                        <c:v>6568</c:v>
                      </c:pt>
                      <c:pt idx="5391">
                        <c:v>6569</c:v>
                      </c:pt>
                      <c:pt idx="5392">
                        <c:v>6570</c:v>
                      </c:pt>
                      <c:pt idx="5393">
                        <c:v>6571</c:v>
                      </c:pt>
                      <c:pt idx="5394">
                        <c:v>6572</c:v>
                      </c:pt>
                      <c:pt idx="5395">
                        <c:v>6573</c:v>
                      </c:pt>
                      <c:pt idx="5396">
                        <c:v>6574</c:v>
                      </c:pt>
                      <c:pt idx="5397">
                        <c:v>6575</c:v>
                      </c:pt>
                      <c:pt idx="5398">
                        <c:v>6576</c:v>
                      </c:pt>
                      <c:pt idx="5399">
                        <c:v>6577</c:v>
                      </c:pt>
                      <c:pt idx="5400">
                        <c:v>6578</c:v>
                      </c:pt>
                      <c:pt idx="5401">
                        <c:v>6579</c:v>
                      </c:pt>
                      <c:pt idx="5402">
                        <c:v>6580</c:v>
                      </c:pt>
                      <c:pt idx="5403">
                        <c:v>6581</c:v>
                      </c:pt>
                      <c:pt idx="5404">
                        <c:v>6582</c:v>
                      </c:pt>
                      <c:pt idx="5405">
                        <c:v>6583</c:v>
                      </c:pt>
                      <c:pt idx="5406">
                        <c:v>6584</c:v>
                      </c:pt>
                      <c:pt idx="5407">
                        <c:v>6585</c:v>
                      </c:pt>
                      <c:pt idx="5408">
                        <c:v>6586</c:v>
                      </c:pt>
                      <c:pt idx="5409">
                        <c:v>6588</c:v>
                      </c:pt>
                      <c:pt idx="5410">
                        <c:v>6589</c:v>
                      </c:pt>
                      <c:pt idx="5411">
                        <c:v>6590</c:v>
                      </c:pt>
                      <c:pt idx="5412">
                        <c:v>6592</c:v>
                      </c:pt>
                      <c:pt idx="5413">
                        <c:v>6594</c:v>
                      </c:pt>
                      <c:pt idx="5414">
                        <c:v>6595</c:v>
                      </c:pt>
                      <c:pt idx="5415">
                        <c:v>6596</c:v>
                      </c:pt>
                      <c:pt idx="5416">
                        <c:v>6597</c:v>
                      </c:pt>
                      <c:pt idx="5417">
                        <c:v>6598</c:v>
                      </c:pt>
                      <c:pt idx="5418">
                        <c:v>6600</c:v>
                      </c:pt>
                      <c:pt idx="5419">
                        <c:v>6601</c:v>
                      </c:pt>
                      <c:pt idx="5420">
                        <c:v>6602</c:v>
                      </c:pt>
                      <c:pt idx="5421">
                        <c:v>6603</c:v>
                      </c:pt>
                      <c:pt idx="5422">
                        <c:v>6604</c:v>
                      </c:pt>
                      <c:pt idx="5423">
                        <c:v>6605</c:v>
                      </c:pt>
                      <c:pt idx="5424">
                        <c:v>6606</c:v>
                      </c:pt>
                      <c:pt idx="5425">
                        <c:v>6607</c:v>
                      </c:pt>
                      <c:pt idx="5426">
                        <c:v>6608</c:v>
                      </c:pt>
                      <c:pt idx="5427">
                        <c:v>6609</c:v>
                      </c:pt>
                      <c:pt idx="5428">
                        <c:v>6611</c:v>
                      </c:pt>
                      <c:pt idx="5429">
                        <c:v>6613</c:v>
                      </c:pt>
                      <c:pt idx="5430">
                        <c:v>6614</c:v>
                      </c:pt>
                      <c:pt idx="5431">
                        <c:v>6618</c:v>
                      </c:pt>
                      <c:pt idx="5432">
                        <c:v>6620</c:v>
                      </c:pt>
                      <c:pt idx="5433">
                        <c:v>6623</c:v>
                      </c:pt>
                      <c:pt idx="5434">
                        <c:v>6625</c:v>
                      </c:pt>
                      <c:pt idx="5435">
                        <c:v>6626</c:v>
                      </c:pt>
                      <c:pt idx="5436">
                        <c:v>6627</c:v>
                      </c:pt>
                      <c:pt idx="5437">
                        <c:v>6628</c:v>
                      </c:pt>
                      <c:pt idx="5438">
                        <c:v>6630</c:v>
                      </c:pt>
                      <c:pt idx="5439">
                        <c:v>6631</c:v>
                      </c:pt>
                      <c:pt idx="5440">
                        <c:v>6633</c:v>
                      </c:pt>
                      <c:pt idx="5441">
                        <c:v>6635</c:v>
                      </c:pt>
                      <c:pt idx="5442">
                        <c:v>6636</c:v>
                      </c:pt>
                      <c:pt idx="5443">
                        <c:v>6637</c:v>
                      </c:pt>
                      <c:pt idx="5444">
                        <c:v>6638</c:v>
                      </c:pt>
                      <c:pt idx="5445">
                        <c:v>6639</c:v>
                      </c:pt>
                      <c:pt idx="5446">
                        <c:v>6643</c:v>
                      </c:pt>
                      <c:pt idx="5447">
                        <c:v>6645</c:v>
                      </c:pt>
                      <c:pt idx="5448">
                        <c:v>6649</c:v>
                      </c:pt>
                      <c:pt idx="5449">
                        <c:v>6651</c:v>
                      </c:pt>
                      <c:pt idx="5450">
                        <c:v>6652</c:v>
                      </c:pt>
                      <c:pt idx="5451">
                        <c:v>6656</c:v>
                      </c:pt>
                      <c:pt idx="5452">
                        <c:v>6657</c:v>
                      </c:pt>
                      <c:pt idx="5453">
                        <c:v>6658</c:v>
                      </c:pt>
                      <c:pt idx="5454">
                        <c:v>6659</c:v>
                      </c:pt>
                      <c:pt idx="5455">
                        <c:v>6660</c:v>
                      </c:pt>
                      <c:pt idx="5456">
                        <c:v>6661</c:v>
                      </c:pt>
                      <c:pt idx="5457">
                        <c:v>6662</c:v>
                      </c:pt>
                      <c:pt idx="5458">
                        <c:v>6663</c:v>
                      </c:pt>
                      <c:pt idx="5459">
                        <c:v>6665</c:v>
                      </c:pt>
                      <c:pt idx="5460">
                        <c:v>6666</c:v>
                      </c:pt>
                      <c:pt idx="5461">
                        <c:v>6667</c:v>
                      </c:pt>
                      <c:pt idx="5462">
                        <c:v>6668</c:v>
                      </c:pt>
                      <c:pt idx="5463">
                        <c:v>6669</c:v>
                      </c:pt>
                      <c:pt idx="5464">
                        <c:v>6670</c:v>
                      </c:pt>
                      <c:pt idx="5465">
                        <c:v>6671</c:v>
                      </c:pt>
                      <c:pt idx="5466">
                        <c:v>6672</c:v>
                      </c:pt>
                      <c:pt idx="5467">
                        <c:v>6673</c:v>
                      </c:pt>
                      <c:pt idx="5468">
                        <c:v>6675</c:v>
                      </c:pt>
                      <c:pt idx="5469">
                        <c:v>6680</c:v>
                      </c:pt>
                      <c:pt idx="5470">
                        <c:v>6681</c:v>
                      </c:pt>
                      <c:pt idx="5471">
                        <c:v>6682</c:v>
                      </c:pt>
                      <c:pt idx="5472">
                        <c:v>6684</c:v>
                      </c:pt>
                      <c:pt idx="5473">
                        <c:v>6685</c:v>
                      </c:pt>
                      <c:pt idx="5474">
                        <c:v>6686</c:v>
                      </c:pt>
                      <c:pt idx="5475">
                        <c:v>6687</c:v>
                      </c:pt>
                      <c:pt idx="5476">
                        <c:v>6688</c:v>
                      </c:pt>
                      <c:pt idx="5477">
                        <c:v>6689</c:v>
                      </c:pt>
                      <c:pt idx="5478">
                        <c:v>6691</c:v>
                      </c:pt>
                      <c:pt idx="5479">
                        <c:v>6694</c:v>
                      </c:pt>
                      <c:pt idx="5480">
                        <c:v>6695</c:v>
                      </c:pt>
                      <c:pt idx="5481">
                        <c:v>6696</c:v>
                      </c:pt>
                      <c:pt idx="5482">
                        <c:v>6697</c:v>
                      </c:pt>
                      <c:pt idx="5483">
                        <c:v>6698</c:v>
                      </c:pt>
                      <c:pt idx="5484">
                        <c:v>6700</c:v>
                      </c:pt>
                      <c:pt idx="5485">
                        <c:v>6703</c:v>
                      </c:pt>
                      <c:pt idx="5486">
                        <c:v>6704</c:v>
                      </c:pt>
                      <c:pt idx="5487">
                        <c:v>6705</c:v>
                      </c:pt>
                      <c:pt idx="5488">
                        <c:v>6706</c:v>
                      </c:pt>
                      <c:pt idx="5489">
                        <c:v>6708</c:v>
                      </c:pt>
                      <c:pt idx="5490">
                        <c:v>6709</c:v>
                      </c:pt>
                      <c:pt idx="5491">
                        <c:v>6710</c:v>
                      </c:pt>
                      <c:pt idx="5492">
                        <c:v>6711</c:v>
                      </c:pt>
                      <c:pt idx="5493">
                        <c:v>6712</c:v>
                      </c:pt>
                      <c:pt idx="5494">
                        <c:v>6713</c:v>
                      </c:pt>
                      <c:pt idx="5495">
                        <c:v>6714</c:v>
                      </c:pt>
                      <c:pt idx="5496">
                        <c:v>6716</c:v>
                      </c:pt>
                      <c:pt idx="5497">
                        <c:v>6717</c:v>
                      </c:pt>
                      <c:pt idx="5498">
                        <c:v>6718</c:v>
                      </c:pt>
                      <c:pt idx="5499">
                        <c:v>6719</c:v>
                      </c:pt>
                      <c:pt idx="5500">
                        <c:v>6720</c:v>
                      </c:pt>
                      <c:pt idx="5501">
                        <c:v>6722</c:v>
                      </c:pt>
                      <c:pt idx="5502">
                        <c:v>6724</c:v>
                      </c:pt>
                      <c:pt idx="5503">
                        <c:v>6725</c:v>
                      </c:pt>
                      <c:pt idx="5504">
                        <c:v>6726</c:v>
                      </c:pt>
                      <c:pt idx="5505">
                        <c:v>6727</c:v>
                      </c:pt>
                      <c:pt idx="5506">
                        <c:v>6730</c:v>
                      </c:pt>
                      <c:pt idx="5507">
                        <c:v>6731</c:v>
                      </c:pt>
                      <c:pt idx="5508">
                        <c:v>6735</c:v>
                      </c:pt>
                      <c:pt idx="5509">
                        <c:v>6736</c:v>
                      </c:pt>
                      <c:pt idx="5510">
                        <c:v>6737</c:v>
                      </c:pt>
                      <c:pt idx="5511">
                        <c:v>6738</c:v>
                      </c:pt>
                      <c:pt idx="5512">
                        <c:v>6739</c:v>
                      </c:pt>
                      <c:pt idx="5513">
                        <c:v>6740</c:v>
                      </c:pt>
                      <c:pt idx="5514">
                        <c:v>6742</c:v>
                      </c:pt>
                      <c:pt idx="5515">
                        <c:v>6743</c:v>
                      </c:pt>
                      <c:pt idx="5516">
                        <c:v>6745</c:v>
                      </c:pt>
                      <c:pt idx="5517">
                        <c:v>6746</c:v>
                      </c:pt>
                      <c:pt idx="5518">
                        <c:v>6747</c:v>
                      </c:pt>
                      <c:pt idx="5519">
                        <c:v>6749</c:v>
                      </c:pt>
                      <c:pt idx="5520">
                        <c:v>6750</c:v>
                      </c:pt>
                      <c:pt idx="5521">
                        <c:v>6752</c:v>
                      </c:pt>
                      <c:pt idx="5522">
                        <c:v>6755</c:v>
                      </c:pt>
                      <c:pt idx="5523">
                        <c:v>6756</c:v>
                      </c:pt>
                      <c:pt idx="5524">
                        <c:v>6757</c:v>
                      </c:pt>
                      <c:pt idx="5525">
                        <c:v>6758</c:v>
                      </c:pt>
                      <c:pt idx="5526">
                        <c:v>6759</c:v>
                      </c:pt>
                      <c:pt idx="5527">
                        <c:v>6760</c:v>
                      </c:pt>
                      <c:pt idx="5528">
                        <c:v>6761</c:v>
                      </c:pt>
                      <c:pt idx="5529">
                        <c:v>6762</c:v>
                      </c:pt>
                      <c:pt idx="5530">
                        <c:v>6764</c:v>
                      </c:pt>
                      <c:pt idx="5531">
                        <c:v>6765</c:v>
                      </c:pt>
                      <c:pt idx="5532">
                        <c:v>6766</c:v>
                      </c:pt>
                      <c:pt idx="5533">
                        <c:v>6767</c:v>
                      </c:pt>
                      <c:pt idx="5534">
                        <c:v>6768</c:v>
                      </c:pt>
                      <c:pt idx="5535">
                        <c:v>6769</c:v>
                      </c:pt>
                      <c:pt idx="5536">
                        <c:v>6770</c:v>
                      </c:pt>
                      <c:pt idx="5537">
                        <c:v>6771</c:v>
                      </c:pt>
                      <c:pt idx="5538">
                        <c:v>6772</c:v>
                      </c:pt>
                      <c:pt idx="5539">
                        <c:v>6773</c:v>
                      </c:pt>
                      <c:pt idx="5540">
                        <c:v>6774</c:v>
                      </c:pt>
                      <c:pt idx="5541">
                        <c:v>6775</c:v>
                      </c:pt>
                      <c:pt idx="5542">
                        <c:v>6776</c:v>
                      </c:pt>
                      <c:pt idx="5543">
                        <c:v>6777</c:v>
                      </c:pt>
                      <c:pt idx="5544">
                        <c:v>6778</c:v>
                      </c:pt>
                      <c:pt idx="5545">
                        <c:v>6779</c:v>
                      </c:pt>
                      <c:pt idx="5546">
                        <c:v>6780</c:v>
                      </c:pt>
                      <c:pt idx="5547">
                        <c:v>6781</c:v>
                      </c:pt>
                      <c:pt idx="5548">
                        <c:v>6782</c:v>
                      </c:pt>
                      <c:pt idx="5549">
                        <c:v>6783</c:v>
                      </c:pt>
                      <c:pt idx="5550">
                        <c:v>6784</c:v>
                      </c:pt>
                      <c:pt idx="5551">
                        <c:v>6785</c:v>
                      </c:pt>
                      <c:pt idx="5552">
                        <c:v>6786</c:v>
                      </c:pt>
                      <c:pt idx="5553">
                        <c:v>6787</c:v>
                      </c:pt>
                      <c:pt idx="5554">
                        <c:v>6788</c:v>
                      </c:pt>
                      <c:pt idx="5555">
                        <c:v>6789</c:v>
                      </c:pt>
                      <c:pt idx="5556">
                        <c:v>6791</c:v>
                      </c:pt>
                      <c:pt idx="5557">
                        <c:v>6792</c:v>
                      </c:pt>
                      <c:pt idx="5558">
                        <c:v>6793</c:v>
                      </c:pt>
                      <c:pt idx="5559">
                        <c:v>6795</c:v>
                      </c:pt>
                      <c:pt idx="5560">
                        <c:v>6796</c:v>
                      </c:pt>
                      <c:pt idx="5561">
                        <c:v>6797</c:v>
                      </c:pt>
                      <c:pt idx="5562">
                        <c:v>6799</c:v>
                      </c:pt>
                      <c:pt idx="5563">
                        <c:v>6800</c:v>
                      </c:pt>
                      <c:pt idx="5564">
                        <c:v>6801</c:v>
                      </c:pt>
                      <c:pt idx="5565">
                        <c:v>6803</c:v>
                      </c:pt>
                      <c:pt idx="5566">
                        <c:v>6804</c:v>
                      </c:pt>
                      <c:pt idx="5567">
                        <c:v>6806</c:v>
                      </c:pt>
                      <c:pt idx="5568">
                        <c:v>6807</c:v>
                      </c:pt>
                      <c:pt idx="5569">
                        <c:v>6808</c:v>
                      </c:pt>
                      <c:pt idx="5570">
                        <c:v>6810</c:v>
                      </c:pt>
                      <c:pt idx="5571">
                        <c:v>6811</c:v>
                      </c:pt>
                      <c:pt idx="5572">
                        <c:v>6813</c:v>
                      </c:pt>
                      <c:pt idx="5573">
                        <c:v>6814</c:v>
                      </c:pt>
                      <c:pt idx="5574">
                        <c:v>6815</c:v>
                      </c:pt>
                      <c:pt idx="5575">
                        <c:v>6816</c:v>
                      </c:pt>
                      <c:pt idx="5576">
                        <c:v>6817</c:v>
                      </c:pt>
                      <c:pt idx="5577">
                        <c:v>6818</c:v>
                      </c:pt>
                      <c:pt idx="5578">
                        <c:v>6819</c:v>
                      </c:pt>
                      <c:pt idx="5579">
                        <c:v>6820</c:v>
                      </c:pt>
                      <c:pt idx="5580">
                        <c:v>6821</c:v>
                      </c:pt>
                      <c:pt idx="5581">
                        <c:v>6822</c:v>
                      </c:pt>
                      <c:pt idx="5582">
                        <c:v>6823</c:v>
                      </c:pt>
                      <c:pt idx="5583">
                        <c:v>6824</c:v>
                      </c:pt>
                      <c:pt idx="5584">
                        <c:v>6825</c:v>
                      </c:pt>
                      <c:pt idx="5585">
                        <c:v>6827</c:v>
                      </c:pt>
                      <c:pt idx="5586">
                        <c:v>6829</c:v>
                      </c:pt>
                      <c:pt idx="5587">
                        <c:v>6830</c:v>
                      </c:pt>
                      <c:pt idx="5588">
                        <c:v>6831</c:v>
                      </c:pt>
                      <c:pt idx="5589">
                        <c:v>6832</c:v>
                      </c:pt>
                      <c:pt idx="5590">
                        <c:v>6833</c:v>
                      </c:pt>
                      <c:pt idx="5591">
                        <c:v>6834</c:v>
                      </c:pt>
                      <c:pt idx="5592">
                        <c:v>6835</c:v>
                      </c:pt>
                      <c:pt idx="5593">
                        <c:v>6836</c:v>
                      </c:pt>
                      <c:pt idx="5594">
                        <c:v>6837</c:v>
                      </c:pt>
                      <c:pt idx="5595">
                        <c:v>6838</c:v>
                      </c:pt>
                      <c:pt idx="5596">
                        <c:v>6839</c:v>
                      </c:pt>
                      <c:pt idx="5597">
                        <c:v>6840</c:v>
                      </c:pt>
                      <c:pt idx="5598">
                        <c:v>6841</c:v>
                      </c:pt>
                      <c:pt idx="5599">
                        <c:v>6842</c:v>
                      </c:pt>
                      <c:pt idx="5600">
                        <c:v>6843</c:v>
                      </c:pt>
                      <c:pt idx="5601">
                        <c:v>6844</c:v>
                      </c:pt>
                      <c:pt idx="5602">
                        <c:v>6845</c:v>
                      </c:pt>
                      <c:pt idx="5603">
                        <c:v>6846</c:v>
                      </c:pt>
                      <c:pt idx="5604">
                        <c:v>6847</c:v>
                      </c:pt>
                      <c:pt idx="5605">
                        <c:v>6850</c:v>
                      </c:pt>
                      <c:pt idx="5606">
                        <c:v>6852</c:v>
                      </c:pt>
                      <c:pt idx="5607">
                        <c:v>6856</c:v>
                      </c:pt>
                      <c:pt idx="5608">
                        <c:v>6857</c:v>
                      </c:pt>
                      <c:pt idx="5609">
                        <c:v>6858</c:v>
                      </c:pt>
                      <c:pt idx="5610">
                        <c:v>6859</c:v>
                      </c:pt>
                      <c:pt idx="5611">
                        <c:v>6860</c:v>
                      </c:pt>
                      <c:pt idx="5612">
                        <c:v>6861</c:v>
                      </c:pt>
                      <c:pt idx="5613">
                        <c:v>6862</c:v>
                      </c:pt>
                      <c:pt idx="5614">
                        <c:v>6864</c:v>
                      </c:pt>
                      <c:pt idx="5615">
                        <c:v>6865</c:v>
                      </c:pt>
                      <c:pt idx="5616">
                        <c:v>6866</c:v>
                      </c:pt>
                      <c:pt idx="5617">
                        <c:v>6867</c:v>
                      </c:pt>
                      <c:pt idx="5618">
                        <c:v>6868</c:v>
                      </c:pt>
                      <c:pt idx="5619">
                        <c:v>6869</c:v>
                      </c:pt>
                      <c:pt idx="5620">
                        <c:v>6870</c:v>
                      </c:pt>
                      <c:pt idx="5621">
                        <c:v>6871</c:v>
                      </c:pt>
                      <c:pt idx="5622">
                        <c:v>6872</c:v>
                      </c:pt>
                      <c:pt idx="5623">
                        <c:v>6873</c:v>
                      </c:pt>
                      <c:pt idx="5624">
                        <c:v>6875</c:v>
                      </c:pt>
                      <c:pt idx="5625">
                        <c:v>6877</c:v>
                      </c:pt>
                      <c:pt idx="5626">
                        <c:v>6878</c:v>
                      </c:pt>
                      <c:pt idx="5627">
                        <c:v>6879</c:v>
                      </c:pt>
                      <c:pt idx="5628">
                        <c:v>6880</c:v>
                      </c:pt>
                      <c:pt idx="5629">
                        <c:v>6881</c:v>
                      </c:pt>
                      <c:pt idx="5630">
                        <c:v>6884</c:v>
                      </c:pt>
                      <c:pt idx="5631">
                        <c:v>6885</c:v>
                      </c:pt>
                      <c:pt idx="5632">
                        <c:v>6886</c:v>
                      </c:pt>
                      <c:pt idx="5633">
                        <c:v>6887</c:v>
                      </c:pt>
                      <c:pt idx="5634">
                        <c:v>6889</c:v>
                      </c:pt>
                      <c:pt idx="5635">
                        <c:v>6890</c:v>
                      </c:pt>
                      <c:pt idx="5636">
                        <c:v>6892</c:v>
                      </c:pt>
                      <c:pt idx="5637">
                        <c:v>6894</c:v>
                      </c:pt>
                      <c:pt idx="5638">
                        <c:v>6896</c:v>
                      </c:pt>
                      <c:pt idx="5639">
                        <c:v>6899</c:v>
                      </c:pt>
                      <c:pt idx="5640">
                        <c:v>6900</c:v>
                      </c:pt>
                      <c:pt idx="5641">
                        <c:v>6901</c:v>
                      </c:pt>
                      <c:pt idx="5642">
                        <c:v>6902</c:v>
                      </c:pt>
                      <c:pt idx="5643">
                        <c:v>6903</c:v>
                      </c:pt>
                      <c:pt idx="5644">
                        <c:v>6904</c:v>
                      </c:pt>
                      <c:pt idx="5645">
                        <c:v>6906</c:v>
                      </c:pt>
                      <c:pt idx="5646">
                        <c:v>6907</c:v>
                      </c:pt>
                      <c:pt idx="5647">
                        <c:v>6908</c:v>
                      </c:pt>
                      <c:pt idx="5648">
                        <c:v>6909</c:v>
                      </c:pt>
                      <c:pt idx="5649">
                        <c:v>6910</c:v>
                      </c:pt>
                      <c:pt idx="5650">
                        <c:v>6911</c:v>
                      </c:pt>
                      <c:pt idx="5651">
                        <c:v>6912</c:v>
                      </c:pt>
                      <c:pt idx="5652">
                        <c:v>6914</c:v>
                      </c:pt>
                      <c:pt idx="5653">
                        <c:v>6915</c:v>
                      </c:pt>
                      <c:pt idx="5654">
                        <c:v>6917</c:v>
                      </c:pt>
                      <c:pt idx="5655">
                        <c:v>6918</c:v>
                      </c:pt>
                      <c:pt idx="5656">
                        <c:v>6920</c:v>
                      </c:pt>
                      <c:pt idx="5657">
                        <c:v>6921</c:v>
                      </c:pt>
                      <c:pt idx="5658">
                        <c:v>6922</c:v>
                      </c:pt>
                      <c:pt idx="5659">
                        <c:v>6923</c:v>
                      </c:pt>
                      <c:pt idx="5660">
                        <c:v>6925</c:v>
                      </c:pt>
                      <c:pt idx="5661">
                        <c:v>6926</c:v>
                      </c:pt>
                      <c:pt idx="5662">
                        <c:v>6928</c:v>
                      </c:pt>
                      <c:pt idx="5663">
                        <c:v>6928</c:v>
                      </c:pt>
                      <c:pt idx="5664">
                        <c:v>6929</c:v>
                      </c:pt>
                      <c:pt idx="5665">
                        <c:v>6929</c:v>
                      </c:pt>
                      <c:pt idx="5666">
                        <c:v>6930</c:v>
                      </c:pt>
                      <c:pt idx="5667">
                        <c:v>6931</c:v>
                      </c:pt>
                      <c:pt idx="5668">
                        <c:v>6932</c:v>
                      </c:pt>
                      <c:pt idx="5669">
                        <c:v>6933</c:v>
                      </c:pt>
                      <c:pt idx="5670">
                        <c:v>6934</c:v>
                      </c:pt>
                      <c:pt idx="5671">
                        <c:v>6935</c:v>
                      </c:pt>
                      <c:pt idx="5672">
                        <c:v>6936</c:v>
                      </c:pt>
                      <c:pt idx="5673">
                        <c:v>6937</c:v>
                      </c:pt>
                      <c:pt idx="5674">
                        <c:v>6938</c:v>
                      </c:pt>
                      <c:pt idx="5675">
                        <c:v>6939</c:v>
                      </c:pt>
                      <c:pt idx="5676">
                        <c:v>6940</c:v>
                      </c:pt>
                      <c:pt idx="5677">
                        <c:v>6941</c:v>
                      </c:pt>
                      <c:pt idx="5678">
                        <c:v>6942</c:v>
                      </c:pt>
                      <c:pt idx="5679">
                        <c:v>6943</c:v>
                      </c:pt>
                      <c:pt idx="5680">
                        <c:v>6944</c:v>
                      </c:pt>
                      <c:pt idx="5681">
                        <c:v>6945</c:v>
                      </c:pt>
                      <c:pt idx="5682">
                        <c:v>6946</c:v>
                      </c:pt>
                      <c:pt idx="5683">
                        <c:v>6947</c:v>
                      </c:pt>
                      <c:pt idx="5684">
                        <c:v>6948</c:v>
                      </c:pt>
                      <c:pt idx="5685">
                        <c:v>6949</c:v>
                      </c:pt>
                      <c:pt idx="5686">
                        <c:v>6950</c:v>
                      </c:pt>
                      <c:pt idx="5687">
                        <c:v>6951</c:v>
                      </c:pt>
                      <c:pt idx="5688">
                        <c:v>6952</c:v>
                      </c:pt>
                      <c:pt idx="5689">
                        <c:v>6953</c:v>
                      </c:pt>
                      <c:pt idx="5690">
                        <c:v>6954</c:v>
                      </c:pt>
                      <c:pt idx="5691">
                        <c:v>6955</c:v>
                      </c:pt>
                      <c:pt idx="5692">
                        <c:v>6956</c:v>
                      </c:pt>
                      <c:pt idx="5693">
                        <c:v>6957</c:v>
                      </c:pt>
                      <c:pt idx="5694">
                        <c:v>6958</c:v>
                      </c:pt>
                      <c:pt idx="5695">
                        <c:v>6959</c:v>
                      </c:pt>
                      <c:pt idx="5696">
                        <c:v>6960</c:v>
                      </c:pt>
                      <c:pt idx="5697">
                        <c:v>6961</c:v>
                      </c:pt>
                      <c:pt idx="5698">
                        <c:v>6962</c:v>
                      </c:pt>
                      <c:pt idx="5699">
                        <c:v>6963</c:v>
                      </c:pt>
                      <c:pt idx="5700">
                        <c:v>6964</c:v>
                      </c:pt>
                      <c:pt idx="5701">
                        <c:v>6965</c:v>
                      </c:pt>
                      <c:pt idx="5702">
                        <c:v>6966</c:v>
                      </c:pt>
                      <c:pt idx="5703">
                        <c:v>6967</c:v>
                      </c:pt>
                      <c:pt idx="5704">
                        <c:v>6968</c:v>
                      </c:pt>
                      <c:pt idx="5705">
                        <c:v>6969</c:v>
                      </c:pt>
                      <c:pt idx="5706">
                        <c:v>6970</c:v>
                      </c:pt>
                      <c:pt idx="5707">
                        <c:v>6971</c:v>
                      </c:pt>
                      <c:pt idx="5708">
                        <c:v>6972</c:v>
                      </c:pt>
                      <c:pt idx="5709">
                        <c:v>6973</c:v>
                      </c:pt>
                      <c:pt idx="5710">
                        <c:v>6974</c:v>
                      </c:pt>
                      <c:pt idx="5711">
                        <c:v>6975</c:v>
                      </c:pt>
                      <c:pt idx="5712">
                        <c:v>6977</c:v>
                      </c:pt>
                      <c:pt idx="5713">
                        <c:v>6978</c:v>
                      </c:pt>
                      <c:pt idx="5714">
                        <c:v>6979</c:v>
                      </c:pt>
                      <c:pt idx="5715">
                        <c:v>6980</c:v>
                      </c:pt>
                      <c:pt idx="5716">
                        <c:v>6982</c:v>
                      </c:pt>
                      <c:pt idx="5717">
                        <c:v>6983</c:v>
                      </c:pt>
                      <c:pt idx="5718">
                        <c:v>6984</c:v>
                      </c:pt>
                      <c:pt idx="5719">
                        <c:v>6985</c:v>
                      </c:pt>
                      <c:pt idx="5720">
                        <c:v>6988</c:v>
                      </c:pt>
                      <c:pt idx="5721">
                        <c:v>6989</c:v>
                      </c:pt>
                      <c:pt idx="5722">
                        <c:v>6991</c:v>
                      </c:pt>
                      <c:pt idx="5723">
                        <c:v>6993</c:v>
                      </c:pt>
                      <c:pt idx="5724">
                        <c:v>6994</c:v>
                      </c:pt>
                      <c:pt idx="5725">
                        <c:v>6995</c:v>
                      </c:pt>
                      <c:pt idx="5726">
                        <c:v>6996</c:v>
                      </c:pt>
                      <c:pt idx="5727">
                        <c:v>6998</c:v>
                      </c:pt>
                      <c:pt idx="5728">
                        <c:v>7000</c:v>
                      </c:pt>
                      <c:pt idx="5729">
                        <c:v>7004</c:v>
                      </c:pt>
                      <c:pt idx="5730">
                        <c:v>7006</c:v>
                      </c:pt>
                      <c:pt idx="5731">
                        <c:v>7007</c:v>
                      </c:pt>
                      <c:pt idx="5732">
                        <c:v>7009</c:v>
                      </c:pt>
                      <c:pt idx="5733">
                        <c:v>7011</c:v>
                      </c:pt>
                      <c:pt idx="5734">
                        <c:v>7012</c:v>
                      </c:pt>
                      <c:pt idx="5735">
                        <c:v>7013</c:v>
                      </c:pt>
                      <c:pt idx="5736">
                        <c:v>7014</c:v>
                      </c:pt>
                      <c:pt idx="5737">
                        <c:v>7015</c:v>
                      </c:pt>
                      <c:pt idx="5738">
                        <c:v>7016</c:v>
                      </c:pt>
                      <c:pt idx="5739">
                        <c:v>7017</c:v>
                      </c:pt>
                      <c:pt idx="5740">
                        <c:v>7018</c:v>
                      </c:pt>
                      <c:pt idx="5741">
                        <c:v>7019</c:v>
                      </c:pt>
                      <c:pt idx="5742">
                        <c:v>7020</c:v>
                      </c:pt>
                      <c:pt idx="5743">
                        <c:v>7022</c:v>
                      </c:pt>
                      <c:pt idx="5744">
                        <c:v>7023</c:v>
                      </c:pt>
                      <c:pt idx="5745">
                        <c:v>7024</c:v>
                      </c:pt>
                      <c:pt idx="5746">
                        <c:v>7025</c:v>
                      </c:pt>
                      <c:pt idx="5747">
                        <c:v>7026</c:v>
                      </c:pt>
                      <c:pt idx="5748">
                        <c:v>7029</c:v>
                      </c:pt>
                      <c:pt idx="5749">
                        <c:v>7030</c:v>
                      </c:pt>
                      <c:pt idx="5750">
                        <c:v>7031</c:v>
                      </c:pt>
                      <c:pt idx="5751">
                        <c:v>7032</c:v>
                      </c:pt>
                      <c:pt idx="5752">
                        <c:v>7033</c:v>
                      </c:pt>
                      <c:pt idx="5753">
                        <c:v>7034</c:v>
                      </c:pt>
                      <c:pt idx="5754">
                        <c:v>7035</c:v>
                      </c:pt>
                      <c:pt idx="5755">
                        <c:v>7036</c:v>
                      </c:pt>
                      <c:pt idx="5756">
                        <c:v>7037</c:v>
                      </c:pt>
                      <c:pt idx="5757">
                        <c:v>7038</c:v>
                      </c:pt>
                      <c:pt idx="5758">
                        <c:v>7039</c:v>
                      </c:pt>
                      <c:pt idx="5759">
                        <c:v>7040</c:v>
                      </c:pt>
                      <c:pt idx="5760">
                        <c:v>7041</c:v>
                      </c:pt>
                      <c:pt idx="5761">
                        <c:v>7042</c:v>
                      </c:pt>
                      <c:pt idx="5762">
                        <c:v>7043</c:v>
                      </c:pt>
                      <c:pt idx="5763">
                        <c:v>7044</c:v>
                      </c:pt>
                      <c:pt idx="5764">
                        <c:v>7045</c:v>
                      </c:pt>
                      <c:pt idx="5765">
                        <c:v>7046</c:v>
                      </c:pt>
                      <c:pt idx="5766">
                        <c:v>7047</c:v>
                      </c:pt>
                      <c:pt idx="5767">
                        <c:v>7048</c:v>
                      </c:pt>
                      <c:pt idx="5768">
                        <c:v>7049</c:v>
                      </c:pt>
                      <c:pt idx="5769">
                        <c:v>7050</c:v>
                      </c:pt>
                      <c:pt idx="5770">
                        <c:v>7051</c:v>
                      </c:pt>
                      <c:pt idx="5771">
                        <c:v>7052</c:v>
                      </c:pt>
                      <c:pt idx="5772">
                        <c:v>7053</c:v>
                      </c:pt>
                      <c:pt idx="5773">
                        <c:v>7054</c:v>
                      </c:pt>
                      <c:pt idx="5774">
                        <c:v>7055</c:v>
                      </c:pt>
                      <c:pt idx="5775">
                        <c:v>7056</c:v>
                      </c:pt>
                      <c:pt idx="5776">
                        <c:v>7057</c:v>
                      </c:pt>
                      <c:pt idx="5777">
                        <c:v>7058</c:v>
                      </c:pt>
                      <c:pt idx="5778">
                        <c:v>7059</c:v>
                      </c:pt>
                      <c:pt idx="5779">
                        <c:v>7062</c:v>
                      </c:pt>
                      <c:pt idx="5780">
                        <c:v>7063</c:v>
                      </c:pt>
                      <c:pt idx="5781">
                        <c:v>7064</c:v>
                      </c:pt>
                      <c:pt idx="5782">
                        <c:v>7065</c:v>
                      </c:pt>
                      <c:pt idx="5783">
                        <c:v>7066</c:v>
                      </c:pt>
                      <c:pt idx="5784">
                        <c:v>7067</c:v>
                      </c:pt>
                      <c:pt idx="5785">
                        <c:v>7068</c:v>
                      </c:pt>
                      <c:pt idx="5786">
                        <c:v>7070</c:v>
                      </c:pt>
                      <c:pt idx="5787">
                        <c:v>7072</c:v>
                      </c:pt>
                      <c:pt idx="5788">
                        <c:v>7074</c:v>
                      </c:pt>
                      <c:pt idx="5789">
                        <c:v>7075</c:v>
                      </c:pt>
                      <c:pt idx="5790">
                        <c:v>7076</c:v>
                      </c:pt>
                      <c:pt idx="5791">
                        <c:v>7077</c:v>
                      </c:pt>
                      <c:pt idx="5792">
                        <c:v>7078</c:v>
                      </c:pt>
                      <c:pt idx="5793">
                        <c:v>7079</c:v>
                      </c:pt>
                      <c:pt idx="5794">
                        <c:v>7080</c:v>
                      </c:pt>
                      <c:pt idx="5795">
                        <c:v>7081</c:v>
                      </c:pt>
                      <c:pt idx="5796">
                        <c:v>7082</c:v>
                      </c:pt>
                      <c:pt idx="5797">
                        <c:v>7084</c:v>
                      </c:pt>
                      <c:pt idx="5798">
                        <c:v>7085</c:v>
                      </c:pt>
                      <c:pt idx="5799">
                        <c:v>7086</c:v>
                      </c:pt>
                      <c:pt idx="5800">
                        <c:v>7088</c:v>
                      </c:pt>
                      <c:pt idx="5801">
                        <c:v>7089</c:v>
                      </c:pt>
                      <c:pt idx="5802">
                        <c:v>7092</c:v>
                      </c:pt>
                      <c:pt idx="5803">
                        <c:v>7093</c:v>
                      </c:pt>
                      <c:pt idx="5804">
                        <c:v>7094</c:v>
                      </c:pt>
                      <c:pt idx="5805">
                        <c:v>7095</c:v>
                      </c:pt>
                      <c:pt idx="5806">
                        <c:v>7096</c:v>
                      </c:pt>
                      <c:pt idx="5807">
                        <c:v>7099</c:v>
                      </c:pt>
                      <c:pt idx="5808">
                        <c:v>7100</c:v>
                      </c:pt>
                      <c:pt idx="5809">
                        <c:v>7101</c:v>
                      </c:pt>
                      <c:pt idx="5810">
                        <c:v>7102</c:v>
                      </c:pt>
                      <c:pt idx="5811">
                        <c:v>7103</c:v>
                      </c:pt>
                      <c:pt idx="5812">
                        <c:v>7104</c:v>
                      </c:pt>
                      <c:pt idx="5813">
                        <c:v>7105</c:v>
                      </c:pt>
                      <c:pt idx="5814">
                        <c:v>7106</c:v>
                      </c:pt>
                      <c:pt idx="5815">
                        <c:v>7107</c:v>
                      </c:pt>
                      <c:pt idx="5816">
                        <c:v>7108</c:v>
                      </c:pt>
                      <c:pt idx="5817">
                        <c:v>7109</c:v>
                      </c:pt>
                      <c:pt idx="5818">
                        <c:v>7111</c:v>
                      </c:pt>
                      <c:pt idx="5819">
                        <c:v>7115</c:v>
                      </c:pt>
                      <c:pt idx="5820">
                        <c:v>7116</c:v>
                      </c:pt>
                      <c:pt idx="5821">
                        <c:v>7117</c:v>
                      </c:pt>
                      <c:pt idx="5822">
                        <c:v>7118</c:v>
                      </c:pt>
                      <c:pt idx="5823">
                        <c:v>7119</c:v>
                      </c:pt>
                      <c:pt idx="5824">
                        <c:v>7120</c:v>
                      </c:pt>
                      <c:pt idx="5825">
                        <c:v>7123</c:v>
                      </c:pt>
                      <c:pt idx="5826">
                        <c:v>7124</c:v>
                      </c:pt>
                      <c:pt idx="5827">
                        <c:v>7125</c:v>
                      </c:pt>
                      <c:pt idx="5828">
                        <c:v>7126</c:v>
                      </c:pt>
                      <c:pt idx="5829">
                        <c:v>7127</c:v>
                      </c:pt>
                      <c:pt idx="5830">
                        <c:v>7128</c:v>
                      </c:pt>
                      <c:pt idx="5831">
                        <c:v>7129</c:v>
                      </c:pt>
                      <c:pt idx="5832">
                        <c:v>7130</c:v>
                      </c:pt>
                      <c:pt idx="5833">
                        <c:v>7131</c:v>
                      </c:pt>
                      <c:pt idx="5834">
                        <c:v>7132</c:v>
                      </c:pt>
                      <c:pt idx="5835">
                        <c:v>7133</c:v>
                      </c:pt>
                      <c:pt idx="5836">
                        <c:v>7134</c:v>
                      </c:pt>
                      <c:pt idx="5837">
                        <c:v>7135</c:v>
                      </c:pt>
                      <c:pt idx="5838">
                        <c:v>7136</c:v>
                      </c:pt>
                      <c:pt idx="5839">
                        <c:v>7137</c:v>
                      </c:pt>
                      <c:pt idx="5840">
                        <c:v>7138</c:v>
                      </c:pt>
                      <c:pt idx="5841">
                        <c:v>7139</c:v>
                      </c:pt>
                      <c:pt idx="5842">
                        <c:v>7140</c:v>
                      </c:pt>
                      <c:pt idx="5843">
                        <c:v>7141</c:v>
                      </c:pt>
                      <c:pt idx="5844">
                        <c:v>7142</c:v>
                      </c:pt>
                      <c:pt idx="5845">
                        <c:v>7143</c:v>
                      </c:pt>
                      <c:pt idx="5846">
                        <c:v>7144</c:v>
                      </c:pt>
                      <c:pt idx="5847">
                        <c:v>7145</c:v>
                      </c:pt>
                      <c:pt idx="5848">
                        <c:v>7146</c:v>
                      </c:pt>
                      <c:pt idx="5849">
                        <c:v>7147</c:v>
                      </c:pt>
                      <c:pt idx="5850">
                        <c:v>7148</c:v>
                      </c:pt>
                      <c:pt idx="5851">
                        <c:v>7149</c:v>
                      </c:pt>
                      <c:pt idx="5852">
                        <c:v>7150</c:v>
                      </c:pt>
                      <c:pt idx="5853">
                        <c:v>7151</c:v>
                      </c:pt>
                      <c:pt idx="5854">
                        <c:v>7152</c:v>
                      </c:pt>
                      <c:pt idx="5855">
                        <c:v>7153</c:v>
                      </c:pt>
                      <c:pt idx="5856">
                        <c:v>7154</c:v>
                      </c:pt>
                      <c:pt idx="5857">
                        <c:v>7155</c:v>
                      </c:pt>
                      <c:pt idx="5858">
                        <c:v>7156</c:v>
                      </c:pt>
                      <c:pt idx="5859">
                        <c:v>7157</c:v>
                      </c:pt>
                      <c:pt idx="5860">
                        <c:v>7159</c:v>
                      </c:pt>
                      <c:pt idx="5861">
                        <c:v>7160</c:v>
                      </c:pt>
                      <c:pt idx="5862">
                        <c:v>7161</c:v>
                      </c:pt>
                      <c:pt idx="5863">
                        <c:v>7164</c:v>
                      </c:pt>
                      <c:pt idx="5864">
                        <c:v>7165</c:v>
                      </c:pt>
                      <c:pt idx="5865">
                        <c:v>7167</c:v>
                      </c:pt>
                      <c:pt idx="5866">
                        <c:v>7168</c:v>
                      </c:pt>
                      <c:pt idx="5867">
                        <c:v>7169</c:v>
                      </c:pt>
                      <c:pt idx="5868">
                        <c:v>7170</c:v>
                      </c:pt>
                      <c:pt idx="5869">
                        <c:v>7171</c:v>
                      </c:pt>
                      <c:pt idx="5870">
                        <c:v>7172</c:v>
                      </c:pt>
                      <c:pt idx="5871">
                        <c:v>7173</c:v>
                      </c:pt>
                      <c:pt idx="5872">
                        <c:v>7174</c:v>
                      </c:pt>
                      <c:pt idx="5873">
                        <c:v>7175</c:v>
                      </c:pt>
                      <c:pt idx="5874">
                        <c:v>7177</c:v>
                      </c:pt>
                      <c:pt idx="5875">
                        <c:v>7178</c:v>
                      </c:pt>
                      <c:pt idx="5876">
                        <c:v>7179</c:v>
                      </c:pt>
                      <c:pt idx="5877">
                        <c:v>7180</c:v>
                      </c:pt>
                      <c:pt idx="5878">
                        <c:v>7181</c:v>
                      </c:pt>
                      <c:pt idx="5879">
                        <c:v>7182</c:v>
                      </c:pt>
                      <c:pt idx="5880">
                        <c:v>7183</c:v>
                      </c:pt>
                      <c:pt idx="5881">
                        <c:v>7184</c:v>
                      </c:pt>
                      <c:pt idx="5882">
                        <c:v>7185</c:v>
                      </c:pt>
                      <c:pt idx="5883">
                        <c:v>7186</c:v>
                      </c:pt>
                      <c:pt idx="5884">
                        <c:v>7187</c:v>
                      </c:pt>
                      <c:pt idx="5885">
                        <c:v>7188</c:v>
                      </c:pt>
                      <c:pt idx="5886">
                        <c:v>7189</c:v>
                      </c:pt>
                      <c:pt idx="5887">
                        <c:v>7190</c:v>
                      </c:pt>
                      <c:pt idx="5888">
                        <c:v>7191</c:v>
                      </c:pt>
                      <c:pt idx="5889">
                        <c:v>7192</c:v>
                      </c:pt>
                      <c:pt idx="5890">
                        <c:v>7193</c:v>
                      </c:pt>
                      <c:pt idx="5891">
                        <c:v>7194</c:v>
                      </c:pt>
                      <c:pt idx="5892">
                        <c:v>7195</c:v>
                      </c:pt>
                      <c:pt idx="5893">
                        <c:v>7196</c:v>
                      </c:pt>
                      <c:pt idx="5894">
                        <c:v>7197</c:v>
                      </c:pt>
                      <c:pt idx="5895">
                        <c:v>7198</c:v>
                      </c:pt>
                      <c:pt idx="5896">
                        <c:v>7199</c:v>
                      </c:pt>
                      <c:pt idx="5897">
                        <c:v>7200</c:v>
                      </c:pt>
                      <c:pt idx="5898">
                        <c:v>7201</c:v>
                      </c:pt>
                      <c:pt idx="5899">
                        <c:v>7202</c:v>
                      </c:pt>
                      <c:pt idx="5900">
                        <c:v>7203</c:v>
                      </c:pt>
                      <c:pt idx="5901">
                        <c:v>7204</c:v>
                      </c:pt>
                      <c:pt idx="5902">
                        <c:v>7205</c:v>
                      </c:pt>
                      <c:pt idx="5903">
                        <c:v>7206</c:v>
                      </c:pt>
                      <c:pt idx="5904">
                        <c:v>7207</c:v>
                      </c:pt>
                      <c:pt idx="5905">
                        <c:v>7208</c:v>
                      </c:pt>
                      <c:pt idx="5906">
                        <c:v>7209</c:v>
                      </c:pt>
                      <c:pt idx="5907">
                        <c:v>7212</c:v>
                      </c:pt>
                      <c:pt idx="5908">
                        <c:v>7214</c:v>
                      </c:pt>
                      <c:pt idx="5909">
                        <c:v>7215</c:v>
                      </c:pt>
                      <c:pt idx="5910">
                        <c:v>7218</c:v>
                      </c:pt>
                      <c:pt idx="5911">
                        <c:v>7220</c:v>
                      </c:pt>
                      <c:pt idx="5912">
                        <c:v>7221</c:v>
                      </c:pt>
                      <c:pt idx="5913">
                        <c:v>7223</c:v>
                      </c:pt>
                      <c:pt idx="5914">
                        <c:v>7226</c:v>
                      </c:pt>
                      <c:pt idx="5915">
                        <c:v>7227</c:v>
                      </c:pt>
                      <c:pt idx="5916">
                        <c:v>7228</c:v>
                      </c:pt>
                      <c:pt idx="5917">
                        <c:v>7229</c:v>
                      </c:pt>
                      <c:pt idx="5918">
                        <c:v>7230</c:v>
                      </c:pt>
                      <c:pt idx="5919">
                        <c:v>7231</c:v>
                      </c:pt>
                      <c:pt idx="5920">
                        <c:v>7232</c:v>
                      </c:pt>
                      <c:pt idx="5921">
                        <c:v>7233</c:v>
                      </c:pt>
                      <c:pt idx="5922">
                        <c:v>7234</c:v>
                      </c:pt>
                      <c:pt idx="5923">
                        <c:v>7235</c:v>
                      </c:pt>
                      <c:pt idx="5924">
                        <c:v>7236</c:v>
                      </c:pt>
                      <c:pt idx="5925">
                        <c:v>7237</c:v>
                      </c:pt>
                      <c:pt idx="5926">
                        <c:v>7238</c:v>
                      </c:pt>
                      <c:pt idx="5927">
                        <c:v>7239</c:v>
                      </c:pt>
                      <c:pt idx="5928">
                        <c:v>7240</c:v>
                      </c:pt>
                      <c:pt idx="5929">
                        <c:v>7241</c:v>
                      </c:pt>
                      <c:pt idx="5930">
                        <c:v>7242</c:v>
                      </c:pt>
                      <c:pt idx="5931">
                        <c:v>7243</c:v>
                      </c:pt>
                      <c:pt idx="5932">
                        <c:v>7244</c:v>
                      </c:pt>
                      <c:pt idx="5933">
                        <c:v>7245</c:v>
                      </c:pt>
                      <c:pt idx="5934">
                        <c:v>7246</c:v>
                      </c:pt>
                      <c:pt idx="5935">
                        <c:v>7247</c:v>
                      </c:pt>
                      <c:pt idx="5936">
                        <c:v>7248</c:v>
                      </c:pt>
                      <c:pt idx="5937">
                        <c:v>7249</c:v>
                      </c:pt>
                      <c:pt idx="5938">
                        <c:v>7250</c:v>
                      </c:pt>
                      <c:pt idx="5939">
                        <c:v>7251</c:v>
                      </c:pt>
                      <c:pt idx="5940">
                        <c:v>7252</c:v>
                      </c:pt>
                      <c:pt idx="5941">
                        <c:v>7253</c:v>
                      </c:pt>
                      <c:pt idx="5942">
                        <c:v>7254</c:v>
                      </c:pt>
                      <c:pt idx="5943">
                        <c:v>7255</c:v>
                      </c:pt>
                      <c:pt idx="5944">
                        <c:v>7256</c:v>
                      </c:pt>
                      <c:pt idx="5945">
                        <c:v>7257</c:v>
                      </c:pt>
                      <c:pt idx="5946">
                        <c:v>7258</c:v>
                      </c:pt>
                      <c:pt idx="5947">
                        <c:v>7259</c:v>
                      </c:pt>
                      <c:pt idx="5948">
                        <c:v>7260</c:v>
                      </c:pt>
                      <c:pt idx="5949">
                        <c:v>7262</c:v>
                      </c:pt>
                      <c:pt idx="5950">
                        <c:v>7263</c:v>
                      </c:pt>
                      <c:pt idx="5951">
                        <c:v>7264</c:v>
                      </c:pt>
                      <c:pt idx="5952">
                        <c:v>7265</c:v>
                      </c:pt>
                      <c:pt idx="5953">
                        <c:v>7266</c:v>
                      </c:pt>
                      <c:pt idx="5954">
                        <c:v>7267</c:v>
                      </c:pt>
                      <c:pt idx="5955">
                        <c:v>7268</c:v>
                      </c:pt>
                      <c:pt idx="5956">
                        <c:v>7269</c:v>
                      </c:pt>
                      <c:pt idx="5957">
                        <c:v>7270</c:v>
                      </c:pt>
                      <c:pt idx="5958">
                        <c:v>7271</c:v>
                      </c:pt>
                      <c:pt idx="5959">
                        <c:v>7272</c:v>
                      </c:pt>
                      <c:pt idx="5960">
                        <c:v>7273</c:v>
                      </c:pt>
                      <c:pt idx="5961">
                        <c:v>7274</c:v>
                      </c:pt>
                      <c:pt idx="5962">
                        <c:v>7275</c:v>
                      </c:pt>
                      <c:pt idx="5963">
                        <c:v>7276</c:v>
                      </c:pt>
                      <c:pt idx="5964">
                        <c:v>7277</c:v>
                      </c:pt>
                      <c:pt idx="5965">
                        <c:v>7278</c:v>
                      </c:pt>
                      <c:pt idx="5966">
                        <c:v>7279</c:v>
                      </c:pt>
                      <c:pt idx="5967">
                        <c:v>7280</c:v>
                      </c:pt>
                      <c:pt idx="5968">
                        <c:v>7281</c:v>
                      </c:pt>
                      <c:pt idx="5969">
                        <c:v>7282</c:v>
                      </c:pt>
                      <c:pt idx="5970">
                        <c:v>7283</c:v>
                      </c:pt>
                      <c:pt idx="5971">
                        <c:v>7284</c:v>
                      </c:pt>
                      <c:pt idx="5972">
                        <c:v>7285</c:v>
                      </c:pt>
                      <c:pt idx="5973">
                        <c:v>7286</c:v>
                      </c:pt>
                      <c:pt idx="5974">
                        <c:v>7287</c:v>
                      </c:pt>
                      <c:pt idx="5975">
                        <c:v>7288</c:v>
                      </c:pt>
                      <c:pt idx="5976">
                        <c:v>7289</c:v>
                      </c:pt>
                      <c:pt idx="5977">
                        <c:v>7290</c:v>
                      </c:pt>
                      <c:pt idx="5978">
                        <c:v>7291</c:v>
                      </c:pt>
                      <c:pt idx="5979">
                        <c:v>7292</c:v>
                      </c:pt>
                      <c:pt idx="5980">
                        <c:v>7293</c:v>
                      </c:pt>
                      <c:pt idx="5981">
                        <c:v>7294</c:v>
                      </c:pt>
                      <c:pt idx="5982">
                        <c:v>7295</c:v>
                      </c:pt>
                      <c:pt idx="5983">
                        <c:v>7296</c:v>
                      </c:pt>
                      <c:pt idx="5984">
                        <c:v>7297</c:v>
                      </c:pt>
                      <c:pt idx="5985">
                        <c:v>7298</c:v>
                      </c:pt>
                      <c:pt idx="5986">
                        <c:v>7299</c:v>
                      </c:pt>
                      <c:pt idx="5987">
                        <c:v>7300</c:v>
                      </c:pt>
                      <c:pt idx="5988">
                        <c:v>7301</c:v>
                      </c:pt>
                      <c:pt idx="5989">
                        <c:v>7302</c:v>
                      </c:pt>
                      <c:pt idx="5990">
                        <c:v>7303</c:v>
                      </c:pt>
                      <c:pt idx="5991">
                        <c:v>7304</c:v>
                      </c:pt>
                      <c:pt idx="5992">
                        <c:v>7305</c:v>
                      </c:pt>
                      <c:pt idx="5993">
                        <c:v>7306</c:v>
                      </c:pt>
                      <c:pt idx="5994">
                        <c:v>7307</c:v>
                      </c:pt>
                      <c:pt idx="5995">
                        <c:v>7308</c:v>
                      </c:pt>
                      <c:pt idx="5996">
                        <c:v>7309</c:v>
                      </c:pt>
                      <c:pt idx="5997">
                        <c:v>7310</c:v>
                      </c:pt>
                      <c:pt idx="5998">
                        <c:v>7311</c:v>
                      </c:pt>
                      <c:pt idx="5999">
                        <c:v>7312</c:v>
                      </c:pt>
                      <c:pt idx="6000">
                        <c:v>7313</c:v>
                      </c:pt>
                      <c:pt idx="6001">
                        <c:v>7314</c:v>
                      </c:pt>
                      <c:pt idx="6002">
                        <c:v>7315</c:v>
                      </c:pt>
                      <c:pt idx="6003">
                        <c:v>7316</c:v>
                      </c:pt>
                      <c:pt idx="6004">
                        <c:v>7317</c:v>
                      </c:pt>
                      <c:pt idx="6005">
                        <c:v>7318</c:v>
                      </c:pt>
                      <c:pt idx="6006">
                        <c:v>7319</c:v>
                      </c:pt>
                      <c:pt idx="6007">
                        <c:v>7320</c:v>
                      </c:pt>
                      <c:pt idx="6008">
                        <c:v>7321</c:v>
                      </c:pt>
                      <c:pt idx="6009">
                        <c:v>7322</c:v>
                      </c:pt>
                      <c:pt idx="6010">
                        <c:v>7323</c:v>
                      </c:pt>
                      <c:pt idx="6011">
                        <c:v>7324</c:v>
                      </c:pt>
                      <c:pt idx="6012">
                        <c:v>7325</c:v>
                      </c:pt>
                      <c:pt idx="6013">
                        <c:v>7326</c:v>
                      </c:pt>
                      <c:pt idx="6014">
                        <c:v>7327</c:v>
                      </c:pt>
                      <c:pt idx="6015">
                        <c:v>7328</c:v>
                      </c:pt>
                      <c:pt idx="6016">
                        <c:v>7329</c:v>
                      </c:pt>
                      <c:pt idx="6017">
                        <c:v>7330</c:v>
                      </c:pt>
                      <c:pt idx="6018">
                        <c:v>7331</c:v>
                      </c:pt>
                      <c:pt idx="6019">
                        <c:v>7332</c:v>
                      </c:pt>
                      <c:pt idx="6020">
                        <c:v>7333</c:v>
                      </c:pt>
                      <c:pt idx="6021">
                        <c:v>7334</c:v>
                      </c:pt>
                      <c:pt idx="6022">
                        <c:v>7335</c:v>
                      </c:pt>
                      <c:pt idx="6023">
                        <c:v>7336</c:v>
                      </c:pt>
                      <c:pt idx="6024">
                        <c:v>7337</c:v>
                      </c:pt>
                      <c:pt idx="6025">
                        <c:v>7339</c:v>
                      </c:pt>
                      <c:pt idx="6026">
                        <c:v>7340</c:v>
                      </c:pt>
                      <c:pt idx="6027">
                        <c:v>7341</c:v>
                      </c:pt>
                      <c:pt idx="6028">
                        <c:v>7342</c:v>
                      </c:pt>
                      <c:pt idx="6029">
                        <c:v>7345</c:v>
                      </c:pt>
                      <c:pt idx="6030">
                        <c:v>7346</c:v>
                      </c:pt>
                      <c:pt idx="6031">
                        <c:v>7347</c:v>
                      </c:pt>
                      <c:pt idx="6032">
                        <c:v>7348</c:v>
                      </c:pt>
                      <c:pt idx="6033">
                        <c:v>7349</c:v>
                      </c:pt>
                      <c:pt idx="6034">
                        <c:v>7350</c:v>
                      </c:pt>
                      <c:pt idx="6035">
                        <c:v>7352</c:v>
                      </c:pt>
                      <c:pt idx="6036">
                        <c:v>7353</c:v>
                      </c:pt>
                      <c:pt idx="6037">
                        <c:v>7354</c:v>
                      </c:pt>
                      <c:pt idx="6038">
                        <c:v>7355</c:v>
                      </c:pt>
                      <c:pt idx="6039">
                        <c:v>7356</c:v>
                      </c:pt>
                      <c:pt idx="6040">
                        <c:v>7357</c:v>
                      </c:pt>
                      <c:pt idx="6041">
                        <c:v>7358</c:v>
                      </c:pt>
                      <c:pt idx="6042">
                        <c:v>7359</c:v>
                      </c:pt>
                      <c:pt idx="6043">
                        <c:v>7360</c:v>
                      </c:pt>
                      <c:pt idx="6044">
                        <c:v>7361</c:v>
                      </c:pt>
                      <c:pt idx="6045">
                        <c:v>7362</c:v>
                      </c:pt>
                      <c:pt idx="6046">
                        <c:v>7363</c:v>
                      </c:pt>
                      <c:pt idx="6047">
                        <c:v>7364</c:v>
                      </c:pt>
                      <c:pt idx="6048">
                        <c:v>7365</c:v>
                      </c:pt>
                      <c:pt idx="6049">
                        <c:v>7366</c:v>
                      </c:pt>
                      <c:pt idx="6050">
                        <c:v>7367</c:v>
                      </c:pt>
                      <c:pt idx="6051">
                        <c:v>7368</c:v>
                      </c:pt>
                      <c:pt idx="6052">
                        <c:v>7369</c:v>
                      </c:pt>
                      <c:pt idx="6053">
                        <c:v>7370</c:v>
                      </c:pt>
                      <c:pt idx="6054">
                        <c:v>7371</c:v>
                      </c:pt>
                      <c:pt idx="6055">
                        <c:v>7372</c:v>
                      </c:pt>
                      <c:pt idx="6056">
                        <c:v>7373</c:v>
                      </c:pt>
                      <c:pt idx="6057">
                        <c:v>7374</c:v>
                      </c:pt>
                      <c:pt idx="6058">
                        <c:v>7375</c:v>
                      </c:pt>
                      <c:pt idx="6059">
                        <c:v>7376</c:v>
                      </c:pt>
                      <c:pt idx="6060">
                        <c:v>7378</c:v>
                      </c:pt>
                      <c:pt idx="6061">
                        <c:v>7379</c:v>
                      </c:pt>
                      <c:pt idx="6062">
                        <c:v>7380</c:v>
                      </c:pt>
                      <c:pt idx="6063">
                        <c:v>7381</c:v>
                      </c:pt>
                      <c:pt idx="6064">
                        <c:v>7382</c:v>
                      </c:pt>
                      <c:pt idx="6065">
                        <c:v>7383</c:v>
                      </c:pt>
                      <c:pt idx="6066">
                        <c:v>7384</c:v>
                      </c:pt>
                      <c:pt idx="6067">
                        <c:v>7385</c:v>
                      </c:pt>
                      <c:pt idx="6068">
                        <c:v>7386</c:v>
                      </c:pt>
                      <c:pt idx="6069">
                        <c:v>7387</c:v>
                      </c:pt>
                      <c:pt idx="6070">
                        <c:v>7388</c:v>
                      </c:pt>
                      <c:pt idx="6071">
                        <c:v>7389</c:v>
                      </c:pt>
                      <c:pt idx="6072">
                        <c:v>7390</c:v>
                      </c:pt>
                      <c:pt idx="6073">
                        <c:v>7391</c:v>
                      </c:pt>
                      <c:pt idx="6074">
                        <c:v>7392</c:v>
                      </c:pt>
                      <c:pt idx="6075">
                        <c:v>7393</c:v>
                      </c:pt>
                      <c:pt idx="6076">
                        <c:v>7394</c:v>
                      </c:pt>
                      <c:pt idx="6077">
                        <c:v>7395</c:v>
                      </c:pt>
                      <c:pt idx="6078">
                        <c:v>7396</c:v>
                      </c:pt>
                      <c:pt idx="6079">
                        <c:v>7397</c:v>
                      </c:pt>
                      <c:pt idx="6080">
                        <c:v>7398</c:v>
                      </c:pt>
                      <c:pt idx="6081">
                        <c:v>7399</c:v>
                      </c:pt>
                      <c:pt idx="6082">
                        <c:v>7400</c:v>
                      </c:pt>
                      <c:pt idx="6083">
                        <c:v>7401</c:v>
                      </c:pt>
                      <c:pt idx="6084">
                        <c:v>7402</c:v>
                      </c:pt>
                      <c:pt idx="6085">
                        <c:v>7403</c:v>
                      </c:pt>
                      <c:pt idx="6086">
                        <c:v>7403</c:v>
                      </c:pt>
                      <c:pt idx="6087">
                        <c:v>7403</c:v>
                      </c:pt>
                      <c:pt idx="6088">
                        <c:v>7404</c:v>
                      </c:pt>
                      <c:pt idx="6089">
                        <c:v>7405</c:v>
                      </c:pt>
                      <c:pt idx="6090">
                        <c:v>7405</c:v>
                      </c:pt>
                      <c:pt idx="6091">
                        <c:v>7406</c:v>
                      </c:pt>
                      <c:pt idx="6092">
                        <c:v>7406</c:v>
                      </c:pt>
                      <c:pt idx="6093">
                        <c:v>7407</c:v>
                      </c:pt>
                      <c:pt idx="6094">
                        <c:v>7408</c:v>
                      </c:pt>
                      <c:pt idx="6095">
                        <c:v>7408</c:v>
                      </c:pt>
                      <c:pt idx="6096">
                        <c:v>7409</c:v>
                      </c:pt>
                      <c:pt idx="6097">
                        <c:v>7410</c:v>
                      </c:pt>
                      <c:pt idx="6098">
                        <c:v>7411</c:v>
                      </c:pt>
                      <c:pt idx="6099">
                        <c:v>7412</c:v>
                      </c:pt>
                      <c:pt idx="6100">
                        <c:v>7413</c:v>
                      </c:pt>
                      <c:pt idx="6101">
                        <c:v>7414</c:v>
                      </c:pt>
                      <c:pt idx="6102">
                        <c:v>7415</c:v>
                      </c:pt>
                      <c:pt idx="6103">
                        <c:v>7416</c:v>
                      </c:pt>
                      <c:pt idx="6104">
                        <c:v>7417</c:v>
                      </c:pt>
                      <c:pt idx="6105">
                        <c:v>7418</c:v>
                      </c:pt>
                      <c:pt idx="6106">
                        <c:v>7422</c:v>
                      </c:pt>
                      <c:pt idx="6107">
                        <c:v>7424</c:v>
                      </c:pt>
                      <c:pt idx="6108">
                        <c:v>7425</c:v>
                      </c:pt>
                      <c:pt idx="6109">
                        <c:v>7426</c:v>
                      </c:pt>
                      <c:pt idx="6110">
                        <c:v>7427</c:v>
                      </c:pt>
                      <c:pt idx="6111">
                        <c:v>7428</c:v>
                      </c:pt>
                      <c:pt idx="6112">
                        <c:v>7429</c:v>
                      </c:pt>
                      <c:pt idx="6113">
                        <c:v>7430</c:v>
                      </c:pt>
                      <c:pt idx="6114">
                        <c:v>7432</c:v>
                      </c:pt>
                      <c:pt idx="6115">
                        <c:v>7432</c:v>
                      </c:pt>
                      <c:pt idx="6116">
                        <c:v>7433</c:v>
                      </c:pt>
                      <c:pt idx="6117">
                        <c:v>7433</c:v>
                      </c:pt>
                      <c:pt idx="6118">
                        <c:v>7434</c:v>
                      </c:pt>
                      <c:pt idx="6119">
                        <c:v>7435</c:v>
                      </c:pt>
                      <c:pt idx="6120">
                        <c:v>7435</c:v>
                      </c:pt>
                      <c:pt idx="6121">
                        <c:v>7436</c:v>
                      </c:pt>
                      <c:pt idx="6122">
                        <c:v>7436</c:v>
                      </c:pt>
                      <c:pt idx="6123">
                        <c:v>7437</c:v>
                      </c:pt>
                      <c:pt idx="6124">
                        <c:v>7439</c:v>
                      </c:pt>
                      <c:pt idx="6125">
                        <c:v>7440</c:v>
                      </c:pt>
                      <c:pt idx="6126">
                        <c:v>7441</c:v>
                      </c:pt>
                      <c:pt idx="6127">
                        <c:v>7442</c:v>
                      </c:pt>
                      <c:pt idx="6128">
                        <c:v>7443</c:v>
                      </c:pt>
                      <c:pt idx="6129">
                        <c:v>7444</c:v>
                      </c:pt>
                      <c:pt idx="6130">
                        <c:v>7445</c:v>
                      </c:pt>
                      <c:pt idx="6131">
                        <c:v>7446</c:v>
                      </c:pt>
                      <c:pt idx="6132">
                        <c:v>7447</c:v>
                      </c:pt>
                      <c:pt idx="6133">
                        <c:v>7449</c:v>
                      </c:pt>
                      <c:pt idx="6134">
                        <c:v>7452</c:v>
                      </c:pt>
                      <c:pt idx="6135">
                        <c:v>7453</c:v>
                      </c:pt>
                      <c:pt idx="6136">
                        <c:v>7455</c:v>
                      </c:pt>
                      <c:pt idx="6137">
                        <c:v>7456</c:v>
                      </c:pt>
                      <c:pt idx="6138">
                        <c:v>7457</c:v>
                      </c:pt>
                      <c:pt idx="6139">
                        <c:v>7458</c:v>
                      </c:pt>
                      <c:pt idx="6140">
                        <c:v>7459</c:v>
                      </c:pt>
                      <c:pt idx="6141">
                        <c:v>7460</c:v>
                      </c:pt>
                      <c:pt idx="6142">
                        <c:v>7461</c:v>
                      </c:pt>
                      <c:pt idx="6143">
                        <c:v>7462</c:v>
                      </c:pt>
                      <c:pt idx="6144">
                        <c:v>7463</c:v>
                      </c:pt>
                      <c:pt idx="6145">
                        <c:v>7464</c:v>
                      </c:pt>
                      <c:pt idx="6146">
                        <c:v>7466</c:v>
                      </c:pt>
                      <c:pt idx="6147">
                        <c:v>7467</c:v>
                      </c:pt>
                      <c:pt idx="6148">
                        <c:v>7468</c:v>
                      </c:pt>
                      <c:pt idx="6149">
                        <c:v>7469</c:v>
                      </c:pt>
                      <c:pt idx="6150">
                        <c:v>7470</c:v>
                      </c:pt>
                      <c:pt idx="6151">
                        <c:v>7471</c:v>
                      </c:pt>
                      <c:pt idx="6152">
                        <c:v>7472</c:v>
                      </c:pt>
                      <c:pt idx="6153">
                        <c:v>7473</c:v>
                      </c:pt>
                      <c:pt idx="6154">
                        <c:v>7474</c:v>
                      </c:pt>
                      <c:pt idx="6155">
                        <c:v>7475</c:v>
                      </c:pt>
                      <c:pt idx="6156">
                        <c:v>7476</c:v>
                      </c:pt>
                      <c:pt idx="6157">
                        <c:v>7479</c:v>
                      </c:pt>
                      <c:pt idx="6158">
                        <c:v>7480</c:v>
                      </c:pt>
                      <c:pt idx="6159">
                        <c:v>7481</c:v>
                      </c:pt>
                      <c:pt idx="6160">
                        <c:v>7482</c:v>
                      </c:pt>
                      <c:pt idx="6161">
                        <c:v>7483</c:v>
                      </c:pt>
                      <c:pt idx="6162">
                        <c:v>7484</c:v>
                      </c:pt>
                      <c:pt idx="6163">
                        <c:v>7485</c:v>
                      </c:pt>
                      <c:pt idx="6164">
                        <c:v>7486</c:v>
                      </c:pt>
                      <c:pt idx="6165">
                        <c:v>7487</c:v>
                      </c:pt>
                      <c:pt idx="6166">
                        <c:v>7488</c:v>
                      </c:pt>
                      <c:pt idx="6167">
                        <c:v>7489</c:v>
                      </c:pt>
                      <c:pt idx="6168">
                        <c:v>7490</c:v>
                      </c:pt>
                      <c:pt idx="6169">
                        <c:v>7491</c:v>
                      </c:pt>
                      <c:pt idx="6170">
                        <c:v>7492</c:v>
                      </c:pt>
                      <c:pt idx="6171">
                        <c:v>7493</c:v>
                      </c:pt>
                      <c:pt idx="6172">
                        <c:v>7494</c:v>
                      </c:pt>
                      <c:pt idx="6173">
                        <c:v>7495</c:v>
                      </c:pt>
                      <c:pt idx="6174">
                        <c:v>7497</c:v>
                      </c:pt>
                      <c:pt idx="6175">
                        <c:v>7499</c:v>
                      </c:pt>
                      <c:pt idx="6176">
                        <c:v>7500</c:v>
                      </c:pt>
                      <c:pt idx="6177">
                        <c:v>7502</c:v>
                      </c:pt>
                      <c:pt idx="6178">
                        <c:v>7503</c:v>
                      </c:pt>
                      <c:pt idx="6179">
                        <c:v>7504</c:v>
                      </c:pt>
                      <c:pt idx="6180">
                        <c:v>7506</c:v>
                      </c:pt>
                      <c:pt idx="6181">
                        <c:v>7507</c:v>
                      </c:pt>
                      <c:pt idx="6182">
                        <c:v>7508</c:v>
                      </c:pt>
                      <c:pt idx="6183">
                        <c:v>7509</c:v>
                      </c:pt>
                      <c:pt idx="6184">
                        <c:v>7510</c:v>
                      </c:pt>
                      <c:pt idx="6185">
                        <c:v>7514</c:v>
                      </c:pt>
                      <c:pt idx="6186">
                        <c:v>7514</c:v>
                      </c:pt>
                      <c:pt idx="6187">
                        <c:v>7515</c:v>
                      </c:pt>
                      <c:pt idx="6188">
                        <c:v>7515</c:v>
                      </c:pt>
                      <c:pt idx="6189">
                        <c:v>7516</c:v>
                      </c:pt>
                      <c:pt idx="6190">
                        <c:v>7517</c:v>
                      </c:pt>
                      <c:pt idx="6191">
                        <c:v>7518</c:v>
                      </c:pt>
                      <c:pt idx="6192">
                        <c:v>7519</c:v>
                      </c:pt>
                      <c:pt idx="6193">
                        <c:v>7520</c:v>
                      </c:pt>
                      <c:pt idx="6194">
                        <c:v>7521</c:v>
                      </c:pt>
                      <c:pt idx="6195">
                        <c:v>7522</c:v>
                      </c:pt>
                      <c:pt idx="6196">
                        <c:v>7523</c:v>
                      </c:pt>
                      <c:pt idx="6197">
                        <c:v>7524</c:v>
                      </c:pt>
                      <c:pt idx="6198">
                        <c:v>7526</c:v>
                      </c:pt>
                      <c:pt idx="6199">
                        <c:v>7527</c:v>
                      </c:pt>
                      <c:pt idx="6200">
                        <c:v>7529</c:v>
                      </c:pt>
                      <c:pt idx="6201">
                        <c:v>7530</c:v>
                      </c:pt>
                      <c:pt idx="6202">
                        <c:v>7530</c:v>
                      </c:pt>
                      <c:pt idx="6203">
                        <c:v>7531</c:v>
                      </c:pt>
                      <c:pt idx="6204">
                        <c:v>7531</c:v>
                      </c:pt>
                      <c:pt idx="6205">
                        <c:v>7532</c:v>
                      </c:pt>
                      <c:pt idx="6206">
                        <c:v>7533</c:v>
                      </c:pt>
                      <c:pt idx="6207">
                        <c:v>7534</c:v>
                      </c:pt>
                      <c:pt idx="6208">
                        <c:v>7535</c:v>
                      </c:pt>
                      <c:pt idx="6209">
                        <c:v>7537</c:v>
                      </c:pt>
                      <c:pt idx="6210">
                        <c:v>7538</c:v>
                      </c:pt>
                      <c:pt idx="6211">
                        <c:v>7539</c:v>
                      </c:pt>
                      <c:pt idx="6212">
                        <c:v>7540</c:v>
                      </c:pt>
                      <c:pt idx="6213">
                        <c:v>7540</c:v>
                      </c:pt>
                      <c:pt idx="6214">
                        <c:v>7541</c:v>
                      </c:pt>
                      <c:pt idx="6215">
                        <c:v>7541</c:v>
                      </c:pt>
                      <c:pt idx="6216">
                        <c:v>7542</c:v>
                      </c:pt>
                      <c:pt idx="6217">
                        <c:v>7543</c:v>
                      </c:pt>
                      <c:pt idx="6218">
                        <c:v>7544</c:v>
                      </c:pt>
                      <c:pt idx="6219">
                        <c:v>7545</c:v>
                      </c:pt>
                      <c:pt idx="6220">
                        <c:v>7546</c:v>
                      </c:pt>
                      <c:pt idx="6221">
                        <c:v>7547</c:v>
                      </c:pt>
                      <c:pt idx="6222">
                        <c:v>7548</c:v>
                      </c:pt>
                      <c:pt idx="6223">
                        <c:v>7549</c:v>
                      </c:pt>
                      <c:pt idx="6224">
                        <c:v>7550</c:v>
                      </c:pt>
                      <c:pt idx="6225">
                        <c:v>7551</c:v>
                      </c:pt>
                      <c:pt idx="6226">
                        <c:v>7552</c:v>
                      </c:pt>
                      <c:pt idx="6227">
                        <c:v>7553</c:v>
                      </c:pt>
                      <c:pt idx="6228">
                        <c:v>7554</c:v>
                      </c:pt>
                      <c:pt idx="6229">
                        <c:v>7555</c:v>
                      </c:pt>
                      <c:pt idx="6230">
                        <c:v>7556</c:v>
                      </c:pt>
                      <c:pt idx="6231">
                        <c:v>7557</c:v>
                      </c:pt>
                      <c:pt idx="6232">
                        <c:v>7558</c:v>
                      </c:pt>
                      <c:pt idx="6233">
                        <c:v>7559</c:v>
                      </c:pt>
                      <c:pt idx="6234">
                        <c:v>7560</c:v>
                      </c:pt>
                      <c:pt idx="6235">
                        <c:v>7561</c:v>
                      </c:pt>
                      <c:pt idx="6236">
                        <c:v>7562</c:v>
                      </c:pt>
                      <c:pt idx="6237">
                        <c:v>7563</c:v>
                      </c:pt>
                      <c:pt idx="6238">
                        <c:v>7564</c:v>
                      </c:pt>
                      <c:pt idx="6239">
                        <c:v>7565</c:v>
                      </c:pt>
                      <c:pt idx="6240">
                        <c:v>7566</c:v>
                      </c:pt>
                      <c:pt idx="6241">
                        <c:v>7567</c:v>
                      </c:pt>
                      <c:pt idx="6242">
                        <c:v>7568</c:v>
                      </c:pt>
                      <c:pt idx="6243">
                        <c:v>7569</c:v>
                      </c:pt>
                      <c:pt idx="6244">
                        <c:v>7570</c:v>
                      </c:pt>
                      <c:pt idx="6245">
                        <c:v>7571</c:v>
                      </c:pt>
                      <c:pt idx="6246">
                        <c:v>7572</c:v>
                      </c:pt>
                      <c:pt idx="6247">
                        <c:v>7573</c:v>
                      </c:pt>
                      <c:pt idx="6248">
                        <c:v>7574</c:v>
                      </c:pt>
                      <c:pt idx="6249">
                        <c:v>7575</c:v>
                      </c:pt>
                      <c:pt idx="6250">
                        <c:v>7576</c:v>
                      </c:pt>
                      <c:pt idx="6251">
                        <c:v>7576</c:v>
                      </c:pt>
                      <c:pt idx="6252">
                        <c:v>7577</c:v>
                      </c:pt>
                      <c:pt idx="6253">
                        <c:v>7578</c:v>
                      </c:pt>
                      <c:pt idx="6254">
                        <c:v>7578</c:v>
                      </c:pt>
                      <c:pt idx="6255">
                        <c:v>7579</c:v>
                      </c:pt>
                      <c:pt idx="6256">
                        <c:v>7580</c:v>
                      </c:pt>
                      <c:pt idx="6257">
                        <c:v>7581</c:v>
                      </c:pt>
                      <c:pt idx="6258">
                        <c:v>7582</c:v>
                      </c:pt>
                      <c:pt idx="6259">
                        <c:v>7583</c:v>
                      </c:pt>
                      <c:pt idx="6260">
                        <c:v>7584</c:v>
                      </c:pt>
                      <c:pt idx="6261">
                        <c:v>7585</c:v>
                      </c:pt>
                      <c:pt idx="6262">
                        <c:v>7586</c:v>
                      </c:pt>
                      <c:pt idx="6263">
                        <c:v>7587</c:v>
                      </c:pt>
                      <c:pt idx="6264">
                        <c:v>7588</c:v>
                      </c:pt>
                      <c:pt idx="6265">
                        <c:v>7589</c:v>
                      </c:pt>
                      <c:pt idx="6266">
                        <c:v>7590</c:v>
                      </c:pt>
                      <c:pt idx="6267">
                        <c:v>7591</c:v>
                      </c:pt>
                      <c:pt idx="6268">
                        <c:v>7592</c:v>
                      </c:pt>
                      <c:pt idx="6269">
                        <c:v>7592</c:v>
                      </c:pt>
                      <c:pt idx="6270">
                        <c:v>7593</c:v>
                      </c:pt>
                      <c:pt idx="6271">
                        <c:v>7594</c:v>
                      </c:pt>
                      <c:pt idx="6272">
                        <c:v>7594</c:v>
                      </c:pt>
                      <c:pt idx="6273">
                        <c:v>7595</c:v>
                      </c:pt>
                      <c:pt idx="6274">
                        <c:v>7596</c:v>
                      </c:pt>
                      <c:pt idx="6275">
                        <c:v>7597</c:v>
                      </c:pt>
                      <c:pt idx="6276">
                        <c:v>7598</c:v>
                      </c:pt>
                      <c:pt idx="6277">
                        <c:v>7599</c:v>
                      </c:pt>
                      <c:pt idx="6278">
                        <c:v>7600</c:v>
                      </c:pt>
                      <c:pt idx="6279">
                        <c:v>7601</c:v>
                      </c:pt>
                      <c:pt idx="6280">
                        <c:v>7602</c:v>
                      </c:pt>
                      <c:pt idx="6281">
                        <c:v>7603</c:v>
                      </c:pt>
                      <c:pt idx="6282">
                        <c:v>7604</c:v>
                      </c:pt>
                      <c:pt idx="6283">
                        <c:v>7605</c:v>
                      </c:pt>
                      <c:pt idx="6284">
                        <c:v>7606</c:v>
                      </c:pt>
                      <c:pt idx="6285">
                        <c:v>7607</c:v>
                      </c:pt>
                      <c:pt idx="6286">
                        <c:v>7608</c:v>
                      </c:pt>
                      <c:pt idx="6287">
                        <c:v>7609</c:v>
                      </c:pt>
                      <c:pt idx="6288">
                        <c:v>7610</c:v>
                      </c:pt>
                      <c:pt idx="6289">
                        <c:v>7612</c:v>
                      </c:pt>
                      <c:pt idx="6290">
                        <c:v>7613</c:v>
                      </c:pt>
                      <c:pt idx="6291">
                        <c:v>7614</c:v>
                      </c:pt>
                      <c:pt idx="6292">
                        <c:v>7615</c:v>
                      </c:pt>
                      <c:pt idx="6293">
                        <c:v>7616</c:v>
                      </c:pt>
                      <c:pt idx="6294">
                        <c:v>7617</c:v>
                      </c:pt>
                      <c:pt idx="6295">
                        <c:v>7618</c:v>
                      </c:pt>
                      <c:pt idx="6296">
                        <c:v>7619</c:v>
                      </c:pt>
                      <c:pt idx="6297">
                        <c:v>7620</c:v>
                      </c:pt>
                      <c:pt idx="6298">
                        <c:v>7621</c:v>
                      </c:pt>
                      <c:pt idx="6299">
                        <c:v>7622</c:v>
                      </c:pt>
                      <c:pt idx="6300">
                        <c:v>7623</c:v>
                      </c:pt>
                      <c:pt idx="6301">
                        <c:v>7624</c:v>
                      </c:pt>
                      <c:pt idx="6302">
                        <c:v>7625</c:v>
                      </c:pt>
                      <c:pt idx="6303">
                        <c:v>7626</c:v>
                      </c:pt>
                      <c:pt idx="6304">
                        <c:v>7627</c:v>
                      </c:pt>
                      <c:pt idx="6305">
                        <c:v>7628</c:v>
                      </c:pt>
                      <c:pt idx="6306">
                        <c:v>7629</c:v>
                      </c:pt>
                      <c:pt idx="6307">
                        <c:v>7630</c:v>
                      </c:pt>
                      <c:pt idx="6308">
                        <c:v>7631</c:v>
                      </c:pt>
                      <c:pt idx="6309">
                        <c:v>7632</c:v>
                      </c:pt>
                      <c:pt idx="6310">
                        <c:v>7633</c:v>
                      </c:pt>
                      <c:pt idx="6311">
                        <c:v>7634</c:v>
                      </c:pt>
                      <c:pt idx="6312">
                        <c:v>7634</c:v>
                      </c:pt>
                      <c:pt idx="6313">
                        <c:v>7635</c:v>
                      </c:pt>
                      <c:pt idx="6314">
                        <c:v>7635</c:v>
                      </c:pt>
                      <c:pt idx="6315">
                        <c:v>7636</c:v>
                      </c:pt>
                      <c:pt idx="6316">
                        <c:v>7637</c:v>
                      </c:pt>
                      <c:pt idx="6317">
                        <c:v>7638</c:v>
                      </c:pt>
                      <c:pt idx="6318">
                        <c:v>7640</c:v>
                      </c:pt>
                      <c:pt idx="6319">
                        <c:v>7641</c:v>
                      </c:pt>
                      <c:pt idx="6320">
                        <c:v>7642</c:v>
                      </c:pt>
                      <c:pt idx="6321">
                        <c:v>7643</c:v>
                      </c:pt>
                      <c:pt idx="6322">
                        <c:v>7645</c:v>
                      </c:pt>
                      <c:pt idx="6323">
                        <c:v>7646</c:v>
                      </c:pt>
                      <c:pt idx="6324">
                        <c:v>7646</c:v>
                      </c:pt>
                      <c:pt idx="6325">
                        <c:v>7647</c:v>
                      </c:pt>
                      <c:pt idx="6326">
                        <c:v>7647</c:v>
                      </c:pt>
                      <c:pt idx="6327">
                        <c:v>7648</c:v>
                      </c:pt>
                      <c:pt idx="6328">
                        <c:v>7649</c:v>
                      </c:pt>
                      <c:pt idx="6329">
                        <c:v>7650</c:v>
                      </c:pt>
                      <c:pt idx="6330">
                        <c:v>7651</c:v>
                      </c:pt>
                      <c:pt idx="6331">
                        <c:v>7653</c:v>
                      </c:pt>
                      <c:pt idx="6332">
                        <c:v>7654</c:v>
                      </c:pt>
                      <c:pt idx="6333">
                        <c:v>7655</c:v>
                      </c:pt>
                      <c:pt idx="6334">
                        <c:v>7656</c:v>
                      </c:pt>
                      <c:pt idx="6335">
                        <c:v>7657</c:v>
                      </c:pt>
                      <c:pt idx="6336">
                        <c:v>7658</c:v>
                      </c:pt>
                      <c:pt idx="6337">
                        <c:v>7659</c:v>
                      </c:pt>
                      <c:pt idx="6338">
                        <c:v>7660</c:v>
                      </c:pt>
                      <c:pt idx="6339">
                        <c:v>7661</c:v>
                      </c:pt>
                      <c:pt idx="6340">
                        <c:v>7663</c:v>
                      </c:pt>
                      <c:pt idx="6341">
                        <c:v>7664</c:v>
                      </c:pt>
                      <c:pt idx="6342">
                        <c:v>7665</c:v>
                      </c:pt>
                      <c:pt idx="6343">
                        <c:v>7666</c:v>
                      </c:pt>
                      <c:pt idx="6344">
                        <c:v>7667</c:v>
                      </c:pt>
                      <c:pt idx="6345">
                        <c:v>7669</c:v>
                      </c:pt>
                      <c:pt idx="6346">
                        <c:v>7670</c:v>
                      </c:pt>
                      <c:pt idx="6347">
                        <c:v>7671</c:v>
                      </c:pt>
                      <c:pt idx="6348">
                        <c:v>7672</c:v>
                      </c:pt>
                      <c:pt idx="6349">
                        <c:v>7673</c:v>
                      </c:pt>
                      <c:pt idx="6350">
                        <c:v>7674</c:v>
                      </c:pt>
                      <c:pt idx="6351">
                        <c:v>7675</c:v>
                      </c:pt>
                      <c:pt idx="6352">
                        <c:v>7675</c:v>
                      </c:pt>
                      <c:pt idx="6353">
                        <c:v>7676</c:v>
                      </c:pt>
                      <c:pt idx="6354">
                        <c:v>7676</c:v>
                      </c:pt>
                      <c:pt idx="6355">
                        <c:v>7677</c:v>
                      </c:pt>
                      <c:pt idx="6356">
                        <c:v>7678</c:v>
                      </c:pt>
                      <c:pt idx="6357">
                        <c:v>7679</c:v>
                      </c:pt>
                      <c:pt idx="6358">
                        <c:v>7680</c:v>
                      </c:pt>
                      <c:pt idx="6359">
                        <c:v>7681</c:v>
                      </c:pt>
                      <c:pt idx="6360">
                        <c:v>7683</c:v>
                      </c:pt>
                      <c:pt idx="6361">
                        <c:v>7684</c:v>
                      </c:pt>
                      <c:pt idx="6362">
                        <c:v>7685</c:v>
                      </c:pt>
                      <c:pt idx="6363">
                        <c:v>7687</c:v>
                      </c:pt>
                      <c:pt idx="6364">
                        <c:v>7688</c:v>
                      </c:pt>
                      <c:pt idx="6365">
                        <c:v>7689</c:v>
                      </c:pt>
                      <c:pt idx="6366">
                        <c:v>7690</c:v>
                      </c:pt>
                      <c:pt idx="6367">
                        <c:v>7691</c:v>
                      </c:pt>
                      <c:pt idx="6368">
                        <c:v>7692</c:v>
                      </c:pt>
                      <c:pt idx="6369">
                        <c:v>7693</c:v>
                      </c:pt>
                      <c:pt idx="6370">
                        <c:v>7694</c:v>
                      </c:pt>
                      <c:pt idx="6371">
                        <c:v>7695</c:v>
                      </c:pt>
                      <c:pt idx="6372">
                        <c:v>7696</c:v>
                      </c:pt>
                      <c:pt idx="6373">
                        <c:v>7697</c:v>
                      </c:pt>
                      <c:pt idx="6374">
                        <c:v>7698</c:v>
                      </c:pt>
                      <c:pt idx="6375">
                        <c:v>7699</c:v>
                      </c:pt>
                      <c:pt idx="6376">
                        <c:v>7700</c:v>
                      </c:pt>
                      <c:pt idx="6377">
                        <c:v>7701</c:v>
                      </c:pt>
                      <c:pt idx="6378">
                        <c:v>7702</c:v>
                      </c:pt>
                      <c:pt idx="6379">
                        <c:v>7703</c:v>
                      </c:pt>
                      <c:pt idx="6380">
                        <c:v>7704</c:v>
                      </c:pt>
                      <c:pt idx="6381">
                        <c:v>7705</c:v>
                      </c:pt>
                      <c:pt idx="6382">
                        <c:v>7706</c:v>
                      </c:pt>
                      <c:pt idx="6383">
                        <c:v>7707</c:v>
                      </c:pt>
                      <c:pt idx="6384">
                        <c:v>7708</c:v>
                      </c:pt>
                      <c:pt idx="6385">
                        <c:v>7709</c:v>
                      </c:pt>
                      <c:pt idx="6386">
                        <c:v>7710</c:v>
                      </c:pt>
                      <c:pt idx="6387">
                        <c:v>7711</c:v>
                      </c:pt>
                      <c:pt idx="6388">
                        <c:v>7712</c:v>
                      </c:pt>
                      <c:pt idx="6389">
                        <c:v>7713</c:v>
                      </c:pt>
                      <c:pt idx="6390">
                        <c:v>7714</c:v>
                      </c:pt>
                      <c:pt idx="6391">
                        <c:v>7715</c:v>
                      </c:pt>
                      <c:pt idx="6392">
                        <c:v>7716</c:v>
                      </c:pt>
                      <c:pt idx="6393">
                        <c:v>7717</c:v>
                      </c:pt>
                      <c:pt idx="6394">
                        <c:v>7718</c:v>
                      </c:pt>
                      <c:pt idx="6395">
                        <c:v>7719</c:v>
                      </c:pt>
                      <c:pt idx="6396">
                        <c:v>7723</c:v>
                      </c:pt>
                      <c:pt idx="6397">
                        <c:v>7724</c:v>
                      </c:pt>
                      <c:pt idx="6398">
                        <c:v>7726</c:v>
                      </c:pt>
                      <c:pt idx="6399">
                        <c:v>7727</c:v>
                      </c:pt>
                      <c:pt idx="6400">
                        <c:v>7728</c:v>
                      </c:pt>
                      <c:pt idx="6401">
                        <c:v>7729</c:v>
                      </c:pt>
                      <c:pt idx="6402">
                        <c:v>7730</c:v>
                      </c:pt>
                      <c:pt idx="6403">
                        <c:v>7731</c:v>
                      </c:pt>
                      <c:pt idx="6404">
                        <c:v>7732</c:v>
                      </c:pt>
                      <c:pt idx="6405">
                        <c:v>7733</c:v>
                      </c:pt>
                      <c:pt idx="6406">
                        <c:v>7734</c:v>
                      </c:pt>
                      <c:pt idx="6407">
                        <c:v>7736</c:v>
                      </c:pt>
                      <c:pt idx="6408">
                        <c:v>7736</c:v>
                      </c:pt>
                      <c:pt idx="6409">
                        <c:v>7737</c:v>
                      </c:pt>
                      <c:pt idx="6410">
                        <c:v>7737</c:v>
                      </c:pt>
                      <c:pt idx="6411">
                        <c:v>7738</c:v>
                      </c:pt>
                      <c:pt idx="6412">
                        <c:v>7739</c:v>
                      </c:pt>
                      <c:pt idx="6413">
                        <c:v>7741</c:v>
                      </c:pt>
                      <c:pt idx="6414">
                        <c:v>7742</c:v>
                      </c:pt>
                      <c:pt idx="6415">
                        <c:v>7744</c:v>
                      </c:pt>
                      <c:pt idx="6416">
                        <c:v>7745</c:v>
                      </c:pt>
                      <c:pt idx="6417">
                        <c:v>7746</c:v>
                      </c:pt>
                      <c:pt idx="6418">
                        <c:v>7747</c:v>
                      </c:pt>
                      <c:pt idx="6419">
                        <c:v>7748</c:v>
                      </c:pt>
                      <c:pt idx="6420">
                        <c:v>7749</c:v>
                      </c:pt>
                      <c:pt idx="6421">
                        <c:v>7750</c:v>
                      </c:pt>
                      <c:pt idx="6422">
                        <c:v>7751</c:v>
                      </c:pt>
                      <c:pt idx="6423">
                        <c:v>7752</c:v>
                      </c:pt>
                      <c:pt idx="6424">
                        <c:v>7753</c:v>
                      </c:pt>
                      <c:pt idx="6425">
                        <c:v>7754</c:v>
                      </c:pt>
                      <c:pt idx="6426">
                        <c:v>7755</c:v>
                      </c:pt>
                      <c:pt idx="6427">
                        <c:v>7757</c:v>
                      </c:pt>
                      <c:pt idx="6428">
                        <c:v>7758</c:v>
                      </c:pt>
                      <c:pt idx="6429">
                        <c:v>7759</c:v>
                      </c:pt>
                      <c:pt idx="6430">
                        <c:v>7760</c:v>
                      </c:pt>
                      <c:pt idx="6431">
                        <c:v>7761</c:v>
                      </c:pt>
                      <c:pt idx="6432">
                        <c:v>7762</c:v>
                      </c:pt>
                      <c:pt idx="6433">
                        <c:v>7763</c:v>
                      </c:pt>
                      <c:pt idx="6434">
                        <c:v>7764</c:v>
                      </c:pt>
                      <c:pt idx="6435">
                        <c:v>7765</c:v>
                      </c:pt>
                      <c:pt idx="6436">
                        <c:v>7766</c:v>
                      </c:pt>
                      <c:pt idx="6437">
                        <c:v>7767</c:v>
                      </c:pt>
                      <c:pt idx="6438">
                        <c:v>7768</c:v>
                      </c:pt>
                      <c:pt idx="6439">
                        <c:v>7769</c:v>
                      </c:pt>
                      <c:pt idx="6440">
                        <c:v>7770</c:v>
                      </c:pt>
                      <c:pt idx="6441">
                        <c:v>7771</c:v>
                      </c:pt>
                      <c:pt idx="6442">
                        <c:v>7772</c:v>
                      </c:pt>
                      <c:pt idx="6443">
                        <c:v>7773</c:v>
                      </c:pt>
                      <c:pt idx="6444">
                        <c:v>7774</c:v>
                      </c:pt>
                      <c:pt idx="6445">
                        <c:v>7777</c:v>
                      </c:pt>
                      <c:pt idx="6446">
                        <c:v>7778</c:v>
                      </c:pt>
                      <c:pt idx="6447">
                        <c:v>7779</c:v>
                      </c:pt>
                      <c:pt idx="6448">
                        <c:v>7780</c:v>
                      </c:pt>
                      <c:pt idx="6449">
                        <c:v>7782</c:v>
                      </c:pt>
                      <c:pt idx="6450">
                        <c:v>7783</c:v>
                      </c:pt>
                      <c:pt idx="6451">
                        <c:v>7784</c:v>
                      </c:pt>
                      <c:pt idx="6452">
                        <c:v>7785</c:v>
                      </c:pt>
                      <c:pt idx="6453">
                        <c:v>7786</c:v>
                      </c:pt>
                      <c:pt idx="6454">
                        <c:v>7787</c:v>
                      </c:pt>
                      <c:pt idx="6455">
                        <c:v>7788</c:v>
                      </c:pt>
                      <c:pt idx="6456">
                        <c:v>7789</c:v>
                      </c:pt>
                      <c:pt idx="6457">
                        <c:v>7790</c:v>
                      </c:pt>
                      <c:pt idx="6458">
                        <c:v>7791</c:v>
                      </c:pt>
                      <c:pt idx="6459">
                        <c:v>7791</c:v>
                      </c:pt>
                      <c:pt idx="6460">
                        <c:v>7792</c:v>
                      </c:pt>
                      <c:pt idx="6461">
                        <c:v>7792</c:v>
                      </c:pt>
                      <c:pt idx="6462">
                        <c:v>7793</c:v>
                      </c:pt>
                      <c:pt idx="6463">
                        <c:v>7794</c:v>
                      </c:pt>
                      <c:pt idx="6464">
                        <c:v>7795</c:v>
                      </c:pt>
                      <c:pt idx="6465">
                        <c:v>7796</c:v>
                      </c:pt>
                      <c:pt idx="6466">
                        <c:v>7797</c:v>
                      </c:pt>
                      <c:pt idx="6467">
                        <c:v>7798</c:v>
                      </c:pt>
                      <c:pt idx="6468">
                        <c:v>7799</c:v>
                      </c:pt>
                      <c:pt idx="6469">
                        <c:v>7800</c:v>
                      </c:pt>
                      <c:pt idx="6470">
                        <c:v>7801</c:v>
                      </c:pt>
                      <c:pt idx="6471">
                        <c:v>7803</c:v>
                      </c:pt>
                      <c:pt idx="6472">
                        <c:v>7804</c:v>
                      </c:pt>
                      <c:pt idx="6473">
                        <c:v>7805</c:v>
                      </c:pt>
                      <c:pt idx="6474">
                        <c:v>7806</c:v>
                      </c:pt>
                      <c:pt idx="6475">
                        <c:v>7807</c:v>
                      </c:pt>
                      <c:pt idx="6476">
                        <c:v>7808</c:v>
                      </c:pt>
                      <c:pt idx="6477">
                        <c:v>7809</c:v>
                      </c:pt>
                      <c:pt idx="6478">
                        <c:v>7810</c:v>
                      </c:pt>
                      <c:pt idx="6479">
                        <c:v>7811</c:v>
                      </c:pt>
                      <c:pt idx="6480">
                        <c:v>7812</c:v>
                      </c:pt>
                      <c:pt idx="6481">
                        <c:v>7813</c:v>
                      </c:pt>
                      <c:pt idx="6482">
                        <c:v>7814</c:v>
                      </c:pt>
                      <c:pt idx="6483">
                        <c:v>7815</c:v>
                      </c:pt>
                      <c:pt idx="6484">
                        <c:v>7816</c:v>
                      </c:pt>
                      <c:pt idx="6485">
                        <c:v>7816</c:v>
                      </c:pt>
                      <c:pt idx="6486">
                        <c:v>7817</c:v>
                      </c:pt>
                      <c:pt idx="6487">
                        <c:v>7817</c:v>
                      </c:pt>
                      <c:pt idx="6488">
                        <c:v>7818</c:v>
                      </c:pt>
                      <c:pt idx="6489">
                        <c:v>7819</c:v>
                      </c:pt>
                      <c:pt idx="6490">
                        <c:v>7820</c:v>
                      </c:pt>
                      <c:pt idx="6491">
                        <c:v>7821</c:v>
                      </c:pt>
                      <c:pt idx="6492">
                        <c:v>7822</c:v>
                      </c:pt>
                      <c:pt idx="6493">
                        <c:v>7823</c:v>
                      </c:pt>
                      <c:pt idx="6494">
                        <c:v>7823</c:v>
                      </c:pt>
                      <c:pt idx="6495">
                        <c:v>7824</c:v>
                      </c:pt>
                      <c:pt idx="6496">
                        <c:v>7824</c:v>
                      </c:pt>
                      <c:pt idx="6497">
                        <c:v>7825</c:v>
                      </c:pt>
                      <c:pt idx="6498">
                        <c:v>7826</c:v>
                      </c:pt>
                      <c:pt idx="6499">
                        <c:v>7827</c:v>
                      </c:pt>
                      <c:pt idx="6500">
                        <c:v>7828</c:v>
                      </c:pt>
                      <c:pt idx="6501">
                        <c:v>7829</c:v>
                      </c:pt>
                      <c:pt idx="6502">
                        <c:v>7830</c:v>
                      </c:pt>
                      <c:pt idx="6503">
                        <c:v>7831</c:v>
                      </c:pt>
                      <c:pt idx="6504">
                        <c:v>7832</c:v>
                      </c:pt>
                      <c:pt idx="6505">
                        <c:v>7833</c:v>
                      </c:pt>
                      <c:pt idx="6506">
                        <c:v>7833</c:v>
                      </c:pt>
                      <c:pt idx="6507">
                        <c:v>7834</c:v>
                      </c:pt>
                      <c:pt idx="6508">
                        <c:v>7835</c:v>
                      </c:pt>
                      <c:pt idx="6509">
                        <c:v>7835</c:v>
                      </c:pt>
                      <c:pt idx="6510">
                        <c:v>7836</c:v>
                      </c:pt>
                      <c:pt idx="6511">
                        <c:v>7837</c:v>
                      </c:pt>
                      <c:pt idx="6512">
                        <c:v>7838</c:v>
                      </c:pt>
                      <c:pt idx="6513">
                        <c:v>7839</c:v>
                      </c:pt>
                      <c:pt idx="6514">
                        <c:v>7840</c:v>
                      </c:pt>
                      <c:pt idx="6515">
                        <c:v>7841</c:v>
                      </c:pt>
                      <c:pt idx="6516">
                        <c:v>7842</c:v>
                      </c:pt>
                      <c:pt idx="6517">
                        <c:v>7843</c:v>
                      </c:pt>
                      <c:pt idx="6518">
                        <c:v>7844</c:v>
                      </c:pt>
                      <c:pt idx="6519">
                        <c:v>7845</c:v>
                      </c:pt>
                      <c:pt idx="6520">
                        <c:v>7846</c:v>
                      </c:pt>
                      <c:pt idx="6521">
                        <c:v>7847</c:v>
                      </c:pt>
                      <c:pt idx="6522">
                        <c:v>7848</c:v>
                      </c:pt>
                      <c:pt idx="6523">
                        <c:v>7849</c:v>
                      </c:pt>
                      <c:pt idx="6524">
                        <c:v>7850</c:v>
                      </c:pt>
                      <c:pt idx="6525">
                        <c:v>7851</c:v>
                      </c:pt>
                      <c:pt idx="6526">
                        <c:v>7852</c:v>
                      </c:pt>
                      <c:pt idx="6527">
                        <c:v>7853</c:v>
                      </c:pt>
                      <c:pt idx="6528">
                        <c:v>7854</c:v>
                      </c:pt>
                      <c:pt idx="6529">
                        <c:v>7855</c:v>
                      </c:pt>
                      <c:pt idx="6530">
                        <c:v>7856</c:v>
                      </c:pt>
                      <c:pt idx="6531">
                        <c:v>7857</c:v>
                      </c:pt>
                      <c:pt idx="6532">
                        <c:v>7858</c:v>
                      </c:pt>
                      <c:pt idx="6533">
                        <c:v>7859</c:v>
                      </c:pt>
                      <c:pt idx="6534">
                        <c:v>7860</c:v>
                      </c:pt>
                      <c:pt idx="6535">
                        <c:v>7861</c:v>
                      </c:pt>
                      <c:pt idx="6536">
                        <c:v>7862</c:v>
                      </c:pt>
                      <c:pt idx="6537">
                        <c:v>7863</c:v>
                      </c:pt>
                      <c:pt idx="6538">
                        <c:v>7864</c:v>
                      </c:pt>
                      <c:pt idx="6539">
                        <c:v>7866</c:v>
                      </c:pt>
                      <c:pt idx="6540">
                        <c:v>7866</c:v>
                      </c:pt>
                      <c:pt idx="6541">
                        <c:v>7867</c:v>
                      </c:pt>
                      <c:pt idx="6542">
                        <c:v>7867</c:v>
                      </c:pt>
                      <c:pt idx="6543">
                        <c:v>7868</c:v>
                      </c:pt>
                      <c:pt idx="6544">
                        <c:v>7869</c:v>
                      </c:pt>
                      <c:pt idx="6545">
                        <c:v>7870</c:v>
                      </c:pt>
                      <c:pt idx="6546">
                        <c:v>7871</c:v>
                      </c:pt>
                      <c:pt idx="6547">
                        <c:v>7872</c:v>
                      </c:pt>
                      <c:pt idx="6548">
                        <c:v>7873</c:v>
                      </c:pt>
                      <c:pt idx="6549">
                        <c:v>7874</c:v>
                      </c:pt>
                      <c:pt idx="6550">
                        <c:v>7875</c:v>
                      </c:pt>
                      <c:pt idx="6551">
                        <c:v>7876</c:v>
                      </c:pt>
                      <c:pt idx="6552">
                        <c:v>7877</c:v>
                      </c:pt>
                      <c:pt idx="6553">
                        <c:v>7878</c:v>
                      </c:pt>
                      <c:pt idx="6554">
                        <c:v>7879</c:v>
                      </c:pt>
                      <c:pt idx="6555">
                        <c:v>7880</c:v>
                      </c:pt>
                      <c:pt idx="6556">
                        <c:v>7881</c:v>
                      </c:pt>
                      <c:pt idx="6557">
                        <c:v>7882</c:v>
                      </c:pt>
                      <c:pt idx="6558">
                        <c:v>7883</c:v>
                      </c:pt>
                      <c:pt idx="6559">
                        <c:v>7884</c:v>
                      </c:pt>
                      <c:pt idx="6560">
                        <c:v>7885</c:v>
                      </c:pt>
                      <c:pt idx="6561">
                        <c:v>7886</c:v>
                      </c:pt>
                      <c:pt idx="6562">
                        <c:v>7887</c:v>
                      </c:pt>
                      <c:pt idx="6563">
                        <c:v>7888</c:v>
                      </c:pt>
                      <c:pt idx="6564">
                        <c:v>7889</c:v>
                      </c:pt>
                      <c:pt idx="6565">
                        <c:v>7890</c:v>
                      </c:pt>
                      <c:pt idx="6566">
                        <c:v>7892</c:v>
                      </c:pt>
                      <c:pt idx="6567">
                        <c:v>7893</c:v>
                      </c:pt>
                      <c:pt idx="6568">
                        <c:v>7894</c:v>
                      </c:pt>
                      <c:pt idx="6569">
                        <c:v>7895</c:v>
                      </c:pt>
                      <c:pt idx="6570">
                        <c:v>7896</c:v>
                      </c:pt>
                      <c:pt idx="6571">
                        <c:v>7897</c:v>
                      </c:pt>
                      <c:pt idx="6572">
                        <c:v>7898</c:v>
                      </c:pt>
                      <c:pt idx="6573">
                        <c:v>7899</c:v>
                      </c:pt>
                      <c:pt idx="6574">
                        <c:v>7900</c:v>
                      </c:pt>
                      <c:pt idx="6575">
                        <c:v>7903</c:v>
                      </c:pt>
                      <c:pt idx="6576">
                        <c:v>7905</c:v>
                      </c:pt>
                      <c:pt idx="6577">
                        <c:v>7907</c:v>
                      </c:pt>
                      <c:pt idx="6578">
                        <c:v>7908</c:v>
                      </c:pt>
                      <c:pt idx="6579">
                        <c:v>7909</c:v>
                      </c:pt>
                      <c:pt idx="6580">
                        <c:v>7910</c:v>
                      </c:pt>
                      <c:pt idx="6581">
                        <c:v>7911</c:v>
                      </c:pt>
                      <c:pt idx="6582">
                        <c:v>7912</c:v>
                      </c:pt>
                      <c:pt idx="6583">
                        <c:v>7913</c:v>
                      </c:pt>
                      <c:pt idx="6584">
                        <c:v>7914</c:v>
                      </c:pt>
                      <c:pt idx="6585">
                        <c:v>7916</c:v>
                      </c:pt>
                      <c:pt idx="6586">
                        <c:v>7920</c:v>
                      </c:pt>
                      <c:pt idx="6587">
                        <c:v>7921</c:v>
                      </c:pt>
                      <c:pt idx="6588">
                        <c:v>7923</c:v>
                      </c:pt>
                      <c:pt idx="6589">
                        <c:v>7924</c:v>
                      </c:pt>
                      <c:pt idx="6590">
                        <c:v>7925</c:v>
                      </c:pt>
                      <c:pt idx="6591">
                        <c:v>7927</c:v>
                      </c:pt>
                      <c:pt idx="6592">
                        <c:v>7928</c:v>
                      </c:pt>
                      <c:pt idx="6593">
                        <c:v>7929</c:v>
                      </c:pt>
                      <c:pt idx="6594">
                        <c:v>7929</c:v>
                      </c:pt>
                      <c:pt idx="6595">
                        <c:v>7930</c:v>
                      </c:pt>
                      <c:pt idx="6596">
                        <c:v>7930</c:v>
                      </c:pt>
                      <c:pt idx="6597">
                        <c:v>7932</c:v>
                      </c:pt>
                      <c:pt idx="6598">
                        <c:v>7933</c:v>
                      </c:pt>
                      <c:pt idx="6599">
                        <c:v>7935</c:v>
                      </c:pt>
                      <c:pt idx="6600">
                        <c:v>7936</c:v>
                      </c:pt>
                      <c:pt idx="6601">
                        <c:v>7937</c:v>
                      </c:pt>
                      <c:pt idx="6602">
                        <c:v>7938</c:v>
                      </c:pt>
                      <c:pt idx="6603">
                        <c:v>7939</c:v>
                      </c:pt>
                      <c:pt idx="6604">
                        <c:v>7941</c:v>
                      </c:pt>
                      <c:pt idx="6605">
                        <c:v>7942</c:v>
                      </c:pt>
                      <c:pt idx="6606">
                        <c:v>7943</c:v>
                      </c:pt>
                      <c:pt idx="6607">
                        <c:v>7944</c:v>
                      </c:pt>
                      <c:pt idx="6608">
                        <c:v>7945</c:v>
                      </c:pt>
                      <c:pt idx="6609">
                        <c:v>7946</c:v>
                      </c:pt>
                      <c:pt idx="6610">
                        <c:v>7947</c:v>
                      </c:pt>
                      <c:pt idx="6611">
                        <c:v>7948</c:v>
                      </c:pt>
                      <c:pt idx="6612">
                        <c:v>7949</c:v>
                      </c:pt>
                      <c:pt idx="6613">
                        <c:v>7950</c:v>
                      </c:pt>
                      <c:pt idx="6614">
                        <c:v>7951</c:v>
                      </c:pt>
                      <c:pt idx="6615">
                        <c:v>7953</c:v>
                      </c:pt>
                      <c:pt idx="6616">
                        <c:v>7954</c:v>
                      </c:pt>
                      <c:pt idx="6617">
                        <c:v>7955</c:v>
                      </c:pt>
                      <c:pt idx="6618">
                        <c:v>7956</c:v>
                      </c:pt>
                      <c:pt idx="6619">
                        <c:v>7957</c:v>
                      </c:pt>
                      <c:pt idx="6620">
                        <c:v>7958</c:v>
                      </c:pt>
                      <c:pt idx="6621">
                        <c:v>7959</c:v>
                      </c:pt>
                      <c:pt idx="6622">
                        <c:v>7960</c:v>
                      </c:pt>
                      <c:pt idx="6623">
                        <c:v>7962</c:v>
                      </c:pt>
                      <c:pt idx="6624">
                        <c:v>7963</c:v>
                      </c:pt>
                      <c:pt idx="6625">
                        <c:v>7964</c:v>
                      </c:pt>
                      <c:pt idx="6626">
                        <c:v>7965</c:v>
                      </c:pt>
                      <c:pt idx="6627">
                        <c:v>7966</c:v>
                      </c:pt>
                      <c:pt idx="6628">
                        <c:v>7967</c:v>
                      </c:pt>
                      <c:pt idx="6629">
                        <c:v>7968</c:v>
                      </c:pt>
                      <c:pt idx="6630">
                        <c:v>7969</c:v>
                      </c:pt>
                      <c:pt idx="6631">
                        <c:v>7970</c:v>
                      </c:pt>
                      <c:pt idx="6632">
                        <c:v>7971</c:v>
                      </c:pt>
                      <c:pt idx="6633">
                        <c:v>7972</c:v>
                      </c:pt>
                      <c:pt idx="6634">
                        <c:v>7973</c:v>
                      </c:pt>
                      <c:pt idx="6635">
                        <c:v>7974</c:v>
                      </c:pt>
                      <c:pt idx="6636">
                        <c:v>7975</c:v>
                      </c:pt>
                      <c:pt idx="6637">
                        <c:v>7976</c:v>
                      </c:pt>
                      <c:pt idx="6638">
                        <c:v>7977</c:v>
                      </c:pt>
                      <c:pt idx="6639">
                        <c:v>7978</c:v>
                      </c:pt>
                      <c:pt idx="6640">
                        <c:v>7979</c:v>
                      </c:pt>
                      <c:pt idx="6641">
                        <c:v>7980</c:v>
                      </c:pt>
                      <c:pt idx="6642">
                        <c:v>7981</c:v>
                      </c:pt>
                      <c:pt idx="6643">
                        <c:v>7982</c:v>
                      </c:pt>
                      <c:pt idx="6644">
                        <c:v>7983</c:v>
                      </c:pt>
                      <c:pt idx="6645">
                        <c:v>7984</c:v>
                      </c:pt>
                      <c:pt idx="6646">
                        <c:v>7985</c:v>
                      </c:pt>
                      <c:pt idx="6647">
                        <c:v>7987</c:v>
                      </c:pt>
                      <c:pt idx="6648">
                        <c:v>7989</c:v>
                      </c:pt>
                      <c:pt idx="6649">
                        <c:v>7990</c:v>
                      </c:pt>
                      <c:pt idx="6650">
                        <c:v>7991</c:v>
                      </c:pt>
                      <c:pt idx="6651">
                        <c:v>7992</c:v>
                      </c:pt>
                      <c:pt idx="6652">
                        <c:v>7993</c:v>
                      </c:pt>
                      <c:pt idx="6653">
                        <c:v>7994</c:v>
                      </c:pt>
                      <c:pt idx="6654">
                        <c:v>7994</c:v>
                      </c:pt>
                      <c:pt idx="6655">
                        <c:v>7995</c:v>
                      </c:pt>
                      <c:pt idx="6656">
                        <c:v>7995</c:v>
                      </c:pt>
                      <c:pt idx="6657">
                        <c:v>7996</c:v>
                      </c:pt>
                      <c:pt idx="6658">
                        <c:v>7997</c:v>
                      </c:pt>
                      <c:pt idx="6659">
                        <c:v>7998</c:v>
                      </c:pt>
                      <c:pt idx="6660">
                        <c:v>7998</c:v>
                      </c:pt>
                      <c:pt idx="6661">
                        <c:v>7999</c:v>
                      </c:pt>
                      <c:pt idx="6662">
                        <c:v>7999</c:v>
                      </c:pt>
                      <c:pt idx="6663">
                        <c:v>8000</c:v>
                      </c:pt>
                      <c:pt idx="6664">
                        <c:v>8001</c:v>
                      </c:pt>
                      <c:pt idx="6665">
                        <c:v>8002</c:v>
                      </c:pt>
                      <c:pt idx="6666">
                        <c:v>8003</c:v>
                      </c:pt>
                      <c:pt idx="6667">
                        <c:v>8004</c:v>
                      </c:pt>
                      <c:pt idx="6668">
                        <c:v>8005</c:v>
                      </c:pt>
                      <c:pt idx="6669">
                        <c:v>8006</c:v>
                      </c:pt>
                      <c:pt idx="6670">
                        <c:v>8007</c:v>
                      </c:pt>
                      <c:pt idx="6671">
                        <c:v>8008</c:v>
                      </c:pt>
                      <c:pt idx="6672">
                        <c:v>8009</c:v>
                      </c:pt>
                      <c:pt idx="6673">
                        <c:v>8010</c:v>
                      </c:pt>
                      <c:pt idx="6674">
                        <c:v>8011</c:v>
                      </c:pt>
                      <c:pt idx="6675">
                        <c:v>8012</c:v>
                      </c:pt>
                      <c:pt idx="6676">
                        <c:v>8014</c:v>
                      </c:pt>
                      <c:pt idx="6677">
                        <c:v>8015</c:v>
                      </c:pt>
                      <c:pt idx="6678">
                        <c:v>8016</c:v>
                      </c:pt>
                      <c:pt idx="6679">
                        <c:v>8017</c:v>
                      </c:pt>
                      <c:pt idx="6680">
                        <c:v>8018</c:v>
                      </c:pt>
                      <c:pt idx="6681">
                        <c:v>8019</c:v>
                      </c:pt>
                      <c:pt idx="6682">
                        <c:v>8020</c:v>
                      </c:pt>
                      <c:pt idx="6683">
                        <c:v>8021</c:v>
                      </c:pt>
                      <c:pt idx="6684">
                        <c:v>8022</c:v>
                      </c:pt>
                      <c:pt idx="6685">
                        <c:v>8023</c:v>
                      </c:pt>
                      <c:pt idx="6686">
                        <c:v>8025</c:v>
                      </c:pt>
                      <c:pt idx="6687">
                        <c:v>8027</c:v>
                      </c:pt>
                      <c:pt idx="6688">
                        <c:v>8028</c:v>
                      </c:pt>
                      <c:pt idx="6689">
                        <c:v>8030</c:v>
                      </c:pt>
                      <c:pt idx="6690">
                        <c:v>8031</c:v>
                      </c:pt>
                      <c:pt idx="6691">
                        <c:v>8033</c:v>
                      </c:pt>
                      <c:pt idx="6692">
                        <c:v>8034</c:v>
                      </c:pt>
                      <c:pt idx="6693">
                        <c:v>8035</c:v>
                      </c:pt>
                      <c:pt idx="6694">
                        <c:v>8036</c:v>
                      </c:pt>
                      <c:pt idx="6695">
                        <c:v>8037</c:v>
                      </c:pt>
                      <c:pt idx="6696">
                        <c:v>8038</c:v>
                      </c:pt>
                      <c:pt idx="6697">
                        <c:v>8039</c:v>
                      </c:pt>
                      <c:pt idx="6698">
                        <c:v>8040</c:v>
                      </c:pt>
                      <c:pt idx="6699">
                        <c:v>8041</c:v>
                      </c:pt>
                      <c:pt idx="6700">
                        <c:v>8043</c:v>
                      </c:pt>
                      <c:pt idx="6701">
                        <c:v>8044</c:v>
                      </c:pt>
                      <c:pt idx="6702">
                        <c:v>8045</c:v>
                      </c:pt>
                      <c:pt idx="6703">
                        <c:v>8046</c:v>
                      </c:pt>
                      <c:pt idx="6704">
                        <c:v>8048</c:v>
                      </c:pt>
                      <c:pt idx="6705">
                        <c:v>8049</c:v>
                      </c:pt>
                      <c:pt idx="6706">
                        <c:v>8051</c:v>
                      </c:pt>
                      <c:pt idx="6707">
                        <c:v>8052</c:v>
                      </c:pt>
                      <c:pt idx="6708">
                        <c:v>8053</c:v>
                      </c:pt>
                      <c:pt idx="6709">
                        <c:v>8054</c:v>
                      </c:pt>
                      <c:pt idx="6710">
                        <c:v>8055</c:v>
                      </c:pt>
                      <c:pt idx="6711">
                        <c:v>8056</c:v>
                      </c:pt>
                      <c:pt idx="6712">
                        <c:v>8057</c:v>
                      </c:pt>
                      <c:pt idx="6713">
                        <c:v>8058</c:v>
                      </c:pt>
                      <c:pt idx="6714">
                        <c:v>8059</c:v>
                      </c:pt>
                      <c:pt idx="6715">
                        <c:v>8060</c:v>
                      </c:pt>
                      <c:pt idx="6716">
                        <c:v>8061</c:v>
                      </c:pt>
                      <c:pt idx="6717">
                        <c:v>8062</c:v>
                      </c:pt>
                      <c:pt idx="6718">
                        <c:v>8063</c:v>
                      </c:pt>
                      <c:pt idx="6719">
                        <c:v>8064</c:v>
                      </c:pt>
                      <c:pt idx="6720">
                        <c:v>8065</c:v>
                      </c:pt>
                      <c:pt idx="6721">
                        <c:v>8066</c:v>
                      </c:pt>
                      <c:pt idx="6722">
                        <c:v>8067</c:v>
                      </c:pt>
                      <c:pt idx="6723">
                        <c:v>8067</c:v>
                      </c:pt>
                      <c:pt idx="6724">
                        <c:v>8068</c:v>
                      </c:pt>
                      <c:pt idx="6725">
                        <c:v>8069</c:v>
                      </c:pt>
                      <c:pt idx="6726">
                        <c:v>8070</c:v>
                      </c:pt>
                      <c:pt idx="6727">
                        <c:v>8070</c:v>
                      </c:pt>
                      <c:pt idx="6728">
                        <c:v>8071</c:v>
                      </c:pt>
                      <c:pt idx="6729">
                        <c:v>8072</c:v>
                      </c:pt>
                      <c:pt idx="6730">
                        <c:v>8073</c:v>
                      </c:pt>
                      <c:pt idx="6731">
                        <c:v>8074</c:v>
                      </c:pt>
                      <c:pt idx="6732">
                        <c:v>8075</c:v>
                      </c:pt>
                      <c:pt idx="6733">
                        <c:v>8076</c:v>
                      </c:pt>
                      <c:pt idx="6734">
                        <c:v>8077</c:v>
                      </c:pt>
                      <c:pt idx="6735">
                        <c:v>8078</c:v>
                      </c:pt>
                      <c:pt idx="6736">
                        <c:v>8079</c:v>
                      </c:pt>
                      <c:pt idx="6737">
                        <c:v>8080</c:v>
                      </c:pt>
                      <c:pt idx="6738">
                        <c:v>8082</c:v>
                      </c:pt>
                      <c:pt idx="6739">
                        <c:v>8083</c:v>
                      </c:pt>
                      <c:pt idx="6740">
                        <c:v>8084</c:v>
                      </c:pt>
                      <c:pt idx="6741">
                        <c:v>8085</c:v>
                      </c:pt>
                      <c:pt idx="6742">
                        <c:v>8086</c:v>
                      </c:pt>
                      <c:pt idx="6743">
                        <c:v>8087</c:v>
                      </c:pt>
                      <c:pt idx="6744">
                        <c:v>8088</c:v>
                      </c:pt>
                      <c:pt idx="6745">
                        <c:v>8089</c:v>
                      </c:pt>
                      <c:pt idx="6746">
                        <c:v>8090</c:v>
                      </c:pt>
                      <c:pt idx="6747">
                        <c:v>8091</c:v>
                      </c:pt>
                      <c:pt idx="6748">
                        <c:v>8092</c:v>
                      </c:pt>
                      <c:pt idx="6749">
                        <c:v>8093</c:v>
                      </c:pt>
                      <c:pt idx="6750">
                        <c:v>8095</c:v>
                      </c:pt>
                      <c:pt idx="6751">
                        <c:v>8096</c:v>
                      </c:pt>
                      <c:pt idx="6752">
                        <c:v>8097</c:v>
                      </c:pt>
                      <c:pt idx="6753">
                        <c:v>8098</c:v>
                      </c:pt>
                      <c:pt idx="6754">
                        <c:v>8099</c:v>
                      </c:pt>
                      <c:pt idx="6755">
                        <c:v>8100</c:v>
                      </c:pt>
                      <c:pt idx="6756">
                        <c:v>8101</c:v>
                      </c:pt>
                      <c:pt idx="6757">
                        <c:v>8102</c:v>
                      </c:pt>
                      <c:pt idx="6758">
                        <c:v>8103</c:v>
                      </c:pt>
                      <c:pt idx="6759">
                        <c:v>8104</c:v>
                      </c:pt>
                      <c:pt idx="6760">
                        <c:v>8105</c:v>
                      </c:pt>
                      <c:pt idx="6761">
                        <c:v>8106</c:v>
                      </c:pt>
                      <c:pt idx="6762">
                        <c:v>8107</c:v>
                      </c:pt>
                      <c:pt idx="6763">
                        <c:v>8108</c:v>
                      </c:pt>
                      <c:pt idx="6764">
                        <c:v>8109</c:v>
                      </c:pt>
                      <c:pt idx="6765">
                        <c:v>8110</c:v>
                      </c:pt>
                      <c:pt idx="6766">
                        <c:v>8111</c:v>
                      </c:pt>
                      <c:pt idx="6767">
                        <c:v>8112</c:v>
                      </c:pt>
                      <c:pt idx="6768">
                        <c:v>8113</c:v>
                      </c:pt>
                      <c:pt idx="6769">
                        <c:v>8114</c:v>
                      </c:pt>
                      <c:pt idx="6770">
                        <c:v>8115</c:v>
                      </c:pt>
                      <c:pt idx="6771">
                        <c:v>8116</c:v>
                      </c:pt>
                      <c:pt idx="6772">
                        <c:v>8117</c:v>
                      </c:pt>
                      <c:pt idx="6773">
                        <c:v>8118</c:v>
                      </c:pt>
                      <c:pt idx="6774">
                        <c:v>8119</c:v>
                      </c:pt>
                      <c:pt idx="6775">
                        <c:v>8120</c:v>
                      </c:pt>
                      <c:pt idx="6776">
                        <c:v>8121</c:v>
                      </c:pt>
                      <c:pt idx="6777">
                        <c:v>8122</c:v>
                      </c:pt>
                      <c:pt idx="6778">
                        <c:v>8123</c:v>
                      </c:pt>
                      <c:pt idx="6779">
                        <c:v>8124</c:v>
                      </c:pt>
                      <c:pt idx="6780">
                        <c:v>8125</c:v>
                      </c:pt>
                      <c:pt idx="6781">
                        <c:v>8126</c:v>
                      </c:pt>
                      <c:pt idx="6782">
                        <c:v>8127</c:v>
                      </c:pt>
                      <c:pt idx="6783">
                        <c:v>8128</c:v>
                      </c:pt>
                      <c:pt idx="6784">
                        <c:v>8129</c:v>
                      </c:pt>
                      <c:pt idx="6785">
                        <c:v>8130</c:v>
                      </c:pt>
                      <c:pt idx="6786">
                        <c:v>8130</c:v>
                      </c:pt>
                      <c:pt idx="6787">
                        <c:v>8131</c:v>
                      </c:pt>
                      <c:pt idx="6788">
                        <c:v>8131</c:v>
                      </c:pt>
                      <c:pt idx="6789">
                        <c:v>8132</c:v>
                      </c:pt>
                      <c:pt idx="6790">
                        <c:v>8133</c:v>
                      </c:pt>
                      <c:pt idx="6791">
                        <c:v>8134</c:v>
                      </c:pt>
                      <c:pt idx="6792">
                        <c:v>8135</c:v>
                      </c:pt>
                      <c:pt idx="6793">
                        <c:v>8136</c:v>
                      </c:pt>
                      <c:pt idx="6794">
                        <c:v>8137</c:v>
                      </c:pt>
                      <c:pt idx="6795">
                        <c:v>8138</c:v>
                      </c:pt>
                      <c:pt idx="6796">
                        <c:v>8139</c:v>
                      </c:pt>
                      <c:pt idx="6797">
                        <c:v>8140</c:v>
                      </c:pt>
                      <c:pt idx="6798">
                        <c:v>8142</c:v>
                      </c:pt>
                      <c:pt idx="6799">
                        <c:v>8143</c:v>
                      </c:pt>
                      <c:pt idx="6800">
                        <c:v>8145</c:v>
                      </c:pt>
                      <c:pt idx="6801">
                        <c:v>8146</c:v>
                      </c:pt>
                      <c:pt idx="6802">
                        <c:v>8147</c:v>
                      </c:pt>
                      <c:pt idx="6803">
                        <c:v>8148</c:v>
                      </c:pt>
                      <c:pt idx="6804">
                        <c:v>8149</c:v>
                      </c:pt>
                      <c:pt idx="6805">
                        <c:v>8150</c:v>
                      </c:pt>
                      <c:pt idx="6806">
                        <c:v>8151</c:v>
                      </c:pt>
                      <c:pt idx="6807">
                        <c:v>8152</c:v>
                      </c:pt>
                      <c:pt idx="6808">
                        <c:v>8153</c:v>
                      </c:pt>
                      <c:pt idx="6809">
                        <c:v>8154</c:v>
                      </c:pt>
                      <c:pt idx="6810">
                        <c:v>8155</c:v>
                      </c:pt>
                      <c:pt idx="6811">
                        <c:v>8156</c:v>
                      </c:pt>
                      <c:pt idx="6812">
                        <c:v>8157</c:v>
                      </c:pt>
                      <c:pt idx="6813">
                        <c:v>8158</c:v>
                      </c:pt>
                      <c:pt idx="6814">
                        <c:v>8159</c:v>
                      </c:pt>
                      <c:pt idx="6815">
                        <c:v>8161</c:v>
                      </c:pt>
                      <c:pt idx="6816">
                        <c:v>8162</c:v>
                      </c:pt>
                      <c:pt idx="6817">
                        <c:v>8163</c:v>
                      </c:pt>
                      <c:pt idx="6818">
                        <c:v>8164</c:v>
                      </c:pt>
                      <c:pt idx="6819">
                        <c:v>8165</c:v>
                      </c:pt>
                      <c:pt idx="6820">
                        <c:v>8166</c:v>
                      </c:pt>
                      <c:pt idx="6821">
                        <c:v>8167</c:v>
                      </c:pt>
                      <c:pt idx="6822">
                        <c:v>8168</c:v>
                      </c:pt>
                      <c:pt idx="6823">
                        <c:v>8169</c:v>
                      </c:pt>
                      <c:pt idx="6824">
                        <c:v>8170</c:v>
                      </c:pt>
                      <c:pt idx="6825">
                        <c:v>8171</c:v>
                      </c:pt>
                      <c:pt idx="6826">
                        <c:v>8172</c:v>
                      </c:pt>
                      <c:pt idx="6827">
                        <c:v>8173</c:v>
                      </c:pt>
                      <c:pt idx="6828">
                        <c:v>8174</c:v>
                      </c:pt>
                      <c:pt idx="6829">
                        <c:v>8174</c:v>
                      </c:pt>
                      <c:pt idx="6830">
                        <c:v>8175</c:v>
                      </c:pt>
                      <c:pt idx="6831">
                        <c:v>8176</c:v>
                      </c:pt>
                      <c:pt idx="6832">
                        <c:v>8176</c:v>
                      </c:pt>
                      <c:pt idx="6833">
                        <c:v>8177</c:v>
                      </c:pt>
                      <c:pt idx="6834">
                        <c:v>8178</c:v>
                      </c:pt>
                      <c:pt idx="6835">
                        <c:v>8179</c:v>
                      </c:pt>
                      <c:pt idx="6836">
                        <c:v>8180</c:v>
                      </c:pt>
                      <c:pt idx="6837">
                        <c:v>8181</c:v>
                      </c:pt>
                      <c:pt idx="6838">
                        <c:v>8182</c:v>
                      </c:pt>
                      <c:pt idx="6839">
                        <c:v>8183</c:v>
                      </c:pt>
                      <c:pt idx="6840">
                        <c:v>8184</c:v>
                      </c:pt>
                      <c:pt idx="6841">
                        <c:v>8185</c:v>
                      </c:pt>
                      <c:pt idx="6842">
                        <c:v>8186</c:v>
                      </c:pt>
                      <c:pt idx="6843">
                        <c:v>8187</c:v>
                      </c:pt>
                      <c:pt idx="6844">
                        <c:v>8188</c:v>
                      </c:pt>
                      <c:pt idx="6845">
                        <c:v>8189</c:v>
                      </c:pt>
                      <c:pt idx="6846">
                        <c:v>8190</c:v>
                      </c:pt>
                      <c:pt idx="6847">
                        <c:v>8191</c:v>
                      </c:pt>
                      <c:pt idx="6848">
                        <c:v>8192</c:v>
                      </c:pt>
                      <c:pt idx="6849">
                        <c:v>8193</c:v>
                      </c:pt>
                      <c:pt idx="6850">
                        <c:v>8194</c:v>
                      </c:pt>
                      <c:pt idx="6851">
                        <c:v>8195</c:v>
                      </c:pt>
                      <c:pt idx="6852">
                        <c:v>8196</c:v>
                      </c:pt>
                      <c:pt idx="6853">
                        <c:v>8197</c:v>
                      </c:pt>
                      <c:pt idx="6854">
                        <c:v>8198</c:v>
                      </c:pt>
                      <c:pt idx="6855">
                        <c:v>8199</c:v>
                      </c:pt>
                      <c:pt idx="6856">
                        <c:v>8200</c:v>
                      </c:pt>
                      <c:pt idx="6857">
                        <c:v>8201</c:v>
                      </c:pt>
                      <c:pt idx="6858">
                        <c:v>8202</c:v>
                      </c:pt>
                      <c:pt idx="6859">
                        <c:v>8203</c:v>
                      </c:pt>
                      <c:pt idx="6860">
                        <c:v>8204</c:v>
                      </c:pt>
                      <c:pt idx="6861">
                        <c:v>8205</c:v>
                      </c:pt>
                      <c:pt idx="6862">
                        <c:v>8205</c:v>
                      </c:pt>
                      <c:pt idx="6863">
                        <c:v>8206</c:v>
                      </c:pt>
                      <c:pt idx="6864">
                        <c:v>8207</c:v>
                      </c:pt>
                      <c:pt idx="6865">
                        <c:v>8207</c:v>
                      </c:pt>
                      <c:pt idx="6866">
                        <c:v>8208</c:v>
                      </c:pt>
                      <c:pt idx="6867">
                        <c:v>8209</c:v>
                      </c:pt>
                      <c:pt idx="6868">
                        <c:v>8210</c:v>
                      </c:pt>
                      <c:pt idx="6869">
                        <c:v>8211</c:v>
                      </c:pt>
                      <c:pt idx="6870">
                        <c:v>8212</c:v>
                      </c:pt>
                      <c:pt idx="6871">
                        <c:v>8213</c:v>
                      </c:pt>
                      <c:pt idx="6872">
                        <c:v>8214</c:v>
                      </c:pt>
                      <c:pt idx="6873">
                        <c:v>8215</c:v>
                      </c:pt>
                      <c:pt idx="6874">
                        <c:v>8216</c:v>
                      </c:pt>
                      <c:pt idx="6875">
                        <c:v>8217</c:v>
                      </c:pt>
                      <c:pt idx="6876">
                        <c:v>8218</c:v>
                      </c:pt>
                      <c:pt idx="6877">
                        <c:v>8219</c:v>
                      </c:pt>
                      <c:pt idx="6878">
                        <c:v>8220</c:v>
                      </c:pt>
                      <c:pt idx="6879">
                        <c:v>8221</c:v>
                      </c:pt>
                      <c:pt idx="6880">
                        <c:v>8222</c:v>
                      </c:pt>
                      <c:pt idx="6881">
                        <c:v>8223</c:v>
                      </c:pt>
                      <c:pt idx="6882">
                        <c:v>8224</c:v>
                      </c:pt>
                      <c:pt idx="6883">
                        <c:v>8225</c:v>
                      </c:pt>
                      <c:pt idx="6884">
                        <c:v>8226</c:v>
                      </c:pt>
                      <c:pt idx="6885">
                        <c:v>8227</c:v>
                      </c:pt>
                      <c:pt idx="6886">
                        <c:v>8228</c:v>
                      </c:pt>
                      <c:pt idx="6887">
                        <c:v>8229</c:v>
                      </c:pt>
                      <c:pt idx="6888">
                        <c:v>8230</c:v>
                      </c:pt>
                      <c:pt idx="6889">
                        <c:v>8231</c:v>
                      </c:pt>
                      <c:pt idx="6890">
                        <c:v>8232</c:v>
                      </c:pt>
                      <c:pt idx="6891">
                        <c:v>8233</c:v>
                      </c:pt>
                      <c:pt idx="6892">
                        <c:v>8233</c:v>
                      </c:pt>
                      <c:pt idx="6893">
                        <c:v>8234</c:v>
                      </c:pt>
                      <c:pt idx="6894">
                        <c:v>8234</c:v>
                      </c:pt>
                      <c:pt idx="6895">
                        <c:v>8235</c:v>
                      </c:pt>
                      <c:pt idx="6896">
                        <c:v>8236</c:v>
                      </c:pt>
                      <c:pt idx="6897">
                        <c:v>8237</c:v>
                      </c:pt>
                      <c:pt idx="6898">
                        <c:v>8239</c:v>
                      </c:pt>
                      <c:pt idx="6899">
                        <c:v>8240</c:v>
                      </c:pt>
                      <c:pt idx="6900">
                        <c:v>8241</c:v>
                      </c:pt>
                      <c:pt idx="6901">
                        <c:v>8243</c:v>
                      </c:pt>
                      <c:pt idx="6902">
                        <c:v>8246</c:v>
                      </c:pt>
                      <c:pt idx="6903">
                        <c:v>8247</c:v>
                      </c:pt>
                      <c:pt idx="6904">
                        <c:v>8248</c:v>
                      </c:pt>
                      <c:pt idx="6905">
                        <c:v>8249</c:v>
                      </c:pt>
                      <c:pt idx="6906">
                        <c:v>8250</c:v>
                      </c:pt>
                      <c:pt idx="6907">
                        <c:v>8250</c:v>
                      </c:pt>
                      <c:pt idx="6908">
                        <c:v>8251</c:v>
                      </c:pt>
                      <c:pt idx="6909">
                        <c:v>8251</c:v>
                      </c:pt>
                      <c:pt idx="6910">
                        <c:v>8252</c:v>
                      </c:pt>
                      <c:pt idx="6911">
                        <c:v>8253</c:v>
                      </c:pt>
                      <c:pt idx="6912">
                        <c:v>8254</c:v>
                      </c:pt>
                      <c:pt idx="6913">
                        <c:v>8255</c:v>
                      </c:pt>
                      <c:pt idx="6914">
                        <c:v>8256</c:v>
                      </c:pt>
                      <c:pt idx="6915">
                        <c:v>8257</c:v>
                      </c:pt>
                      <c:pt idx="6916">
                        <c:v>8258</c:v>
                      </c:pt>
                      <c:pt idx="6917">
                        <c:v>8258</c:v>
                      </c:pt>
                      <c:pt idx="6918">
                        <c:v>8259</c:v>
                      </c:pt>
                      <c:pt idx="6919">
                        <c:v>8259</c:v>
                      </c:pt>
                      <c:pt idx="6920">
                        <c:v>8260</c:v>
                      </c:pt>
                      <c:pt idx="6921">
                        <c:v>8263</c:v>
                      </c:pt>
                      <c:pt idx="6922">
                        <c:v>8264</c:v>
                      </c:pt>
                      <c:pt idx="6923">
                        <c:v>8265</c:v>
                      </c:pt>
                      <c:pt idx="6924">
                        <c:v>8266</c:v>
                      </c:pt>
                      <c:pt idx="6925">
                        <c:v>8266</c:v>
                      </c:pt>
                      <c:pt idx="6926">
                        <c:v>8267</c:v>
                      </c:pt>
                      <c:pt idx="6927">
                        <c:v>8268</c:v>
                      </c:pt>
                      <c:pt idx="6928">
                        <c:v>8268</c:v>
                      </c:pt>
                      <c:pt idx="6929">
                        <c:v>8269</c:v>
                      </c:pt>
                      <c:pt idx="6930">
                        <c:v>8270</c:v>
                      </c:pt>
                      <c:pt idx="6931">
                        <c:v>8271</c:v>
                      </c:pt>
                      <c:pt idx="6932">
                        <c:v>8272</c:v>
                      </c:pt>
                      <c:pt idx="6933">
                        <c:v>8273</c:v>
                      </c:pt>
                      <c:pt idx="6934">
                        <c:v>8274</c:v>
                      </c:pt>
                      <c:pt idx="6935">
                        <c:v>8275</c:v>
                      </c:pt>
                      <c:pt idx="6936">
                        <c:v>8276</c:v>
                      </c:pt>
                      <c:pt idx="6937">
                        <c:v>8277</c:v>
                      </c:pt>
                      <c:pt idx="6938">
                        <c:v>8278</c:v>
                      </c:pt>
                      <c:pt idx="6939">
                        <c:v>8279</c:v>
                      </c:pt>
                      <c:pt idx="6940">
                        <c:v>8281</c:v>
                      </c:pt>
                      <c:pt idx="6941">
                        <c:v>8282</c:v>
                      </c:pt>
                      <c:pt idx="6942">
                        <c:v>8283</c:v>
                      </c:pt>
                      <c:pt idx="6943">
                        <c:v>8284</c:v>
                      </c:pt>
                      <c:pt idx="6944">
                        <c:v>8284</c:v>
                      </c:pt>
                      <c:pt idx="6945">
                        <c:v>8285</c:v>
                      </c:pt>
                      <c:pt idx="6946">
                        <c:v>8285</c:v>
                      </c:pt>
                      <c:pt idx="6947">
                        <c:v>8286</c:v>
                      </c:pt>
                      <c:pt idx="6948">
                        <c:v>8287</c:v>
                      </c:pt>
                      <c:pt idx="6949">
                        <c:v>8288</c:v>
                      </c:pt>
                      <c:pt idx="6950">
                        <c:v>8289</c:v>
                      </c:pt>
                      <c:pt idx="6951">
                        <c:v>8290</c:v>
                      </c:pt>
                      <c:pt idx="6952">
                        <c:v>8291</c:v>
                      </c:pt>
                      <c:pt idx="6953">
                        <c:v>8292</c:v>
                      </c:pt>
                      <c:pt idx="6954">
                        <c:v>8293</c:v>
                      </c:pt>
                      <c:pt idx="6955">
                        <c:v>8294</c:v>
                      </c:pt>
                      <c:pt idx="6956">
                        <c:v>8295</c:v>
                      </c:pt>
                      <c:pt idx="6957">
                        <c:v>8296</c:v>
                      </c:pt>
                      <c:pt idx="6958">
                        <c:v>8297</c:v>
                      </c:pt>
                      <c:pt idx="6959">
                        <c:v>8298</c:v>
                      </c:pt>
                      <c:pt idx="6960">
                        <c:v>8299</c:v>
                      </c:pt>
                      <c:pt idx="6961">
                        <c:v>8300</c:v>
                      </c:pt>
                      <c:pt idx="6962">
                        <c:v>8301</c:v>
                      </c:pt>
                      <c:pt idx="6963">
                        <c:v>8302</c:v>
                      </c:pt>
                      <c:pt idx="6964">
                        <c:v>8303</c:v>
                      </c:pt>
                      <c:pt idx="6965">
                        <c:v>8304</c:v>
                      </c:pt>
                      <c:pt idx="6966">
                        <c:v>8305</c:v>
                      </c:pt>
                      <c:pt idx="6967">
                        <c:v>8306</c:v>
                      </c:pt>
                      <c:pt idx="6968">
                        <c:v>8308</c:v>
                      </c:pt>
                      <c:pt idx="6969">
                        <c:v>8309</c:v>
                      </c:pt>
                      <c:pt idx="6970">
                        <c:v>8310</c:v>
                      </c:pt>
                      <c:pt idx="6971">
                        <c:v>8311</c:v>
                      </c:pt>
                      <c:pt idx="6972">
                        <c:v>8312</c:v>
                      </c:pt>
                      <c:pt idx="6973">
                        <c:v>8312</c:v>
                      </c:pt>
                      <c:pt idx="6974">
                        <c:v>8313</c:v>
                      </c:pt>
                      <c:pt idx="6975">
                        <c:v>8314</c:v>
                      </c:pt>
                      <c:pt idx="6976">
                        <c:v>8315</c:v>
                      </c:pt>
                      <c:pt idx="6977">
                        <c:v>8315</c:v>
                      </c:pt>
                      <c:pt idx="6978">
                        <c:v>8316</c:v>
                      </c:pt>
                      <c:pt idx="6979">
                        <c:v>8317</c:v>
                      </c:pt>
                      <c:pt idx="6980">
                        <c:v>8318</c:v>
                      </c:pt>
                      <c:pt idx="6981">
                        <c:v>8319</c:v>
                      </c:pt>
                      <c:pt idx="6982">
                        <c:v>8320</c:v>
                      </c:pt>
                      <c:pt idx="6983">
                        <c:v>8321</c:v>
                      </c:pt>
                      <c:pt idx="6984">
                        <c:v>8322</c:v>
                      </c:pt>
                      <c:pt idx="6985">
                        <c:v>8323</c:v>
                      </c:pt>
                      <c:pt idx="6986">
                        <c:v>8324</c:v>
                      </c:pt>
                      <c:pt idx="6987">
                        <c:v>8324</c:v>
                      </c:pt>
                      <c:pt idx="6988">
                        <c:v>8325</c:v>
                      </c:pt>
                      <c:pt idx="6989">
                        <c:v>8325</c:v>
                      </c:pt>
                      <c:pt idx="6990">
                        <c:v>8326</c:v>
                      </c:pt>
                      <c:pt idx="6991">
                        <c:v>8327</c:v>
                      </c:pt>
                      <c:pt idx="6992">
                        <c:v>8328</c:v>
                      </c:pt>
                      <c:pt idx="6993">
                        <c:v>8329</c:v>
                      </c:pt>
                      <c:pt idx="6994">
                        <c:v>8330</c:v>
                      </c:pt>
                      <c:pt idx="6995">
                        <c:v>8331</c:v>
                      </c:pt>
                      <c:pt idx="6996">
                        <c:v>8332</c:v>
                      </c:pt>
                      <c:pt idx="6997">
                        <c:v>8333</c:v>
                      </c:pt>
                      <c:pt idx="6998">
                        <c:v>8334</c:v>
                      </c:pt>
                      <c:pt idx="6999">
                        <c:v>8335</c:v>
                      </c:pt>
                      <c:pt idx="7000">
                        <c:v>8336</c:v>
                      </c:pt>
                      <c:pt idx="7001">
                        <c:v>8337</c:v>
                      </c:pt>
                      <c:pt idx="7002">
                        <c:v>8338</c:v>
                      </c:pt>
                      <c:pt idx="7003">
                        <c:v>8339</c:v>
                      </c:pt>
                      <c:pt idx="7004">
                        <c:v>8340</c:v>
                      </c:pt>
                      <c:pt idx="7005">
                        <c:v>8341</c:v>
                      </c:pt>
                      <c:pt idx="7006">
                        <c:v>8341</c:v>
                      </c:pt>
                      <c:pt idx="7007">
                        <c:v>8342</c:v>
                      </c:pt>
                      <c:pt idx="7008">
                        <c:v>8342</c:v>
                      </c:pt>
                      <c:pt idx="7009">
                        <c:v>8343</c:v>
                      </c:pt>
                      <c:pt idx="7010">
                        <c:v>8344</c:v>
                      </c:pt>
                      <c:pt idx="7011">
                        <c:v>8345</c:v>
                      </c:pt>
                      <c:pt idx="7012">
                        <c:v>8346</c:v>
                      </c:pt>
                      <c:pt idx="7013">
                        <c:v>8347</c:v>
                      </c:pt>
                      <c:pt idx="7014">
                        <c:v>8348</c:v>
                      </c:pt>
                      <c:pt idx="7015">
                        <c:v>8349</c:v>
                      </c:pt>
                      <c:pt idx="7016">
                        <c:v>8350</c:v>
                      </c:pt>
                      <c:pt idx="7017">
                        <c:v>8351</c:v>
                      </c:pt>
                      <c:pt idx="7018">
                        <c:v>8352</c:v>
                      </c:pt>
                      <c:pt idx="7019">
                        <c:v>8353</c:v>
                      </c:pt>
                      <c:pt idx="7020">
                        <c:v>8354</c:v>
                      </c:pt>
                      <c:pt idx="7021">
                        <c:v>8355</c:v>
                      </c:pt>
                      <c:pt idx="7022">
                        <c:v>8356</c:v>
                      </c:pt>
                      <c:pt idx="7023">
                        <c:v>8357</c:v>
                      </c:pt>
                      <c:pt idx="7024">
                        <c:v>8358</c:v>
                      </c:pt>
                      <c:pt idx="7025">
                        <c:v>8359</c:v>
                      </c:pt>
                      <c:pt idx="7026">
                        <c:v>8360</c:v>
                      </c:pt>
                      <c:pt idx="7027">
                        <c:v>8361</c:v>
                      </c:pt>
                      <c:pt idx="7028">
                        <c:v>8362</c:v>
                      </c:pt>
                      <c:pt idx="7029">
                        <c:v>8363</c:v>
                      </c:pt>
                      <c:pt idx="7030">
                        <c:v>8364</c:v>
                      </c:pt>
                      <c:pt idx="7031">
                        <c:v>8365</c:v>
                      </c:pt>
                      <c:pt idx="7032">
                        <c:v>8366</c:v>
                      </c:pt>
                      <c:pt idx="7033">
                        <c:v>8368</c:v>
                      </c:pt>
                      <c:pt idx="7034">
                        <c:v>8369</c:v>
                      </c:pt>
                      <c:pt idx="7035">
                        <c:v>8370</c:v>
                      </c:pt>
                      <c:pt idx="7036">
                        <c:v>8371</c:v>
                      </c:pt>
                      <c:pt idx="7037">
                        <c:v>8372</c:v>
                      </c:pt>
                      <c:pt idx="7038">
                        <c:v>8373</c:v>
                      </c:pt>
                      <c:pt idx="7039">
                        <c:v>8374</c:v>
                      </c:pt>
                      <c:pt idx="7040">
                        <c:v>8375</c:v>
                      </c:pt>
                      <c:pt idx="7041">
                        <c:v>8376</c:v>
                      </c:pt>
                      <c:pt idx="7042">
                        <c:v>8377</c:v>
                      </c:pt>
                      <c:pt idx="7043">
                        <c:v>8378</c:v>
                      </c:pt>
                      <c:pt idx="7044">
                        <c:v>8379</c:v>
                      </c:pt>
                      <c:pt idx="7045">
                        <c:v>8380</c:v>
                      </c:pt>
                      <c:pt idx="7046">
                        <c:v>8381</c:v>
                      </c:pt>
                      <c:pt idx="7047">
                        <c:v>8382</c:v>
                      </c:pt>
                      <c:pt idx="7048">
                        <c:v>8383</c:v>
                      </c:pt>
                      <c:pt idx="7049">
                        <c:v>8384</c:v>
                      </c:pt>
                      <c:pt idx="7050">
                        <c:v>8385</c:v>
                      </c:pt>
                      <c:pt idx="7051">
                        <c:v>8385</c:v>
                      </c:pt>
                      <c:pt idx="7052">
                        <c:v>8386</c:v>
                      </c:pt>
                      <c:pt idx="7053">
                        <c:v>8386</c:v>
                      </c:pt>
                      <c:pt idx="7054">
                        <c:v>8387</c:v>
                      </c:pt>
                      <c:pt idx="7055">
                        <c:v>8388</c:v>
                      </c:pt>
                      <c:pt idx="7056">
                        <c:v>8389</c:v>
                      </c:pt>
                      <c:pt idx="7057">
                        <c:v>8389</c:v>
                      </c:pt>
                      <c:pt idx="7058">
                        <c:v>8390</c:v>
                      </c:pt>
                      <c:pt idx="7059">
                        <c:v>8391</c:v>
                      </c:pt>
                      <c:pt idx="7060">
                        <c:v>8391</c:v>
                      </c:pt>
                      <c:pt idx="7061">
                        <c:v>8392</c:v>
                      </c:pt>
                      <c:pt idx="7062">
                        <c:v>8393</c:v>
                      </c:pt>
                      <c:pt idx="7063">
                        <c:v>8394</c:v>
                      </c:pt>
                      <c:pt idx="7064">
                        <c:v>8395</c:v>
                      </c:pt>
                      <c:pt idx="7065">
                        <c:v>8396</c:v>
                      </c:pt>
                      <c:pt idx="7066">
                        <c:v>8397</c:v>
                      </c:pt>
                      <c:pt idx="7067">
                        <c:v>8398</c:v>
                      </c:pt>
                      <c:pt idx="7068">
                        <c:v>8399</c:v>
                      </c:pt>
                      <c:pt idx="7069">
                        <c:v>8400</c:v>
                      </c:pt>
                      <c:pt idx="7070">
                        <c:v>8401</c:v>
                      </c:pt>
                      <c:pt idx="7071">
                        <c:v>8402</c:v>
                      </c:pt>
                      <c:pt idx="7072">
                        <c:v>8403</c:v>
                      </c:pt>
                      <c:pt idx="7073">
                        <c:v>8404</c:v>
                      </c:pt>
                      <c:pt idx="7074">
                        <c:v>8405</c:v>
                      </c:pt>
                      <c:pt idx="7075">
                        <c:v>8406</c:v>
                      </c:pt>
                      <c:pt idx="7076">
                        <c:v>8407</c:v>
                      </c:pt>
                      <c:pt idx="7077">
                        <c:v>8408</c:v>
                      </c:pt>
                      <c:pt idx="7078">
                        <c:v>8409</c:v>
                      </c:pt>
                      <c:pt idx="7079">
                        <c:v>8410</c:v>
                      </c:pt>
                      <c:pt idx="7080">
                        <c:v>8411</c:v>
                      </c:pt>
                      <c:pt idx="7081">
                        <c:v>8412</c:v>
                      </c:pt>
                      <c:pt idx="7082">
                        <c:v>8413</c:v>
                      </c:pt>
                      <c:pt idx="7083">
                        <c:v>8414</c:v>
                      </c:pt>
                      <c:pt idx="7084">
                        <c:v>8415</c:v>
                      </c:pt>
                      <c:pt idx="7085">
                        <c:v>8416</c:v>
                      </c:pt>
                      <c:pt idx="7086">
                        <c:v>8416</c:v>
                      </c:pt>
                      <c:pt idx="7087">
                        <c:v>8417</c:v>
                      </c:pt>
                      <c:pt idx="7088">
                        <c:v>8417</c:v>
                      </c:pt>
                      <c:pt idx="7089">
                        <c:v>8419</c:v>
                      </c:pt>
                      <c:pt idx="7090">
                        <c:v>8420</c:v>
                      </c:pt>
                      <c:pt idx="7091">
                        <c:v>8421</c:v>
                      </c:pt>
                      <c:pt idx="7092">
                        <c:v>8422</c:v>
                      </c:pt>
                      <c:pt idx="7093">
                        <c:v>8423</c:v>
                      </c:pt>
                      <c:pt idx="7094">
                        <c:v>8424</c:v>
                      </c:pt>
                      <c:pt idx="7095">
                        <c:v>8425</c:v>
                      </c:pt>
                      <c:pt idx="7096">
                        <c:v>8426</c:v>
                      </c:pt>
                      <c:pt idx="7097">
                        <c:v>8427</c:v>
                      </c:pt>
                      <c:pt idx="7098">
                        <c:v>8428</c:v>
                      </c:pt>
                      <c:pt idx="7099">
                        <c:v>8429</c:v>
                      </c:pt>
                      <c:pt idx="7100">
                        <c:v>8430</c:v>
                      </c:pt>
                      <c:pt idx="7101">
                        <c:v>8431</c:v>
                      </c:pt>
                      <c:pt idx="7102">
                        <c:v>8432</c:v>
                      </c:pt>
                      <c:pt idx="7103">
                        <c:v>8434</c:v>
                      </c:pt>
                      <c:pt idx="7104">
                        <c:v>8435</c:v>
                      </c:pt>
                      <c:pt idx="7105">
                        <c:v>8437</c:v>
                      </c:pt>
                      <c:pt idx="7106">
                        <c:v>8438</c:v>
                      </c:pt>
                      <c:pt idx="7107">
                        <c:v>8439</c:v>
                      </c:pt>
                      <c:pt idx="7108">
                        <c:v>8440</c:v>
                      </c:pt>
                      <c:pt idx="7109">
                        <c:v>8441</c:v>
                      </c:pt>
                      <c:pt idx="7110">
                        <c:v>8442</c:v>
                      </c:pt>
                      <c:pt idx="7111">
                        <c:v>8443</c:v>
                      </c:pt>
                      <c:pt idx="7112">
                        <c:v>8444</c:v>
                      </c:pt>
                      <c:pt idx="7113">
                        <c:v>8446</c:v>
                      </c:pt>
                      <c:pt idx="7114">
                        <c:v>8447</c:v>
                      </c:pt>
                      <c:pt idx="7115">
                        <c:v>8447</c:v>
                      </c:pt>
                      <c:pt idx="7116">
                        <c:v>8448</c:v>
                      </c:pt>
                      <c:pt idx="7117">
                        <c:v>8449</c:v>
                      </c:pt>
                      <c:pt idx="7118">
                        <c:v>8449</c:v>
                      </c:pt>
                      <c:pt idx="7119">
                        <c:v>8450</c:v>
                      </c:pt>
                      <c:pt idx="7120">
                        <c:v>8451</c:v>
                      </c:pt>
                      <c:pt idx="7121">
                        <c:v>8452</c:v>
                      </c:pt>
                      <c:pt idx="7122">
                        <c:v>8453</c:v>
                      </c:pt>
                      <c:pt idx="7123">
                        <c:v>8454</c:v>
                      </c:pt>
                      <c:pt idx="7124">
                        <c:v>8455</c:v>
                      </c:pt>
                      <c:pt idx="7125">
                        <c:v>8456</c:v>
                      </c:pt>
                      <c:pt idx="7126">
                        <c:v>8457</c:v>
                      </c:pt>
                      <c:pt idx="7127">
                        <c:v>8458</c:v>
                      </c:pt>
                      <c:pt idx="7128">
                        <c:v>8459</c:v>
                      </c:pt>
                      <c:pt idx="7129">
                        <c:v>8460</c:v>
                      </c:pt>
                      <c:pt idx="7130">
                        <c:v>8461</c:v>
                      </c:pt>
                      <c:pt idx="7131">
                        <c:v>8462</c:v>
                      </c:pt>
                      <c:pt idx="7132">
                        <c:v>8463</c:v>
                      </c:pt>
                      <c:pt idx="7133">
                        <c:v>8464</c:v>
                      </c:pt>
                      <c:pt idx="7134">
                        <c:v>8466</c:v>
                      </c:pt>
                      <c:pt idx="7135">
                        <c:v>8467</c:v>
                      </c:pt>
                      <c:pt idx="7136">
                        <c:v>8468</c:v>
                      </c:pt>
                      <c:pt idx="7137">
                        <c:v>8469</c:v>
                      </c:pt>
                      <c:pt idx="7138">
                        <c:v>8470</c:v>
                      </c:pt>
                      <c:pt idx="7139">
                        <c:v>8471</c:v>
                      </c:pt>
                      <c:pt idx="7140">
                        <c:v>8472</c:v>
                      </c:pt>
                      <c:pt idx="7141">
                        <c:v>8473</c:v>
                      </c:pt>
                      <c:pt idx="7142">
                        <c:v>8474</c:v>
                      </c:pt>
                      <c:pt idx="7143">
                        <c:v>8475</c:v>
                      </c:pt>
                      <c:pt idx="7144">
                        <c:v>8476</c:v>
                      </c:pt>
                      <c:pt idx="7145">
                        <c:v>8477</c:v>
                      </c:pt>
                      <c:pt idx="7146">
                        <c:v>8479</c:v>
                      </c:pt>
                      <c:pt idx="7147">
                        <c:v>8480</c:v>
                      </c:pt>
                      <c:pt idx="7148">
                        <c:v>8481</c:v>
                      </c:pt>
                      <c:pt idx="7149">
                        <c:v>8482</c:v>
                      </c:pt>
                      <c:pt idx="7150">
                        <c:v>8483</c:v>
                      </c:pt>
                      <c:pt idx="7151">
                        <c:v>8484</c:v>
                      </c:pt>
                      <c:pt idx="7152">
                        <c:v>8485</c:v>
                      </c:pt>
                      <c:pt idx="7153">
                        <c:v>8487</c:v>
                      </c:pt>
                      <c:pt idx="7154">
                        <c:v>8488</c:v>
                      </c:pt>
                      <c:pt idx="7155">
                        <c:v>8489</c:v>
                      </c:pt>
                      <c:pt idx="7156">
                        <c:v>8490</c:v>
                      </c:pt>
                      <c:pt idx="7157">
                        <c:v>8491</c:v>
                      </c:pt>
                      <c:pt idx="7158">
                        <c:v>8492</c:v>
                      </c:pt>
                      <c:pt idx="7159">
                        <c:v>8493</c:v>
                      </c:pt>
                      <c:pt idx="7160">
                        <c:v>8495</c:v>
                      </c:pt>
                      <c:pt idx="7161">
                        <c:v>8496</c:v>
                      </c:pt>
                      <c:pt idx="7162">
                        <c:v>8497</c:v>
                      </c:pt>
                      <c:pt idx="7163">
                        <c:v>8498</c:v>
                      </c:pt>
                      <c:pt idx="7164">
                        <c:v>8499</c:v>
                      </c:pt>
                      <c:pt idx="7165">
                        <c:v>8500</c:v>
                      </c:pt>
                      <c:pt idx="7166">
                        <c:v>8501</c:v>
                      </c:pt>
                      <c:pt idx="7167">
                        <c:v>8502</c:v>
                      </c:pt>
                      <c:pt idx="7168">
                        <c:v>8503</c:v>
                      </c:pt>
                      <c:pt idx="7169">
                        <c:v>8504</c:v>
                      </c:pt>
                      <c:pt idx="7170">
                        <c:v>8505</c:v>
                      </c:pt>
                      <c:pt idx="7171">
                        <c:v>8506</c:v>
                      </c:pt>
                      <c:pt idx="7172">
                        <c:v>8507</c:v>
                      </c:pt>
                      <c:pt idx="7173">
                        <c:v>8508</c:v>
                      </c:pt>
                      <c:pt idx="7174">
                        <c:v>8509</c:v>
                      </c:pt>
                      <c:pt idx="7175">
                        <c:v>8509</c:v>
                      </c:pt>
                      <c:pt idx="7176">
                        <c:v>8510</c:v>
                      </c:pt>
                      <c:pt idx="7177">
                        <c:v>8511</c:v>
                      </c:pt>
                      <c:pt idx="7178">
                        <c:v>8511</c:v>
                      </c:pt>
                      <c:pt idx="7179">
                        <c:v>8512</c:v>
                      </c:pt>
                      <c:pt idx="7180">
                        <c:v>8513</c:v>
                      </c:pt>
                      <c:pt idx="7181">
                        <c:v>8514</c:v>
                      </c:pt>
                      <c:pt idx="7182">
                        <c:v>8515</c:v>
                      </c:pt>
                      <c:pt idx="7183">
                        <c:v>8516</c:v>
                      </c:pt>
                      <c:pt idx="7184">
                        <c:v>8517</c:v>
                      </c:pt>
                      <c:pt idx="7185">
                        <c:v>8518</c:v>
                      </c:pt>
                      <c:pt idx="7186">
                        <c:v>8519</c:v>
                      </c:pt>
                      <c:pt idx="7187">
                        <c:v>8520</c:v>
                      </c:pt>
                      <c:pt idx="7188">
                        <c:v>8521</c:v>
                      </c:pt>
                      <c:pt idx="7189">
                        <c:v>8522</c:v>
                      </c:pt>
                      <c:pt idx="7190">
                        <c:v>8523</c:v>
                      </c:pt>
                      <c:pt idx="7191">
                        <c:v>8524</c:v>
                      </c:pt>
                      <c:pt idx="7192">
                        <c:v>8525</c:v>
                      </c:pt>
                      <c:pt idx="7193">
                        <c:v>8526</c:v>
                      </c:pt>
                      <c:pt idx="7194">
                        <c:v>8527</c:v>
                      </c:pt>
                      <c:pt idx="7195">
                        <c:v>8528</c:v>
                      </c:pt>
                      <c:pt idx="7196">
                        <c:v>8529</c:v>
                      </c:pt>
                      <c:pt idx="7197">
                        <c:v>8530</c:v>
                      </c:pt>
                      <c:pt idx="7198">
                        <c:v>8530</c:v>
                      </c:pt>
                      <c:pt idx="7199">
                        <c:v>8531</c:v>
                      </c:pt>
                      <c:pt idx="7200">
                        <c:v>8532</c:v>
                      </c:pt>
                      <c:pt idx="7201">
                        <c:v>8532</c:v>
                      </c:pt>
                      <c:pt idx="7202">
                        <c:v>8533</c:v>
                      </c:pt>
                      <c:pt idx="7203">
                        <c:v>8534</c:v>
                      </c:pt>
                      <c:pt idx="7204">
                        <c:v>8535</c:v>
                      </c:pt>
                      <c:pt idx="7205">
                        <c:v>8536</c:v>
                      </c:pt>
                      <c:pt idx="7206">
                        <c:v>8537</c:v>
                      </c:pt>
                      <c:pt idx="7207">
                        <c:v>8538</c:v>
                      </c:pt>
                      <c:pt idx="7208">
                        <c:v>8539</c:v>
                      </c:pt>
                      <c:pt idx="7209">
                        <c:v>8540</c:v>
                      </c:pt>
                      <c:pt idx="7210">
                        <c:v>8541</c:v>
                      </c:pt>
                      <c:pt idx="7211">
                        <c:v>8542</c:v>
                      </c:pt>
                      <c:pt idx="7212">
                        <c:v>8543</c:v>
                      </c:pt>
                      <c:pt idx="7213">
                        <c:v>8544</c:v>
                      </c:pt>
                      <c:pt idx="7214">
                        <c:v>8545</c:v>
                      </c:pt>
                      <c:pt idx="7215">
                        <c:v>8546</c:v>
                      </c:pt>
                      <c:pt idx="7216">
                        <c:v>8547</c:v>
                      </c:pt>
                      <c:pt idx="7217">
                        <c:v>8548</c:v>
                      </c:pt>
                      <c:pt idx="7218">
                        <c:v>8549</c:v>
                      </c:pt>
                      <c:pt idx="7219">
                        <c:v>8550</c:v>
                      </c:pt>
                      <c:pt idx="7220">
                        <c:v>8551</c:v>
                      </c:pt>
                      <c:pt idx="7221">
                        <c:v>8552</c:v>
                      </c:pt>
                      <c:pt idx="7222">
                        <c:v>8553</c:v>
                      </c:pt>
                      <c:pt idx="7223">
                        <c:v>8554</c:v>
                      </c:pt>
                      <c:pt idx="7224">
                        <c:v>8555</c:v>
                      </c:pt>
                      <c:pt idx="7225">
                        <c:v>8556</c:v>
                      </c:pt>
                      <c:pt idx="7226">
                        <c:v>8557</c:v>
                      </c:pt>
                      <c:pt idx="7227">
                        <c:v>8558</c:v>
                      </c:pt>
                      <c:pt idx="7228">
                        <c:v>8559</c:v>
                      </c:pt>
                      <c:pt idx="7229">
                        <c:v>8560</c:v>
                      </c:pt>
                      <c:pt idx="7230">
                        <c:v>8561</c:v>
                      </c:pt>
                      <c:pt idx="7231">
                        <c:v>8562</c:v>
                      </c:pt>
                      <c:pt idx="7232">
                        <c:v>8563</c:v>
                      </c:pt>
                      <c:pt idx="7233">
                        <c:v>8563</c:v>
                      </c:pt>
                      <c:pt idx="7234">
                        <c:v>8564</c:v>
                      </c:pt>
                      <c:pt idx="7235">
                        <c:v>8564</c:v>
                      </c:pt>
                      <c:pt idx="7236">
                        <c:v>8565</c:v>
                      </c:pt>
                      <c:pt idx="7237">
                        <c:v>8566</c:v>
                      </c:pt>
                      <c:pt idx="7238">
                        <c:v>8567</c:v>
                      </c:pt>
                      <c:pt idx="7239">
                        <c:v>8568</c:v>
                      </c:pt>
                      <c:pt idx="7240">
                        <c:v>8569</c:v>
                      </c:pt>
                      <c:pt idx="7241">
                        <c:v>8570</c:v>
                      </c:pt>
                      <c:pt idx="7242">
                        <c:v>8571</c:v>
                      </c:pt>
                      <c:pt idx="7243">
                        <c:v>8572</c:v>
                      </c:pt>
                      <c:pt idx="7244">
                        <c:v>8573</c:v>
                      </c:pt>
                      <c:pt idx="7245">
                        <c:v>8574</c:v>
                      </c:pt>
                      <c:pt idx="7246">
                        <c:v>8575</c:v>
                      </c:pt>
                      <c:pt idx="7247">
                        <c:v>8576</c:v>
                      </c:pt>
                      <c:pt idx="7248">
                        <c:v>8576</c:v>
                      </c:pt>
                      <c:pt idx="7249">
                        <c:v>8577</c:v>
                      </c:pt>
                      <c:pt idx="7250">
                        <c:v>8577</c:v>
                      </c:pt>
                      <c:pt idx="7251">
                        <c:v>8578</c:v>
                      </c:pt>
                      <c:pt idx="7252">
                        <c:v>8579</c:v>
                      </c:pt>
                      <c:pt idx="7253">
                        <c:v>8580</c:v>
                      </c:pt>
                      <c:pt idx="7254">
                        <c:v>8581</c:v>
                      </c:pt>
                      <c:pt idx="7255">
                        <c:v>8582</c:v>
                      </c:pt>
                      <c:pt idx="7256">
                        <c:v>8583</c:v>
                      </c:pt>
                      <c:pt idx="7257">
                        <c:v>8584</c:v>
                      </c:pt>
                      <c:pt idx="7258">
                        <c:v>8585</c:v>
                      </c:pt>
                      <c:pt idx="7259">
                        <c:v>8586</c:v>
                      </c:pt>
                      <c:pt idx="7260">
                        <c:v>8587</c:v>
                      </c:pt>
                      <c:pt idx="7261">
                        <c:v>8588</c:v>
                      </c:pt>
                      <c:pt idx="7262">
                        <c:v>8589</c:v>
                      </c:pt>
                      <c:pt idx="7263">
                        <c:v>8590</c:v>
                      </c:pt>
                      <c:pt idx="7264">
                        <c:v>8591</c:v>
                      </c:pt>
                      <c:pt idx="7265">
                        <c:v>8591</c:v>
                      </c:pt>
                      <c:pt idx="7266">
                        <c:v>8592</c:v>
                      </c:pt>
                      <c:pt idx="7267">
                        <c:v>8592</c:v>
                      </c:pt>
                      <c:pt idx="7268">
                        <c:v>8593</c:v>
                      </c:pt>
                      <c:pt idx="7269">
                        <c:v>8594</c:v>
                      </c:pt>
                      <c:pt idx="7270">
                        <c:v>8595</c:v>
                      </c:pt>
                      <c:pt idx="7271">
                        <c:v>8596</c:v>
                      </c:pt>
                      <c:pt idx="7272">
                        <c:v>8597</c:v>
                      </c:pt>
                      <c:pt idx="7273">
                        <c:v>8598</c:v>
                      </c:pt>
                      <c:pt idx="7274">
                        <c:v>8599</c:v>
                      </c:pt>
                      <c:pt idx="7275">
                        <c:v>8600</c:v>
                      </c:pt>
                      <c:pt idx="7276">
                        <c:v>8601</c:v>
                      </c:pt>
                      <c:pt idx="7277">
                        <c:v>8602</c:v>
                      </c:pt>
                      <c:pt idx="7278">
                        <c:v>8603</c:v>
                      </c:pt>
                      <c:pt idx="7279">
                        <c:v>8604</c:v>
                      </c:pt>
                      <c:pt idx="7280">
                        <c:v>8605</c:v>
                      </c:pt>
                      <c:pt idx="7281">
                        <c:v>8606</c:v>
                      </c:pt>
                      <c:pt idx="7282">
                        <c:v>8607</c:v>
                      </c:pt>
                      <c:pt idx="7283">
                        <c:v>8608</c:v>
                      </c:pt>
                      <c:pt idx="7284">
                        <c:v>8609</c:v>
                      </c:pt>
                      <c:pt idx="7285">
                        <c:v>8610</c:v>
                      </c:pt>
                      <c:pt idx="7286">
                        <c:v>8611</c:v>
                      </c:pt>
                      <c:pt idx="7287">
                        <c:v>8611</c:v>
                      </c:pt>
                      <c:pt idx="7288">
                        <c:v>8612</c:v>
                      </c:pt>
                      <c:pt idx="7289">
                        <c:v>8612</c:v>
                      </c:pt>
                      <c:pt idx="7290">
                        <c:v>8613</c:v>
                      </c:pt>
                      <c:pt idx="7291">
                        <c:v>8614</c:v>
                      </c:pt>
                      <c:pt idx="7292">
                        <c:v>8615</c:v>
                      </c:pt>
                      <c:pt idx="7293">
                        <c:v>8616</c:v>
                      </c:pt>
                      <c:pt idx="7294">
                        <c:v>8617</c:v>
                      </c:pt>
                      <c:pt idx="7295">
                        <c:v>8618</c:v>
                      </c:pt>
                      <c:pt idx="7296">
                        <c:v>8619</c:v>
                      </c:pt>
                      <c:pt idx="7297">
                        <c:v>8620</c:v>
                      </c:pt>
                      <c:pt idx="7298">
                        <c:v>8621</c:v>
                      </c:pt>
                      <c:pt idx="7299">
                        <c:v>8622</c:v>
                      </c:pt>
                      <c:pt idx="7300">
                        <c:v>8623</c:v>
                      </c:pt>
                      <c:pt idx="7301">
                        <c:v>8624</c:v>
                      </c:pt>
                      <c:pt idx="7302">
                        <c:v>8625</c:v>
                      </c:pt>
                      <c:pt idx="7303">
                        <c:v>8626</c:v>
                      </c:pt>
                      <c:pt idx="7304">
                        <c:v>8627</c:v>
                      </c:pt>
                      <c:pt idx="7305">
                        <c:v>8628</c:v>
                      </c:pt>
                      <c:pt idx="7306">
                        <c:v>8629</c:v>
                      </c:pt>
                      <c:pt idx="7307">
                        <c:v>8630</c:v>
                      </c:pt>
                      <c:pt idx="7308">
                        <c:v>8631</c:v>
                      </c:pt>
                      <c:pt idx="7309">
                        <c:v>8632</c:v>
                      </c:pt>
                      <c:pt idx="7310">
                        <c:v>8633</c:v>
                      </c:pt>
                      <c:pt idx="7311">
                        <c:v>8634</c:v>
                      </c:pt>
                      <c:pt idx="7312">
                        <c:v>8635</c:v>
                      </c:pt>
                      <c:pt idx="7313">
                        <c:v>8636</c:v>
                      </c:pt>
                      <c:pt idx="7314">
                        <c:v>8637</c:v>
                      </c:pt>
                      <c:pt idx="7315">
                        <c:v>8638</c:v>
                      </c:pt>
                      <c:pt idx="7316">
                        <c:v>8639</c:v>
                      </c:pt>
                      <c:pt idx="7317">
                        <c:v>8640</c:v>
                      </c:pt>
                      <c:pt idx="7318">
                        <c:v>8641</c:v>
                      </c:pt>
                      <c:pt idx="7319">
                        <c:v>8642</c:v>
                      </c:pt>
                      <c:pt idx="7320">
                        <c:v>8643</c:v>
                      </c:pt>
                      <c:pt idx="7321">
                        <c:v>8644</c:v>
                      </c:pt>
                      <c:pt idx="7322">
                        <c:v>8645</c:v>
                      </c:pt>
                      <c:pt idx="7323">
                        <c:v>8646</c:v>
                      </c:pt>
                      <c:pt idx="7324">
                        <c:v>8647</c:v>
                      </c:pt>
                      <c:pt idx="7325">
                        <c:v>8648</c:v>
                      </c:pt>
                      <c:pt idx="7326">
                        <c:v>8649</c:v>
                      </c:pt>
                      <c:pt idx="7327">
                        <c:v>8650</c:v>
                      </c:pt>
                      <c:pt idx="7328">
                        <c:v>8651</c:v>
                      </c:pt>
                      <c:pt idx="7329">
                        <c:v>8652</c:v>
                      </c:pt>
                      <c:pt idx="7330">
                        <c:v>8653</c:v>
                      </c:pt>
                      <c:pt idx="7331">
                        <c:v>8654</c:v>
                      </c:pt>
                      <c:pt idx="7332">
                        <c:v>8655</c:v>
                      </c:pt>
                      <c:pt idx="7333">
                        <c:v>8656</c:v>
                      </c:pt>
                      <c:pt idx="7334">
                        <c:v>8657</c:v>
                      </c:pt>
                      <c:pt idx="7335">
                        <c:v>8658</c:v>
                      </c:pt>
                      <c:pt idx="7336">
                        <c:v>8659</c:v>
                      </c:pt>
                      <c:pt idx="7337">
                        <c:v>8659</c:v>
                      </c:pt>
                      <c:pt idx="7338">
                        <c:v>8660</c:v>
                      </c:pt>
                      <c:pt idx="7339">
                        <c:v>8660</c:v>
                      </c:pt>
                      <c:pt idx="7340">
                        <c:v>8661</c:v>
                      </c:pt>
                      <c:pt idx="7341">
                        <c:v>8662</c:v>
                      </c:pt>
                      <c:pt idx="7342">
                        <c:v>8662</c:v>
                      </c:pt>
                      <c:pt idx="7343">
                        <c:v>8663</c:v>
                      </c:pt>
                      <c:pt idx="7344">
                        <c:v>8663</c:v>
                      </c:pt>
                      <c:pt idx="7345">
                        <c:v>8664</c:v>
                      </c:pt>
                      <c:pt idx="7346">
                        <c:v>8665</c:v>
                      </c:pt>
                      <c:pt idx="7347">
                        <c:v>8666</c:v>
                      </c:pt>
                      <c:pt idx="7348">
                        <c:v>8667</c:v>
                      </c:pt>
                      <c:pt idx="7349">
                        <c:v>8668</c:v>
                      </c:pt>
                      <c:pt idx="7350">
                        <c:v>8669</c:v>
                      </c:pt>
                      <c:pt idx="7351">
                        <c:v>8670</c:v>
                      </c:pt>
                      <c:pt idx="7352">
                        <c:v>8671</c:v>
                      </c:pt>
                      <c:pt idx="7353">
                        <c:v>8672</c:v>
                      </c:pt>
                      <c:pt idx="7354">
                        <c:v>8674</c:v>
                      </c:pt>
                      <c:pt idx="7355">
                        <c:v>8675</c:v>
                      </c:pt>
                      <c:pt idx="7356">
                        <c:v>8676</c:v>
                      </c:pt>
                      <c:pt idx="7357">
                        <c:v>8677</c:v>
                      </c:pt>
                      <c:pt idx="7358">
                        <c:v>8678</c:v>
                      </c:pt>
                      <c:pt idx="7359">
                        <c:v>8679</c:v>
                      </c:pt>
                      <c:pt idx="7360">
                        <c:v>8680</c:v>
                      </c:pt>
                      <c:pt idx="7361">
                        <c:v>8681</c:v>
                      </c:pt>
                      <c:pt idx="7362">
                        <c:v>8682</c:v>
                      </c:pt>
                      <c:pt idx="7363">
                        <c:v>8683</c:v>
                      </c:pt>
                      <c:pt idx="7364">
                        <c:v>8684</c:v>
                      </c:pt>
                      <c:pt idx="7365">
                        <c:v>8685</c:v>
                      </c:pt>
                      <c:pt idx="7366">
                        <c:v>8686</c:v>
                      </c:pt>
                      <c:pt idx="7367">
                        <c:v>8687</c:v>
                      </c:pt>
                      <c:pt idx="7368">
                        <c:v>8688</c:v>
                      </c:pt>
                      <c:pt idx="7369">
                        <c:v>8689</c:v>
                      </c:pt>
                      <c:pt idx="7370">
                        <c:v>8690</c:v>
                      </c:pt>
                      <c:pt idx="7371">
                        <c:v>8691</c:v>
                      </c:pt>
                      <c:pt idx="7372">
                        <c:v>8692</c:v>
                      </c:pt>
                      <c:pt idx="7373">
                        <c:v>8693</c:v>
                      </c:pt>
                      <c:pt idx="7374">
                        <c:v>8694</c:v>
                      </c:pt>
                      <c:pt idx="7375">
                        <c:v>8695</c:v>
                      </c:pt>
                      <c:pt idx="7376">
                        <c:v>8696</c:v>
                      </c:pt>
                      <c:pt idx="7377">
                        <c:v>8697</c:v>
                      </c:pt>
                      <c:pt idx="7378">
                        <c:v>8698</c:v>
                      </c:pt>
                      <c:pt idx="7379">
                        <c:v>8699</c:v>
                      </c:pt>
                      <c:pt idx="7380">
                        <c:v>8700</c:v>
                      </c:pt>
                      <c:pt idx="7381">
                        <c:v>8701</c:v>
                      </c:pt>
                      <c:pt idx="7382">
                        <c:v>8702</c:v>
                      </c:pt>
                      <c:pt idx="7383">
                        <c:v>8703</c:v>
                      </c:pt>
                      <c:pt idx="7384">
                        <c:v>8704</c:v>
                      </c:pt>
                      <c:pt idx="7385">
                        <c:v>8704</c:v>
                      </c:pt>
                      <c:pt idx="7386">
                        <c:v>8705</c:v>
                      </c:pt>
                      <c:pt idx="7387">
                        <c:v>8705</c:v>
                      </c:pt>
                      <c:pt idx="7388">
                        <c:v>8706</c:v>
                      </c:pt>
                      <c:pt idx="7389">
                        <c:v>8707</c:v>
                      </c:pt>
                      <c:pt idx="7390">
                        <c:v>8708</c:v>
                      </c:pt>
                      <c:pt idx="7391">
                        <c:v>8709</c:v>
                      </c:pt>
                      <c:pt idx="7392">
                        <c:v>8710</c:v>
                      </c:pt>
                      <c:pt idx="7393">
                        <c:v>8710</c:v>
                      </c:pt>
                      <c:pt idx="7394">
                        <c:v>8711</c:v>
                      </c:pt>
                      <c:pt idx="7395">
                        <c:v>8711</c:v>
                      </c:pt>
                      <c:pt idx="7396">
                        <c:v>8712</c:v>
                      </c:pt>
                      <c:pt idx="7397">
                        <c:v>8713</c:v>
                      </c:pt>
                      <c:pt idx="7398">
                        <c:v>8714</c:v>
                      </c:pt>
                      <c:pt idx="7399">
                        <c:v>8715</c:v>
                      </c:pt>
                      <c:pt idx="7400">
                        <c:v>8716</c:v>
                      </c:pt>
                      <c:pt idx="7401">
                        <c:v>8717</c:v>
                      </c:pt>
                      <c:pt idx="7402">
                        <c:v>8718</c:v>
                      </c:pt>
                      <c:pt idx="7403">
                        <c:v>8719</c:v>
                      </c:pt>
                      <c:pt idx="7404">
                        <c:v>8720</c:v>
                      </c:pt>
                      <c:pt idx="7405">
                        <c:v>8721</c:v>
                      </c:pt>
                      <c:pt idx="7406">
                        <c:v>8722</c:v>
                      </c:pt>
                      <c:pt idx="7407">
                        <c:v>8723</c:v>
                      </c:pt>
                      <c:pt idx="7408">
                        <c:v>8724</c:v>
                      </c:pt>
                      <c:pt idx="7409">
                        <c:v>8725</c:v>
                      </c:pt>
                      <c:pt idx="7410">
                        <c:v>8726</c:v>
                      </c:pt>
                      <c:pt idx="7411">
                        <c:v>8727</c:v>
                      </c:pt>
                      <c:pt idx="7412">
                        <c:v>8728</c:v>
                      </c:pt>
                      <c:pt idx="7413">
                        <c:v>8729</c:v>
                      </c:pt>
                      <c:pt idx="7414">
                        <c:v>8730</c:v>
                      </c:pt>
                      <c:pt idx="7415">
                        <c:v>8731</c:v>
                      </c:pt>
                      <c:pt idx="7416">
                        <c:v>8732</c:v>
                      </c:pt>
                      <c:pt idx="7417">
                        <c:v>8733</c:v>
                      </c:pt>
                      <c:pt idx="7418">
                        <c:v>8734</c:v>
                      </c:pt>
                      <c:pt idx="7419">
                        <c:v>8735</c:v>
                      </c:pt>
                      <c:pt idx="7420">
                        <c:v>8736</c:v>
                      </c:pt>
                      <c:pt idx="7421">
                        <c:v>8737</c:v>
                      </c:pt>
                      <c:pt idx="7422">
                        <c:v>8739</c:v>
                      </c:pt>
                      <c:pt idx="7423">
                        <c:v>8740</c:v>
                      </c:pt>
                      <c:pt idx="7424">
                        <c:v>8741</c:v>
                      </c:pt>
                      <c:pt idx="7425">
                        <c:v>8742</c:v>
                      </c:pt>
                      <c:pt idx="7426">
                        <c:v>8743</c:v>
                      </c:pt>
                      <c:pt idx="7427">
                        <c:v>8744</c:v>
                      </c:pt>
                      <c:pt idx="7428">
                        <c:v>8745</c:v>
                      </c:pt>
                      <c:pt idx="7429">
                        <c:v>8745</c:v>
                      </c:pt>
                      <c:pt idx="7430">
                        <c:v>8746</c:v>
                      </c:pt>
                      <c:pt idx="7431">
                        <c:v>8746</c:v>
                      </c:pt>
                      <c:pt idx="7432">
                        <c:v>8747</c:v>
                      </c:pt>
                      <c:pt idx="7433">
                        <c:v>8747</c:v>
                      </c:pt>
                      <c:pt idx="7434">
                        <c:v>8748</c:v>
                      </c:pt>
                      <c:pt idx="7435">
                        <c:v>8749</c:v>
                      </c:pt>
                      <c:pt idx="7436">
                        <c:v>8749</c:v>
                      </c:pt>
                      <c:pt idx="7437">
                        <c:v>8750</c:v>
                      </c:pt>
                      <c:pt idx="7438">
                        <c:v>8751</c:v>
                      </c:pt>
                      <c:pt idx="7439">
                        <c:v>8752</c:v>
                      </c:pt>
                      <c:pt idx="7440">
                        <c:v>8753</c:v>
                      </c:pt>
                      <c:pt idx="7441">
                        <c:v>8754</c:v>
                      </c:pt>
                      <c:pt idx="7442">
                        <c:v>8755</c:v>
                      </c:pt>
                      <c:pt idx="7443">
                        <c:v>8756</c:v>
                      </c:pt>
                      <c:pt idx="7444">
                        <c:v>8757</c:v>
                      </c:pt>
                      <c:pt idx="7445">
                        <c:v>8758</c:v>
                      </c:pt>
                      <c:pt idx="7446">
                        <c:v>8759</c:v>
                      </c:pt>
                      <c:pt idx="7447">
                        <c:v>8760</c:v>
                      </c:pt>
                      <c:pt idx="7448">
                        <c:v>8761</c:v>
                      </c:pt>
                      <c:pt idx="7449">
                        <c:v>8762</c:v>
                      </c:pt>
                      <c:pt idx="7450">
                        <c:v>8763</c:v>
                      </c:pt>
                      <c:pt idx="7451">
                        <c:v>8764</c:v>
                      </c:pt>
                      <c:pt idx="7452">
                        <c:v>8765</c:v>
                      </c:pt>
                      <c:pt idx="7453">
                        <c:v>8766</c:v>
                      </c:pt>
                      <c:pt idx="7454">
                        <c:v>8767</c:v>
                      </c:pt>
                      <c:pt idx="7455">
                        <c:v>8768</c:v>
                      </c:pt>
                      <c:pt idx="7456">
                        <c:v>8769</c:v>
                      </c:pt>
                      <c:pt idx="7457">
                        <c:v>8770</c:v>
                      </c:pt>
                      <c:pt idx="7458">
                        <c:v>8771</c:v>
                      </c:pt>
                      <c:pt idx="7459">
                        <c:v>8772</c:v>
                      </c:pt>
                      <c:pt idx="7460">
                        <c:v>8773</c:v>
                      </c:pt>
                      <c:pt idx="7461">
                        <c:v>8773</c:v>
                      </c:pt>
                      <c:pt idx="7462">
                        <c:v>8774</c:v>
                      </c:pt>
                      <c:pt idx="7463">
                        <c:v>8774</c:v>
                      </c:pt>
                      <c:pt idx="7464">
                        <c:v>8775</c:v>
                      </c:pt>
                      <c:pt idx="7465">
                        <c:v>8776</c:v>
                      </c:pt>
                      <c:pt idx="7466">
                        <c:v>8777</c:v>
                      </c:pt>
                      <c:pt idx="7467">
                        <c:v>8778</c:v>
                      </c:pt>
                      <c:pt idx="7468">
                        <c:v>8779</c:v>
                      </c:pt>
                      <c:pt idx="7469">
                        <c:v>8780</c:v>
                      </c:pt>
                      <c:pt idx="7470">
                        <c:v>8781</c:v>
                      </c:pt>
                      <c:pt idx="7471">
                        <c:v>8782</c:v>
                      </c:pt>
                      <c:pt idx="7472">
                        <c:v>8783</c:v>
                      </c:pt>
                      <c:pt idx="7473">
                        <c:v>8784</c:v>
                      </c:pt>
                      <c:pt idx="7474">
                        <c:v>8785</c:v>
                      </c:pt>
                      <c:pt idx="7475">
                        <c:v>8786</c:v>
                      </c:pt>
                      <c:pt idx="7476">
                        <c:v>8787</c:v>
                      </c:pt>
                      <c:pt idx="7477">
                        <c:v>8788</c:v>
                      </c:pt>
                      <c:pt idx="7478">
                        <c:v>8789</c:v>
                      </c:pt>
                      <c:pt idx="7479">
                        <c:v>8790</c:v>
                      </c:pt>
                      <c:pt idx="7480">
                        <c:v>8791</c:v>
                      </c:pt>
                      <c:pt idx="7481">
                        <c:v>8791</c:v>
                      </c:pt>
                      <c:pt idx="7482">
                        <c:v>8792</c:v>
                      </c:pt>
                      <c:pt idx="7483">
                        <c:v>8793</c:v>
                      </c:pt>
                      <c:pt idx="7484">
                        <c:v>8793</c:v>
                      </c:pt>
                      <c:pt idx="7485">
                        <c:v>8794</c:v>
                      </c:pt>
                      <c:pt idx="7486">
                        <c:v>8795</c:v>
                      </c:pt>
                      <c:pt idx="7487">
                        <c:v>8796</c:v>
                      </c:pt>
                      <c:pt idx="7488">
                        <c:v>8797</c:v>
                      </c:pt>
                      <c:pt idx="7489">
                        <c:v>8798</c:v>
                      </c:pt>
                      <c:pt idx="7490">
                        <c:v>8799</c:v>
                      </c:pt>
                      <c:pt idx="7491">
                        <c:v>8800</c:v>
                      </c:pt>
                      <c:pt idx="7492">
                        <c:v>8801</c:v>
                      </c:pt>
                      <c:pt idx="7493">
                        <c:v>8802</c:v>
                      </c:pt>
                      <c:pt idx="7494">
                        <c:v>8803</c:v>
                      </c:pt>
                      <c:pt idx="7495">
                        <c:v>8804</c:v>
                      </c:pt>
                      <c:pt idx="7496">
                        <c:v>8805</c:v>
                      </c:pt>
                      <c:pt idx="7497">
                        <c:v>8806</c:v>
                      </c:pt>
                      <c:pt idx="7498">
                        <c:v>8807</c:v>
                      </c:pt>
                      <c:pt idx="7499">
                        <c:v>8808</c:v>
                      </c:pt>
                      <c:pt idx="7500">
                        <c:v>8809</c:v>
                      </c:pt>
                      <c:pt idx="7501">
                        <c:v>8810</c:v>
                      </c:pt>
                      <c:pt idx="7502">
                        <c:v>8811</c:v>
                      </c:pt>
                      <c:pt idx="7503">
                        <c:v>8812</c:v>
                      </c:pt>
                      <c:pt idx="7504">
                        <c:v>8813</c:v>
                      </c:pt>
                      <c:pt idx="7505">
                        <c:v>8814</c:v>
                      </c:pt>
                      <c:pt idx="7506">
                        <c:v>8815</c:v>
                      </c:pt>
                      <c:pt idx="7507">
                        <c:v>8816</c:v>
                      </c:pt>
                      <c:pt idx="7508">
                        <c:v>8817</c:v>
                      </c:pt>
                      <c:pt idx="7509">
                        <c:v>8818</c:v>
                      </c:pt>
                      <c:pt idx="7510">
                        <c:v>8820</c:v>
                      </c:pt>
                      <c:pt idx="7511">
                        <c:v>8821</c:v>
                      </c:pt>
                      <c:pt idx="7512">
                        <c:v>8822</c:v>
                      </c:pt>
                      <c:pt idx="7513">
                        <c:v>8823</c:v>
                      </c:pt>
                      <c:pt idx="7514">
                        <c:v>8824</c:v>
                      </c:pt>
                      <c:pt idx="7515">
                        <c:v>8826</c:v>
                      </c:pt>
                      <c:pt idx="7516">
                        <c:v>8827</c:v>
                      </c:pt>
                      <c:pt idx="7517">
                        <c:v>8828</c:v>
                      </c:pt>
                      <c:pt idx="7518">
                        <c:v>8829</c:v>
                      </c:pt>
                      <c:pt idx="7519">
                        <c:v>8830</c:v>
                      </c:pt>
                      <c:pt idx="7520">
                        <c:v>8831</c:v>
                      </c:pt>
                      <c:pt idx="7521">
                        <c:v>8832</c:v>
                      </c:pt>
                      <c:pt idx="7522">
                        <c:v>8833</c:v>
                      </c:pt>
                      <c:pt idx="7523">
                        <c:v>8835</c:v>
                      </c:pt>
                      <c:pt idx="7524">
                        <c:v>8836</c:v>
                      </c:pt>
                      <c:pt idx="7525">
                        <c:v>8837</c:v>
                      </c:pt>
                      <c:pt idx="7526">
                        <c:v>8838</c:v>
                      </c:pt>
                      <c:pt idx="7527">
                        <c:v>8838</c:v>
                      </c:pt>
                      <c:pt idx="7528">
                        <c:v>8839</c:v>
                      </c:pt>
                      <c:pt idx="7529">
                        <c:v>8840</c:v>
                      </c:pt>
                      <c:pt idx="7530">
                        <c:v>8840</c:v>
                      </c:pt>
                      <c:pt idx="7531">
                        <c:v>8841</c:v>
                      </c:pt>
                      <c:pt idx="7532">
                        <c:v>8842</c:v>
                      </c:pt>
                      <c:pt idx="7533">
                        <c:v>8843</c:v>
                      </c:pt>
                      <c:pt idx="7534">
                        <c:v>8844</c:v>
                      </c:pt>
                      <c:pt idx="7535">
                        <c:v>8845</c:v>
                      </c:pt>
                      <c:pt idx="7536">
                        <c:v>8846</c:v>
                      </c:pt>
                      <c:pt idx="7537">
                        <c:v>8847</c:v>
                      </c:pt>
                      <c:pt idx="7538">
                        <c:v>8848</c:v>
                      </c:pt>
                      <c:pt idx="7539">
                        <c:v>8848</c:v>
                      </c:pt>
                      <c:pt idx="7540">
                        <c:v>8849</c:v>
                      </c:pt>
                      <c:pt idx="7541">
                        <c:v>8849</c:v>
                      </c:pt>
                      <c:pt idx="7542">
                        <c:v>8850</c:v>
                      </c:pt>
                      <c:pt idx="7543">
                        <c:v>8851</c:v>
                      </c:pt>
                      <c:pt idx="7544">
                        <c:v>8852</c:v>
                      </c:pt>
                      <c:pt idx="7545">
                        <c:v>8853</c:v>
                      </c:pt>
                      <c:pt idx="7546">
                        <c:v>8854</c:v>
                      </c:pt>
                      <c:pt idx="7547">
                        <c:v>8855</c:v>
                      </c:pt>
                      <c:pt idx="7548">
                        <c:v>8856</c:v>
                      </c:pt>
                      <c:pt idx="7549">
                        <c:v>8857</c:v>
                      </c:pt>
                      <c:pt idx="7550">
                        <c:v>8858</c:v>
                      </c:pt>
                      <c:pt idx="7551">
                        <c:v>8859</c:v>
                      </c:pt>
                      <c:pt idx="7552">
                        <c:v>8860</c:v>
                      </c:pt>
                      <c:pt idx="7553">
                        <c:v>8861</c:v>
                      </c:pt>
                      <c:pt idx="7554">
                        <c:v>8862</c:v>
                      </c:pt>
                      <c:pt idx="7555">
                        <c:v>8863</c:v>
                      </c:pt>
                      <c:pt idx="7556">
                        <c:v>8864</c:v>
                      </c:pt>
                      <c:pt idx="7557">
                        <c:v>8865</c:v>
                      </c:pt>
                      <c:pt idx="7558">
                        <c:v>8866</c:v>
                      </c:pt>
                      <c:pt idx="7559">
                        <c:v>8867</c:v>
                      </c:pt>
                      <c:pt idx="7560">
                        <c:v>8868</c:v>
                      </c:pt>
                      <c:pt idx="7561">
                        <c:v>8869</c:v>
                      </c:pt>
                      <c:pt idx="7562">
                        <c:v>8870</c:v>
                      </c:pt>
                      <c:pt idx="7563">
                        <c:v>8871</c:v>
                      </c:pt>
                      <c:pt idx="7564">
                        <c:v>8872</c:v>
                      </c:pt>
                      <c:pt idx="7565">
                        <c:v>8873</c:v>
                      </c:pt>
                      <c:pt idx="7566">
                        <c:v>8874</c:v>
                      </c:pt>
                      <c:pt idx="7567">
                        <c:v>8875</c:v>
                      </c:pt>
                      <c:pt idx="7568">
                        <c:v>8876</c:v>
                      </c:pt>
                      <c:pt idx="7569">
                        <c:v>8877</c:v>
                      </c:pt>
                      <c:pt idx="7570">
                        <c:v>8878</c:v>
                      </c:pt>
                      <c:pt idx="7571">
                        <c:v>8879</c:v>
                      </c:pt>
                      <c:pt idx="7572">
                        <c:v>8880</c:v>
                      </c:pt>
                      <c:pt idx="7573">
                        <c:v>8881</c:v>
                      </c:pt>
                      <c:pt idx="7574">
                        <c:v>8882</c:v>
                      </c:pt>
                      <c:pt idx="7575">
                        <c:v>8883</c:v>
                      </c:pt>
                      <c:pt idx="7576">
                        <c:v>8885</c:v>
                      </c:pt>
                      <c:pt idx="7577">
                        <c:v>8885</c:v>
                      </c:pt>
                      <c:pt idx="7578">
                        <c:v>8886</c:v>
                      </c:pt>
                      <c:pt idx="7579">
                        <c:v>8886</c:v>
                      </c:pt>
                      <c:pt idx="7580">
                        <c:v>8887</c:v>
                      </c:pt>
                      <c:pt idx="7581">
                        <c:v>8889</c:v>
                      </c:pt>
                      <c:pt idx="7582">
                        <c:v>8890</c:v>
                      </c:pt>
                      <c:pt idx="7583">
                        <c:v>8891</c:v>
                      </c:pt>
                      <c:pt idx="7584">
                        <c:v>8892</c:v>
                      </c:pt>
                      <c:pt idx="7585">
                        <c:v>8893</c:v>
                      </c:pt>
                      <c:pt idx="7586">
                        <c:v>8894</c:v>
                      </c:pt>
                      <c:pt idx="7587">
                        <c:v>8895</c:v>
                      </c:pt>
                      <c:pt idx="7588">
                        <c:v>8896</c:v>
                      </c:pt>
                      <c:pt idx="7589">
                        <c:v>8898</c:v>
                      </c:pt>
                      <c:pt idx="7590">
                        <c:v>8899</c:v>
                      </c:pt>
                      <c:pt idx="7591">
                        <c:v>8900</c:v>
                      </c:pt>
                      <c:pt idx="7592">
                        <c:v>8901</c:v>
                      </c:pt>
                      <c:pt idx="7593">
                        <c:v>8902</c:v>
                      </c:pt>
                      <c:pt idx="7594">
                        <c:v>8903</c:v>
                      </c:pt>
                      <c:pt idx="7595">
                        <c:v>8904</c:v>
                      </c:pt>
                      <c:pt idx="7596">
                        <c:v>8906</c:v>
                      </c:pt>
                      <c:pt idx="7597">
                        <c:v>8907</c:v>
                      </c:pt>
                      <c:pt idx="7598">
                        <c:v>8908</c:v>
                      </c:pt>
                      <c:pt idx="7599">
                        <c:v>8909</c:v>
                      </c:pt>
                      <c:pt idx="7600">
                        <c:v>8910</c:v>
                      </c:pt>
                      <c:pt idx="7601">
                        <c:v>8911</c:v>
                      </c:pt>
                      <c:pt idx="7602">
                        <c:v>8912</c:v>
                      </c:pt>
                      <c:pt idx="7603">
                        <c:v>8913</c:v>
                      </c:pt>
                      <c:pt idx="7604">
                        <c:v>8914</c:v>
                      </c:pt>
                      <c:pt idx="7605">
                        <c:v>8915</c:v>
                      </c:pt>
                      <c:pt idx="7606">
                        <c:v>8916</c:v>
                      </c:pt>
                      <c:pt idx="7607">
                        <c:v>8917</c:v>
                      </c:pt>
                      <c:pt idx="7608">
                        <c:v>8918</c:v>
                      </c:pt>
                      <c:pt idx="7609">
                        <c:v>8919</c:v>
                      </c:pt>
                      <c:pt idx="7610">
                        <c:v>8920</c:v>
                      </c:pt>
                      <c:pt idx="7611">
                        <c:v>8921</c:v>
                      </c:pt>
                      <c:pt idx="7612">
                        <c:v>8922</c:v>
                      </c:pt>
                      <c:pt idx="7613">
                        <c:v>8923</c:v>
                      </c:pt>
                      <c:pt idx="7614">
                        <c:v>8925</c:v>
                      </c:pt>
                      <c:pt idx="7615">
                        <c:v>8926</c:v>
                      </c:pt>
                      <c:pt idx="7616">
                        <c:v>8927</c:v>
                      </c:pt>
                      <c:pt idx="7617">
                        <c:v>8928</c:v>
                      </c:pt>
                      <c:pt idx="7618">
                        <c:v>8929</c:v>
                      </c:pt>
                      <c:pt idx="7619">
                        <c:v>8930</c:v>
                      </c:pt>
                      <c:pt idx="7620">
                        <c:v>8931</c:v>
                      </c:pt>
                      <c:pt idx="7621">
                        <c:v>8932</c:v>
                      </c:pt>
                      <c:pt idx="7622">
                        <c:v>8933</c:v>
                      </c:pt>
                      <c:pt idx="7623">
                        <c:v>8934</c:v>
                      </c:pt>
                      <c:pt idx="7624">
                        <c:v>8935</c:v>
                      </c:pt>
                      <c:pt idx="7625">
                        <c:v>8936</c:v>
                      </c:pt>
                      <c:pt idx="7626">
                        <c:v>8938</c:v>
                      </c:pt>
                      <c:pt idx="7627">
                        <c:v>8938</c:v>
                      </c:pt>
                      <c:pt idx="7628">
                        <c:v>8939</c:v>
                      </c:pt>
                      <c:pt idx="7629">
                        <c:v>8939</c:v>
                      </c:pt>
                      <c:pt idx="7630">
                        <c:v>8940</c:v>
                      </c:pt>
                      <c:pt idx="7631">
                        <c:v>8941</c:v>
                      </c:pt>
                      <c:pt idx="7632">
                        <c:v>8942</c:v>
                      </c:pt>
                      <c:pt idx="7633">
                        <c:v>8943</c:v>
                      </c:pt>
                      <c:pt idx="7634">
                        <c:v>8944</c:v>
                      </c:pt>
                      <c:pt idx="7635">
                        <c:v>8945</c:v>
                      </c:pt>
                      <c:pt idx="7636">
                        <c:v>8946</c:v>
                      </c:pt>
                      <c:pt idx="7637">
                        <c:v>8947</c:v>
                      </c:pt>
                      <c:pt idx="7638">
                        <c:v>8948</c:v>
                      </c:pt>
                      <c:pt idx="7639">
                        <c:v>8949</c:v>
                      </c:pt>
                      <c:pt idx="7640">
                        <c:v>8950</c:v>
                      </c:pt>
                      <c:pt idx="7641">
                        <c:v>8951</c:v>
                      </c:pt>
                      <c:pt idx="7642">
                        <c:v>8952</c:v>
                      </c:pt>
                      <c:pt idx="7643">
                        <c:v>8953</c:v>
                      </c:pt>
                      <c:pt idx="7644">
                        <c:v>8954</c:v>
                      </c:pt>
                      <c:pt idx="7645">
                        <c:v>8956</c:v>
                      </c:pt>
                      <c:pt idx="7646">
                        <c:v>8957</c:v>
                      </c:pt>
                      <c:pt idx="7647">
                        <c:v>8958</c:v>
                      </c:pt>
                      <c:pt idx="7648">
                        <c:v>8959</c:v>
                      </c:pt>
                      <c:pt idx="7649">
                        <c:v>8960</c:v>
                      </c:pt>
                      <c:pt idx="7650">
                        <c:v>8961</c:v>
                      </c:pt>
                      <c:pt idx="7651">
                        <c:v>8962</c:v>
                      </c:pt>
                      <c:pt idx="7652">
                        <c:v>8963</c:v>
                      </c:pt>
                      <c:pt idx="7653">
                        <c:v>8964</c:v>
                      </c:pt>
                      <c:pt idx="7654">
                        <c:v>8965</c:v>
                      </c:pt>
                      <c:pt idx="7655">
                        <c:v>8966</c:v>
                      </c:pt>
                      <c:pt idx="7656">
                        <c:v>8967</c:v>
                      </c:pt>
                      <c:pt idx="7657">
                        <c:v>8968</c:v>
                      </c:pt>
                      <c:pt idx="7658">
                        <c:v>8969</c:v>
                      </c:pt>
                      <c:pt idx="7659">
                        <c:v>8970</c:v>
                      </c:pt>
                      <c:pt idx="7660">
                        <c:v>8971</c:v>
                      </c:pt>
                      <c:pt idx="7661">
                        <c:v>8972</c:v>
                      </c:pt>
                      <c:pt idx="7662">
                        <c:v>8975</c:v>
                      </c:pt>
                      <c:pt idx="7663">
                        <c:v>8976</c:v>
                      </c:pt>
                      <c:pt idx="7664">
                        <c:v>8977</c:v>
                      </c:pt>
                      <c:pt idx="7665">
                        <c:v>8978</c:v>
                      </c:pt>
                      <c:pt idx="7666">
                        <c:v>8979</c:v>
                      </c:pt>
                      <c:pt idx="7667">
                        <c:v>8980</c:v>
                      </c:pt>
                      <c:pt idx="7668">
                        <c:v>8982</c:v>
                      </c:pt>
                      <c:pt idx="7669">
                        <c:v>8983</c:v>
                      </c:pt>
                      <c:pt idx="7670">
                        <c:v>8984</c:v>
                      </c:pt>
                      <c:pt idx="7671">
                        <c:v>8985</c:v>
                      </c:pt>
                      <c:pt idx="7672">
                        <c:v>8986</c:v>
                      </c:pt>
                      <c:pt idx="7673">
                        <c:v>8986</c:v>
                      </c:pt>
                      <c:pt idx="7674">
                        <c:v>8987</c:v>
                      </c:pt>
                      <c:pt idx="7675">
                        <c:v>8987</c:v>
                      </c:pt>
                      <c:pt idx="7676">
                        <c:v>8988</c:v>
                      </c:pt>
                      <c:pt idx="7677">
                        <c:v>8989</c:v>
                      </c:pt>
                      <c:pt idx="7678">
                        <c:v>8990</c:v>
                      </c:pt>
                      <c:pt idx="7679">
                        <c:v>8991</c:v>
                      </c:pt>
                      <c:pt idx="7680">
                        <c:v>8992</c:v>
                      </c:pt>
                      <c:pt idx="7681">
                        <c:v>8993</c:v>
                      </c:pt>
                      <c:pt idx="7682">
                        <c:v>8994</c:v>
                      </c:pt>
                      <c:pt idx="7683">
                        <c:v>8995</c:v>
                      </c:pt>
                      <c:pt idx="7684">
                        <c:v>8996</c:v>
                      </c:pt>
                      <c:pt idx="7685">
                        <c:v>8997</c:v>
                      </c:pt>
                      <c:pt idx="7686">
                        <c:v>8998</c:v>
                      </c:pt>
                      <c:pt idx="7687">
                        <c:v>8999</c:v>
                      </c:pt>
                      <c:pt idx="7688">
                        <c:v>9000</c:v>
                      </c:pt>
                      <c:pt idx="7689">
                        <c:v>9001</c:v>
                      </c:pt>
                      <c:pt idx="7690">
                        <c:v>9002</c:v>
                      </c:pt>
                      <c:pt idx="7691">
                        <c:v>9003</c:v>
                      </c:pt>
                      <c:pt idx="7692">
                        <c:v>9004</c:v>
                      </c:pt>
                      <c:pt idx="7693">
                        <c:v>9005</c:v>
                      </c:pt>
                      <c:pt idx="7694">
                        <c:v>9006</c:v>
                      </c:pt>
                      <c:pt idx="7695">
                        <c:v>9007</c:v>
                      </c:pt>
                      <c:pt idx="7696">
                        <c:v>9008</c:v>
                      </c:pt>
                      <c:pt idx="7697">
                        <c:v>9010</c:v>
                      </c:pt>
                      <c:pt idx="7698">
                        <c:v>9011</c:v>
                      </c:pt>
                      <c:pt idx="7699">
                        <c:v>9012</c:v>
                      </c:pt>
                      <c:pt idx="7700">
                        <c:v>9013</c:v>
                      </c:pt>
                      <c:pt idx="7701">
                        <c:v>9014</c:v>
                      </c:pt>
                      <c:pt idx="7702">
                        <c:v>9015</c:v>
                      </c:pt>
                      <c:pt idx="7703">
                        <c:v>9016</c:v>
                      </c:pt>
                      <c:pt idx="7704">
                        <c:v>9017</c:v>
                      </c:pt>
                      <c:pt idx="7705">
                        <c:v>9018</c:v>
                      </c:pt>
                      <c:pt idx="7706">
                        <c:v>9020</c:v>
                      </c:pt>
                      <c:pt idx="7707">
                        <c:v>9021</c:v>
                      </c:pt>
                      <c:pt idx="7708">
                        <c:v>9022</c:v>
                      </c:pt>
                      <c:pt idx="7709">
                        <c:v>9023</c:v>
                      </c:pt>
                      <c:pt idx="7710">
                        <c:v>9024</c:v>
                      </c:pt>
                      <c:pt idx="7711">
                        <c:v>9025</c:v>
                      </c:pt>
                      <c:pt idx="7712">
                        <c:v>9026</c:v>
                      </c:pt>
                      <c:pt idx="7713">
                        <c:v>9027</c:v>
                      </c:pt>
                      <c:pt idx="7714">
                        <c:v>9028</c:v>
                      </c:pt>
                      <c:pt idx="7715">
                        <c:v>9029</c:v>
                      </c:pt>
                      <c:pt idx="7716">
                        <c:v>9030</c:v>
                      </c:pt>
                      <c:pt idx="7717">
                        <c:v>9031</c:v>
                      </c:pt>
                      <c:pt idx="7718">
                        <c:v>9031</c:v>
                      </c:pt>
                      <c:pt idx="7719">
                        <c:v>9032</c:v>
                      </c:pt>
                      <c:pt idx="7720">
                        <c:v>9032</c:v>
                      </c:pt>
                      <c:pt idx="7721">
                        <c:v>9033</c:v>
                      </c:pt>
                      <c:pt idx="7722">
                        <c:v>9035</c:v>
                      </c:pt>
                      <c:pt idx="7723">
                        <c:v>9036</c:v>
                      </c:pt>
                      <c:pt idx="7724">
                        <c:v>9037</c:v>
                      </c:pt>
                      <c:pt idx="7725">
                        <c:v>9038</c:v>
                      </c:pt>
                      <c:pt idx="7726">
                        <c:v>9038</c:v>
                      </c:pt>
                      <c:pt idx="7727">
                        <c:v>9039</c:v>
                      </c:pt>
                      <c:pt idx="7728">
                        <c:v>9039</c:v>
                      </c:pt>
                      <c:pt idx="7729">
                        <c:v>9040</c:v>
                      </c:pt>
                      <c:pt idx="7730">
                        <c:v>9041</c:v>
                      </c:pt>
                      <c:pt idx="7731">
                        <c:v>9042</c:v>
                      </c:pt>
                      <c:pt idx="7732">
                        <c:v>9043</c:v>
                      </c:pt>
                      <c:pt idx="7733">
                        <c:v>9044</c:v>
                      </c:pt>
                      <c:pt idx="7734">
                        <c:v>9045</c:v>
                      </c:pt>
                      <c:pt idx="7735">
                        <c:v>9046</c:v>
                      </c:pt>
                      <c:pt idx="7736">
                        <c:v>9047</c:v>
                      </c:pt>
                      <c:pt idx="7737">
                        <c:v>9048</c:v>
                      </c:pt>
                      <c:pt idx="7738">
                        <c:v>9049</c:v>
                      </c:pt>
                      <c:pt idx="7739">
                        <c:v>9050</c:v>
                      </c:pt>
                      <c:pt idx="7740">
                        <c:v>9051</c:v>
                      </c:pt>
                      <c:pt idx="7741">
                        <c:v>9052</c:v>
                      </c:pt>
                      <c:pt idx="7742">
                        <c:v>9053</c:v>
                      </c:pt>
                      <c:pt idx="7743">
                        <c:v>9054</c:v>
                      </c:pt>
                      <c:pt idx="7744">
                        <c:v>9055</c:v>
                      </c:pt>
                      <c:pt idx="7745">
                        <c:v>9056</c:v>
                      </c:pt>
                      <c:pt idx="7746">
                        <c:v>9057</c:v>
                      </c:pt>
                      <c:pt idx="7747">
                        <c:v>9058</c:v>
                      </c:pt>
                      <c:pt idx="7748">
                        <c:v>9061</c:v>
                      </c:pt>
                      <c:pt idx="7749">
                        <c:v>9062</c:v>
                      </c:pt>
                      <c:pt idx="7750">
                        <c:v>9063</c:v>
                      </c:pt>
                      <c:pt idx="7751">
                        <c:v>9064</c:v>
                      </c:pt>
                      <c:pt idx="7752">
                        <c:v>9066</c:v>
                      </c:pt>
                      <c:pt idx="7753">
                        <c:v>9067</c:v>
                      </c:pt>
                      <c:pt idx="7754">
                        <c:v>9068</c:v>
                      </c:pt>
                      <c:pt idx="7755">
                        <c:v>9069</c:v>
                      </c:pt>
                      <c:pt idx="7756">
                        <c:v>9070</c:v>
                      </c:pt>
                      <c:pt idx="7757">
                        <c:v>9071</c:v>
                      </c:pt>
                      <c:pt idx="7758">
                        <c:v>9072</c:v>
                      </c:pt>
                      <c:pt idx="7759">
                        <c:v>9073</c:v>
                      </c:pt>
                      <c:pt idx="7760">
                        <c:v>9074</c:v>
                      </c:pt>
                      <c:pt idx="7761">
                        <c:v>9075</c:v>
                      </c:pt>
                      <c:pt idx="7762">
                        <c:v>9076</c:v>
                      </c:pt>
                      <c:pt idx="7763">
                        <c:v>9077</c:v>
                      </c:pt>
                      <c:pt idx="7764">
                        <c:v>9078</c:v>
                      </c:pt>
                      <c:pt idx="7765">
                        <c:v>9079</c:v>
                      </c:pt>
                      <c:pt idx="7766">
                        <c:v>9080</c:v>
                      </c:pt>
                      <c:pt idx="7767">
                        <c:v>9081</c:v>
                      </c:pt>
                      <c:pt idx="7768">
                        <c:v>9082</c:v>
                      </c:pt>
                      <c:pt idx="7769">
                        <c:v>9083</c:v>
                      </c:pt>
                      <c:pt idx="7770">
                        <c:v>9084</c:v>
                      </c:pt>
                      <c:pt idx="7771">
                        <c:v>9085</c:v>
                      </c:pt>
                      <c:pt idx="7772">
                        <c:v>9086</c:v>
                      </c:pt>
                      <c:pt idx="7773">
                        <c:v>9087</c:v>
                      </c:pt>
                      <c:pt idx="7774">
                        <c:v>9088</c:v>
                      </c:pt>
                      <c:pt idx="7775">
                        <c:v>9088</c:v>
                      </c:pt>
                      <c:pt idx="7776">
                        <c:v>9089</c:v>
                      </c:pt>
                      <c:pt idx="7777">
                        <c:v>9090</c:v>
                      </c:pt>
                      <c:pt idx="7778">
                        <c:v>9090</c:v>
                      </c:pt>
                      <c:pt idx="7779">
                        <c:v>9091</c:v>
                      </c:pt>
                      <c:pt idx="7780">
                        <c:v>9092</c:v>
                      </c:pt>
                      <c:pt idx="7781">
                        <c:v>9093</c:v>
                      </c:pt>
                      <c:pt idx="7782">
                        <c:v>9094</c:v>
                      </c:pt>
                      <c:pt idx="7783">
                        <c:v>9095</c:v>
                      </c:pt>
                      <c:pt idx="7784">
                        <c:v>9096</c:v>
                      </c:pt>
                      <c:pt idx="7785">
                        <c:v>9097</c:v>
                      </c:pt>
                      <c:pt idx="7786">
                        <c:v>9098</c:v>
                      </c:pt>
                      <c:pt idx="7787">
                        <c:v>9099</c:v>
                      </c:pt>
                      <c:pt idx="7788">
                        <c:v>9100</c:v>
                      </c:pt>
                      <c:pt idx="7789">
                        <c:v>9101</c:v>
                      </c:pt>
                      <c:pt idx="7790">
                        <c:v>9102</c:v>
                      </c:pt>
                      <c:pt idx="7791">
                        <c:v>9103</c:v>
                      </c:pt>
                      <c:pt idx="7792">
                        <c:v>9103</c:v>
                      </c:pt>
                      <c:pt idx="7793">
                        <c:v>9104</c:v>
                      </c:pt>
                      <c:pt idx="7794">
                        <c:v>9104</c:v>
                      </c:pt>
                      <c:pt idx="7795">
                        <c:v>9105</c:v>
                      </c:pt>
                      <c:pt idx="7796">
                        <c:v>9106</c:v>
                      </c:pt>
                      <c:pt idx="7797">
                        <c:v>9107</c:v>
                      </c:pt>
                      <c:pt idx="7798">
                        <c:v>9108</c:v>
                      </c:pt>
                      <c:pt idx="7799">
                        <c:v>9110</c:v>
                      </c:pt>
                      <c:pt idx="7800">
                        <c:v>9111</c:v>
                      </c:pt>
                      <c:pt idx="7801">
                        <c:v>9112</c:v>
                      </c:pt>
                      <c:pt idx="7802">
                        <c:v>9113</c:v>
                      </c:pt>
                      <c:pt idx="7803">
                        <c:v>9115</c:v>
                      </c:pt>
                      <c:pt idx="7804">
                        <c:v>9116</c:v>
                      </c:pt>
                      <c:pt idx="7805">
                        <c:v>9117</c:v>
                      </c:pt>
                      <c:pt idx="7806">
                        <c:v>9118</c:v>
                      </c:pt>
                      <c:pt idx="7807">
                        <c:v>9119</c:v>
                      </c:pt>
                      <c:pt idx="7808">
                        <c:v>9120</c:v>
                      </c:pt>
                      <c:pt idx="7809">
                        <c:v>9121</c:v>
                      </c:pt>
                      <c:pt idx="7810">
                        <c:v>9122</c:v>
                      </c:pt>
                      <c:pt idx="7811">
                        <c:v>9123</c:v>
                      </c:pt>
                      <c:pt idx="7812">
                        <c:v>9124</c:v>
                      </c:pt>
                      <c:pt idx="7813">
                        <c:v>9125</c:v>
                      </c:pt>
                      <c:pt idx="7814">
                        <c:v>9126</c:v>
                      </c:pt>
                      <c:pt idx="7815">
                        <c:v>9126</c:v>
                      </c:pt>
                      <c:pt idx="7816">
                        <c:v>9127</c:v>
                      </c:pt>
                      <c:pt idx="7817">
                        <c:v>9127</c:v>
                      </c:pt>
                      <c:pt idx="7818">
                        <c:v>9128</c:v>
                      </c:pt>
                      <c:pt idx="7819">
                        <c:v>9129</c:v>
                      </c:pt>
                      <c:pt idx="7820">
                        <c:v>9130</c:v>
                      </c:pt>
                      <c:pt idx="7821">
                        <c:v>9131</c:v>
                      </c:pt>
                      <c:pt idx="7822">
                        <c:v>9132</c:v>
                      </c:pt>
                      <c:pt idx="7823">
                        <c:v>9133</c:v>
                      </c:pt>
                      <c:pt idx="7824">
                        <c:v>9134</c:v>
                      </c:pt>
                      <c:pt idx="7825">
                        <c:v>9135</c:v>
                      </c:pt>
                      <c:pt idx="7826">
                        <c:v>9136</c:v>
                      </c:pt>
                      <c:pt idx="7827">
                        <c:v>9137</c:v>
                      </c:pt>
                      <c:pt idx="7828">
                        <c:v>9137</c:v>
                      </c:pt>
                      <c:pt idx="7829">
                        <c:v>9138</c:v>
                      </c:pt>
                      <c:pt idx="7830">
                        <c:v>9138</c:v>
                      </c:pt>
                      <c:pt idx="7831">
                        <c:v>9139</c:v>
                      </c:pt>
                      <c:pt idx="7832">
                        <c:v>9140</c:v>
                      </c:pt>
                      <c:pt idx="7833">
                        <c:v>9141</c:v>
                      </c:pt>
                      <c:pt idx="7834">
                        <c:v>9142</c:v>
                      </c:pt>
                      <c:pt idx="7835">
                        <c:v>9143</c:v>
                      </c:pt>
                      <c:pt idx="7836">
                        <c:v>9144</c:v>
                      </c:pt>
                      <c:pt idx="7837">
                        <c:v>9145</c:v>
                      </c:pt>
                      <c:pt idx="7838">
                        <c:v>9146</c:v>
                      </c:pt>
                      <c:pt idx="7839">
                        <c:v>9147</c:v>
                      </c:pt>
                      <c:pt idx="7840">
                        <c:v>9149</c:v>
                      </c:pt>
                      <c:pt idx="7841">
                        <c:v>9150</c:v>
                      </c:pt>
                      <c:pt idx="7842">
                        <c:v>9151</c:v>
                      </c:pt>
                      <c:pt idx="7843">
                        <c:v>9152</c:v>
                      </c:pt>
                      <c:pt idx="7844">
                        <c:v>9153</c:v>
                      </c:pt>
                      <c:pt idx="7845">
                        <c:v>9154</c:v>
                      </c:pt>
                      <c:pt idx="7846">
                        <c:v>9155</c:v>
                      </c:pt>
                      <c:pt idx="7847">
                        <c:v>9156</c:v>
                      </c:pt>
                      <c:pt idx="7848">
                        <c:v>9157</c:v>
                      </c:pt>
                      <c:pt idx="7849">
                        <c:v>9158</c:v>
                      </c:pt>
                      <c:pt idx="7850">
                        <c:v>9159</c:v>
                      </c:pt>
                      <c:pt idx="7851">
                        <c:v>9160</c:v>
                      </c:pt>
                      <c:pt idx="7852">
                        <c:v>9161</c:v>
                      </c:pt>
                      <c:pt idx="7853">
                        <c:v>9162</c:v>
                      </c:pt>
                      <c:pt idx="7854">
                        <c:v>9163</c:v>
                      </c:pt>
                      <c:pt idx="7855">
                        <c:v>9164</c:v>
                      </c:pt>
                      <c:pt idx="7856">
                        <c:v>9165</c:v>
                      </c:pt>
                      <c:pt idx="7857">
                        <c:v>9166</c:v>
                      </c:pt>
                      <c:pt idx="7858">
                        <c:v>9167</c:v>
                      </c:pt>
                      <c:pt idx="7859">
                        <c:v>9167</c:v>
                      </c:pt>
                      <c:pt idx="7860">
                        <c:v>9168</c:v>
                      </c:pt>
                      <c:pt idx="7861">
                        <c:v>9168</c:v>
                      </c:pt>
                      <c:pt idx="7862">
                        <c:v>9169</c:v>
                      </c:pt>
                      <c:pt idx="7863">
                        <c:v>9170</c:v>
                      </c:pt>
                      <c:pt idx="7864">
                        <c:v>9171</c:v>
                      </c:pt>
                      <c:pt idx="7865">
                        <c:v>9172</c:v>
                      </c:pt>
                      <c:pt idx="7866">
                        <c:v>9173</c:v>
                      </c:pt>
                      <c:pt idx="7867">
                        <c:v>9174</c:v>
                      </c:pt>
                      <c:pt idx="7868">
                        <c:v>9175</c:v>
                      </c:pt>
                      <c:pt idx="7869">
                        <c:v>9176</c:v>
                      </c:pt>
                      <c:pt idx="7870">
                        <c:v>9177</c:v>
                      </c:pt>
                      <c:pt idx="7871">
                        <c:v>9178</c:v>
                      </c:pt>
                      <c:pt idx="7872">
                        <c:v>9179</c:v>
                      </c:pt>
                      <c:pt idx="7873">
                        <c:v>9180</c:v>
                      </c:pt>
                      <c:pt idx="7874">
                        <c:v>9181</c:v>
                      </c:pt>
                      <c:pt idx="7875">
                        <c:v>9182</c:v>
                      </c:pt>
                      <c:pt idx="7876">
                        <c:v>9183</c:v>
                      </c:pt>
                      <c:pt idx="7877">
                        <c:v>9184</c:v>
                      </c:pt>
                      <c:pt idx="7878">
                        <c:v>9185</c:v>
                      </c:pt>
                      <c:pt idx="7879">
                        <c:v>9186</c:v>
                      </c:pt>
                      <c:pt idx="7880">
                        <c:v>9187</c:v>
                      </c:pt>
                      <c:pt idx="7881">
                        <c:v>9188</c:v>
                      </c:pt>
                      <c:pt idx="7882">
                        <c:v>9189</c:v>
                      </c:pt>
                      <c:pt idx="7883">
                        <c:v>9190</c:v>
                      </c:pt>
                      <c:pt idx="7884">
                        <c:v>9191</c:v>
                      </c:pt>
                      <c:pt idx="7885">
                        <c:v>9191</c:v>
                      </c:pt>
                      <c:pt idx="7886">
                        <c:v>9192</c:v>
                      </c:pt>
                      <c:pt idx="7887">
                        <c:v>9192</c:v>
                      </c:pt>
                      <c:pt idx="7888">
                        <c:v>9193</c:v>
                      </c:pt>
                      <c:pt idx="7889">
                        <c:v>9194</c:v>
                      </c:pt>
                      <c:pt idx="7890">
                        <c:v>9195</c:v>
                      </c:pt>
                      <c:pt idx="7891">
                        <c:v>9196</c:v>
                      </c:pt>
                      <c:pt idx="7892">
                        <c:v>9197</c:v>
                      </c:pt>
                      <c:pt idx="7893">
                        <c:v>9198</c:v>
                      </c:pt>
                      <c:pt idx="7894">
                        <c:v>9199</c:v>
                      </c:pt>
                      <c:pt idx="7895">
                        <c:v>9200</c:v>
                      </c:pt>
                      <c:pt idx="7896">
                        <c:v>9201</c:v>
                      </c:pt>
                      <c:pt idx="7897">
                        <c:v>9202</c:v>
                      </c:pt>
                      <c:pt idx="7898">
                        <c:v>9203</c:v>
                      </c:pt>
                      <c:pt idx="7899">
                        <c:v>9204</c:v>
                      </c:pt>
                      <c:pt idx="7900">
                        <c:v>9205</c:v>
                      </c:pt>
                      <c:pt idx="7901">
                        <c:v>9206</c:v>
                      </c:pt>
                      <c:pt idx="7902">
                        <c:v>9207</c:v>
                      </c:pt>
                      <c:pt idx="7903">
                        <c:v>9208</c:v>
                      </c:pt>
                      <c:pt idx="7904">
                        <c:v>9209</c:v>
                      </c:pt>
                      <c:pt idx="7905">
                        <c:v>9210</c:v>
                      </c:pt>
                      <c:pt idx="7906">
                        <c:v>9211</c:v>
                      </c:pt>
                      <c:pt idx="7907">
                        <c:v>9212</c:v>
                      </c:pt>
                      <c:pt idx="7908">
                        <c:v>9213</c:v>
                      </c:pt>
                      <c:pt idx="7909">
                        <c:v>9213</c:v>
                      </c:pt>
                      <c:pt idx="7910">
                        <c:v>9214</c:v>
                      </c:pt>
                      <c:pt idx="7911">
                        <c:v>9214</c:v>
                      </c:pt>
                      <c:pt idx="7912">
                        <c:v>9215</c:v>
                      </c:pt>
                      <c:pt idx="7913">
                        <c:v>9216</c:v>
                      </c:pt>
                      <c:pt idx="7914">
                        <c:v>9217</c:v>
                      </c:pt>
                      <c:pt idx="7915">
                        <c:v>9218</c:v>
                      </c:pt>
                      <c:pt idx="7916">
                        <c:v>9219</c:v>
                      </c:pt>
                      <c:pt idx="7917">
                        <c:v>9220</c:v>
                      </c:pt>
                      <c:pt idx="7918">
                        <c:v>9221</c:v>
                      </c:pt>
                      <c:pt idx="7919">
                        <c:v>9222</c:v>
                      </c:pt>
                      <c:pt idx="7920">
                        <c:v>9223</c:v>
                      </c:pt>
                      <c:pt idx="7921">
                        <c:v>9224</c:v>
                      </c:pt>
                      <c:pt idx="7922">
                        <c:v>9225</c:v>
                      </c:pt>
                      <c:pt idx="7923">
                        <c:v>9226</c:v>
                      </c:pt>
                      <c:pt idx="7924">
                        <c:v>9227</c:v>
                      </c:pt>
                      <c:pt idx="7925">
                        <c:v>9228</c:v>
                      </c:pt>
                      <c:pt idx="7926">
                        <c:v>9229</c:v>
                      </c:pt>
                      <c:pt idx="7927">
                        <c:v>9230</c:v>
                      </c:pt>
                      <c:pt idx="7928">
                        <c:v>9231</c:v>
                      </c:pt>
                      <c:pt idx="7929">
                        <c:v>9232</c:v>
                      </c:pt>
                      <c:pt idx="7930">
                        <c:v>9233</c:v>
                      </c:pt>
                      <c:pt idx="7931">
                        <c:v>9234</c:v>
                      </c:pt>
                      <c:pt idx="7932">
                        <c:v>9235</c:v>
                      </c:pt>
                      <c:pt idx="7933">
                        <c:v>9236</c:v>
                      </c:pt>
                      <c:pt idx="7934">
                        <c:v>9237</c:v>
                      </c:pt>
                      <c:pt idx="7935">
                        <c:v>9238</c:v>
                      </c:pt>
                      <c:pt idx="7936">
                        <c:v>9239</c:v>
                      </c:pt>
                      <c:pt idx="7937">
                        <c:v>9240</c:v>
                      </c:pt>
                      <c:pt idx="7938">
                        <c:v>9241</c:v>
                      </c:pt>
                      <c:pt idx="7939">
                        <c:v>9242</c:v>
                      </c:pt>
                      <c:pt idx="7940">
                        <c:v>9243</c:v>
                      </c:pt>
                      <c:pt idx="7941">
                        <c:v>9244</c:v>
                      </c:pt>
                      <c:pt idx="7942">
                        <c:v>9245</c:v>
                      </c:pt>
                      <c:pt idx="7943">
                        <c:v>9246</c:v>
                      </c:pt>
                      <c:pt idx="7944">
                        <c:v>9247</c:v>
                      </c:pt>
                      <c:pt idx="7945">
                        <c:v>9248</c:v>
                      </c:pt>
                      <c:pt idx="7946">
                        <c:v>9249</c:v>
                      </c:pt>
                      <c:pt idx="7947">
                        <c:v>9250</c:v>
                      </c:pt>
                      <c:pt idx="7948">
                        <c:v>9251</c:v>
                      </c:pt>
                      <c:pt idx="7949">
                        <c:v>9252</c:v>
                      </c:pt>
                      <c:pt idx="7950">
                        <c:v>9253</c:v>
                      </c:pt>
                      <c:pt idx="7951">
                        <c:v>9254</c:v>
                      </c:pt>
                      <c:pt idx="7952">
                        <c:v>9255</c:v>
                      </c:pt>
                      <c:pt idx="7953">
                        <c:v>9256</c:v>
                      </c:pt>
                      <c:pt idx="7954">
                        <c:v>9256</c:v>
                      </c:pt>
                      <c:pt idx="7955">
                        <c:v>9257</c:v>
                      </c:pt>
                      <c:pt idx="7956">
                        <c:v>9257</c:v>
                      </c:pt>
                      <c:pt idx="7957">
                        <c:v>9258</c:v>
                      </c:pt>
                      <c:pt idx="7958">
                        <c:v>9259</c:v>
                      </c:pt>
                      <c:pt idx="7959">
                        <c:v>9260</c:v>
                      </c:pt>
                      <c:pt idx="7960">
                        <c:v>9261</c:v>
                      </c:pt>
                      <c:pt idx="7961">
                        <c:v>9262</c:v>
                      </c:pt>
                      <c:pt idx="7962">
                        <c:v>9263</c:v>
                      </c:pt>
                      <c:pt idx="7963">
                        <c:v>9264</c:v>
                      </c:pt>
                      <c:pt idx="7964">
                        <c:v>9265</c:v>
                      </c:pt>
                      <c:pt idx="7965">
                        <c:v>9266</c:v>
                      </c:pt>
                      <c:pt idx="7966">
                        <c:v>9268</c:v>
                      </c:pt>
                      <c:pt idx="7967">
                        <c:v>9269</c:v>
                      </c:pt>
                      <c:pt idx="7968">
                        <c:v>9270</c:v>
                      </c:pt>
                      <c:pt idx="7969">
                        <c:v>9271</c:v>
                      </c:pt>
                      <c:pt idx="7970">
                        <c:v>9272</c:v>
                      </c:pt>
                      <c:pt idx="7971">
                        <c:v>9273</c:v>
                      </c:pt>
                      <c:pt idx="7972">
                        <c:v>9274</c:v>
                      </c:pt>
                      <c:pt idx="7973">
                        <c:v>9277</c:v>
                      </c:pt>
                      <c:pt idx="7974">
                        <c:v>9278</c:v>
                      </c:pt>
                      <c:pt idx="7975">
                        <c:v>9279</c:v>
                      </c:pt>
                      <c:pt idx="7976">
                        <c:v>9280</c:v>
                      </c:pt>
                      <c:pt idx="7977">
                        <c:v>9281</c:v>
                      </c:pt>
                      <c:pt idx="7978">
                        <c:v>9282</c:v>
                      </c:pt>
                      <c:pt idx="7979">
                        <c:v>9283</c:v>
                      </c:pt>
                      <c:pt idx="7980">
                        <c:v>9284</c:v>
                      </c:pt>
                      <c:pt idx="7981">
                        <c:v>9285</c:v>
                      </c:pt>
                      <c:pt idx="7982">
                        <c:v>9286</c:v>
                      </c:pt>
                      <c:pt idx="7983">
                        <c:v>9287</c:v>
                      </c:pt>
                      <c:pt idx="7984">
                        <c:v>9288</c:v>
                      </c:pt>
                      <c:pt idx="7985">
                        <c:v>9289</c:v>
                      </c:pt>
                      <c:pt idx="7986">
                        <c:v>9290</c:v>
                      </c:pt>
                      <c:pt idx="7987">
                        <c:v>9291</c:v>
                      </c:pt>
                      <c:pt idx="7988">
                        <c:v>9292</c:v>
                      </c:pt>
                      <c:pt idx="7989">
                        <c:v>9293</c:v>
                      </c:pt>
                      <c:pt idx="7990">
                        <c:v>9294</c:v>
                      </c:pt>
                      <c:pt idx="7991">
                        <c:v>9295</c:v>
                      </c:pt>
                      <c:pt idx="7992">
                        <c:v>9296</c:v>
                      </c:pt>
                      <c:pt idx="7993">
                        <c:v>9297</c:v>
                      </c:pt>
                      <c:pt idx="7994">
                        <c:v>9298</c:v>
                      </c:pt>
                      <c:pt idx="7995">
                        <c:v>9299</c:v>
                      </c:pt>
                      <c:pt idx="7996">
                        <c:v>9300</c:v>
                      </c:pt>
                      <c:pt idx="7997">
                        <c:v>9301</c:v>
                      </c:pt>
                      <c:pt idx="7998">
                        <c:v>9302</c:v>
                      </c:pt>
                      <c:pt idx="7999">
                        <c:v>9303</c:v>
                      </c:pt>
                      <c:pt idx="8000">
                        <c:v>9304</c:v>
                      </c:pt>
                      <c:pt idx="8001">
                        <c:v>9305</c:v>
                      </c:pt>
                      <c:pt idx="8002">
                        <c:v>9306</c:v>
                      </c:pt>
                      <c:pt idx="8003">
                        <c:v>9307</c:v>
                      </c:pt>
                      <c:pt idx="8004">
                        <c:v>9308</c:v>
                      </c:pt>
                      <c:pt idx="8005">
                        <c:v>9309</c:v>
                      </c:pt>
                      <c:pt idx="8006">
                        <c:v>9310</c:v>
                      </c:pt>
                      <c:pt idx="8007">
                        <c:v>9311</c:v>
                      </c:pt>
                      <c:pt idx="8008">
                        <c:v>9312</c:v>
                      </c:pt>
                      <c:pt idx="8009">
                        <c:v>9313</c:v>
                      </c:pt>
                      <c:pt idx="8010">
                        <c:v>9314</c:v>
                      </c:pt>
                      <c:pt idx="8011">
                        <c:v>9315</c:v>
                      </c:pt>
                      <c:pt idx="8012">
                        <c:v>9315</c:v>
                      </c:pt>
                      <c:pt idx="8013">
                        <c:v>9316</c:v>
                      </c:pt>
                      <c:pt idx="8014">
                        <c:v>9316</c:v>
                      </c:pt>
                      <c:pt idx="8015">
                        <c:v>9317</c:v>
                      </c:pt>
                      <c:pt idx="8016">
                        <c:v>9318</c:v>
                      </c:pt>
                      <c:pt idx="8017">
                        <c:v>9319</c:v>
                      </c:pt>
                      <c:pt idx="8018">
                        <c:v>9320</c:v>
                      </c:pt>
                      <c:pt idx="8019">
                        <c:v>9321</c:v>
                      </c:pt>
                      <c:pt idx="8020">
                        <c:v>9322</c:v>
                      </c:pt>
                      <c:pt idx="8021">
                        <c:v>9323</c:v>
                      </c:pt>
                      <c:pt idx="8022">
                        <c:v>9324</c:v>
                      </c:pt>
                      <c:pt idx="8023">
                        <c:v>9325</c:v>
                      </c:pt>
                      <c:pt idx="8024">
                        <c:v>9326</c:v>
                      </c:pt>
                      <c:pt idx="8025">
                        <c:v>9327</c:v>
                      </c:pt>
                      <c:pt idx="8026">
                        <c:v>9328</c:v>
                      </c:pt>
                      <c:pt idx="8027">
                        <c:v>9329</c:v>
                      </c:pt>
                      <c:pt idx="8028">
                        <c:v>9330</c:v>
                      </c:pt>
                      <c:pt idx="8029">
                        <c:v>9331</c:v>
                      </c:pt>
                      <c:pt idx="8030">
                        <c:v>9332</c:v>
                      </c:pt>
                      <c:pt idx="8031">
                        <c:v>9333</c:v>
                      </c:pt>
                      <c:pt idx="8032">
                        <c:v>9334</c:v>
                      </c:pt>
                      <c:pt idx="8033">
                        <c:v>9335</c:v>
                      </c:pt>
                      <c:pt idx="8034">
                        <c:v>9336</c:v>
                      </c:pt>
                      <c:pt idx="8035">
                        <c:v>9337</c:v>
                      </c:pt>
                      <c:pt idx="8036">
                        <c:v>9338</c:v>
                      </c:pt>
                      <c:pt idx="8037">
                        <c:v>9339</c:v>
                      </c:pt>
                      <c:pt idx="8038">
                        <c:v>9340</c:v>
                      </c:pt>
                      <c:pt idx="8039">
                        <c:v>9341</c:v>
                      </c:pt>
                      <c:pt idx="8040">
                        <c:v>9342</c:v>
                      </c:pt>
                      <c:pt idx="8041">
                        <c:v>9343</c:v>
                      </c:pt>
                      <c:pt idx="8042">
                        <c:v>9344</c:v>
                      </c:pt>
                      <c:pt idx="8043">
                        <c:v>9345</c:v>
                      </c:pt>
                      <c:pt idx="8044">
                        <c:v>9347</c:v>
                      </c:pt>
                      <c:pt idx="8045">
                        <c:v>9348</c:v>
                      </c:pt>
                      <c:pt idx="8046">
                        <c:v>9349</c:v>
                      </c:pt>
                      <c:pt idx="8047">
                        <c:v>9350</c:v>
                      </c:pt>
                      <c:pt idx="8048">
                        <c:v>9351</c:v>
                      </c:pt>
                      <c:pt idx="8049">
                        <c:v>9351</c:v>
                      </c:pt>
                      <c:pt idx="8050">
                        <c:v>9352</c:v>
                      </c:pt>
                      <c:pt idx="8051">
                        <c:v>9352</c:v>
                      </c:pt>
                      <c:pt idx="8052">
                        <c:v>9353</c:v>
                      </c:pt>
                      <c:pt idx="8053">
                        <c:v>9354</c:v>
                      </c:pt>
                      <c:pt idx="8054">
                        <c:v>9355</c:v>
                      </c:pt>
                      <c:pt idx="8055">
                        <c:v>9356</c:v>
                      </c:pt>
                      <c:pt idx="8056">
                        <c:v>9357</c:v>
                      </c:pt>
                      <c:pt idx="8057">
                        <c:v>9358</c:v>
                      </c:pt>
                      <c:pt idx="8058">
                        <c:v>9359</c:v>
                      </c:pt>
                      <c:pt idx="8059">
                        <c:v>9360</c:v>
                      </c:pt>
                      <c:pt idx="8060">
                        <c:v>9361</c:v>
                      </c:pt>
                      <c:pt idx="8061">
                        <c:v>9362</c:v>
                      </c:pt>
                      <c:pt idx="8062">
                        <c:v>9363</c:v>
                      </c:pt>
                      <c:pt idx="8063">
                        <c:v>9364</c:v>
                      </c:pt>
                      <c:pt idx="8064">
                        <c:v>9365</c:v>
                      </c:pt>
                      <c:pt idx="8065">
                        <c:v>9366</c:v>
                      </c:pt>
                      <c:pt idx="8066">
                        <c:v>9367</c:v>
                      </c:pt>
                      <c:pt idx="8067">
                        <c:v>9368</c:v>
                      </c:pt>
                      <c:pt idx="8068">
                        <c:v>9370</c:v>
                      </c:pt>
                      <c:pt idx="8069">
                        <c:v>9371</c:v>
                      </c:pt>
                      <c:pt idx="8070">
                        <c:v>9372</c:v>
                      </c:pt>
                      <c:pt idx="8071">
                        <c:v>9373</c:v>
                      </c:pt>
                      <c:pt idx="8072">
                        <c:v>9374</c:v>
                      </c:pt>
                      <c:pt idx="8073">
                        <c:v>9374</c:v>
                      </c:pt>
                      <c:pt idx="8074">
                        <c:v>9375</c:v>
                      </c:pt>
                      <c:pt idx="8075">
                        <c:v>9375</c:v>
                      </c:pt>
                      <c:pt idx="8076">
                        <c:v>9376</c:v>
                      </c:pt>
                      <c:pt idx="8077">
                        <c:v>9376</c:v>
                      </c:pt>
                      <c:pt idx="8078">
                        <c:v>9377</c:v>
                      </c:pt>
                      <c:pt idx="8079">
                        <c:v>9377</c:v>
                      </c:pt>
                      <c:pt idx="8080">
                        <c:v>9378</c:v>
                      </c:pt>
                      <c:pt idx="8081">
                        <c:v>9379</c:v>
                      </c:pt>
                      <c:pt idx="8082">
                        <c:v>9380</c:v>
                      </c:pt>
                      <c:pt idx="8083">
                        <c:v>9381</c:v>
                      </c:pt>
                      <c:pt idx="8084">
                        <c:v>9382</c:v>
                      </c:pt>
                      <c:pt idx="8085">
                        <c:v>9383</c:v>
                      </c:pt>
                      <c:pt idx="8086">
                        <c:v>9384</c:v>
                      </c:pt>
                      <c:pt idx="8087">
                        <c:v>9385</c:v>
                      </c:pt>
                      <c:pt idx="8088">
                        <c:v>9386</c:v>
                      </c:pt>
                      <c:pt idx="8089">
                        <c:v>9387</c:v>
                      </c:pt>
                      <c:pt idx="8090">
                        <c:v>9388</c:v>
                      </c:pt>
                      <c:pt idx="8091">
                        <c:v>9389</c:v>
                      </c:pt>
                      <c:pt idx="8092">
                        <c:v>9389</c:v>
                      </c:pt>
                      <c:pt idx="8093">
                        <c:v>9390</c:v>
                      </c:pt>
                      <c:pt idx="8094">
                        <c:v>9390</c:v>
                      </c:pt>
                      <c:pt idx="8095">
                        <c:v>9391</c:v>
                      </c:pt>
                      <c:pt idx="8096">
                        <c:v>9392</c:v>
                      </c:pt>
                      <c:pt idx="8097">
                        <c:v>9393</c:v>
                      </c:pt>
                      <c:pt idx="8098">
                        <c:v>9394</c:v>
                      </c:pt>
                      <c:pt idx="8099">
                        <c:v>9395</c:v>
                      </c:pt>
                      <c:pt idx="8100">
                        <c:v>9396</c:v>
                      </c:pt>
                      <c:pt idx="8101">
                        <c:v>9397</c:v>
                      </c:pt>
                      <c:pt idx="8102">
                        <c:v>9398</c:v>
                      </c:pt>
                      <c:pt idx="8103">
                        <c:v>9399</c:v>
                      </c:pt>
                      <c:pt idx="8104">
                        <c:v>9400</c:v>
                      </c:pt>
                      <c:pt idx="8105">
                        <c:v>9401</c:v>
                      </c:pt>
                      <c:pt idx="8106">
                        <c:v>9402</c:v>
                      </c:pt>
                      <c:pt idx="8107">
                        <c:v>9403</c:v>
                      </c:pt>
                      <c:pt idx="8108">
                        <c:v>9404</c:v>
                      </c:pt>
                      <c:pt idx="8109">
                        <c:v>9405</c:v>
                      </c:pt>
                      <c:pt idx="8110">
                        <c:v>9406</c:v>
                      </c:pt>
                      <c:pt idx="8111">
                        <c:v>9407</c:v>
                      </c:pt>
                      <c:pt idx="8112">
                        <c:v>9408</c:v>
                      </c:pt>
                      <c:pt idx="8113">
                        <c:v>9409</c:v>
                      </c:pt>
                      <c:pt idx="8114">
                        <c:v>9410</c:v>
                      </c:pt>
                      <c:pt idx="8115">
                        <c:v>9411</c:v>
                      </c:pt>
                      <c:pt idx="8116">
                        <c:v>9412</c:v>
                      </c:pt>
                      <c:pt idx="8117">
                        <c:v>9414</c:v>
                      </c:pt>
                      <c:pt idx="8118">
                        <c:v>9415</c:v>
                      </c:pt>
                      <c:pt idx="8119">
                        <c:v>9416</c:v>
                      </c:pt>
                      <c:pt idx="8120">
                        <c:v>9417</c:v>
                      </c:pt>
                      <c:pt idx="8121">
                        <c:v>9418</c:v>
                      </c:pt>
                      <c:pt idx="8122">
                        <c:v>9419</c:v>
                      </c:pt>
                      <c:pt idx="8123">
                        <c:v>9420</c:v>
                      </c:pt>
                      <c:pt idx="8124">
                        <c:v>9421</c:v>
                      </c:pt>
                      <c:pt idx="8125">
                        <c:v>9422</c:v>
                      </c:pt>
                      <c:pt idx="8126">
                        <c:v>9423</c:v>
                      </c:pt>
                      <c:pt idx="8127">
                        <c:v>9424</c:v>
                      </c:pt>
                      <c:pt idx="8128">
                        <c:v>9425</c:v>
                      </c:pt>
                      <c:pt idx="8129">
                        <c:v>9426</c:v>
                      </c:pt>
                      <c:pt idx="8130">
                        <c:v>9427</c:v>
                      </c:pt>
                      <c:pt idx="8131">
                        <c:v>9428</c:v>
                      </c:pt>
                      <c:pt idx="8132">
                        <c:v>9429</c:v>
                      </c:pt>
                      <c:pt idx="8133">
                        <c:v>9430</c:v>
                      </c:pt>
                      <c:pt idx="8134">
                        <c:v>9431</c:v>
                      </c:pt>
                      <c:pt idx="8135">
                        <c:v>9432</c:v>
                      </c:pt>
                      <c:pt idx="8136">
                        <c:v>9432</c:v>
                      </c:pt>
                      <c:pt idx="8137">
                        <c:v>9433</c:v>
                      </c:pt>
                      <c:pt idx="8138">
                        <c:v>9433</c:v>
                      </c:pt>
                      <c:pt idx="8139">
                        <c:v>9434</c:v>
                      </c:pt>
                      <c:pt idx="8140">
                        <c:v>9435</c:v>
                      </c:pt>
                      <c:pt idx="8141">
                        <c:v>9436</c:v>
                      </c:pt>
                      <c:pt idx="8142">
                        <c:v>9437</c:v>
                      </c:pt>
                      <c:pt idx="8143">
                        <c:v>9438</c:v>
                      </c:pt>
                      <c:pt idx="8144">
                        <c:v>9440</c:v>
                      </c:pt>
                      <c:pt idx="8145">
                        <c:v>9441</c:v>
                      </c:pt>
                      <c:pt idx="8146">
                        <c:v>9442</c:v>
                      </c:pt>
                      <c:pt idx="8147">
                        <c:v>9443</c:v>
                      </c:pt>
                      <c:pt idx="8148">
                        <c:v>9444</c:v>
                      </c:pt>
                      <c:pt idx="8149">
                        <c:v>9445</c:v>
                      </c:pt>
                      <c:pt idx="8150">
                        <c:v>9446</c:v>
                      </c:pt>
                      <c:pt idx="8151">
                        <c:v>9448</c:v>
                      </c:pt>
                      <c:pt idx="8152">
                        <c:v>9449</c:v>
                      </c:pt>
                      <c:pt idx="8153">
                        <c:v>9450</c:v>
                      </c:pt>
                      <c:pt idx="8154">
                        <c:v>9451</c:v>
                      </c:pt>
                      <c:pt idx="8155">
                        <c:v>9452</c:v>
                      </c:pt>
                      <c:pt idx="8156">
                        <c:v>9453</c:v>
                      </c:pt>
                      <c:pt idx="8157">
                        <c:v>9454</c:v>
                      </c:pt>
                      <c:pt idx="8158">
                        <c:v>9455</c:v>
                      </c:pt>
                      <c:pt idx="8159">
                        <c:v>9456</c:v>
                      </c:pt>
                      <c:pt idx="8160">
                        <c:v>9457</c:v>
                      </c:pt>
                      <c:pt idx="8161">
                        <c:v>9458</c:v>
                      </c:pt>
                      <c:pt idx="8162">
                        <c:v>9459</c:v>
                      </c:pt>
                      <c:pt idx="8163">
                        <c:v>9460</c:v>
                      </c:pt>
                      <c:pt idx="8164">
                        <c:v>9460</c:v>
                      </c:pt>
                      <c:pt idx="8165">
                        <c:v>9461</c:v>
                      </c:pt>
                      <c:pt idx="8166">
                        <c:v>9461</c:v>
                      </c:pt>
                      <c:pt idx="8167">
                        <c:v>9462</c:v>
                      </c:pt>
                      <c:pt idx="8168">
                        <c:v>9463</c:v>
                      </c:pt>
                      <c:pt idx="8169">
                        <c:v>9463</c:v>
                      </c:pt>
                      <c:pt idx="8170">
                        <c:v>9464</c:v>
                      </c:pt>
                      <c:pt idx="8171">
                        <c:v>9464</c:v>
                      </c:pt>
                      <c:pt idx="8172">
                        <c:v>9465</c:v>
                      </c:pt>
                      <c:pt idx="8173">
                        <c:v>9467</c:v>
                      </c:pt>
                      <c:pt idx="8174">
                        <c:v>9469</c:v>
                      </c:pt>
                      <c:pt idx="8175">
                        <c:v>9470</c:v>
                      </c:pt>
                      <c:pt idx="8176">
                        <c:v>9471</c:v>
                      </c:pt>
                      <c:pt idx="8177">
                        <c:v>9472</c:v>
                      </c:pt>
                      <c:pt idx="8178">
                        <c:v>9473</c:v>
                      </c:pt>
                      <c:pt idx="8179">
                        <c:v>9473</c:v>
                      </c:pt>
                      <c:pt idx="8180">
                        <c:v>9474</c:v>
                      </c:pt>
                      <c:pt idx="8181">
                        <c:v>9474</c:v>
                      </c:pt>
                      <c:pt idx="8182">
                        <c:v>9477</c:v>
                      </c:pt>
                      <c:pt idx="8183">
                        <c:v>9477</c:v>
                      </c:pt>
                      <c:pt idx="8184">
                        <c:v>9478</c:v>
                      </c:pt>
                      <c:pt idx="8185">
                        <c:v>9478</c:v>
                      </c:pt>
                      <c:pt idx="8186">
                        <c:v>9479</c:v>
                      </c:pt>
                      <c:pt idx="8187">
                        <c:v>9479</c:v>
                      </c:pt>
                      <c:pt idx="8188">
                        <c:v>9480</c:v>
                      </c:pt>
                      <c:pt idx="8189">
                        <c:v>9480</c:v>
                      </c:pt>
                      <c:pt idx="8190">
                        <c:v>9481</c:v>
                      </c:pt>
                      <c:pt idx="8191">
                        <c:v>9482</c:v>
                      </c:pt>
                      <c:pt idx="8192">
                        <c:v>9483</c:v>
                      </c:pt>
                      <c:pt idx="8193">
                        <c:v>9484</c:v>
                      </c:pt>
                      <c:pt idx="8194">
                        <c:v>9485</c:v>
                      </c:pt>
                      <c:pt idx="8195">
                        <c:v>9486</c:v>
                      </c:pt>
                      <c:pt idx="8196">
                        <c:v>9487</c:v>
                      </c:pt>
                      <c:pt idx="8197">
                        <c:v>9488</c:v>
                      </c:pt>
                      <c:pt idx="8198">
                        <c:v>9489</c:v>
                      </c:pt>
                      <c:pt idx="8199">
                        <c:v>9491</c:v>
                      </c:pt>
                      <c:pt idx="8200">
                        <c:v>9492</c:v>
                      </c:pt>
                      <c:pt idx="8201">
                        <c:v>9493</c:v>
                      </c:pt>
                      <c:pt idx="8202">
                        <c:v>9494</c:v>
                      </c:pt>
                      <c:pt idx="8203">
                        <c:v>9495</c:v>
                      </c:pt>
                      <c:pt idx="8204">
                        <c:v>9496</c:v>
                      </c:pt>
                      <c:pt idx="8205">
                        <c:v>9497</c:v>
                      </c:pt>
                      <c:pt idx="8206">
                        <c:v>9498</c:v>
                      </c:pt>
                      <c:pt idx="8207">
                        <c:v>9499</c:v>
                      </c:pt>
                      <c:pt idx="8208">
                        <c:v>9500</c:v>
                      </c:pt>
                      <c:pt idx="8209">
                        <c:v>9501</c:v>
                      </c:pt>
                      <c:pt idx="8210">
                        <c:v>9502</c:v>
                      </c:pt>
                      <c:pt idx="8211">
                        <c:v>9503</c:v>
                      </c:pt>
                      <c:pt idx="8212">
                        <c:v>9504</c:v>
                      </c:pt>
                      <c:pt idx="8213">
                        <c:v>9505</c:v>
                      </c:pt>
                      <c:pt idx="8214">
                        <c:v>9506</c:v>
                      </c:pt>
                      <c:pt idx="8215">
                        <c:v>9507</c:v>
                      </c:pt>
                      <c:pt idx="8216">
                        <c:v>9508</c:v>
                      </c:pt>
                      <c:pt idx="8217">
                        <c:v>9509</c:v>
                      </c:pt>
                      <c:pt idx="8218">
                        <c:v>9510</c:v>
                      </c:pt>
                      <c:pt idx="8219">
                        <c:v>9511</c:v>
                      </c:pt>
                      <c:pt idx="8220">
                        <c:v>9512</c:v>
                      </c:pt>
                      <c:pt idx="8221">
                        <c:v>9513</c:v>
                      </c:pt>
                      <c:pt idx="8222">
                        <c:v>9514</c:v>
                      </c:pt>
                      <c:pt idx="8223">
                        <c:v>9515</c:v>
                      </c:pt>
                      <c:pt idx="8224">
                        <c:v>9516</c:v>
                      </c:pt>
                      <c:pt idx="8225">
                        <c:v>9517</c:v>
                      </c:pt>
                      <c:pt idx="8226">
                        <c:v>9518</c:v>
                      </c:pt>
                      <c:pt idx="8227">
                        <c:v>9519</c:v>
                      </c:pt>
                      <c:pt idx="8228">
                        <c:v>9520</c:v>
                      </c:pt>
                      <c:pt idx="8229">
                        <c:v>9521</c:v>
                      </c:pt>
                      <c:pt idx="8230">
                        <c:v>9522</c:v>
                      </c:pt>
                      <c:pt idx="8231">
                        <c:v>9523</c:v>
                      </c:pt>
                      <c:pt idx="8232">
                        <c:v>9523</c:v>
                      </c:pt>
                      <c:pt idx="8233">
                        <c:v>9524</c:v>
                      </c:pt>
                      <c:pt idx="8234">
                        <c:v>9524</c:v>
                      </c:pt>
                      <c:pt idx="8235">
                        <c:v>9525</c:v>
                      </c:pt>
                      <c:pt idx="8236">
                        <c:v>9526</c:v>
                      </c:pt>
                      <c:pt idx="8237">
                        <c:v>9527</c:v>
                      </c:pt>
                      <c:pt idx="8238">
                        <c:v>9528</c:v>
                      </c:pt>
                      <c:pt idx="8239">
                        <c:v>9529</c:v>
                      </c:pt>
                      <c:pt idx="8240">
                        <c:v>9530</c:v>
                      </c:pt>
                      <c:pt idx="8241">
                        <c:v>9531</c:v>
                      </c:pt>
                      <c:pt idx="8242">
                        <c:v>9532</c:v>
                      </c:pt>
                      <c:pt idx="8243">
                        <c:v>9533</c:v>
                      </c:pt>
                      <c:pt idx="8244">
                        <c:v>9534</c:v>
                      </c:pt>
                      <c:pt idx="8245">
                        <c:v>9535</c:v>
                      </c:pt>
                      <c:pt idx="8246">
                        <c:v>9536</c:v>
                      </c:pt>
                      <c:pt idx="8247">
                        <c:v>9537</c:v>
                      </c:pt>
                      <c:pt idx="8248">
                        <c:v>9538</c:v>
                      </c:pt>
                      <c:pt idx="8249">
                        <c:v>9539</c:v>
                      </c:pt>
                      <c:pt idx="8250">
                        <c:v>9540</c:v>
                      </c:pt>
                      <c:pt idx="8251">
                        <c:v>9541</c:v>
                      </c:pt>
                      <c:pt idx="8252">
                        <c:v>9542</c:v>
                      </c:pt>
                      <c:pt idx="8253">
                        <c:v>9543</c:v>
                      </c:pt>
                      <c:pt idx="8254">
                        <c:v>9544</c:v>
                      </c:pt>
                      <c:pt idx="8255">
                        <c:v>9544</c:v>
                      </c:pt>
                      <c:pt idx="8256">
                        <c:v>9545</c:v>
                      </c:pt>
                      <c:pt idx="8257">
                        <c:v>9545</c:v>
                      </c:pt>
                      <c:pt idx="8258">
                        <c:v>9546</c:v>
                      </c:pt>
                      <c:pt idx="8259">
                        <c:v>9548</c:v>
                      </c:pt>
                      <c:pt idx="8260">
                        <c:v>9548</c:v>
                      </c:pt>
                      <c:pt idx="8261">
                        <c:v>9549</c:v>
                      </c:pt>
                      <c:pt idx="8262">
                        <c:v>9549</c:v>
                      </c:pt>
                      <c:pt idx="8263">
                        <c:v>9550</c:v>
                      </c:pt>
                      <c:pt idx="8264">
                        <c:v>9552</c:v>
                      </c:pt>
                      <c:pt idx="8265">
                        <c:v>9553</c:v>
                      </c:pt>
                      <c:pt idx="8266">
                        <c:v>9554</c:v>
                      </c:pt>
                      <c:pt idx="8267">
                        <c:v>9556</c:v>
                      </c:pt>
                      <c:pt idx="8268">
                        <c:v>9557</c:v>
                      </c:pt>
                      <c:pt idx="8269">
                        <c:v>9558</c:v>
                      </c:pt>
                      <c:pt idx="8270">
                        <c:v>9559</c:v>
                      </c:pt>
                      <c:pt idx="8271">
                        <c:v>9560</c:v>
                      </c:pt>
                      <c:pt idx="8272">
                        <c:v>9561</c:v>
                      </c:pt>
                      <c:pt idx="8273">
                        <c:v>9562</c:v>
                      </c:pt>
                      <c:pt idx="8274">
                        <c:v>9563</c:v>
                      </c:pt>
                      <c:pt idx="8275">
                        <c:v>9564</c:v>
                      </c:pt>
                      <c:pt idx="8276">
                        <c:v>9565</c:v>
                      </c:pt>
                      <c:pt idx="8277">
                        <c:v>9566</c:v>
                      </c:pt>
                      <c:pt idx="8278">
                        <c:v>9567</c:v>
                      </c:pt>
                      <c:pt idx="8279">
                        <c:v>9568</c:v>
                      </c:pt>
                      <c:pt idx="8280">
                        <c:v>9569</c:v>
                      </c:pt>
                      <c:pt idx="8281">
                        <c:v>9570</c:v>
                      </c:pt>
                      <c:pt idx="8282">
                        <c:v>9571</c:v>
                      </c:pt>
                      <c:pt idx="8283">
                        <c:v>9572</c:v>
                      </c:pt>
                      <c:pt idx="8284">
                        <c:v>9573</c:v>
                      </c:pt>
                      <c:pt idx="8285">
                        <c:v>9574</c:v>
                      </c:pt>
                      <c:pt idx="8286">
                        <c:v>9576</c:v>
                      </c:pt>
                      <c:pt idx="8287">
                        <c:v>9577</c:v>
                      </c:pt>
                      <c:pt idx="8288">
                        <c:v>9577</c:v>
                      </c:pt>
                      <c:pt idx="8289">
                        <c:v>9578</c:v>
                      </c:pt>
                      <c:pt idx="8290">
                        <c:v>9579</c:v>
                      </c:pt>
                      <c:pt idx="8291">
                        <c:v>9579</c:v>
                      </c:pt>
                      <c:pt idx="8292">
                        <c:v>9581</c:v>
                      </c:pt>
                      <c:pt idx="8293">
                        <c:v>9582</c:v>
                      </c:pt>
                      <c:pt idx="8294">
                        <c:v>9583</c:v>
                      </c:pt>
                      <c:pt idx="8295">
                        <c:v>9584</c:v>
                      </c:pt>
                      <c:pt idx="8296">
                        <c:v>9585</c:v>
                      </c:pt>
                      <c:pt idx="8297">
                        <c:v>9586</c:v>
                      </c:pt>
                      <c:pt idx="8298">
                        <c:v>9587</c:v>
                      </c:pt>
                      <c:pt idx="8299">
                        <c:v>9588</c:v>
                      </c:pt>
                      <c:pt idx="8300">
                        <c:v>9589</c:v>
                      </c:pt>
                      <c:pt idx="8301">
                        <c:v>9590</c:v>
                      </c:pt>
                      <c:pt idx="8302">
                        <c:v>9591</c:v>
                      </c:pt>
                      <c:pt idx="8303">
                        <c:v>9592</c:v>
                      </c:pt>
                      <c:pt idx="8304">
                        <c:v>9593</c:v>
                      </c:pt>
                      <c:pt idx="8305">
                        <c:v>9594</c:v>
                      </c:pt>
                      <c:pt idx="8306">
                        <c:v>9595</c:v>
                      </c:pt>
                      <c:pt idx="8307">
                        <c:v>9596</c:v>
                      </c:pt>
                      <c:pt idx="8308">
                        <c:v>9597</c:v>
                      </c:pt>
                      <c:pt idx="8309">
                        <c:v>9598</c:v>
                      </c:pt>
                      <c:pt idx="8310">
                        <c:v>9599</c:v>
                      </c:pt>
                      <c:pt idx="8311">
                        <c:v>9600</c:v>
                      </c:pt>
                      <c:pt idx="8312">
                        <c:v>9601</c:v>
                      </c:pt>
                      <c:pt idx="8313">
                        <c:v>9602</c:v>
                      </c:pt>
                      <c:pt idx="8314">
                        <c:v>9603</c:v>
                      </c:pt>
                      <c:pt idx="8315">
                        <c:v>9604</c:v>
                      </c:pt>
                      <c:pt idx="8316">
                        <c:v>9605</c:v>
                      </c:pt>
                      <c:pt idx="8317">
                        <c:v>9606</c:v>
                      </c:pt>
                      <c:pt idx="8318">
                        <c:v>9607</c:v>
                      </c:pt>
                      <c:pt idx="8319">
                        <c:v>9608</c:v>
                      </c:pt>
                      <c:pt idx="8320">
                        <c:v>9609</c:v>
                      </c:pt>
                      <c:pt idx="8321">
                        <c:v>9610</c:v>
                      </c:pt>
                      <c:pt idx="8322">
                        <c:v>9611</c:v>
                      </c:pt>
                      <c:pt idx="8323">
                        <c:v>9612</c:v>
                      </c:pt>
                      <c:pt idx="8324">
                        <c:v>9613</c:v>
                      </c:pt>
                      <c:pt idx="8325">
                        <c:v>9614</c:v>
                      </c:pt>
                      <c:pt idx="8326">
                        <c:v>9615</c:v>
                      </c:pt>
                      <c:pt idx="8327">
                        <c:v>9616</c:v>
                      </c:pt>
                      <c:pt idx="8328">
                        <c:v>9617</c:v>
                      </c:pt>
                      <c:pt idx="8329">
                        <c:v>9618</c:v>
                      </c:pt>
                      <c:pt idx="8330">
                        <c:v>9619</c:v>
                      </c:pt>
                      <c:pt idx="8331">
                        <c:v>9620</c:v>
                      </c:pt>
                      <c:pt idx="8332">
                        <c:v>9621</c:v>
                      </c:pt>
                      <c:pt idx="8333">
                        <c:v>9622</c:v>
                      </c:pt>
                      <c:pt idx="8334">
                        <c:v>9623</c:v>
                      </c:pt>
                      <c:pt idx="8335">
                        <c:v>9624</c:v>
                      </c:pt>
                      <c:pt idx="8336">
                        <c:v>9625</c:v>
                      </c:pt>
                      <c:pt idx="8337">
                        <c:v>9626</c:v>
                      </c:pt>
                      <c:pt idx="8338">
                        <c:v>9627</c:v>
                      </c:pt>
                      <c:pt idx="8339">
                        <c:v>9628</c:v>
                      </c:pt>
                      <c:pt idx="8340">
                        <c:v>9629</c:v>
                      </c:pt>
                      <c:pt idx="8341">
                        <c:v>9629</c:v>
                      </c:pt>
                      <c:pt idx="8342">
                        <c:v>9630</c:v>
                      </c:pt>
                      <c:pt idx="8343">
                        <c:v>9630</c:v>
                      </c:pt>
                      <c:pt idx="8344">
                        <c:v>9631</c:v>
                      </c:pt>
                      <c:pt idx="8345">
                        <c:v>9632</c:v>
                      </c:pt>
                      <c:pt idx="8346">
                        <c:v>9633</c:v>
                      </c:pt>
                      <c:pt idx="8347">
                        <c:v>9634</c:v>
                      </c:pt>
                      <c:pt idx="8348">
                        <c:v>9635</c:v>
                      </c:pt>
                      <c:pt idx="8349">
                        <c:v>9636</c:v>
                      </c:pt>
                      <c:pt idx="8350">
                        <c:v>9637</c:v>
                      </c:pt>
                      <c:pt idx="8351">
                        <c:v>9638</c:v>
                      </c:pt>
                      <c:pt idx="8352">
                        <c:v>9639</c:v>
                      </c:pt>
                      <c:pt idx="8353">
                        <c:v>9641</c:v>
                      </c:pt>
                      <c:pt idx="8354">
                        <c:v>9642</c:v>
                      </c:pt>
                      <c:pt idx="8355">
                        <c:v>9643</c:v>
                      </c:pt>
                      <c:pt idx="8356">
                        <c:v>9644</c:v>
                      </c:pt>
                      <c:pt idx="8357">
                        <c:v>9645</c:v>
                      </c:pt>
                      <c:pt idx="8358">
                        <c:v>9646</c:v>
                      </c:pt>
                      <c:pt idx="8359">
                        <c:v>9647</c:v>
                      </c:pt>
                      <c:pt idx="8360">
                        <c:v>9648</c:v>
                      </c:pt>
                      <c:pt idx="8361">
                        <c:v>9649</c:v>
                      </c:pt>
                      <c:pt idx="8362">
                        <c:v>9650</c:v>
                      </c:pt>
                      <c:pt idx="8363">
                        <c:v>9651</c:v>
                      </c:pt>
                      <c:pt idx="8364">
                        <c:v>9652</c:v>
                      </c:pt>
                      <c:pt idx="8365">
                        <c:v>9653</c:v>
                      </c:pt>
                      <c:pt idx="8366">
                        <c:v>9654</c:v>
                      </c:pt>
                      <c:pt idx="8367">
                        <c:v>9655</c:v>
                      </c:pt>
                      <c:pt idx="8368">
                        <c:v>9656</c:v>
                      </c:pt>
                      <c:pt idx="8369">
                        <c:v>9657</c:v>
                      </c:pt>
                      <c:pt idx="8370">
                        <c:v>9658</c:v>
                      </c:pt>
                      <c:pt idx="8371">
                        <c:v>9659</c:v>
                      </c:pt>
                      <c:pt idx="8372">
                        <c:v>9660</c:v>
                      </c:pt>
                      <c:pt idx="8373">
                        <c:v>9661</c:v>
                      </c:pt>
                      <c:pt idx="8374">
                        <c:v>9662</c:v>
                      </c:pt>
                      <c:pt idx="8375">
                        <c:v>9663</c:v>
                      </c:pt>
                      <c:pt idx="8376">
                        <c:v>9664</c:v>
                      </c:pt>
                      <c:pt idx="8377">
                        <c:v>9665</c:v>
                      </c:pt>
                      <c:pt idx="8378">
                        <c:v>9666</c:v>
                      </c:pt>
                      <c:pt idx="8379">
                        <c:v>9667</c:v>
                      </c:pt>
                      <c:pt idx="8380">
                        <c:v>9668</c:v>
                      </c:pt>
                      <c:pt idx="8381">
                        <c:v>9669</c:v>
                      </c:pt>
                      <c:pt idx="8382">
                        <c:v>9670</c:v>
                      </c:pt>
                      <c:pt idx="8383">
                        <c:v>9671</c:v>
                      </c:pt>
                      <c:pt idx="8384">
                        <c:v>9672</c:v>
                      </c:pt>
                      <c:pt idx="8385">
                        <c:v>9673</c:v>
                      </c:pt>
                      <c:pt idx="8386">
                        <c:v>9674</c:v>
                      </c:pt>
                      <c:pt idx="8387">
                        <c:v>9675</c:v>
                      </c:pt>
                      <c:pt idx="8388">
                        <c:v>9676</c:v>
                      </c:pt>
                      <c:pt idx="8389">
                        <c:v>9677</c:v>
                      </c:pt>
                      <c:pt idx="8390">
                        <c:v>9678</c:v>
                      </c:pt>
                      <c:pt idx="8391">
                        <c:v>9679</c:v>
                      </c:pt>
                      <c:pt idx="8392">
                        <c:v>9680</c:v>
                      </c:pt>
                      <c:pt idx="8393">
                        <c:v>9681</c:v>
                      </c:pt>
                      <c:pt idx="8394">
                        <c:v>9682</c:v>
                      </c:pt>
                      <c:pt idx="8395">
                        <c:v>9683</c:v>
                      </c:pt>
                      <c:pt idx="8396">
                        <c:v>9684</c:v>
                      </c:pt>
                      <c:pt idx="8397">
                        <c:v>9685</c:v>
                      </c:pt>
                      <c:pt idx="8398">
                        <c:v>9686</c:v>
                      </c:pt>
                      <c:pt idx="8399">
                        <c:v>9687</c:v>
                      </c:pt>
                      <c:pt idx="8400">
                        <c:v>9688</c:v>
                      </c:pt>
                      <c:pt idx="8401">
                        <c:v>9689</c:v>
                      </c:pt>
                      <c:pt idx="8402">
                        <c:v>9690</c:v>
                      </c:pt>
                      <c:pt idx="8403">
                        <c:v>9691</c:v>
                      </c:pt>
                      <c:pt idx="8404">
                        <c:v>9692</c:v>
                      </c:pt>
                      <c:pt idx="8405">
                        <c:v>9693</c:v>
                      </c:pt>
                      <c:pt idx="8406">
                        <c:v>9694</c:v>
                      </c:pt>
                      <c:pt idx="8407">
                        <c:v>9695</c:v>
                      </c:pt>
                      <c:pt idx="8408">
                        <c:v>9696</c:v>
                      </c:pt>
                      <c:pt idx="8409">
                        <c:v>9697</c:v>
                      </c:pt>
                      <c:pt idx="8410">
                        <c:v>9697</c:v>
                      </c:pt>
                      <c:pt idx="8411">
                        <c:v>9698</c:v>
                      </c:pt>
                      <c:pt idx="8412">
                        <c:v>9699</c:v>
                      </c:pt>
                      <c:pt idx="8413">
                        <c:v>9700</c:v>
                      </c:pt>
                      <c:pt idx="8414">
                        <c:v>9701</c:v>
                      </c:pt>
                      <c:pt idx="8415">
                        <c:v>9701</c:v>
                      </c:pt>
                      <c:pt idx="8416">
                        <c:v>9702</c:v>
                      </c:pt>
                      <c:pt idx="8417">
                        <c:v>9703</c:v>
                      </c:pt>
                      <c:pt idx="8418">
                        <c:v>9704</c:v>
                      </c:pt>
                      <c:pt idx="8419">
                        <c:v>9705</c:v>
                      </c:pt>
                      <c:pt idx="8420">
                        <c:v>9706</c:v>
                      </c:pt>
                      <c:pt idx="8421">
                        <c:v>9707</c:v>
                      </c:pt>
                      <c:pt idx="8422">
                        <c:v>9708</c:v>
                      </c:pt>
                      <c:pt idx="8423">
                        <c:v>9709</c:v>
                      </c:pt>
                      <c:pt idx="8424">
                        <c:v>9710</c:v>
                      </c:pt>
                      <c:pt idx="8425">
                        <c:v>9711</c:v>
                      </c:pt>
                      <c:pt idx="8426">
                        <c:v>9712</c:v>
                      </c:pt>
                      <c:pt idx="8427">
                        <c:v>9713</c:v>
                      </c:pt>
                      <c:pt idx="8428">
                        <c:v>9714</c:v>
                      </c:pt>
                      <c:pt idx="8429">
                        <c:v>9715</c:v>
                      </c:pt>
                      <c:pt idx="8430">
                        <c:v>9717</c:v>
                      </c:pt>
                      <c:pt idx="8431">
                        <c:v>9718</c:v>
                      </c:pt>
                      <c:pt idx="8432">
                        <c:v>9719</c:v>
                      </c:pt>
                      <c:pt idx="8433">
                        <c:v>9720</c:v>
                      </c:pt>
                      <c:pt idx="8434">
                        <c:v>9721</c:v>
                      </c:pt>
                      <c:pt idx="8435">
                        <c:v>9722</c:v>
                      </c:pt>
                      <c:pt idx="8436">
                        <c:v>9723</c:v>
                      </c:pt>
                      <c:pt idx="8437">
                        <c:v>9723</c:v>
                      </c:pt>
                      <c:pt idx="8438">
                        <c:v>9724</c:v>
                      </c:pt>
                      <c:pt idx="8439">
                        <c:v>9724</c:v>
                      </c:pt>
                      <c:pt idx="8440">
                        <c:v>9725</c:v>
                      </c:pt>
                      <c:pt idx="8441">
                        <c:v>9726</c:v>
                      </c:pt>
                      <c:pt idx="8442">
                        <c:v>9727</c:v>
                      </c:pt>
                      <c:pt idx="8443">
                        <c:v>9728</c:v>
                      </c:pt>
                      <c:pt idx="8444">
                        <c:v>9729</c:v>
                      </c:pt>
                      <c:pt idx="8445">
                        <c:v>9730</c:v>
                      </c:pt>
                      <c:pt idx="8446">
                        <c:v>9731</c:v>
                      </c:pt>
                      <c:pt idx="8447">
                        <c:v>9732</c:v>
                      </c:pt>
                      <c:pt idx="8448">
                        <c:v>9733</c:v>
                      </c:pt>
                      <c:pt idx="8449">
                        <c:v>9734</c:v>
                      </c:pt>
                      <c:pt idx="8450">
                        <c:v>9735</c:v>
                      </c:pt>
                      <c:pt idx="8451">
                        <c:v>9736</c:v>
                      </c:pt>
                      <c:pt idx="8452">
                        <c:v>9737</c:v>
                      </c:pt>
                      <c:pt idx="8453">
                        <c:v>9738</c:v>
                      </c:pt>
                      <c:pt idx="8454">
                        <c:v>9738</c:v>
                      </c:pt>
                      <c:pt idx="8455">
                        <c:v>9739</c:v>
                      </c:pt>
                      <c:pt idx="8456">
                        <c:v>9739</c:v>
                      </c:pt>
                      <c:pt idx="8457">
                        <c:v>9740</c:v>
                      </c:pt>
                      <c:pt idx="8458">
                        <c:v>9741</c:v>
                      </c:pt>
                      <c:pt idx="8459">
                        <c:v>9742</c:v>
                      </c:pt>
                      <c:pt idx="8460">
                        <c:v>9743</c:v>
                      </c:pt>
                      <c:pt idx="8461">
                        <c:v>9744</c:v>
                      </c:pt>
                      <c:pt idx="8462">
                        <c:v>9745</c:v>
                      </c:pt>
                      <c:pt idx="8463">
                        <c:v>9746</c:v>
                      </c:pt>
                      <c:pt idx="8464">
                        <c:v>9747</c:v>
                      </c:pt>
                      <c:pt idx="8465">
                        <c:v>9748</c:v>
                      </c:pt>
                      <c:pt idx="8466">
                        <c:v>9749</c:v>
                      </c:pt>
                      <c:pt idx="8467">
                        <c:v>9750</c:v>
                      </c:pt>
                      <c:pt idx="8468">
                        <c:v>9751</c:v>
                      </c:pt>
                      <c:pt idx="8469">
                        <c:v>9753</c:v>
                      </c:pt>
                      <c:pt idx="8470">
                        <c:v>9754</c:v>
                      </c:pt>
                      <c:pt idx="8471">
                        <c:v>9755</c:v>
                      </c:pt>
                      <c:pt idx="8472">
                        <c:v>9756</c:v>
                      </c:pt>
                      <c:pt idx="8473">
                        <c:v>9757</c:v>
                      </c:pt>
                      <c:pt idx="8474">
                        <c:v>9759</c:v>
                      </c:pt>
                      <c:pt idx="8475">
                        <c:v>9760</c:v>
                      </c:pt>
                      <c:pt idx="8476">
                        <c:v>9761</c:v>
                      </c:pt>
                      <c:pt idx="8477">
                        <c:v>9762</c:v>
                      </c:pt>
                      <c:pt idx="8478">
                        <c:v>9763</c:v>
                      </c:pt>
                      <c:pt idx="8479">
                        <c:v>9764</c:v>
                      </c:pt>
                      <c:pt idx="8480">
                        <c:v>9765</c:v>
                      </c:pt>
                      <c:pt idx="8481">
                        <c:v>9766</c:v>
                      </c:pt>
                      <c:pt idx="8482">
                        <c:v>9767</c:v>
                      </c:pt>
                      <c:pt idx="8483">
                        <c:v>9768</c:v>
                      </c:pt>
                      <c:pt idx="8484">
                        <c:v>9769</c:v>
                      </c:pt>
                      <c:pt idx="8485">
                        <c:v>9770</c:v>
                      </c:pt>
                      <c:pt idx="8486">
                        <c:v>9771</c:v>
                      </c:pt>
                      <c:pt idx="8487">
                        <c:v>9772</c:v>
                      </c:pt>
                      <c:pt idx="8488">
                        <c:v>9773</c:v>
                      </c:pt>
                      <c:pt idx="8489">
                        <c:v>9774</c:v>
                      </c:pt>
                      <c:pt idx="8490">
                        <c:v>9775</c:v>
                      </c:pt>
                      <c:pt idx="8491">
                        <c:v>9776</c:v>
                      </c:pt>
                      <c:pt idx="8492">
                        <c:v>9777</c:v>
                      </c:pt>
                      <c:pt idx="8493">
                        <c:v>9778</c:v>
                      </c:pt>
                      <c:pt idx="8494">
                        <c:v>9779</c:v>
                      </c:pt>
                      <c:pt idx="8495">
                        <c:v>9780</c:v>
                      </c:pt>
                      <c:pt idx="8496">
                        <c:v>9781</c:v>
                      </c:pt>
                      <c:pt idx="8497">
                        <c:v>9782</c:v>
                      </c:pt>
                      <c:pt idx="8498">
                        <c:v>9783</c:v>
                      </c:pt>
                      <c:pt idx="8499">
                        <c:v>9784</c:v>
                      </c:pt>
                      <c:pt idx="8500">
                        <c:v>9785</c:v>
                      </c:pt>
                      <c:pt idx="8501">
                        <c:v>9786</c:v>
                      </c:pt>
                      <c:pt idx="8502">
                        <c:v>9787</c:v>
                      </c:pt>
                      <c:pt idx="8503">
                        <c:v>9788</c:v>
                      </c:pt>
                      <c:pt idx="8504">
                        <c:v>9789</c:v>
                      </c:pt>
                      <c:pt idx="8505">
                        <c:v>9790</c:v>
                      </c:pt>
                      <c:pt idx="8506">
                        <c:v>9791</c:v>
                      </c:pt>
                      <c:pt idx="8507">
                        <c:v>9792</c:v>
                      </c:pt>
                      <c:pt idx="8508">
                        <c:v>9793</c:v>
                      </c:pt>
                      <c:pt idx="8509">
                        <c:v>9794</c:v>
                      </c:pt>
                      <c:pt idx="8510">
                        <c:v>9795</c:v>
                      </c:pt>
                      <c:pt idx="8511">
                        <c:v>9796</c:v>
                      </c:pt>
                      <c:pt idx="8512">
                        <c:v>9798</c:v>
                      </c:pt>
                      <c:pt idx="8513">
                        <c:v>9799</c:v>
                      </c:pt>
                      <c:pt idx="8514">
                        <c:v>9800</c:v>
                      </c:pt>
                      <c:pt idx="8515">
                        <c:v>9801</c:v>
                      </c:pt>
                      <c:pt idx="8516">
                        <c:v>9802</c:v>
                      </c:pt>
                      <c:pt idx="8517">
                        <c:v>9803</c:v>
                      </c:pt>
                      <c:pt idx="8518">
                        <c:v>9804</c:v>
                      </c:pt>
                      <c:pt idx="8519">
                        <c:v>9805</c:v>
                      </c:pt>
                      <c:pt idx="8520">
                        <c:v>9805</c:v>
                      </c:pt>
                      <c:pt idx="8521">
                        <c:v>9806</c:v>
                      </c:pt>
                      <c:pt idx="8522">
                        <c:v>9806</c:v>
                      </c:pt>
                      <c:pt idx="8523">
                        <c:v>9807</c:v>
                      </c:pt>
                      <c:pt idx="8524">
                        <c:v>9807</c:v>
                      </c:pt>
                      <c:pt idx="8525">
                        <c:v>9808</c:v>
                      </c:pt>
                      <c:pt idx="8526">
                        <c:v>9808</c:v>
                      </c:pt>
                      <c:pt idx="8527">
                        <c:v>9809</c:v>
                      </c:pt>
                      <c:pt idx="8528">
                        <c:v>9810</c:v>
                      </c:pt>
                      <c:pt idx="8529">
                        <c:v>9811</c:v>
                      </c:pt>
                      <c:pt idx="8530">
                        <c:v>9812</c:v>
                      </c:pt>
                      <c:pt idx="8531">
                        <c:v>9813</c:v>
                      </c:pt>
                      <c:pt idx="8532">
                        <c:v>9813</c:v>
                      </c:pt>
                      <c:pt idx="8533">
                        <c:v>9814</c:v>
                      </c:pt>
                      <c:pt idx="8534">
                        <c:v>9814</c:v>
                      </c:pt>
                      <c:pt idx="8535">
                        <c:v>9815</c:v>
                      </c:pt>
                      <c:pt idx="8536">
                        <c:v>9816</c:v>
                      </c:pt>
                      <c:pt idx="8537">
                        <c:v>9817</c:v>
                      </c:pt>
                      <c:pt idx="8538">
                        <c:v>9818</c:v>
                      </c:pt>
                      <c:pt idx="8539">
                        <c:v>9819</c:v>
                      </c:pt>
                      <c:pt idx="8540">
                        <c:v>9820</c:v>
                      </c:pt>
                      <c:pt idx="8541">
                        <c:v>9821</c:v>
                      </c:pt>
                      <c:pt idx="8542">
                        <c:v>9822</c:v>
                      </c:pt>
                      <c:pt idx="8543">
                        <c:v>9824</c:v>
                      </c:pt>
                      <c:pt idx="8544">
                        <c:v>9825</c:v>
                      </c:pt>
                      <c:pt idx="8545">
                        <c:v>9826</c:v>
                      </c:pt>
                      <c:pt idx="8546">
                        <c:v>9827</c:v>
                      </c:pt>
                      <c:pt idx="8547">
                        <c:v>9828</c:v>
                      </c:pt>
                      <c:pt idx="8548">
                        <c:v>9829</c:v>
                      </c:pt>
                      <c:pt idx="8549">
                        <c:v>9830</c:v>
                      </c:pt>
                      <c:pt idx="8550">
                        <c:v>9831</c:v>
                      </c:pt>
                      <c:pt idx="8551">
                        <c:v>9832</c:v>
                      </c:pt>
                      <c:pt idx="8552">
                        <c:v>9833</c:v>
                      </c:pt>
                      <c:pt idx="8553">
                        <c:v>9834</c:v>
                      </c:pt>
                      <c:pt idx="8554">
                        <c:v>9835</c:v>
                      </c:pt>
                      <c:pt idx="8555">
                        <c:v>9837</c:v>
                      </c:pt>
                      <c:pt idx="8556">
                        <c:v>9838</c:v>
                      </c:pt>
                      <c:pt idx="8557">
                        <c:v>9839</c:v>
                      </c:pt>
                      <c:pt idx="8558">
                        <c:v>9840</c:v>
                      </c:pt>
                      <c:pt idx="8559">
                        <c:v>9841</c:v>
                      </c:pt>
                      <c:pt idx="8560">
                        <c:v>9842</c:v>
                      </c:pt>
                      <c:pt idx="8561">
                        <c:v>9843</c:v>
                      </c:pt>
                      <c:pt idx="8562">
                        <c:v>9844</c:v>
                      </c:pt>
                      <c:pt idx="8563">
                        <c:v>9845</c:v>
                      </c:pt>
                      <c:pt idx="8564">
                        <c:v>9846</c:v>
                      </c:pt>
                      <c:pt idx="8565">
                        <c:v>9847</c:v>
                      </c:pt>
                      <c:pt idx="8566">
                        <c:v>9848</c:v>
                      </c:pt>
                      <c:pt idx="8567">
                        <c:v>9849</c:v>
                      </c:pt>
                      <c:pt idx="8568">
                        <c:v>9850</c:v>
                      </c:pt>
                      <c:pt idx="8569">
                        <c:v>9850</c:v>
                      </c:pt>
                      <c:pt idx="8570">
                        <c:v>9851</c:v>
                      </c:pt>
                      <c:pt idx="8571">
                        <c:v>9851</c:v>
                      </c:pt>
                      <c:pt idx="8572">
                        <c:v>9852</c:v>
                      </c:pt>
                      <c:pt idx="8573">
                        <c:v>9852</c:v>
                      </c:pt>
                      <c:pt idx="8574">
                        <c:v>9853</c:v>
                      </c:pt>
                      <c:pt idx="8575">
                        <c:v>9854</c:v>
                      </c:pt>
                      <c:pt idx="8576">
                        <c:v>9855</c:v>
                      </c:pt>
                      <c:pt idx="8577">
                        <c:v>9855</c:v>
                      </c:pt>
                      <c:pt idx="8578">
                        <c:v>9856</c:v>
                      </c:pt>
                      <c:pt idx="8579">
                        <c:v>9857</c:v>
                      </c:pt>
                      <c:pt idx="8580">
                        <c:v>9858</c:v>
                      </c:pt>
                      <c:pt idx="8581">
                        <c:v>9859</c:v>
                      </c:pt>
                      <c:pt idx="8582">
                        <c:v>9860</c:v>
                      </c:pt>
                      <c:pt idx="8583">
                        <c:v>9861</c:v>
                      </c:pt>
                      <c:pt idx="8584">
                        <c:v>9862</c:v>
                      </c:pt>
                      <c:pt idx="8585">
                        <c:v>9863</c:v>
                      </c:pt>
                      <c:pt idx="8586">
                        <c:v>9863</c:v>
                      </c:pt>
                      <c:pt idx="8587">
                        <c:v>9864</c:v>
                      </c:pt>
                      <c:pt idx="8588">
                        <c:v>9864</c:v>
                      </c:pt>
                      <c:pt idx="8589">
                        <c:v>9865</c:v>
                      </c:pt>
                      <c:pt idx="8590">
                        <c:v>9866</c:v>
                      </c:pt>
                      <c:pt idx="8591">
                        <c:v>9867</c:v>
                      </c:pt>
                      <c:pt idx="8592">
                        <c:v>9868</c:v>
                      </c:pt>
                      <c:pt idx="8593">
                        <c:v>9869</c:v>
                      </c:pt>
                      <c:pt idx="8594">
                        <c:v>9870</c:v>
                      </c:pt>
                      <c:pt idx="8595">
                        <c:v>9871</c:v>
                      </c:pt>
                      <c:pt idx="8596">
                        <c:v>9872</c:v>
                      </c:pt>
                      <c:pt idx="8597">
                        <c:v>9873</c:v>
                      </c:pt>
                      <c:pt idx="8598">
                        <c:v>9874</c:v>
                      </c:pt>
                      <c:pt idx="8599">
                        <c:v>9875</c:v>
                      </c:pt>
                      <c:pt idx="8600">
                        <c:v>9876</c:v>
                      </c:pt>
                      <c:pt idx="8601">
                        <c:v>9877</c:v>
                      </c:pt>
                      <c:pt idx="8602">
                        <c:v>9878</c:v>
                      </c:pt>
                      <c:pt idx="8603">
                        <c:v>9879</c:v>
                      </c:pt>
                      <c:pt idx="8604">
                        <c:v>9880</c:v>
                      </c:pt>
                      <c:pt idx="8605">
                        <c:v>9881</c:v>
                      </c:pt>
                      <c:pt idx="8606">
                        <c:v>9882</c:v>
                      </c:pt>
                      <c:pt idx="8607">
                        <c:v>9883</c:v>
                      </c:pt>
                      <c:pt idx="8608">
                        <c:v>9884</c:v>
                      </c:pt>
                      <c:pt idx="8609">
                        <c:v>9885</c:v>
                      </c:pt>
                      <c:pt idx="8610">
                        <c:v>9886</c:v>
                      </c:pt>
                      <c:pt idx="8611">
                        <c:v>9886</c:v>
                      </c:pt>
                      <c:pt idx="8612">
                        <c:v>9887</c:v>
                      </c:pt>
                      <c:pt idx="8613">
                        <c:v>9887</c:v>
                      </c:pt>
                      <c:pt idx="8614">
                        <c:v>9888</c:v>
                      </c:pt>
                      <c:pt idx="8615">
                        <c:v>9889</c:v>
                      </c:pt>
                      <c:pt idx="8616">
                        <c:v>9890</c:v>
                      </c:pt>
                      <c:pt idx="8617">
                        <c:v>9891</c:v>
                      </c:pt>
                      <c:pt idx="8618">
                        <c:v>9892</c:v>
                      </c:pt>
                      <c:pt idx="8619">
                        <c:v>9893</c:v>
                      </c:pt>
                      <c:pt idx="8620">
                        <c:v>9894</c:v>
                      </c:pt>
                      <c:pt idx="8621">
                        <c:v>9896</c:v>
                      </c:pt>
                      <c:pt idx="8622">
                        <c:v>9897</c:v>
                      </c:pt>
                      <c:pt idx="8623">
                        <c:v>9898</c:v>
                      </c:pt>
                      <c:pt idx="8624">
                        <c:v>9899</c:v>
                      </c:pt>
                      <c:pt idx="8625">
                        <c:v>9900</c:v>
                      </c:pt>
                      <c:pt idx="8626">
                        <c:v>9901</c:v>
                      </c:pt>
                      <c:pt idx="8627">
                        <c:v>9902</c:v>
                      </c:pt>
                      <c:pt idx="8628">
                        <c:v>9903</c:v>
                      </c:pt>
                      <c:pt idx="8629">
                        <c:v>9904</c:v>
                      </c:pt>
                      <c:pt idx="8630">
                        <c:v>9905</c:v>
                      </c:pt>
                      <c:pt idx="8631">
                        <c:v>9906</c:v>
                      </c:pt>
                      <c:pt idx="8632">
                        <c:v>9906</c:v>
                      </c:pt>
                      <c:pt idx="8633">
                        <c:v>9907</c:v>
                      </c:pt>
                      <c:pt idx="8634">
                        <c:v>9907</c:v>
                      </c:pt>
                      <c:pt idx="8635">
                        <c:v>9908</c:v>
                      </c:pt>
                      <c:pt idx="8636">
                        <c:v>9909</c:v>
                      </c:pt>
                      <c:pt idx="8637">
                        <c:v>9910</c:v>
                      </c:pt>
                      <c:pt idx="8638">
                        <c:v>9911</c:v>
                      </c:pt>
                      <c:pt idx="8639">
                        <c:v>9912</c:v>
                      </c:pt>
                      <c:pt idx="8640">
                        <c:v>9913</c:v>
                      </c:pt>
                      <c:pt idx="8641">
                        <c:v>9914</c:v>
                      </c:pt>
                      <c:pt idx="8642">
                        <c:v>9915</c:v>
                      </c:pt>
                      <c:pt idx="8643">
                        <c:v>9916</c:v>
                      </c:pt>
                      <c:pt idx="8644">
                        <c:v>9917</c:v>
                      </c:pt>
                      <c:pt idx="8645">
                        <c:v>9918</c:v>
                      </c:pt>
                      <c:pt idx="8646">
                        <c:v>9919</c:v>
                      </c:pt>
                      <c:pt idx="8647">
                        <c:v>9920</c:v>
                      </c:pt>
                      <c:pt idx="8648">
                        <c:v>9921</c:v>
                      </c:pt>
                      <c:pt idx="8649">
                        <c:v>9921</c:v>
                      </c:pt>
                      <c:pt idx="8650">
                        <c:v>9922</c:v>
                      </c:pt>
                      <c:pt idx="8651">
                        <c:v>9922</c:v>
                      </c:pt>
                      <c:pt idx="8652">
                        <c:v>9923</c:v>
                      </c:pt>
                      <c:pt idx="8653">
                        <c:v>9924</c:v>
                      </c:pt>
                      <c:pt idx="8654">
                        <c:v>9925</c:v>
                      </c:pt>
                      <c:pt idx="8655">
                        <c:v>9926</c:v>
                      </c:pt>
                      <c:pt idx="8656">
                        <c:v>9927</c:v>
                      </c:pt>
                      <c:pt idx="8657">
                        <c:v>9928</c:v>
                      </c:pt>
                      <c:pt idx="8658">
                        <c:v>9929</c:v>
                      </c:pt>
                      <c:pt idx="8659">
                        <c:v>9930</c:v>
                      </c:pt>
                      <c:pt idx="8660">
                        <c:v>9931</c:v>
                      </c:pt>
                      <c:pt idx="8661">
                        <c:v>9932</c:v>
                      </c:pt>
                      <c:pt idx="8662">
                        <c:v>9933</c:v>
                      </c:pt>
                      <c:pt idx="8663">
                        <c:v>9934</c:v>
                      </c:pt>
                      <c:pt idx="8664">
                        <c:v>9935</c:v>
                      </c:pt>
                      <c:pt idx="8665">
                        <c:v>9936</c:v>
                      </c:pt>
                      <c:pt idx="8666">
                        <c:v>9937</c:v>
                      </c:pt>
                      <c:pt idx="8667">
                        <c:v>9938</c:v>
                      </c:pt>
                      <c:pt idx="8668">
                        <c:v>9939</c:v>
                      </c:pt>
                      <c:pt idx="8669">
                        <c:v>9940</c:v>
                      </c:pt>
                      <c:pt idx="8670">
                        <c:v>9941</c:v>
                      </c:pt>
                      <c:pt idx="8671">
                        <c:v>9942</c:v>
                      </c:pt>
                      <c:pt idx="8672">
                        <c:v>9943</c:v>
                      </c:pt>
                      <c:pt idx="8673">
                        <c:v>9944</c:v>
                      </c:pt>
                      <c:pt idx="8674">
                        <c:v>9945</c:v>
                      </c:pt>
                      <c:pt idx="8675">
                        <c:v>9947</c:v>
                      </c:pt>
                      <c:pt idx="8676">
                        <c:v>9948</c:v>
                      </c:pt>
                      <c:pt idx="8677">
                        <c:v>9949</c:v>
                      </c:pt>
                      <c:pt idx="8678">
                        <c:v>9950</c:v>
                      </c:pt>
                      <c:pt idx="8679">
                        <c:v>9952</c:v>
                      </c:pt>
                      <c:pt idx="8680">
                        <c:v>9953</c:v>
                      </c:pt>
                      <c:pt idx="8681">
                        <c:v>9954</c:v>
                      </c:pt>
                      <c:pt idx="8682">
                        <c:v>9955</c:v>
                      </c:pt>
                      <c:pt idx="8683">
                        <c:v>9955</c:v>
                      </c:pt>
                      <c:pt idx="8684">
                        <c:v>9956</c:v>
                      </c:pt>
                      <c:pt idx="8685">
                        <c:v>9956</c:v>
                      </c:pt>
                      <c:pt idx="8686">
                        <c:v>9957</c:v>
                      </c:pt>
                      <c:pt idx="8687">
                        <c:v>9958</c:v>
                      </c:pt>
                      <c:pt idx="8688">
                        <c:v>9959</c:v>
                      </c:pt>
                      <c:pt idx="8689">
                        <c:v>9961</c:v>
                      </c:pt>
                      <c:pt idx="8690">
                        <c:v>9962</c:v>
                      </c:pt>
                      <c:pt idx="8691">
                        <c:v>9963</c:v>
                      </c:pt>
                      <c:pt idx="8692">
                        <c:v>9964</c:v>
                      </c:pt>
                      <c:pt idx="8693">
                        <c:v>9965</c:v>
                      </c:pt>
                      <c:pt idx="8694">
                        <c:v>9966</c:v>
                      </c:pt>
                      <c:pt idx="8695">
                        <c:v>9967</c:v>
                      </c:pt>
                      <c:pt idx="8696">
                        <c:v>9968</c:v>
                      </c:pt>
                      <c:pt idx="8697">
                        <c:v>9969</c:v>
                      </c:pt>
                      <c:pt idx="8698">
                        <c:v>9970</c:v>
                      </c:pt>
                      <c:pt idx="8699">
                        <c:v>9971</c:v>
                      </c:pt>
                      <c:pt idx="8700">
                        <c:v>9972</c:v>
                      </c:pt>
                      <c:pt idx="8701">
                        <c:v>9973</c:v>
                      </c:pt>
                      <c:pt idx="8702">
                        <c:v>9974</c:v>
                      </c:pt>
                      <c:pt idx="8703">
                        <c:v>9975</c:v>
                      </c:pt>
                      <c:pt idx="8704">
                        <c:v>9976</c:v>
                      </c:pt>
                      <c:pt idx="8705">
                        <c:v>9977</c:v>
                      </c:pt>
                      <c:pt idx="8706">
                        <c:v>9978</c:v>
                      </c:pt>
                      <c:pt idx="8707">
                        <c:v>9979</c:v>
                      </c:pt>
                      <c:pt idx="8708">
                        <c:v>9980</c:v>
                      </c:pt>
                      <c:pt idx="8709">
                        <c:v>9981</c:v>
                      </c:pt>
                      <c:pt idx="8710">
                        <c:v>9981</c:v>
                      </c:pt>
                      <c:pt idx="8711">
                        <c:v>9982</c:v>
                      </c:pt>
                      <c:pt idx="8712">
                        <c:v>9983</c:v>
                      </c:pt>
                      <c:pt idx="8713">
                        <c:v>9983</c:v>
                      </c:pt>
                      <c:pt idx="8714">
                        <c:v>9984</c:v>
                      </c:pt>
                      <c:pt idx="8715">
                        <c:v>9985</c:v>
                      </c:pt>
                      <c:pt idx="8716">
                        <c:v>9986</c:v>
                      </c:pt>
                      <c:pt idx="8717">
                        <c:v>9987</c:v>
                      </c:pt>
                      <c:pt idx="8718">
                        <c:v>9988</c:v>
                      </c:pt>
                      <c:pt idx="8719">
                        <c:v>9989</c:v>
                      </c:pt>
                      <c:pt idx="8720">
                        <c:v>9990</c:v>
                      </c:pt>
                      <c:pt idx="8721">
                        <c:v>9991</c:v>
                      </c:pt>
                      <c:pt idx="8722">
                        <c:v>9992</c:v>
                      </c:pt>
                      <c:pt idx="8723">
                        <c:v>9993</c:v>
                      </c:pt>
                      <c:pt idx="8724">
                        <c:v>9994</c:v>
                      </c:pt>
                      <c:pt idx="8725">
                        <c:v>9995</c:v>
                      </c:pt>
                      <c:pt idx="8726">
                        <c:v>9996</c:v>
                      </c:pt>
                      <c:pt idx="8727">
                        <c:v>9997</c:v>
                      </c:pt>
                      <c:pt idx="8728">
                        <c:v>9998</c:v>
                      </c:pt>
                      <c:pt idx="8729">
                        <c:v>9999</c:v>
                      </c:pt>
                      <c:pt idx="8730">
                        <c:v>10000</c:v>
                      </c:pt>
                      <c:pt idx="8731">
                        <c:v>10001</c:v>
                      </c:pt>
                      <c:pt idx="8732">
                        <c:v>10002</c:v>
                      </c:pt>
                      <c:pt idx="8733">
                        <c:v>10003</c:v>
                      </c:pt>
                      <c:pt idx="8734">
                        <c:v>10004</c:v>
                      </c:pt>
                      <c:pt idx="8735">
                        <c:v>10005</c:v>
                      </c:pt>
                      <c:pt idx="8736">
                        <c:v>10006</c:v>
                      </c:pt>
                      <c:pt idx="8737">
                        <c:v>10007</c:v>
                      </c:pt>
                      <c:pt idx="8738">
                        <c:v>10008</c:v>
                      </c:pt>
                      <c:pt idx="8739">
                        <c:v>10009</c:v>
                      </c:pt>
                      <c:pt idx="8740">
                        <c:v>10010</c:v>
                      </c:pt>
                      <c:pt idx="8741">
                        <c:v>10011</c:v>
                      </c:pt>
                      <c:pt idx="8742">
                        <c:v>10012</c:v>
                      </c:pt>
                      <c:pt idx="8743">
                        <c:v>10013</c:v>
                      </c:pt>
                      <c:pt idx="8744">
                        <c:v>10014</c:v>
                      </c:pt>
                      <c:pt idx="8745">
                        <c:v>10015</c:v>
                      </c:pt>
                      <c:pt idx="8746">
                        <c:v>10016</c:v>
                      </c:pt>
                      <c:pt idx="8747">
                        <c:v>10017</c:v>
                      </c:pt>
                      <c:pt idx="8748">
                        <c:v>10018</c:v>
                      </c:pt>
                      <c:pt idx="8749">
                        <c:v>10019</c:v>
                      </c:pt>
                      <c:pt idx="8750">
                        <c:v>10020</c:v>
                      </c:pt>
                      <c:pt idx="8751">
                        <c:v>10021</c:v>
                      </c:pt>
                      <c:pt idx="8752">
                        <c:v>10022</c:v>
                      </c:pt>
                      <c:pt idx="8753">
                        <c:v>10023</c:v>
                      </c:pt>
                      <c:pt idx="8754">
                        <c:v>10024</c:v>
                      </c:pt>
                      <c:pt idx="8755">
                        <c:v>10025</c:v>
                      </c:pt>
                      <c:pt idx="8756">
                        <c:v>10025</c:v>
                      </c:pt>
                      <c:pt idx="8757">
                        <c:v>10026</c:v>
                      </c:pt>
                      <c:pt idx="8758">
                        <c:v>10026</c:v>
                      </c:pt>
                      <c:pt idx="8759">
                        <c:v>10027</c:v>
                      </c:pt>
                      <c:pt idx="8760">
                        <c:v>10028</c:v>
                      </c:pt>
                      <c:pt idx="8761">
                        <c:v>10029</c:v>
                      </c:pt>
                      <c:pt idx="8762">
                        <c:v>10030</c:v>
                      </c:pt>
                      <c:pt idx="8763">
                        <c:v>10031</c:v>
                      </c:pt>
                      <c:pt idx="8764">
                        <c:v>10032</c:v>
                      </c:pt>
                      <c:pt idx="8765">
                        <c:v>10033</c:v>
                      </c:pt>
                      <c:pt idx="8766">
                        <c:v>10034</c:v>
                      </c:pt>
                      <c:pt idx="8767">
                        <c:v>10035</c:v>
                      </c:pt>
                      <c:pt idx="8768">
                        <c:v>10036</c:v>
                      </c:pt>
                      <c:pt idx="8769">
                        <c:v>10037</c:v>
                      </c:pt>
                      <c:pt idx="8770">
                        <c:v>10038</c:v>
                      </c:pt>
                      <c:pt idx="8771">
                        <c:v>10039</c:v>
                      </c:pt>
                      <c:pt idx="8772">
                        <c:v>10040</c:v>
                      </c:pt>
                      <c:pt idx="8773">
                        <c:v>10041</c:v>
                      </c:pt>
                      <c:pt idx="8774">
                        <c:v>10042</c:v>
                      </c:pt>
                      <c:pt idx="8775">
                        <c:v>10043</c:v>
                      </c:pt>
                      <c:pt idx="8776">
                        <c:v>10044</c:v>
                      </c:pt>
                      <c:pt idx="8777">
                        <c:v>10045</c:v>
                      </c:pt>
                      <c:pt idx="8778">
                        <c:v>10046</c:v>
                      </c:pt>
                      <c:pt idx="8779">
                        <c:v>10047</c:v>
                      </c:pt>
                      <c:pt idx="8780">
                        <c:v>10048</c:v>
                      </c:pt>
                      <c:pt idx="8781">
                        <c:v>10049</c:v>
                      </c:pt>
                      <c:pt idx="8782">
                        <c:v>10050</c:v>
                      </c:pt>
                      <c:pt idx="8783">
                        <c:v>10051</c:v>
                      </c:pt>
                      <c:pt idx="8784">
                        <c:v>10052</c:v>
                      </c:pt>
                      <c:pt idx="8785">
                        <c:v>10053</c:v>
                      </c:pt>
                      <c:pt idx="8786">
                        <c:v>10054</c:v>
                      </c:pt>
                      <c:pt idx="8787">
                        <c:v>10055</c:v>
                      </c:pt>
                      <c:pt idx="8788">
                        <c:v>10056</c:v>
                      </c:pt>
                      <c:pt idx="8789">
                        <c:v>10057</c:v>
                      </c:pt>
                      <c:pt idx="8790">
                        <c:v>10059</c:v>
                      </c:pt>
                      <c:pt idx="8791">
                        <c:v>10060</c:v>
                      </c:pt>
                      <c:pt idx="8792">
                        <c:v>10061</c:v>
                      </c:pt>
                      <c:pt idx="8793">
                        <c:v>10062</c:v>
                      </c:pt>
                      <c:pt idx="8794">
                        <c:v>10063</c:v>
                      </c:pt>
                      <c:pt idx="8795">
                        <c:v>10064</c:v>
                      </c:pt>
                      <c:pt idx="8796">
                        <c:v>10065</c:v>
                      </c:pt>
                      <c:pt idx="8797">
                        <c:v>10066</c:v>
                      </c:pt>
                      <c:pt idx="8798">
                        <c:v>10067</c:v>
                      </c:pt>
                      <c:pt idx="8799">
                        <c:v>10068</c:v>
                      </c:pt>
                      <c:pt idx="8800">
                        <c:v>10069</c:v>
                      </c:pt>
                      <c:pt idx="8801">
                        <c:v>10070</c:v>
                      </c:pt>
                      <c:pt idx="8802">
                        <c:v>10070</c:v>
                      </c:pt>
                      <c:pt idx="8803">
                        <c:v>10071</c:v>
                      </c:pt>
                      <c:pt idx="8804">
                        <c:v>10071</c:v>
                      </c:pt>
                      <c:pt idx="8805">
                        <c:v>10072</c:v>
                      </c:pt>
                      <c:pt idx="8806">
                        <c:v>10073</c:v>
                      </c:pt>
                      <c:pt idx="8807">
                        <c:v>10074</c:v>
                      </c:pt>
                      <c:pt idx="8808">
                        <c:v>10075</c:v>
                      </c:pt>
                      <c:pt idx="8809">
                        <c:v>10076</c:v>
                      </c:pt>
                      <c:pt idx="8810">
                        <c:v>10077</c:v>
                      </c:pt>
                      <c:pt idx="8811">
                        <c:v>10078</c:v>
                      </c:pt>
                      <c:pt idx="8812">
                        <c:v>10079</c:v>
                      </c:pt>
                      <c:pt idx="8813">
                        <c:v>10080</c:v>
                      </c:pt>
                      <c:pt idx="8814">
                        <c:v>10080</c:v>
                      </c:pt>
                      <c:pt idx="8815">
                        <c:v>10081</c:v>
                      </c:pt>
                      <c:pt idx="8816">
                        <c:v>10081</c:v>
                      </c:pt>
                      <c:pt idx="8817">
                        <c:v>10082</c:v>
                      </c:pt>
                      <c:pt idx="8818">
                        <c:v>10083</c:v>
                      </c:pt>
                      <c:pt idx="8819">
                        <c:v>10084</c:v>
                      </c:pt>
                      <c:pt idx="8820">
                        <c:v>10085</c:v>
                      </c:pt>
                      <c:pt idx="8821">
                        <c:v>10086</c:v>
                      </c:pt>
                      <c:pt idx="8822">
                        <c:v>10087</c:v>
                      </c:pt>
                      <c:pt idx="8823">
                        <c:v>10088</c:v>
                      </c:pt>
                      <c:pt idx="8824">
                        <c:v>10089</c:v>
                      </c:pt>
                      <c:pt idx="8825">
                        <c:v>10090</c:v>
                      </c:pt>
                      <c:pt idx="8826">
                        <c:v>10091</c:v>
                      </c:pt>
                      <c:pt idx="8827">
                        <c:v>10092</c:v>
                      </c:pt>
                      <c:pt idx="8828">
                        <c:v>10093</c:v>
                      </c:pt>
                      <c:pt idx="8829">
                        <c:v>10094</c:v>
                      </c:pt>
                      <c:pt idx="8830">
                        <c:v>10094</c:v>
                      </c:pt>
                      <c:pt idx="8831">
                        <c:v>10095</c:v>
                      </c:pt>
                      <c:pt idx="8832">
                        <c:v>10095</c:v>
                      </c:pt>
                      <c:pt idx="8833">
                        <c:v>10096</c:v>
                      </c:pt>
                      <c:pt idx="8834">
                        <c:v>10097</c:v>
                      </c:pt>
                      <c:pt idx="8835">
                        <c:v>10098</c:v>
                      </c:pt>
                      <c:pt idx="8836">
                        <c:v>10099</c:v>
                      </c:pt>
                      <c:pt idx="8837">
                        <c:v>10100</c:v>
                      </c:pt>
                      <c:pt idx="8838">
                        <c:v>10102</c:v>
                      </c:pt>
                      <c:pt idx="8839">
                        <c:v>10103</c:v>
                      </c:pt>
                      <c:pt idx="8840">
                        <c:v>10104</c:v>
                      </c:pt>
                      <c:pt idx="8841">
                        <c:v>10105</c:v>
                      </c:pt>
                      <c:pt idx="8842">
                        <c:v>10106</c:v>
                      </c:pt>
                      <c:pt idx="8843">
                        <c:v>10107</c:v>
                      </c:pt>
                      <c:pt idx="8844">
                        <c:v>10108</c:v>
                      </c:pt>
                      <c:pt idx="8845">
                        <c:v>10109</c:v>
                      </c:pt>
                      <c:pt idx="8846">
                        <c:v>10110</c:v>
                      </c:pt>
                      <c:pt idx="8847">
                        <c:v>10111</c:v>
                      </c:pt>
                      <c:pt idx="8848">
                        <c:v>10112</c:v>
                      </c:pt>
                      <c:pt idx="8849">
                        <c:v>10114</c:v>
                      </c:pt>
                      <c:pt idx="8850">
                        <c:v>10115</c:v>
                      </c:pt>
                      <c:pt idx="8851">
                        <c:v>10116</c:v>
                      </c:pt>
                      <c:pt idx="8852">
                        <c:v>10116</c:v>
                      </c:pt>
                      <c:pt idx="8853">
                        <c:v>10117</c:v>
                      </c:pt>
                      <c:pt idx="8854">
                        <c:v>10117</c:v>
                      </c:pt>
                      <c:pt idx="8855">
                        <c:v>10118</c:v>
                      </c:pt>
                      <c:pt idx="8856">
                        <c:v>10119</c:v>
                      </c:pt>
                      <c:pt idx="8857">
                        <c:v>10120</c:v>
                      </c:pt>
                      <c:pt idx="8858">
                        <c:v>10121</c:v>
                      </c:pt>
                      <c:pt idx="8859">
                        <c:v>10122</c:v>
                      </c:pt>
                      <c:pt idx="8860">
                        <c:v>10123</c:v>
                      </c:pt>
                      <c:pt idx="8861">
                        <c:v>10124</c:v>
                      </c:pt>
                      <c:pt idx="8862">
                        <c:v>10125</c:v>
                      </c:pt>
                      <c:pt idx="8863">
                        <c:v>10127</c:v>
                      </c:pt>
                      <c:pt idx="8864">
                        <c:v>10128</c:v>
                      </c:pt>
                      <c:pt idx="8865">
                        <c:v>10129</c:v>
                      </c:pt>
                      <c:pt idx="8866">
                        <c:v>10130</c:v>
                      </c:pt>
                      <c:pt idx="8867">
                        <c:v>10131</c:v>
                      </c:pt>
                      <c:pt idx="8868">
                        <c:v>10132</c:v>
                      </c:pt>
                      <c:pt idx="8869">
                        <c:v>10133</c:v>
                      </c:pt>
                      <c:pt idx="8870">
                        <c:v>10134</c:v>
                      </c:pt>
                      <c:pt idx="8871">
                        <c:v>10135</c:v>
                      </c:pt>
                      <c:pt idx="8872">
                        <c:v>10136</c:v>
                      </c:pt>
                      <c:pt idx="8873">
                        <c:v>10137</c:v>
                      </c:pt>
                      <c:pt idx="8874">
                        <c:v>10138</c:v>
                      </c:pt>
                      <c:pt idx="8875">
                        <c:v>10139</c:v>
                      </c:pt>
                      <c:pt idx="8876">
                        <c:v>10140</c:v>
                      </c:pt>
                      <c:pt idx="8877">
                        <c:v>10141</c:v>
                      </c:pt>
                      <c:pt idx="8878">
                        <c:v>10142</c:v>
                      </c:pt>
                      <c:pt idx="8879">
                        <c:v>10143</c:v>
                      </c:pt>
                      <c:pt idx="8880">
                        <c:v>10144</c:v>
                      </c:pt>
                      <c:pt idx="8881">
                        <c:v>10145</c:v>
                      </c:pt>
                      <c:pt idx="8882">
                        <c:v>10146</c:v>
                      </c:pt>
                      <c:pt idx="8883">
                        <c:v>10147</c:v>
                      </c:pt>
                      <c:pt idx="8884">
                        <c:v>10148</c:v>
                      </c:pt>
                      <c:pt idx="8885">
                        <c:v>10149</c:v>
                      </c:pt>
                      <c:pt idx="8886">
                        <c:v>10150</c:v>
                      </c:pt>
                      <c:pt idx="8887">
                        <c:v>10151</c:v>
                      </c:pt>
                      <c:pt idx="8888">
                        <c:v>10152</c:v>
                      </c:pt>
                      <c:pt idx="8889">
                        <c:v>10153</c:v>
                      </c:pt>
                      <c:pt idx="8890">
                        <c:v>10154</c:v>
                      </c:pt>
                      <c:pt idx="8891">
                        <c:v>10155</c:v>
                      </c:pt>
                      <c:pt idx="8892">
                        <c:v>10156</c:v>
                      </c:pt>
                      <c:pt idx="8893">
                        <c:v>10157</c:v>
                      </c:pt>
                      <c:pt idx="8894">
                        <c:v>10158</c:v>
                      </c:pt>
                      <c:pt idx="8895">
                        <c:v>10159</c:v>
                      </c:pt>
                      <c:pt idx="8896">
                        <c:v>10160</c:v>
                      </c:pt>
                      <c:pt idx="8897">
                        <c:v>10161</c:v>
                      </c:pt>
                      <c:pt idx="8898">
                        <c:v>10162</c:v>
                      </c:pt>
                      <c:pt idx="8899">
                        <c:v>10163</c:v>
                      </c:pt>
                      <c:pt idx="8900">
                        <c:v>10163</c:v>
                      </c:pt>
                      <c:pt idx="8901">
                        <c:v>10164</c:v>
                      </c:pt>
                      <c:pt idx="8902">
                        <c:v>10164</c:v>
                      </c:pt>
                      <c:pt idx="8903">
                        <c:v>10165</c:v>
                      </c:pt>
                      <c:pt idx="8904">
                        <c:v>10166</c:v>
                      </c:pt>
                      <c:pt idx="8905">
                        <c:v>10167</c:v>
                      </c:pt>
                      <c:pt idx="8906">
                        <c:v>10168</c:v>
                      </c:pt>
                      <c:pt idx="8907">
                        <c:v>10169</c:v>
                      </c:pt>
                      <c:pt idx="8908">
                        <c:v>10170</c:v>
                      </c:pt>
                      <c:pt idx="8909">
                        <c:v>10171</c:v>
                      </c:pt>
                      <c:pt idx="8910">
                        <c:v>10172</c:v>
                      </c:pt>
                      <c:pt idx="8911">
                        <c:v>10173</c:v>
                      </c:pt>
                      <c:pt idx="8912">
                        <c:v>10174</c:v>
                      </c:pt>
                      <c:pt idx="8913">
                        <c:v>10175</c:v>
                      </c:pt>
                      <c:pt idx="8914">
                        <c:v>10176</c:v>
                      </c:pt>
                      <c:pt idx="8915">
                        <c:v>10177</c:v>
                      </c:pt>
                      <c:pt idx="8916">
                        <c:v>10179</c:v>
                      </c:pt>
                      <c:pt idx="8917">
                        <c:v>10180</c:v>
                      </c:pt>
                      <c:pt idx="8918">
                        <c:v>10181</c:v>
                      </c:pt>
                      <c:pt idx="8919">
                        <c:v>10182</c:v>
                      </c:pt>
                      <c:pt idx="8920">
                        <c:v>10183</c:v>
                      </c:pt>
                      <c:pt idx="8921">
                        <c:v>10184</c:v>
                      </c:pt>
                      <c:pt idx="8922">
                        <c:v>10184</c:v>
                      </c:pt>
                      <c:pt idx="8923">
                        <c:v>10185</c:v>
                      </c:pt>
                      <c:pt idx="8924">
                        <c:v>10185</c:v>
                      </c:pt>
                      <c:pt idx="8925">
                        <c:v>10186</c:v>
                      </c:pt>
                      <c:pt idx="8926">
                        <c:v>10187</c:v>
                      </c:pt>
                      <c:pt idx="8927">
                        <c:v>10188</c:v>
                      </c:pt>
                      <c:pt idx="8928">
                        <c:v>10189</c:v>
                      </c:pt>
                      <c:pt idx="8929">
                        <c:v>10190</c:v>
                      </c:pt>
                      <c:pt idx="8930">
                        <c:v>10191</c:v>
                      </c:pt>
                      <c:pt idx="8931">
                        <c:v>10193</c:v>
                      </c:pt>
                      <c:pt idx="8932">
                        <c:v>10194</c:v>
                      </c:pt>
                      <c:pt idx="8933">
                        <c:v>10195</c:v>
                      </c:pt>
                      <c:pt idx="8934">
                        <c:v>10196</c:v>
                      </c:pt>
                      <c:pt idx="8935">
                        <c:v>10197</c:v>
                      </c:pt>
                      <c:pt idx="8936">
                        <c:v>10198</c:v>
                      </c:pt>
                      <c:pt idx="8937">
                        <c:v>10199</c:v>
                      </c:pt>
                      <c:pt idx="8938">
                        <c:v>10200</c:v>
                      </c:pt>
                      <c:pt idx="8939">
                        <c:v>10201</c:v>
                      </c:pt>
                      <c:pt idx="8940">
                        <c:v>10202</c:v>
                      </c:pt>
                      <c:pt idx="8941">
                        <c:v>10203</c:v>
                      </c:pt>
                      <c:pt idx="8942">
                        <c:v>10203</c:v>
                      </c:pt>
                      <c:pt idx="8943">
                        <c:v>10204</c:v>
                      </c:pt>
                      <c:pt idx="8944">
                        <c:v>10204</c:v>
                      </c:pt>
                      <c:pt idx="8945">
                        <c:v>10205</c:v>
                      </c:pt>
                      <c:pt idx="8946">
                        <c:v>10206</c:v>
                      </c:pt>
                      <c:pt idx="8947">
                        <c:v>10207</c:v>
                      </c:pt>
                      <c:pt idx="8948">
                        <c:v>10208</c:v>
                      </c:pt>
                      <c:pt idx="8949">
                        <c:v>10209</c:v>
                      </c:pt>
                      <c:pt idx="8950">
                        <c:v>10210</c:v>
                      </c:pt>
                      <c:pt idx="8951">
                        <c:v>10210</c:v>
                      </c:pt>
                      <c:pt idx="8952">
                        <c:v>10211</c:v>
                      </c:pt>
                      <c:pt idx="8953">
                        <c:v>10211</c:v>
                      </c:pt>
                      <c:pt idx="8954">
                        <c:v>10212</c:v>
                      </c:pt>
                      <c:pt idx="8955">
                        <c:v>10213</c:v>
                      </c:pt>
                      <c:pt idx="8956">
                        <c:v>10214</c:v>
                      </c:pt>
                      <c:pt idx="8957">
                        <c:v>10215</c:v>
                      </c:pt>
                      <c:pt idx="8958">
                        <c:v>10216</c:v>
                      </c:pt>
                      <c:pt idx="8959">
                        <c:v>10217</c:v>
                      </c:pt>
                      <c:pt idx="8960">
                        <c:v>10218</c:v>
                      </c:pt>
                      <c:pt idx="8961">
                        <c:v>10219</c:v>
                      </c:pt>
                      <c:pt idx="8962">
                        <c:v>10220</c:v>
                      </c:pt>
                      <c:pt idx="8963">
                        <c:v>10221</c:v>
                      </c:pt>
                      <c:pt idx="8964">
                        <c:v>10222</c:v>
                      </c:pt>
                      <c:pt idx="8965">
                        <c:v>10222</c:v>
                      </c:pt>
                      <c:pt idx="8966">
                        <c:v>10223</c:v>
                      </c:pt>
                      <c:pt idx="8967">
                        <c:v>10223</c:v>
                      </c:pt>
                      <c:pt idx="8968">
                        <c:v>10224</c:v>
                      </c:pt>
                      <c:pt idx="8969">
                        <c:v>10225</c:v>
                      </c:pt>
                      <c:pt idx="8970">
                        <c:v>10226</c:v>
                      </c:pt>
                      <c:pt idx="8971">
                        <c:v>10227</c:v>
                      </c:pt>
                      <c:pt idx="8972">
                        <c:v>10228</c:v>
                      </c:pt>
                      <c:pt idx="8973">
                        <c:v>10229</c:v>
                      </c:pt>
                      <c:pt idx="8974">
                        <c:v>10229</c:v>
                      </c:pt>
                      <c:pt idx="8975">
                        <c:v>10230</c:v>
                      </c:pt>
                      <c:pt idx="8976">
                        <c:v>10230</c:v>
                      </c:pt>
                      <c:pt idx="8977">
                        <c:v>10231</c:v>
                      </c:pt>
                      <c:pt idx="8978">
                        <c:v>10232</c:v>
                      </c:pt>
                      <c:pt idx="8979">
                        <c:v>10233</c:v>
                      </c:pt>
                      <c:pt idx="8980">
                        <c:v>10234</c:v>
                      </c:pt>
                      <c:pt idx="8981">
                        <c:v>10235</c:v>
                      </c:pt>
                      <c:pt idx="8982">
                        <c:v>10236</c:v>
                      </c:pt>
                      <c:pt idx="8983">
                        <c:v>10237</c:v>
                      </c:pt>
                      <c:pt idx="8984">
                        <c:v>10238</c:v>
                      </c:pt>
                      <c:pt idx="8985">
                        <c:v>10239</c:v>
                      </c:pt>
                      <c:pt idx="8986">
                        <c:v>10240</c:v>
                      </c:pt>
                      <c:pt idx="8987">
                        <c:v>10241</c:v>
                      </c:pt>
                      <c:pt idx="8988">
                        <c:v>10242</c:v>
                      </c:pt>
                      <c:pt idx="8989">
                        <c:v>10243</c:v>
                      </c:pt>
                      <c:pt idx="8990">
                        <c:v>10244</c:v>
                      </c:pt>
                      <c:pt idx="8991">
                        <c:v>10245</c:v>
                      </c:pt>
                      <c:pt idx="8992">
                        <c:v>10247</c:v>
                      </c:pt>
                      <c:pt idx="8993">
                        <c:v>10249</c:v>
                      </c:pt>
                      <c:pt idx="8994">
                        <c:v>10251</c:v>
                      </c:pt>
                      <c:pt idx="8995">
                        <c:v>10252</c:v>
                      </c:pt>
                      <c:pt idx="8996">
                        <c:v>10253</c:v>
                      </c:pt>
                      <c:pt idx="8997">
                        <c:v>10254</c:v>
                      </c:pt>
                      <c:pt idx="8998">
                        <c:v>10255</c:v>
                      </c:pt>
                      <c:pt idx="8999">
                        <c:v>10255</c:v>
                      </c:pt>
                      <c:pt idx="9000">
                        <c:v>10256</c:v>
                      </c:pt>
                      <c:pt idx="9001">
                        <c:v>10256</c:v>
                      </c:pt>
                      <c:pt idx="9002">
                        <c:v>10257</c:v>
                      </c:pt>
                      <c:pt idx="9003">
                        <c:v>10258</c:v>
                      </c:pt>
                      <c:pt idx="9004">
                        <c:v>10259</c:v>
                      </c:pt>
                      <c:pt idx="9005">
                        <c:v>10261</c:v>
                      </c:pt>
                      <c:pt idx="9006">
                        <c:v>10262</c:v>
                      </c:pt>
                      <c:pt idx="9007">
                        <c:v>10263</c:v>
                      </c:pt>
                      <c:pt idx="9008">
                        <c:v>10264</c:v>
                      </c:pt>
                      <c:pt idx="9009">
                        <c:v>10265</c:v>
                      </c:pt>
                      <c:pt idx="9010">
                        <c:v>10266</c:v>
                      </c:pt>
                      <c:pt idx="9011">
                        <c:v>10267</c:v>
                      </c:pt>
                      <c:pt idx="9012">
                        <c:v>10268</c:v>
                      </c:pt>
                      <c:pt idx="9013">
                        <c:v>10268</c:v>
                      </c:pt>
                      <c:pt idx="9014">
                        <c:v>10269</c:v>
                      </c:pt>
                      <c:pt idx="9015">
                        <c:v>10269</c:v>
                      </c:pt>
                      <c:pt idx="9016">
                        <c:v>10270</c:v>
                      </c:pt>
                      <c:pt idx="9017">
                        <c:v>10271</c:v>
                      </c:pt>
                      <c:pt idx="9018">
                        <c:v>10272</c:v>
                      </c:pt>
                      <c:pt idx="9019">
                        <c:v>10273</c:v>
                      </c:pt>
                      <c:pt idx="9020">
                        <c:v>10274</c:v>
                      </c:pt>
                      <c:pt idx="9021">
                        <c:v>10275</c:v>
                      </c:pt>
                      <c:pt idx="9022">
                        <c:v>10276</c:v>
                      </c:pt>
                      <c:pt idx="9023">
                        <c:v>10277</c:v>
                      </c:pt>
                      <c:pt idx="9024">
                        <c:v>10278</c:v>
                      </c:pt>
                      <c:pt idx="9025">
                        <c:v>10279</c:v>
                      </c:pt>
                      <c:pt idx="9026">
                        <c:v>10281</c:v>
                      </c:pt>
                      <c:pt idx="9027">
                        <c:v>10282</c:v>
                      </c:pt>
                      <c:pt idx="9028">
                        <c:v>10283</c:v>
                      </c:pt>
                      <c:pt idx="9029">
                        <c:v>10284</c:v>
                      </c:pt>
                      <c:pt idx="9030">
                        <c:v>10284</c:v>
                      </c:pt>
                      <c:pt idx="9031">
                        <c:v>10285</c:v>
                      </c:pt>
                      <c:pt idx="9032">
                        <c:v>10285</c:v>
                      </c:pt>
                      <c:pt idx="9033">
                        <c:v>10286</c:v>
                      </c:pt>
                      <c:pt idx="9034">
                        <c:v>10287</c:v>
                      </c:pt>
                      <c:pt idx="9035">
                        <c:v>10288</c:v>
                      </c:pt>
                      <c:pt idx="9036">
                        <c:v>10289</c:v>
                      </c:pt>
                      <c:pt idx="9037">
                        <c:v>10290</c:v>
                      </c:pt>
                      <c:pt idx="9038">
                        <c:v>10291</c:v>
                      </c:pt>
                      <c:pt idx="9039">
                        <c:v>10292</c:v>
                      </c:pt>
                      <c:pt idx="9040">
                        <c:v>10293</c:v>
                      </c:pt>
                      <c:pt idx="9041">
                        <c:v>10295</c:v>
                      </c:pt>
                      <c:pt idx="9042">
                        <c:v>10296</c:v>
                      </c:pt>
                      <c:pt idx="9043">
                        <c:v>10297</c:v>
                      </c:pt>
                      <c:pt idx="9044">
                        <c:v>10298</c:v>
                      </c:pt>
                      <c:pt idx="9045">
                        <c:v>10299</c:v>
                      </c:pt>
                      <c:pt idx="9046">
                        <c:v>10300</c:v>
                      </c:pt>
                      <c:pt idx="9047">
                        <c:v>10301</c:v>
                      </c:pt>
                      <c:pt idx="9048">
                        <c:v>10302</c:v>
                      </c:pt>
                      <c:pt idx="9049">
                        <c:v>10303</c:v>
                      </c:pt>
                      <c:pt idx="9050">
                        <c:v>10304</c:v>
                      </c:pt>
                      <c:pt idx="9051">
                        <c:v>10305</c:v>
                      </c:pt>
                      <c:pt idx="9052">
                        <c:v>10306</c:v>
                      </c:pt>
                      <c:pt idx="9053">
                        <c:v>10307</c:v>
                      </c:pt>
                      <c:pt idx="9054">
                        <c:v>10308</c:v>
                      </c:pt>
                      <c:pt idx="9055">
                        <c:v>10309</c:v>
                      </c:pt>
                      <c:pt idx="9056">
                        <c:v>10310</c:v>
                      </c:pt>
                      <c:pt idx="9057">
                        <c:v>10311</c:v>
                      </c:pt>
                      <c:pt idx="9058">
                        <c:v>10312</c:v>
                      </c:pt>
                      <c:pt idx="9059">
                        <c:v>10313</c:v>
                      </c:pt>
                      <c:pt idx="9060">
                        <c:v>10314</c:v>
                      </c:pt>
                      <c:pt idx="9061">
                        <c:v>10314</c:v>
                      </c:pt>
                      <c:pt idx="9062">
                        <c:v>10315</c:v>
                      </c:pt>
                      <c:pt idx="9063">
                        <c:v>10315</c:v>
                      </c:pt>
                      <c:pt idx="9064">
                        <c:v>10317</c:v>
                      </c:pt>
                      <c:pt idx="9065">
                        <c:v>10318</c:v>
                      </c:pt>
                      <c:pt idx="9066">
                        <c:v>10319</c:v>
                      </c:pt>
                      <c:pt idx="9067">
                        <c:v>10320</c:v>
                      </c:pt>
                      <c:pt idx="9068">
                        <c:v>10320</c:v>
                      </c:pt>
                      <c:pt idx="9069">
                        <c:v>10321</c:v>
                      </c:pt>
                      <c:pt idx="9070">
                        <c:v>10321</c:v>
                      </c:pt>
                      <c:pt idx="9071">
                        <c:v>10322</c:v>
                      </c:pt>
                      <c:pt idx="9072">
                        <c:v>10323</c:v>
                      </c:pt>
                      <c:pt idx="9073">
                        <c:v>10324</c:v>
                      </c:pt>
                      <c:pt idx="9074">
                        <c:v>10325</c:v>
                      </c:pt>
                      <c:pt idx="9075">
                        <c:v>10326</c:v>
                      </c:pt>
                      <c:pt idx="9076">
                        <c:v>10327</c:v>
                      </c:pt>
                      <c:pt idx="9077">
                        <c:v>10328</c:v>
                      </c:pt>
                      <c:pt idx="9078">
                        <c:v>10329</c:v>
                      </c:pt>
                      <c:pt idx="9079">
                        <c:v>10330</c:v>
                      </c:pt>
                      <c:pt idx="9080">
                        <c:v>10331</c:v>
                      </c:pt>
                      <c:pt idx="9081">
                        <c:v>10332</c:v>
                      </c:pt>
                      <c:pt idx="9082">
                        <c:v>10333</c:v>
                      </c:pt>
                      <c:pt idx="9083">
                        <c:v>10334</c:v>
                      </c:pt>
                      <c:pt idx="9084">
                        <c:v>10335</c:v>
                      </c:pt>
                      <c:pt idx="9085">
                        <c:v>10336</c:v>
                      </c:pt>
                      <c:pt idx="9086">
                        <c:v>10337</c:v>
                      </c:pt>
                      <c:pt idx="9087">
                        <c:v>10337</c:v>
                      </c:pt>
                      <c:pt idx="9088">
                        <c:v>10338</c:v>
                      </c:pt>
                      <c:pt idx="9089">
                        <c:v>10338</c:v>
                      </c:pt>
                      <c:pt idx="9090">
                        <c:v>10339</c:v>
                      </c:pt>
                      <c:pt idx="9091">
                        <c:v>10340</c:v>
                      </c:pt>
                      <c:pt idx="9092">
                        <c:v>10340</c:v>
                      </c:pt>
                      <c:pt idx="9093">
                        <c:v>10341</c:v>
                      </c:pt>
                      <c:pt idx="9094">
                        <c:v>10341</c:v>
                      </c:pt>
                      <c:pt idx="9095">
                        <c:v>10342</c:v>
                      </c:pt>
                      <c:pt idx="9096">
                        <c:v>10343</c:v>
                      </c:pt>
                      <c:pt idx="9097">
                        <c:v>10344</c:v>
                      </c:pt>
                      <c:pt idx="9098">
                        <c:v>10344</c:v>
                      </c:pt>
                      <c:pt idx="9099">
                        <c:v>10345</c:v>
                      </c:pt>
                      <c:pt idx="9100">
                        <c:v>10345</c:v>
                      </c:pt>
                      <c:pt idx="9101">
                        <c:v>10346</c:v>
                      </c:pt>
                      <c:pt idx="9102">
                        <c:v>10347</c:v>
                      </c:pt>
                      <c:pt idx="9103">
                        <c:v>10348</c:v>
                      </c:pt>
                      <c:pt idx="9104">
                        <c:v>10349</c:v>
                      </c:pt>
                      <c:pt idx="9105">
                        <c:v>10350</c:v>
                      </c:pt>
                      <c:pt idx="9106">
                        <c:v>10351</c:v>
                      </c:pt>
                      <c:pt idx="9107">
                        <c:v>10352</c:v>
                      </c:pt>
                      <c:pt idx="9108">
                        <c:v>10353</c:v>
                      </c:pt>
                      <c:pt idx="9109">
                        <c:v>10354</c:v>
                      </c:pt>
                      <c:pt idx="9110">
                        <c:v>10354</c:v>
                      </c:pt>
                      <c:pt idx="9111">
                        <c:v>10355</c:v>
                      </c:pt>
                      <c:pt idx="9112">
                        <c:v>10355</c:v>
                      </c:pt>
                      <c:pt idx="9113">
                        <c:v>10356</c:v>
                      </c:pt>
                      <c:pt idx="9114">
                        <c:v>10357</c:v>
                      </c:pt>
                      <c:pt idx="9115">
                        <c:v>10358</c:v>
                      </c:pt>
                      <c:pt idx="9116">
                        <c:v>10359</c:v>
                      </c:pt>
                      <c:pt idx="9117">
                        <c:v>10360</c:v>
                      </c:pt>
                      <c:pt idx="9118">
                        <c:v>10361</c:v>
                      </c:pt>
                      <c:pt idx="9119">
                        <c:v>10362</c:v>
                      </c:pt>
                      <c:pt idx="9120">
                        <c:v>10363</c:v>
                      </c:pt>
                      <c:pt idx="9121">
                        <c:v>10364</c:v>
                      </c:pt>
                      <c:pt idx="9122">
                        <c:v>10365</c:v>
                      </c:pt>
                      <c:pt idx="9123">
                        <c:v>10366</c:v>
                      </c:pt>
                      <c:pt idx="9124">
                        <c:v>10367</c:v>
                      </c:pt>
                      <c:pt idx="9125">
                        <c:v>10368</c:v>
                      </c:pt>
                      <c:pt idx="9126">
                        <c:v>10369</c:v>
                      </c:pt>
                      <c:pt idx="9127">
                        <c:v>10370</c:v>
                      </c:pt>
                      <c:pt idx="9128">
                        <c:v>10371</c:v>
                      </c:pt>
                      <c:pt idx="9129">
                        <c:v>10372</c:v>
                      </c:pt>
                      <c:pt idx="9130">
                        <c:v>10373</c:v>
                      </c:pt>
                      <c:pt idx="9131">
                        <c:v>10373</c:v>
                      </c:pt>
                      <c:pt idx="9132">
                        <c:v>10374</c:v>
                      </c:pt>
                      <c:pt idx="9133">
                        <c:v>10374</c:v>
                      </c:pt>
                      <c:pt idx="9134">
                        <c:v>10377</c:v>
                      </c:pt>
                      <c:pt idx="9135">
                        <c:v>10378</c:v>
                      </c:pt>
                      <c:pt idx="9136">
                        <c:v>10379</c:v>
                      </c:pt>
                      <c:pt idx="9137">
                        <c:v>10380</c:v>
                      </c:pt>
                      <c:pt idx="9138">
                        <c:v>10381</c:v>
                      </c:pt>
                      <c:pt idx="9139">
                        <c:v>10382</c:v>
                      </c:pt>
                      <c:pt idx="9140">
                        <c:v>10383</c:v>
                      </c:pt>
                      <c:pt idx="9141">
                        <c:v>10384</c:v>
                      </c:pt>
                      <c:pt idx="9142">
                        <c:v>10385</c:v>
                      </c:pt>
                      <c:pt idx="9143">
                        <c:v>10386</c:v>
                      </c:pt>
                      <c:pt idx="9144">
                        <c:v>10387</c:v>
                      </c:pt>
                      <c:pt idx="9145">
                        <c:v>10388</c:v>
                      </c:pt>
                      <c:pt idx="9146">
                        <c:v>10389</c:v>
                      </c:pt>
                      <c:pt idx="9147">
                        <c:v>10390</c:v>
                      </c:pt>
                      <c:pt idx="9148">
                        <c:v>10392</c:v>
                      </c:pt>
                      <c:pt idx="9149">
                        <c:v>10393</c:v>
                      </c:pt>
                      <c:pt idx="9150">
                        <c:v>10394</c:v>
                      </c:pt>
                      <c:pt idx="9151">
                        <c:v>10395</c:v>
                      </c:pt>
                      <c:pt idx="9152">
                        <c:v>10396</c:v>
                      </c:pt>
                      <c:pt idx="9153">
                        <c:v>10397</c:v>
                      </c:pt>
                      <c:pt idx="9154">
                        <c:v>10399</c:v>
                      </c:pt>
                      <c:pt idx="9155">
                        <c:v>10400</c:v>
                      </c:pt>
                      <c:pt idx="9156">
                        <c:v>10401</c:v>
                      </c:pt>
                      <c:pt idx="9157">
                        <c:v>10402</c:v>
                      </c:pt>
                      <c:pt idx="9158">
                        <c:v>10403</c:v>
                      </c:pt>
                      <c:pt idx="9159">
                        <c:v>10404</c:v>
                      </c:pt>
                      <c:pt idx="9160">
                        <c:v>10405</c:v>
                      </c:pt>
                      <c:pt idx="9161">
                        <c:v>10406</c:v>
                      </c:pt>
                      <c:pt idx="9162">
                        <c:v>10407</c:v>
                      </c:pt>
                      <c:pt idx="9163">
                        <c:v>10408</c:v>
                      </c:pt>
                      <c:pt idx="9164">
                        <c:v>10409</c:v>
                      </c:pt>
                      <c:pt idx="9165">
                        <c:v>10410</c:v>
                      </c:pt>
                      <c:pt idx="9166">
                        <c:v>10411</c:v>
                      </c:pt>
                      <c:pt idx="9167">
                        <c:v>10412</c:v>
                      </c:pt>
                      <c:pt idx="9168">
                        <c:v>10413</c:v>
                      </c:pt>
                      <c:pt idx="9169">
                        <c:v>10414</c:v>
                      </c:pt>
                      <c:pt idx="9170">
                        <c:v>10415</c:v>
                      </c:pt>
                      <c:pt idx="9171">
                        <c:v>10416</c:v>
                      </c:pt>
                      <c:pt idx="9172">
                        <c:v>10417</c:v>
                      </c:pt>
                      <c:pt idx="9173">
                        <c:v>10418</c:v>
                      </c:pt>
                      <c:pt idx="9174">
                        <c:v>10419</c:v>
                      </c:pt>
                      <c:pt idx="9175">
                        <c:v>10420</c:v>
                      </c:pt>
                      <c:pt idx="9176">
                        <c:v>10421</c:v>
                      </c:pt>
                      <c:pt idx="9177">
                        <c:v>10422</c:v>
                      </c:pt>
                      <c:pt idx="9178">
                        <c:v>10423</c:v>
                      </c:pt>
                      <c:pt idx="9179">
                        <c:v>10424</c:v>
                      </c:pt>
                      <c:pt idx="9180">
                        <c:v>10425</c:v>
                      </c:pt>
                      <c:pt idx="9181">
                        <c:v>10426</c:v>
                      </c:pt>
                      <c:pt idx="9182">
                        <c:v>10427</c:v>
                      </c:pt>
                      <c:pt idx="9183">
                        <c:v>10428</c:v>
                      </c:pt>
                      <c:pt idx="9184">
                        <c:v>10429</c:v>
                      </c:pt>
                      <c:pt idx="9185">
                        <c:v>10430</c:v>
                      </c:pt>
                      <c:pt idx="9186">
                        <c:v>10431</c:v>
                      </c:pt>
                      <c:pt idx="9187">
                        <c:v>10432</c:v>
                      </c:pt>
                      <c:pt idx="9188">
                        <c:v>10433</c:v>
                      </c:pt>
                      <c:pt idx="9189">
                        <c:v>10434</c:v>
                      </c:pt>
                      <c:pt idx="9190">
                        <c:v>10435</c:v>
                      </c:pt>
                      <c:pt idx="9191">
                        <c:v>10436</c:v>
                      </c:pt>
                      <c:pt idx="9192">
                        <c:v>10437</c:v>
                      </c:pt>
                      <c:pt idx="9193">
                        <c:v>10438</c:v>
                      </c:pt>
                      <c:pt idx="9194">
                        <c:v>10440</c:v>
                      </c:pt>
                      <c:pt idx="9195">
                        <c:v>10441</c:v>
                      </c:pt>
                      <c:pt idx="9196">
                        <c:v>10442</c:v>
                      </c:pt>
                      <c:pt idx="9197">
                        <c:v>10443</c:v>
                      </c:pt>
                      <c:pt idx="9198">
                        <c:v>10444</c:v>
                      </c:pt>
                      <c:pt idx="9199">
                        <c:v>10445</c:v>
                      </c:pt>
                      <c:pt idx="9200">
                        <c:v>10446</c:v>
                      </c:pt>
                      <c:pt idx="9201">
                        <c:v>10447</c:v>
                      </c:pt>
                      <c:pt idx="9202">
                        <c:v>10448</c:v>
                      </c:pt>
                      <c:pt idx="9203">
                        <c:v>10449</c:v>
                      </c:pt>
                      <c:pt idx="9204">
                        <c:v>10450</c:v>
                      </c:pt>
                      <c:pt idx="9205">
                        <c:v>10451</c:v>
                      </c:pt>
                      <c:pt idx="9206">
                        <c:v>10452</c:v>
                      </c:pt>
                      <c:pt idx="9207">
                        <c:v>10453</c:v>
                      </c:pt>
                      <c:pt idx="9208">
                        <c:v>10454</c:v>
                      </c:pt>
                      <c:pt idx="9209">
                        <c:v>10455</c:v>
                      </c:pt>
                      <c:pt idx="9210">
                        <c:v>10456</c:v>
                      </c:pt>
                      <c:pt idx="9211">
                        <c:v>10456</c:v>
                      </c:pt>
                      <c:pt idx="9212">
                        <c:v>10457</c:v>
                      </c:pt>
                      <c:pt idx="9213">
                        <c:v>10457</c:v>
                      </c:pt>
                      <c:pt idx="9214">
                        <c:v>10458</c:v>
                      </c:pt>
                      <c:pt idx="9215">
                        <c:v>10459</c:v>
                      </c:pt>
                      <c:pt idx="9216">
                        <c:v>10459</c:v>
                      </c:pt>
                      <c:pt idx="9217">
                        <c:v>10460</c:v>
                      </c:pt>
                      <c:pt idx="9218">
                        <c:v>10461</c:v>
                      </c:pt>
                      <c:pt idx="9219">
                        <c:v>10462</c:v>
                      </c:pt>
                      <c:pt idx="9220">
                        <c:v>10462</c:v>
                      </c:pt>
                      <c:pt idx="9221">
                        <c:v>10463</c:v>
                      </c:pt>
                      <c:pt idx="9222">
                        <c:v>10465</c:v>
                      </c:pt>
                      <c:pt idx="9223">
                        <c:v>10466</c:v>
                      </c:pt>
                      <c:pt idx="9224">
                        <c:v>10467</c:v>
                      </c:pt>
                      <c:pt idx="9225">
                        <c:v>10468</c:v>
                      </c:pt>
                      <c:pt idx="9226">
                        <c:v>10469</c:v>
                      </c:pt>
                      <c:pt idx="9227">
                        <c:v>10470</c:v>
                      </c:pt>
                      <c:pt idx="9228">
                        <c:v>10471</c:v>
                      </c:pt>
                      <c:pt idx="9229">
                        <c:v>10472</c:v>
                      </c:pt>
                      <c:pt idx="9230">
                        <c:v>10473</c:v>
                      </c:pt>
                      <c:pt idx="9231">
                        <c:v>10474</c:v>
                      </c:pt>
                      <c:pt idx="9232">
                        <c:v>10475</c:v>
                      </c:pt>
                      <c:pt idx="9233">
                        <c:v>10476</c:v>
                      </c:pt>
                      <c:pt idx="9234">
                        <c:v>10477</c:v>
                      </c:pt>
                      <c:pt idx="9235">
                        <c:v>10478</c:v>
                      </c:pt>
                      <c:pt idx="9236">
                        <c:v>10478</c:v>
                      </c:pt>
                      <c:pt idx="9237">
                        <c:v>10479</c:v>
                      </c:pt>
                      <c:pt idx="9238">
                        <c:v>10479</c:v>
                      </c:pt>
                      <c:pt idx="9239">
                        <c:v>10480</c:v>
                      </c:pt>
                      <c:pt idx="9240">
                        <c:v>10481</c:v>
                      </c:pt>
                      <c:pt idx="9241">
                        <c:v>10482</c:v>
                      </c:pt>
                      <c:pt idx="9242">
                        <c:v>10483</c:v>
                      </c:pt>
                      <c:pt idx="9243">
                        <c:v>10484</c:v>
                      </c:pt>
                      <c:pt idx="9244">
                        <c:v>10485</c:v>
                      </c:pt>
                      <c:pt idx="9245">
                        <c:v>10486</c:v>
                      </c:pt>
                      <c:pt idx="9246">
                        <c:v>10487</c:v>
                      </c:pt>
                      <c:pt idx="9247">
                        <c:v>10487</c:v>
                      </c:pt>
                      <c:pt idx="9248">
                        <c:v>10488</c:v>
                      </c:pt>
                      <c:pt idx="9249">
                        <c:v>10488</c:v>
                      </c:pt>
                      <c:pt idx="9250">
                        <c:v>10489</c:v>
                      </c:pt>
                      <c:pt idx="9251">
                        <c:v>10490</c:v>
                      </c:pt>
                      <c:pt idx="9252">
                        <c:v>10490</c:v>
                      </c:pt>
                      <c:pt idx="9253">
                        <c:v>10491</c:v>
                      </c:pt>
                      <c:pt idx="9254">
                        <c:v>10491</c:v>
                      </c:pt>
                      <c:pt idx="9255">
                        <c:v>10492</c:v>
                      </c:pt>
                      <c:pt idx="9256">
                        <c:v>10493</c:v>
                      </c:pt>
                      <c:pt idx="9257">
                        <c:v>10494</c:v>
                      </c:pt>
                      <c:pt idx="9258">
                        <c:v>10495</c:v>
                      </c:pt>
                      <c:pt idx="9259">
                        <c:v>10496</c:v>
                      </c:pt>
                      <c:pt idx="9260">
                        <c:v>10497</c:v>
                      </c:pt>
                      <c:pt idx="9261">
                        <c:v>10498</c:v>
                      </c:pt>
                      <c:pt idx="9262">
                        <c:v>10499</c:v>
                      </c:pt>
                      <c:pt idx="9263">
                        <c:v>10500</c:v>
                      </c:pt>
                      <c:pt idx="9264">
                        <c:v>10501</c:v>
                      </c:pt>
                      <c:pt idx="9265">
                        <c:v>10502</c:v>
                      </c:pt>
                      <c:pt idx="9266">
                        <c:v>10503</c:v>
                      </c:pt>
                      <c:pt idx="9267">
                        <c:v>10504</c:v>
                      </c:pt>
                      <c:pt idx="9268">
                        <c:v>10505</c:v>
                      </c:pt>
                      <c:pt idx="9269">
                        <c:v>10506</c:v>
                      </c:pt>
                      <c:pt idx="9270">
                        <c:v>10508</c:v>
                      </c:pt>
                      <c:pt idx="9271">
                        <c:v>10509</c:v>
                      </c:pt>
                      <c:pt idx="9272">
                        <c:v>10510</c:v>
                      </c:pt>
                      <c:pt idx="9273">
                        <c:v>10511</c:v>
                      </c:pt>
                      <c:pt idx="9274">
                        <c:v>10512</c:v>
                      </c:pt>
                      <c:pt idx="9275">
                        <c:v>10513</c:v>
                      </c:pt>
                      <c:pt idx="9276">
                        <c:v>10514</c:v>
                      </c:pt>
                      <c:pt idx="9277">
                        <c:v>10515</c:v>
                      </c:pt>
                      <c:pt idx="9278">
                        <c:v>10515</c:v>
                      </c:pt>
                      <c:pt idx="9279">
                        <c:v>10516</c:v>
                      </c:pt>
                      <c:pt idx="9280">
                        <c:v>10517</c:v>
                      </c:pt>
                      <c:pt idx="9281">
                        <c:v>10518</c:v>
                      </c:pt>
                      <c:pt idx="9282">
                        <c:v>10518</c:v>
                      </c:pt>
                      <c:pt idx="9283">
                        <c:v>10519</c:v>
                      </c:pt>
                      <c:pt idx="9284">
                        <c:v>10520</c:v>
                      </c:pt>
                      <c:pt idx="9285">
                        <c:v>10521</c:v>
                      </c:pt>
                      <c:pt idx="9286">
                        <c:v>10522</c:v>
                      </c:pt>
                      <c:pt idx="9287">
                        <c:v>10523</c:v>
                      </c:pt>
                      <c:pt idx="9288">
                        <c:v>10524</c:v>
                      </c:pt>
                      <c:pt idx="9289">
                        <c:v>10524</c:v>
                      </c:pt>
                      <c:pt idx="9290">
                        <c:v>10525</c:v>
                      </c:pt>
                      <c:pt idx="9291">
                        <c:v>10525</c:v>
                      </c:pt>
                      <c:pt idx="9292">
                        <c:v>10526</c:v>
                      </c:pt>
                      <c:pt idx="9293">
                        <c:v>10527</c:v>
                      </c:pt>
                      <c:pt idx="9294">
                        <c:v>10528</c:v>
                      </c:pt>
                      <c:pt idx="9295">
                        <c:v>10529</c:v>
                      </c:pt>
                      <c:pt idx="9296">
                        <c:v>10530</c:v>
                      </c:pt>
                      <c:pt idx="9297">
                        <c:v>10532</c:v>
                      </c:pt>
                      <c:pt idx="9298">
                        <c:v>10533</c:v>
                      </c:pt>
                      <c:pt idx="9299">
                        <c:v>10534</c:v>
                      </c:pt>
                      <c:pt idx="9300">
                        <c:v>10535</c:v>
                      </c:pt>
                      <c:pt idx="9301">
                        <c:v>10536</c:v>
                      </c:pt>
                      <c:pt idx="9302">
                        <c:v>10537</c:v>
                      </c:pt>
                      <c:pt idx="9303">
                        <c:v>10538</c:v>
                      </c:pt>
                      <c:pt idx="9304">
                        <c:v>10539</c:v>
                      </c:pt>
                      <c:pt idx="9305">
                        <c:v>10540</c:v>
                      </c:pt>
                      <c:pt idx="9306">
                        <c:v>10541</c:v>
                      </c:pt>
                      <c:pt idx="9307">
                        <c:v>10542</c:v>
                      </c:pt>
                      <c:pt idx="9308">
                        <c:v>10543</c:v>
                      </c:pt>
                      <c:pt idx="9309">
                        <c:v>10544</c:v>
                      </c:pt>
                      <c:pt idx="9310">
                        <c:v>10546</c:v>
                      </c:pt>
                      <c:pt idx="9311">
                        <c:v>10547</c:v>
                      </c:pt>
                      <c:pt idx="9312">
                        <c:v>10548</c:v>
                      </c:pt>
                      <c:pt idx="9313">
                        <c:v>10549</c:v>
                      </c:pt>
                      <c:pt idx="9314">
                        <c:v>10551</c:v>
                      </c:pt>
                      <c:pt idx="9315">
                        <c:v>10552</c:v>
                      </c:pt>
                      <c:pt idx="9316">
                        <c:v>10553</c:v>
                      </c:pt>
                      <c:pt idx="9317">
                        <c:v>10554</c:v>
                      </c:pt>
                      <c:pt idx="9318">
                        <c:v>10555</c:v>
                      </c:pt>
                      <c:pt idx="9319">
                        <c:v>10556</c:v>
                      </c:pt>
                      <c:pt idx="9320">
                        <c:v>10557</c:v>
                      </c:pt>
                      <c:pt idx="9321">
                        <c:v>10558</c:v>
                      </c:pt>
                      <c:pt idx="9322">
                        <c:v>10559</c:v>
                      </c:pt>
                      <c:pt idx="9323">
                        <c:v>10560</c:v>
                      </c:pt>
                      <c:pt idx="9324">
                        <c:v>10561</c:v>
                      </c:pt>
                      <c:pt idx="9325">
                        <c:v>10562</c:v>
                      </c:pt>
                      <c:pt idx="9326">
                        <c:v>10563</c:v>
                      </c:pt>
                      <c:pt idx="9327">
                        <c:v>10564</c:v>
                      </c:pt>
                      <c:pt idx="9328">
                        <c:v>10565</c:v>
                      </c:pt>
                      <c:pt idx="9329">
                        <c:v>10566</c:v>
                      </c:pt>
                      <c:pt idx="9330">
                        <c:v>10568</c:v>
                      </c:pt>
                      <c:pt idx="9331">
                        <c:v>10570</c:v>
                      </c:pt>
                      <c:pt idx="9332">
                        <c:v>10571</c:v>
                      </c:pt>
                      <c:pt idx="9333">
                        <c:v>10572</c:v>
                      </c:pt>
                      <c:pt idx="9334">
                        <c:v>10573</c:v>
                      </c:pt>
                      <c:pt idx="9335">
                        <c:v>10574</c:v>
                      </c:pt>
                      <c:pt idx="9336">
                        <c:v>10575</c:v>
                      </c:pt>
                      <c:pt idx="9337">
                        <c:v>10576</c:v>
                      </c:pt>
                      <c:pt idx="9338">
                        <c:v>10577</c:v>
                      </c:pt>
                      <c:pt idx="9339">
                        <c:v>10578</c:v>
                      </c:pt>
                      <c:pt idx="9340">
                        <c:v>10579</c:v>
                      </c:pt>
                      <c:pt idx="9341">
                        <c:v>10580</c:v>
                      </c:pt>
                      <c:pt idx="9342">
                        <c:v>10581</c:v>
                      </c:pt>
                      <c:pt idx="9343">
                        <c:v>10582</c:v>
                      </c:pt>
                      <c:pt idx="9344">
                        <c:v>10583</c:v>
                      </c:pt>
                      <c:pt idx="9345">
                        <c:v>10584</c:v>
                      </c:pt>
                      <c:pt idx="9346">
                        <c:v>10585</c:v>
                      </c:pt>
                      <c:pt idx="9347">
                        <c:v>10586</c:v>
                      </c:pt>
                      <c:pt idx="9348">
                        <c:v>10587</c:v>
                      </c:pt>
                      <c:pt idx="9349">
                        <c:v>10588</c:v>
                      </c:pt>
                      <c:pt idx="9350">
                        <c:v>10589</c:v>
                      </c:pt>
                      <c:pt idx="9351">
                        <c:v>10591</c:v>
                      </c:pt>
                      <c:pt idx="9352">
                        <c:v>10592</c:v>
                      </c:pt>
                      <c:pt idx="9353">
                        <c:v>10593</c:v>
                      </c:pt>
                      <c:pt idx="9354">
                        <c:v>10594</c:v>
                      </c:pt>
                      <c:pt idx="9355">
                        <c:v>10595</c:v>
                      </c:pt>
                      <c:pt idx="9356">
                        <c:v>10596</c:v>
                      </c:pt>
                      <c:pt idx="9357">
                        <c:v>10597</c:v>
                      </c:pt>
                      <c:pt idx="9358">
                        <c:v>10598</c:v>
                      </c:pt>
                      <c:pt idx="9359">
                        <c:v>10599</c:v>
                      </c:pt>
                      <c:pt idx="9360">
                        <c:v>10600</c:v>
                      </c:pt>
                      <c:pt idx="9361">
                        <c:v>10601</c:v>
                      </c:pt>
                      <c:pt idx="9362">
                        <c:v>10602</c:v>
                      </c:pt>
                      <c:pt idx="9363">
                        <c:v>10603</c:v>
                      </c:pt>
                      <c:pt idx="9364">
                        <c:v>10604</c:v>
                      </c:pt>
                      <c:pt idx="9365">
                        <c:v>10605</c:v>
                      </c:pt>
                      <c:pt idx="9366">
                        <c:v>10606</c:v>
                      </c:pt>
                      <c:pt idx="9367">
                        <c:v>10607</c:v>
                      </c:pt>
                      <c:pt idx="9368">
                        <c:v>10608</c:v>
                      </c:pt>
                      <c:pt idx="9369">
                        <c:v>10609</c:v>
                      </c:pt>
                      <c:pt idx="9370">
                        <c:v>10610</c:v>
                      </c:pt>
                      <c:pt idx="9371">
                        <c:v>10611</c:v>
                      </c:pt>
                      <c:pt idx="9372">
                        <c:v>10612</c:v>
                      </c:pt>
                      <c:pt idx="9373">
                        <c:v>10613</c:v>
                      </c:pt>
                      <c:pt idx="9374">
                        <c:v>10614</c:v>
                      </c:pt>
                      <c:pt idx="9375">
                        <c:v>10615</c:v>
                      </c:pt>
                      <c:pt idx="9376">
                        <c:v>10616</c:v>
                      </c:pt>
                      <c:pt idx="9377">
                        <c:v>10617</c:v>
                      </c:pt>
                      <c:pt idx="9378">
                        <c:v>10618</c:v>
                      </c:pt>
                      <c:pt idx="9379">
                        <c:v>10619</c:v>
                      </c:pt>
                      <c:pt idx="9380">
                        <c:v>10620</c:v>
                      </c:pt>
                      <c:pt idx="9381">
                        <c:v>10621</c:v>
                      </c:pt>
                      <c:pt idx="9382">
                        <c:v>10622</c:v>
                      </c:pt>
                      <c:pt idx="9383">
                        <c:v>10623</c:v>
                      </c:pt>
                      <c:pt idx="9384">
                        <c:v>10624</c:v>
                      </c:pt>
                      <c:pt idx="9385">
                        <c:v>10625</c:v>
                      </c:pt>
                      <c:pt idx="9386">
                        <c:v>10626</c:v>
                      </c:pt>
                      <c:pt idx="9387">
                        <c:v>10626</c:v>
                      </c:pt>
                      <c:pt idx="9388">
                        <c:v>10627</c:v>
                      </c:pt>
                      <c:pt idx="9389">
                        <c:v>10627</c:v>
                      </c:pt>
                      <c:pt idx="9390">
                        <c:v>10628</c:v>
                      </c:pt>
                      <c:pt idx="9391">
                        <c:v>10629</c:v>
                      </c:pt>
                      <c:pt idx="9392">
                        <c:v>10630</c:v>
                      </c:pt>
                      <c:pt idx="9393">
                        <c:v>10631</c:v>
                      </c:pt>
                      <c:pt idx="9394">
                        <c:v>10632</c:v>
                      </c:pt>
                      <c:pt idx="9395">
                        <c:v>10634</c:v>
                      </c:pt>
                      <c:pt idx="9396">
                        <c:v>10635</c:v>
                      </c:pt>
                      <c:pt idx="9397">
                        <c:v>10636</c:v>
                      </c:pt>
                      <c:pt idx="9398">
                        <c:v>10637</c:v>
                      </c:pt>
                      <c:pt idx="9399">
                        <c:v>10639</c:v>
                      </c:pt>
                      <c:pt idx="9400">
                        <c:v>10640</c:v>
                      </c:pt>
                      <c:pt idx="9401">
                        <c:v>10641</c:v>
                      </c:pt>
                      <c:pt idx="9402">
                        <c:v>10642</c:v>
                      </c:pt>
                      <c:pt idx="9403">
                        <c:v>10643</c:v>
                      </c:pt>
                      <c:pt idx="9404">
                        <c:v>10644</c:v>
                      </c:pt>
                      <c:pt idx="9405">
                        <c:v>10645</c:v>
                      </c:pt>
                      <c:pt idx="9406">
                        <c:v>10646</c:v>
                      </c:pt>
                      <c:pt idx="9407">
                        <c:v>10648</c:v>
                      </c:pt>
                      <c:pt idx="9408">
                        <c:v>10649</c:v>
                      </c:pt>
                      <c:pt idx="9409">
                        <c:v>10650</c:v>
                      </c:pt>
                      <c:pt idx="9410">
                        <c:v>10651</c:v>
                      </c:pt>
                      <c:pt idx="9411">
                        <c:v>10652</c:v>
                      </c:pt>
                      <c:pt idx="9412">
                        <c:v>10653</c:v>
                      </c:pt>
                      <c:pt idx="9413">
                        <c:v>10654</c:v>
                      </c:pt>
                      <c:pt idx="9414">
                        <c:v>10655</c:v>
                      </c:pt>
                      <c:pt idx="9415">
                        <c:v>10656</c:v>
                      </c:pt>
                      <c:pt idx="9416">
                        <c:v>10657</c:v>
                      </c:pt>
                      <c:pt idx="9417">
                        <c:v>10658</c:v>
                      </c:pt>
                      <c:pt idx="9418">
                        <c:v>10659</c:v>
                      </c:pt>
                      <c:pt idx="9419">
                        <c:v>10660</c:v>
                      </c:pt>
                      <c:pt idx="9420">
                        <c:v>10661</c:v>
                      </c:pt>
                      <c:pt idx="9421">
                        <c:v>10662</c:v>
                      </c:pt>
                      <c:pt idx="9422">
                        <c:v>10663</c:v>
                      </c:pt>
                      <c:pt idx="9423">
                        <c:v>10664</c:v>
                      </c:pt>
                      <c:pt idx="9424">
                        <c:v>10665</c:v>
                      </c:pt>
                      <c:pt idx="9425">
                        <c:v>10666</c:v>
                      </c:pt>
                      <c:pt idx="9426">
                        <c:v>10666</c:v>
                      </c:pt>
                      <c:pt idx="9427">
                        <c:v>10667</c:v>
                      </c:pt>
                      <c:pt idx="9428">
                        <c:v>10667</c:v>
                      </c:pt>
                      <c:pt idx="9429">
                        <c:v>10668</c:v>
                      </c:pt>
                      <c:pt idx="9430">
                        <c:v>10669</c:v>
                      </c:pt>
                      <c:pt idx="9431">
                        <c:v>10670</c:v>
                      </c:pt>
                      <c:pt idx="9432">
                        <c:v>10670</c:v>
                      </c:pt>
                      <c:pt idx="9433">
                        <c:v>10671</c:v>
                      </c:pt>
                      <c:pt idx="9434">
                        <c:v>10671</c:v>
                      </c:pt>
                      <c:pt idx="9435">
                        <c:v>10672</c:v>
                      </c:pt>
                      <c:pt idx="9436">
                        <c:v>10673</c:v>
                      </c:pt>
                      <c:pt idx="9437">
                        <c:v>10674</c:v>
                      </c:pt>
                      <c:pt idx="9438">
                        <c:v>10675</c:v>
                      </c:pt>
                      <c:pt idx="9439">
                        <c:v>10676</c:v>
                      </c:pt>
                      <c:pt idx="9440">
                        <c:v>10677</c:v>
                      </c:pt>
                      <c:pt idx="9441">
                        <c:v>10677</c:v>
                      </c:pt>
                      <c:pt idx="9442">
                        <c:v>10678</c:v>
                      </c:pt>
                      <c:pt idx="9443">
                        <c:v>10678</c:v>
                      </c:pt>
                      <c:pt idx="9444">
                        <c:v>10679</c:v>
                      </c:pt>
                      <c:pt idx="9445">
                        <c:v>10680</c:v>
                      </c:pt>
                      <c:pt idx="9446">
                        <c:v>10681</c:v>
                      </c:pt>
                      <c:pt idx="9447">
                        <c:v>10682</c:v>
                      </c:pt>
                      <c:pt idx="9448">
                        <c:v>10683</c:v>
                      </c:pt>
                      <c:pt idx="9449">
                        <c:v>10684</c:v>
                      </c:pt>
                      <c:pt idx="9450">
                        <c:v>10685</c:v>
                      </c:pt>
                      <c:pt idx="9451">
                        <c:v>10685</c:v>
                      </c:pt>
                      <c:pt idx="9452">
                        <c:v>10686</c:v>
                      </c:pt>
                      <c:pt idx="9453">
                        <c:v>10686</c:v>
                      </c:pt>
                      <c:pt idx="9454">
                        <c:v>10687</c:v>
                      </c:pt>
                      <c:pt idx="9455">
                        <c:v>10688</c:v>
                      </c:pt>
                      <c:pt idx="9456">
                        <c:v>10689</c:v>
                      </c:pt>
                      <c:pt idx="9457">
                        <c:v>10691</c:v>
                      </c:pt>
                      <c:pt idx="9458">
                        <c:v>10692</c:v>
                      </c:pt>
                      <c:pt idx="9459">
                        <c:v>10693</c:v>
                      </c:pt>
                      <c:pt idx="9460">
                        <c:v>10693</c:v>
                      </c:pt>
                      <c:pt idx="9461">
                        <c:v>10694</c:v>
                      </c:pt>
                      <c:pt idx="9462">
                        <c:v>10694</c:v>
                      </c:pt>
                      <c:pt idx="9463">
                        <c:v>10695</c:v>
                      </c:pt>
                      <c:pt idx="9464">
                        <c:v>10696</c:v>
                      </c:pt>
                      <c:pt idx="9465">
                        <c:v>10697</c:v>
                      </c:pt>
                      <c:pt idx="9466">
                        <c:v>10698</c:v>
                      </c:pt>
                      <c:pt idx="9467">
                        <c:v>10699</c:v>
                      </c:pt>
                      <c:pt idx="9468">
                        <c:v>10700</c:v>
                      </c:pt>
                      <c:pt idx="9469">
                        <c:v>10701</c:v>
                      </c:pt>
                      <c:pt idx="9470">
                        <c:v>10703</c:v>
                      </c:pt>
                      <c:pt idx="9471">
                        <c:v>10704</c:v>
                      </c:pt>
                      <c:pt idx="9472">
                        <c:v>10705</c:v>
                      </c:pt>
                      <c:pt idx="9473">
                        <c:v>10706</c:v>
                      </c:pt>
                      <c:pt idx="9474">
                        <c:v>10707</c:v>
                      </c:pt>
                      <c:pt idx="9475">
                        <c:v>10708</c:v>
                      </c:pt>
                      <c:pt idx="9476">
                        <c:v>10709</c:v>
                      </c:pt>
                      <c:pt idx="9477">
                        <c:v>10710</c:v>
                      </c:pt>
                      <c:pt idx="9478">
                        <c:v>10711</c:v>
                      </c:pt>
                      <c:pt idx="9479">
                        <c:v>10712</c:v>
                      </c:pt>
                      <c:pt idx="9480">
                        <c:v>10714</c:v>
                      </c:pt>
                      <c:pt idx="9481">
                        <c:v>10715</c:v>
                      </c:pt>
                      <c:pt idx="9482">
                        <c:v>10716</c:v>
                      </c:pt>
                      <c:pt idx="9483">
                        <c:v>10717</c:v>
                      </c:pt>
                      <c:pt idx="9484">
                        <c:v>10718</c:v>
                      </c:pt>
                      <c:pt idx="9485">
                        <c:v>10719</c:v>
                      </c:pt>
                      <c:pt idx="9486">
                        <c:v>10720</c:v>
                      </c:pt>
                      <c:pt idx="9487">
                        <c:v>10722</c:v>
                      </c:pt>
                      <c:pt idx="9488">
                        <c:v>10723</c:v>
                      </c:pt>
                      <c:pt idx="9489">
                        <c:v>10723</c:v>
                      </c:pt>
                      <c:pt idx="9490">
                        <c:v>10724</c:v>
                      </c:pt>
                      <c:pt idx="9491">
                        <c:v>10724</c:v>
                      </c:pt>
                      <c:pt idx="9492">
                        <c:v>10725</c:v>
                      </c:pt>
                      <c:pt idx="9493">
                        <c:v>10726</c:v>
                      </c:pt>
                      <c:pt idx="9494">
                        <c:v>10727</c:v>
                      </c:pt>
                      <c:pt idx="9495">
                        <c:v>10728</c:v>
                      </c:pt>
                      <c:pt idx="9496">
                        <c:v>10729</c:v>
                      </c:pt>
                      <c:pt idx="9497">
                        <c:v>10730</c:v>
                      </c:pt>
                      <c:pt idx="9498">
                        <c:v>10731</c:v>
                      </c:pt>
                      <c:pt idx="9499">
                        <c:v>10732</c:v>
                      </c:pt>
                      <c:pt idx="9500">
                        <c:v>10733</c:v>
                      </c:pt>
                      <c:pt idx="9501">
                        <c:v>10735</c:v>
                      </c:pt>
                      <c:pt idx="9502">
                        <c:v>10736</c:v>
                      </c:pt>
                      <c:pt idx="9503">
                        <c:v>10737</c:v>
                      </c:pt>
                      <c:pt idx="9504">
                        <c:v>10738</c:v>
                      </c:pt>
                      <c:pt idx="9505">
                        <c:v>10739</c:v>
                      </c:pt>
                      <c:pt idx="9506">
                        <c:v>10740</c:v>
                      </c:pt>
                      <c:pt idx="9507">
                        <c:v>10741</c:v>
                      </c:pt>
                      <c:pt idx="9508">
                        <c:v>10742</c:v>
                      </c:pt>
                      <c:pt idx="9509">
                        <c:v>10744</c:v>
                      </c:pt>
                      <c:pt idx="9510">
                        <c:v>10745</c:v>
                      </c:pt>
                      <c:pt idx="9511">
                        <c:v>10746</c:v>
                      </c:pt>
                      <c:pt idx="9512">
                        <c:v>10747</c:v>
                      </c:pt>
                      <c:pt idx="9513">
                        <c:v>10748</c:v>
                      </c:pt>
                      <c:pt idx="9514">
                        <c:v>10749</c:v>
                      </c:pt>
                      <c:pt idx="9515">
                        <c:v>10750</c:v>
                      </c:pt>
                      <c:pt idx="9516">
                        <c:v>10751</c:v>
                      </c:pt>
                      <c:pt idx="9517">
                        <c:v>10752</c:v>
                      </c:pt>
                      <c:pt idx="9518">
                        <c:v>10753</c:v>
                      </c:pt>
                      <c:pt idx="9519">
                        <c:v>10754</c:v>
                      </c:pt>
                      <c:pt idx="9520">
                        <c:v>10755</c:v>
                      </c:pt>
                      <c:pt idx="9521">
                        <c:v>10756</c:v>
                      </c:pt>
                      <c:pt idx="9522">
                        <c:v>10757</c:v>
                      </c:pt>
                      <c:pt idx="9523">
                        <c:v>10758</c:v>
                      </c:pt>
                      <c:pt idx="9524">
                        <c:v>10759</c:v>
                      </c:pt>
                      <c:pt idx="9525">
                        <c:v>10760</c:v>
                      </c:pt>
                      <c:pt idx="9526">
                        <c:v>10761</c:v>
                      </c:pt>
                      <c:pt idx="9527">
                        <c:v>10762</c:v>
                      </c:pt>
                      <c:pt idx="9528">
                        <c:v>10763</c:v>
                      </c:pt>
                      <c:pt idx="9529">
                        <c:v>10764</c:v>
                      </c:pt>
                      <c:pt idx="9530">
                        <c:v>10765</c:v>
                      </c:pt>
                      <c:pt idx="9531">
                        <c:v>10766</c:v>
                      </c:pt>
                      <c:pt idx="9532">
                        <c:v>10767</c:v>
                      </c:pt>
                      <c:pt idx="9533">
                        <c:v>10768</c:v>
                      </c:pt>
                      <c:pt idx="9534">
                        <c:v>10769</c:v>
                      </c:pt>
                      <c:pt idx="9535">
                        <c:v>10770</c:v>
                      </c:pt>
                      <c:pt idx="9536">
                        <c:v>10771</c:v>
                      </c:pt>
                      <c:pt idx="9537">
                        <c:v>10772</c:v>
                      </c:pt>
                      <c:pt idx="9538">
                        <c:v>10773</c:v>
                      </c:pt>
                      <c:pt idx="9539">
                        <c:v>10774</c:v>
                      </c:pt>
                      <c:pt idx="9540">
                        <c:v>10775</c:v>
                      </c:pt>
                      <c:pt idx="9541">
                        <c:v>10775</c:v>
                      </c:pt>
                      <c:pt idx="9542">
                        <c:v>10776</c:v>
                      </c:pt>
                      <c:pt idx="9543">
                        <c:v>10776</c:v>
                      </c:pt>
                      <c:pt idx="9544">
                        <c:v>10777</c:v>
                      </c:pt>
                      <c:pt idx="9545">
                        <c:v>10778</c:v>
                      </c:pt>
                      <c:pt idx="9546">
                        <c:v>10778</c:v>
                      </c:pt>
                      <c:pt idx="9547">
                        <c:v>10779</c:v>
                      </c:pt>
                      <c:pt idx="9548">
                        <c:v>10779</c:v>
                      </c:pt>
                      <c:pt idx="9549">
                        <c:v>10780</c:v>
                      </c:pt>
                      <c:pt idx="9550">
                        <c:v>10781</c:v>
                      </c:pt>
                      <c:pt idx="9551">
                        <c:v>10782</c:v>
                      </c:pt>
                      <c:pt idx="9552">
                        <c:v>10783</c:v>
                      </c:pt>
                      <c:pt idx="9553">
                        <c:v>10784</c:v>
                      </c:pt>
                      <c:pt idx="9554">
                        <c:v>10785</c:v>
                      </c:pt>
                      <c:pt idx="9555">
                        <c:v>10786</c:v>
                      </c:pt>
                      <c:pt idx="9556">
                        <c:v>10787</c:v>
                      </c:pt>
                      <c:pt idx="9557">
                        <c:v>10788</c:v>
                      </c:pt>
                      <c:pt idx="9558">
                        <c:v>10788</c:v>
                      </c:pt>
                      <c:pt idx="9559">
                        <c:v>10789</c:v>
                      </c:pt>
                      <c:pt idx="9560">
                        <c:v>10789</c:v>
                      </c:pt>
                      <c:pt idx="9561">
                        <c:v>10790</c:v>
                      </c:pt>
                      <c:pt idx="9562">
                        <c:v>10791</c:v>
                      </c:pt>
                      <c:pt idx="9563">
                        <c:v>10792</c:v>
                      </c:pt>
                      <c:pt idx="9564">
                        <c:v>10793</c:v>
                      </c:pt>
                      <c:pt idx="9565">
                        <c:v>10794</c:v>
                      </c:pt>
                      <c:pt idx="9566">
                        <c:v>10795</c:v>
                      </c:pt>
                      <c:pt idx="9567">
                        <c:v>10796</c:v>
                      </c:pt>
                      <c:pt idx="9568">
                        <c:v>10797</c:v>
                      </c:pt>
                      <c:pt idx="9569">
                        <c:v>10798</c:v>
                      </c:pt>
                      <c:pt idx="9570">
                        <c:v>10799</c:v>
                      </c:pt>
                      <c:pt idx="9571">
                        <c:v>10800</c:v>
                      </c:pt>
                      <c:pt idx="9572">
                        <c:v>10802</c:v>
                      </c:pt>
                      <c:pt idx="9573">
                        <c:v>10803</c:v>
                      </c:pt>
                      <c:pt idx="9574">
                        <c:v>10804</c:v>
                      </c:pt>
                      <c:pt idx="9575">
                        <c:v>10805</c:v>
                      </c:pt>
                      <c:pt idx="9576">
                        <c:v>10806</c:v>
                      </c:pt>
                      <c:pt idx="9577">
                        <c:v>10807</c:v>
                      </c:pt>
                      <c:pt idx="9578">
                        <c:v>10808</c:v>
                      </c:pt>
                      <c:pt idx="9579">
                        <c:v>10809</c:v>
                      </c:pt>
                      <c:pt idx="9580">
                        <c:v>10810</c:v>
                      </c:pt>
                      <c:pt idx="9581">
                        <c:v>10811</c:v>
                      </c:pt>
                      <c:pt idx="9582">
                        <c:v>10812</c:v>
                      </c:pt>
                      <c:pt idx="9583">
                        <c:v>10814</c:v>
                      </c:pt>
                      <c:pt idx="9584">
                        <c:v>10815</c:v>
                      </c:pt>
                      <c:pt idx="9585">
                        <c:v>10816</c:v>
                      </c:pt>
                      <c:pt idx="9586">
                        <c:v>10817</c:v>
                      </c:pt>
                      <c:pt idx="9587">
                        <c:v>10818</c:v>
                      </c:pt>
                      <c:pt idx="9588">
                        <c:v>10819</c:v>
                      </c:pt>
                      <c:pt idx="9589">
                        <c:v>10820</c:v>
                      </c:pt>
                      <c:pt idx="9590">
                        <c:v>10821</c:v>
                      </c:pt>
                      <c:pt idx="9591">
                        <c:v>10822</c:v>
                      </c:pt>
                      <c:pt idx="9592">
                        <c:v>10823</c:v>
                      </c:pt>
                      <c:pt idx="9593">
                        <c:v>10824</c:v>
                      </c:pt>
                      <c:pt idx="9594">
                        <c:v>10825</c:v>
                      </c:pt>
                      <c:pt idx="9595">
                        <c:v>10826</c:v>
                      </c:pt>
                      <c:pt idx="9596">
                        <c:v>10827</c:v>
                      </c:pt>
                      <c:pt idx="9597">
                        <c:v>10828</c:v>
                      </c:pt>
                      <c:pt idx="9598">
                        <c:v>10829</c:v>
                      </c:pt>
                      <c:pt idx="9599">
                        <c:v>10830</c:v>
                      </c:pt>
                      <c:pt idx="9600">
                        <c:v>10831</c:v>
                      </c:pt>
                      <c:pt idx="9601">
                        <c:v>10832</c:v>
                      </c:pt>
                      <c:pt idx="9602">
                        <c:v>10833</c:v>
                      </c:pt>
                      <c:pt idx="9603">
                        <c:v>10834</c:v>
                      </c:pt>
                      <c:pt idx="9604">
                        <c:v>10835</c:v>
                      </c:pt>
                      <c:pt idx="9605">
                        <c:v>10836</c:v>
                      </c:pt>
                      <c:pt idx="9606">
                        <c:v>10837</c:v>
                      </c:pt>
                      <c:pt idx="9607">
                        <c:v>10838</c:v>
                      </c:pt>
                      <c:pt idx="9608">
                        <c:v>10839</c:v>
                      </c:pt>
                      <c:pt idx="9609">
                        <c:v>10840</c:v>
                      </c:pt>
                      <c:pt idx="9610">
                        <c:v>10841</c:v>
                      </c:pt>
                      <c:pt idx="9611">
                        <c:v>10843</c:v>
                      </c:pt>
                      <c:pt idx="9612">
                        <c:v>10844</c:v>
                      </c:pt>
                      <c:pt idx="9613">
                        <c:v>10846</c:v>
                      </c:pt>
                      <c:pt idx="9614">
                        <c:v>10847</c:v>
                      </c:pt>
                      <c:pt idx="9615">
                        <c:v>10848</c:v>
                      </c:pt>
                      <c:pt idx="9616">
                        <c:v>10849</c:v>
                      </c:pt>
                      <c:pt idx="9617">
                        <c:v>10850</c:v>
                      </c:pt>
                      <c:pt idx="9618">
                        <c:v>10851</c:v>
                      </c:pt>
                      <c:pt idx="9619">
                        <c:v>10852</c:v>
                      </c:pt>
                      <c:pt idx="9620">
                        <c:v>10853</c:v>
                      </c:pt>
                      <c:pt idx="9621">
                        <c:v>10854</c:v>
                      </c:pt>
                      <c:pt idx="9622">
                        <c:v>10855</c:v>
                      </c:pt>
                      <c:pt idx="9623">
                        <c:v>10856</c:v>
                      </c:pt>
                      <c:pt idx="9624">
                        <c:v>10857</c:v>
                      </c:pt>
                      <c:pt idx="9625">
                        <c:v>10858</c:v>
                      </c:pt>
                      <c:pt idx="9626">
                        <c:v>10859</c:v>
                      </c:pt>
                      <c:pt idx="9627">
                        <c:v>10860</c:v>
                      </c:pt>
                      <c:pt idx="9628">
                        <c:v>10861</c:v>
                      </c:pt>
                      <c:pt idx="9629">
                        <c:v>10862</c:v>
                      </c:pt>
                      <c:pt idx="9630">
                        <c:v>10863</c:v>
                      </c:pt>
                      <c:pt idx="9631">
                        <c:v>10864</c:v>
                      </c:pt>
                      <c:pt idx="9632">
                        <c:v>10865</c:v>
                      </c:pt>
                      <c:pt idx="9633">
                        <c:v>10866</c:v>
                      </c:pt>
                      <c:pt idx="9634">
                        <c:v>10867</c:v>
                      </c:pt>
                      <c:pt idx="9635">
                        <c:v>10868</c:v>
                      </c:pt>
                      <c:pt idx="9636">
                        <c:v>10869</c:v>
                      </c:pt>
                      <c:pt idx="9637">
                        <c:v>10870</c:v>
                      </c:pt>
                      <c:pt idx="9638">
                        <c:v>10871</c:v>
                      </c:pt>
                      <c:pt idx="9639">
                        <c:v>10872</c:v>
                      </c:pt>
                      <c:pt idx="9640">
                        <c:v>10873</c:v>
                      </c:pt>
                      <c:pt idx="9641">
                        <c:v>10874</c:v>
                      </c:pt>
                      <c:pt idx="9642">
                        <c:v>10876</c:v>
                      </c:pt>
                      <c:pt idx="9643">
                        <c:v>10877</c:v>
                      </c:pt>
                      <c:pt idx="9644">
                        <c:v>10878</c:v>
                      </c:pt>
                      <c:pt idx="9645">
                        <c:v>10879</c:v>
                      </c:pt>
                      <c:pt idx="9646">
                        <c:v>10880</c:v>
                      </c:pt>
                      <c:pt idx="9647">
                        <c:v>10881</c:v>
                      </c:pt>
                      <c:pt idx="9648">
                        <c:v>10882</c:v>
                      </c:pt>
                      <c:pt idx="9649">
                        <c:v>10882</c:v>
                      </c:pt>
                      <c:pt idx="9650">
                        <c:v>10883</c:v>
                      </c:pt>
                      <c:pt idx="9651">
                        <c:v>10884</c:v>
                      </c:pt>
                      <c:pt idx="9652">
                        <c:v>10884</c:v>
                      </c:pt>
                      <c:pt idx="9653">
                        <c:v>10885</c:v>
                      </c:pt>
                      <c:pt idx="9654">
                        <c:v>10886</c:v>
                      </c:pt>
                      <c:pt idx="9655">
                        <c:v>10887</c:v>
                      </c:pt>
                      <c:pt idx="9656">
                        <c:v>10888</c:v>
                      </c:pt>
                      <c:pt idx="9657">
                        <c:v>10888</c:v>
                      </c:pt>
                      <c:pt idx="9658">
                        <c:v>10889</c:v>
                      </c:pt>
                      <c:pt idx="9659">
                        <c:v>10889</c:v>
                      </c:pt>
                      <c:pt idx="9660">
                        <c:v>10891</c:v>
                      </c:pt>
                      <c:pt idx="9661">
                        <c:v>10892</c:v>
                      </c:pt>
                      <c:pt idx="9662">
                        <c:v>10893</c:v>
                      </c:pt>
                      <c:pt idx="9663">
                        <c:v>10894</c:v>
                      </c:pt>
                      <c:pt idx="9664">
                        <c:v>10895</c:v>
                      </c:pt>
                      <c:pt idx="9665">
                        <c:v>10896</c:v>
                      </c:pt>
                      <c:pt idx="9666">
                        <c:v>10897</c:v>
                      </c:pt>
                      <c:pt idx="9667">
                        <c:v>10898</c:v>
                      </c:pt>
                      <c:pt idx="9668">
                        <c:v>10899</c:v>
                      </c:pt>
                      <c:pt idx="9669">
                        <c:v>10900</c:v>
                      </c:pt>
                      <c:pt idx="9670">
                        <c:v>10901</c:v>
                      </c:pt>
                      <c:pt idx="9671">
                        <c:v>10902</c:v>
                      </c:pt>
                      <c:pt idx="9672">
                        <c:v>10903</c:v>
                      </c:pt>
                      <c:pt idx="9673">
                        <c:v>10904</c:v>
                      </c:pt>
                      <c:pt idx="9674">
                        <c:v>10905</c:v>
                      </c:pt>
                      <c:pt idx="9675">
                        <c:v>10906</c:v>
                      </c:pt>
                      <c:pt idx="9676">
                        <c:v>10907</c:v>
                      </c:pt>
                      <c:pt idx="9677">
                        <c:v>10908</c:v>
                      </c:pt>
                      <c:pt idx="9678">
                        <c:v>10909</c:v>
                      </c:pt>
                      <c:pt idx="9679">
                        <c:v>10911</c:v>
                      </c:pt>
                      <c:pt idx="9680">
                        <c:v>10912</c:v>
                      </c:pt>
                      <c:pt idx="9681">
                        <c:v>10912</c:v>
                      </c:pt>
                      <c:pt idx="9682">
                        <c:v>10913</c:v>
                      </c:pt>
                      <c:pt idx="9683">
                        <c:v>10913</c:v>
                      </c:pt>
                      <c:pt idx="9684">
                        <c:v>10914</c:v>
                      </c:pt>
                      <c:pt idx="9685">
                        <c:v>10915</c:v>
                      </c:pt>
                      <c:pt idx="9686">
                        <c:v>10916</c:v>
                      </c:pt>
                      <c:pt idx="9687">
                        <c:v>10917</c:v>
                      </c:pt>
                      <c:pt idx="9688">
                        <c:v>10918</c:v>
                      </c:pt>
                      <c:pt idx="9689">
                        <c:v>10919</c:v>
                      </c:pt>
                      <c:pt idx="9690">
                        <c:v>10920</c:v>
                      </c:pt>
                      <c:pt idx="9691">
                        <c:v>10921</c:v>
                      </c:pt>
                      <c:pt idx="9692">
                        <c:v>10922</c:v>
                      </c:pt>
                      <c:pt idx="9693">
                        <c:v>10923</c:v>
                      </c:pt>
                      <c:pt idx="9694">
                        <c:v>10924</c:v>
                      </c:pt>
                      <c:pt idx="9695">
                        <c:v>10925</c:v>
                      </c:pt>
                      <c:pt idx="9696">
                        <c:v>10926</c:v>
                      </c:pt>
                      <c:pt idx="9697">
                        <c:v>10927</c:v>
                      </c:pt>
                      <c:pt idx="9698">
                        <c:v>10928</c:v>
                      </c:pt>
                      <c:pt idx="9699">
                        <c:v>10929</c:v>
                      </c:pt>
                      <c:pt idx="9700">
                        <c:v>10930</c:v>
                      </c:pt>
                      <c:pt idx="9701">
                        <c:v>10932</c:v>
                      </c:pt>
                      <c:pt idx="9702">
                        <c:v>10933</c:v>
                      </c:pt>
                      <c:pt idx="9703">
                        <c:v>10934</c:v>
                      </c:pt>
                      <c:pt idx="9704">
                        <c:v>10934</c:v>
                      </c:pt>
                      <c:pt idx="9705">
                        <c:v>10935</c:v>
                      </c:pt>
                      <c:pt idx="9706">
                        <c:v>10935</c:v>
                      </c:pt>
                      <c:pt idx="9707">
                        <c:v>10936</c:v>
                      </c:pt>
                      <c:pt idx="9708">
                        <c:v>10938</c:v>
                      </c:pt>
                      <c:pt idx="9709">
                        <c:v>10939</c:v>
                      </c:pt>
                      <c:pt idx="9710">
                        <c:v>10940</c:v>
                      </c:pt>
                      <c:pt idx="9711">
                        <c:v>10941</c:v>
                      </c:pt>
                      <c:pt idx="9712">
                        <c:v>10942</c:v>
                      </c:pt>
                      <c:pt idx="9713">
                        <c:v>10943</c:v>
                      </c:pt>
                      <c:pt idx="9714">
                        <c:v>10945</c:v>
                      </c:pt>
                      <c:pt idx="9715">
                        <c:v>10946</c:v>
                      </c:pt>
                      <c:pt idx="9716">
                        <c:v>10947</c:v>
                      </c:pt>
                      <c:pt idx="9717">
                        <c:v>10948</c:v>
                      </c:pt>
                      <c:pt idx="9718">
                        <c:v>10949</c:v>
                      </c:pt>
                      <c:pt idx="9719">
                        <c:v>10950</c:v>
                      </c:pt>
                      <c:pt idx="9720">
                        <c:v>10951</c:v>
                      </c:pt>
                      <c:pt idx="9721">
                        <c:v>10952</c:v>
                      </c:pt>
                      <c:pt idx="9722">
                        <c:v>10953</c:v>
                      </c:pt>
                      <c:pt idx="9723">
                        <c:v>10955</c:v>
                      </c:pt>
                      <c:pt idx="9724">
                        <c:v>10956</c:v>
                      </c:pt>
                      <c:pt idx="9725">
                        <c:v>10957</c:v>
                      </c:pt>
                      <c:pt idx="9726">
                        <c:v>10958</c:v>
                      </c:pt>
                      <c:pt idx="9727">
                        <c:v>10959</c:v>
                      </c:pt>
                      <c:pt idx="9728">
                        <c:v>10960</c:v>
                      </c:pt>
                      <c:pt idx="9729">
                        <c:v>10961</c:v>
                      </c:pt>
                      <c:pt idx="9730">
                        <c:v>10962</c:v>
                      </c:pt>
                      <c:pt idx="9731">
                        <c:v>10963</c:v>
                      </c:pt>
                      <c:pt idx="9732">
                        <c:v>10964</c:v>
                      </c:pt>
                      <c:pt idx="9733">
                        <c:v>10965</c:v>
                      </c:pt>
                      <c:pt idx="9734">
                        <c:v>10966</c:v>
                      </c:pt>
                      <c:pt idx="9735">
                        <c:v>10967</c:v>
                      </c:pt>
                      <c:pt idx="9736">
                        <c:v>10968</c:v>
                      </c:pt>
                      <c:pt idx="9737">
                        <c:v>10969</c:v>
                      </c:pt>
                      <c:pt idx="9738">
                        <c:v>10970</c:v>
                      </c:pt>
                      <c:pt idx="9739">
                        <c:v>10971</c:v>
                      </c:pt>
                      <c:pt idx="9740">
                        <c:v>10972</c:v>
                      </c:pt>
                      <c:pt idx="9741">
                        <c:v>10973</c:v>
                      </c:pt>
                      <c:pt idx="9742">
                        <c:v>10974</c:v>
                      </c:pt>
                      <c:pt idx="9743">
                        <c:v>10975</c:v>
                      </c:pt>
                      <c:pt idx="9744">
                        <c:v>10976</c:v>
                      </c:pt>
                      <c:pt idx="9745">
                        <c:v>10977</c:v>
                      </c:pt>
                      <c:pt idx="9746">
                        <c:v>10977</c:v>
                      </c:pt>
                      <c:pt idx="9747">
                        <c:v>10978</c:v>
                      </c:pt>
                      <c:pt idx="9748">
                        <c:v>10978</c:v>
                      </c:pt>
                      <c:pt idx="9749">
                        <c:v>10979</c:v>
                      </c:pt>
                      <c:pt idx="9750">
                        <c:v>10979</c:v>
                      </c:pt>
                      <c:pt idx="9751">
                        <c:v>10980</c:v>
                      </c:pt>
                      <c:pt idx="9752">
                        <c:v>10980</c:v>
                      </c:pt>
                      <c:pt idx="9753">
                        <c:v>10981</c:v>
                      </c:pt>
                      <c:pt idx="9754">
                        <c:v>10981</c:v>
                      </c:pt>
                      <c:pt idx="9755">
                        <c:v>10982</c:v>
                      </c:pt>
                      <c:pt idx="9756">
                        <c:v>10982</c:v>
                      </c:pt>
                      <c:pt idx="9757">
                        <c:v>10983</c:v>
                      </c:pt>
                      <c:pt idx="9758">
                        <c:v>10985</c:v>
                      </c:pt>
                      <c:pt idx="9759">
                        <c:v>10986</c:v>
                      </c:pt>
                      <c:pt idx="9760">
                        <c:v>10987</c:v>
                      </c:pt>
                      <c:pt idx="9761">
                        <c:v>10988</c:v>
                      </c:pt>
                      <c:pt idx="9762">
                        <c:v>10989</c:v>
                      </c:pt>
                      <c:pt idx="9763">
                        <c:v>10990</c:v>
                      </c:pt>
                      <c:pt idx="9764">
                        <c:v>10992</c:v>
                      </c:pt>
                      <c:pt idx="9765">
                        <c:v>10993</c:v>
                      </c:pt>
                      <c:pt idx="9766">
                        <c:v>10994</c:v>
                      </c:pt>
                      <c:pt idx="9767">
                        <c:v>10996</c:v>
                      </c:pt>
                      <c:pt idx="9768">
                        <c:v>10997</c:v>
                      </c:pt>
                      <c:pt idx="9769">
                        <c:v>10998</c:v>
                      </c:pt>
                      <c:pt idx="9770">
                        <c:v>10999</c:v>
                      </c:pt>
                      <c:pt idx="9771">
                        <c:v>11000</c:v>
                      </c:pt>
                      <c:pt idx="9772">
                        <c:v>11001</c:v>
                      </c:pt>
                      <c:pt idx="9773">
                        <c:v>11002</c:v>
                      </c:pt>
                      <c:pt idx="9774">
                        <c:v>11003</c:v>
                      </c:pt>
                      <c:pt idx="9775">
                        <c:v>11004</c:v>
                      </c:pt>
                      <c:pt idx="9776">
                        <c:v>11005</c:v>
                      </c:pt>
                      <c:pt idx="9777">
                        <c:v>11006</c:v>
                      </c:pt>
                      <c:pt idx="9778">
                        <c:v>11007</c:v>
                      </c:pt>
                      <c:pt idx="9779">
                        <c:v>11008</c:v>
                      </c:pt>
                      <c:pt idx="9780">
                        <c:v>11009</c:v>
                      </c:pt>
                      <c:pt idx="9781">
                        <c:v>11010</c:v>
                      </c:pt>
                      <c:pt idx="9782">
                        <c:v>11011</c:v>
                      </c:pt>
                      <c:pt idx="9783">
                        <c:v>11012</c:v>
                      </c:pt>
                      <c:pt idx="9784">
                        <c:v>11012</c:v>
                      </c:pt>
                      <c:pt idx="9785">
                        <c:v>11013</c:v>
                      </c:pt>
                      <c:pt idx="9786">
                        <c:v>11013</c:v>
                      </c:pt>
                      <c:pt idx="9787">
                        <c:v>11014</c:v>
                      </c:pt>
                      <c:pt idx="9788">
                        <c:v>11015</c:v>
                      </c:pt>
                      <c:pt idx="9789">
                        <c:v>11016</c:v>
                      </c:pt>
                      <c:pt idx="9790">
                        <c:v>11017</c:v>
                      </c:pt>
                      <c:pt idx="9791">
                        <c:v>11018</c:v>
                      </c:pt>
                      <c:pt idx="9792">
                        <c:v>11019</c:v>
                      </c:pt>
                      <c:pt idx="9793">
                        <c:v>11020</c:v>
                      </c:pt>
                      <c:pt idx="9794">
                        <c:v>11021</c:v>
                      </c:pt>
                      <c:pt idx="9795">
                        <c:v>11022</c:v>
                      </c:pt>
                      <c:pt idx="9796">
                        <c:v>11023</c:v>
                      </c:pt>
                      <c:pt idx="9797">
                        <c:v>11024</c:v>
                      </c:pt>
                      <c:pt idx="9798">
                        <c:v>11025</c:v>
                      </c:pt>
                      <c:pt idx="9799">
                        <c:v>11026</c:v>
                      </c:pt>
                      <c:pt idx="9800">
                        <c:v>11027</c:v>
                      </c:pt>
                      <c:pt idx="9801">
                        <c:v>11030</c:v>
                      </c:pt>
                      <c:pt idx="9802">
                        <c:v>11031</c:v>
                      </c:pt>
                      <c:pt idx="9803">
                        <c:v>11032</c:v>
                      </c:pt>
                      <c:pt idx="9804">
                        <c:v>11033</c:v>
                      </c:pt>
                      <c:pt idx="9805">
                        <c:v>11034</c:v>
                      </c:pt>
                      <c:pt idx="9806">
                        <c:v>11035</c:v>
                      </c:pt>
                      <c:pt idx="9807">
                        <c:v>11036</c:v>
                      </c:pt>
                      <c:pt idx="9808">
                        <c:v>11037</c:v>
                      </c:pt>
                      <c:pt idx="9809">
                        <c:v>11038</c:v>
                      </c:pt>
                      <c:pt idx="9810">
                        <c:v>11039</c:v>
                      </c:pt>
                      <c:pt idx="9811">
                        <c:v>11040</c:v>
                      </c:pt>
                      <c:pt idx="9812">
                        <c:v>11041</c:v>
                      </c:pt>
                      <c:pt idx="9813">
                        <c:v>11042</c:v>
                      </c:pt>
                      <c:pt idx="9814">
                        <c:v>11044</c:v>
                      </c:pt>
                      <c:pt idx="9815">
                        <c:v>11046</c:v>
                      </c:pt>
                      <c:pt idx="9816">
                        <c:v>11047</c:v>
                      </c:pt>
                      <c:pt idx="9817">
                        <c:v>11048</c:v>
                      </c:pt>
                      <c:pt idx="9818">
                        <c:v>11049</c:v>
                      </c:pt>
                      <c:pt idx="9819">
                        <c:v>11049</c:v>
                      </c:pt>
                      <c:pt idx="9820">
                        <c:v>11050</c:v>
                      </c:pt>
                      <c:pt idx="9821">
                        <c:v>11050</c:v>
                      </c:pt>
                      <c:pt idx="9822">
                        <c:v>11051</c:v>
                      </c:pt>
                      <c:pt idx="9823">
                        <c:v>11052</c:v>
                      </c:pt>
                      <c:pt idx="9824">
                        <c:v>11053</c:v>
                      </c:pt>
                      <c:pt idx="9825">
                        <c:v>11054</c:v>
                      </c:pt>
                      <c:pt idx="9826">
                        <c:v>11055</c:v>
                      </c:pt>
                      <c:pt idx="9827">
                        <c:v>11056</c:v>
                      </c:pt>
                      <c:pt idx="9828">
                        <c:v>11058</c:v>
                      </c:pt>
                      <c:pt idx="9829">
                        <c:v>11059</c:v>
                      </c:pt>
                      <c:pt idx="9830">
                        <c:v>11060</c:v>
                      </c:pt>
                      <c:pt idx="9831">
                        <c:v>11061</c:v>
                      </c:pt>
                      <c:pt idx="9832">
                        <c:v>11062</c:v>
                      </c:pt>
                      <c:pt idx="9833">
                        <c:v>11063</c:v>
                      </c:pt>
                      <c:pt idx="9834">
                        <c:v>11064</c:v>
                      </c:pt>
                      <c:pt idx="9835">
                        <c:v>11065</c:v>
                      </c:pt>
                      <c:pt idx="9836">
                        <c:v>11066</c:v>
                      </c:pt>
                      <c:pt idx="9837">
                        <c:v>11067</c:v>
                      </c:pt>
                      <c:pt idx="9838">
                        <c:v>11068</c:v>
                      </c:pt>
                      <c:pt idx="9839">
                        <c:v>11070</c:v>
                      </c:pt>
                      <c:pt idx="9840">
                        <c:v>11071</c:v>
                      </c:pt>
                      <c:pt idx="9841">
                        <c:v>11072</c:v>
                      </c:pt>
                      <c:pt idx="9842">
                        <c:v>11073</c:v>
                      </c:pt>
                      <c:pt idx="9843">
                        <c:v>11074</c:v>
                      </c:pt>
                      <c:pt idx="9844">
                        <c:v>11075</c:v>
                      </c:pt>
                      <c:pt idx="9845">
                        <c:v>11076</c:v>
                      </c:pt>
                      <c:pt idx="9846">
                        <c:v>11077</c:v>
                      </c:pt>
                      <c:pt idx="9847">
                        <c:v>11078</c:v>
                      </c:pt>
                      <c:pt idx="9848">
                        <c:v>11079</c:v>
                      </c:pt>
                      <c:pt idx="9849">
                        <c:v>11080</c:v>
                      </c:pt>
                      <c:pt idx="9850">
                        <c:v>11081</c:v>
                      </c:pt>
                      <c:pt idx="9851">
                        <c:v>11082</c:v>
                      </c:pt>
                      <c:pt idx="9852">
                        <c:v>11083</c:v>
                      </c:pt>
                      <c:pt idx="9853">
                        <c:v>11084</c:v>
                      </c:pt>
                      <c:pt idx="9854">
                        <c:v>11085</c:v>
                      </c:pt>
                      <c:pt idx="9855">
                        <c:v>11086</c:v>
                      </c:pt>
                      <c:pt idx="9856">
                        <c:v>11087</c:v>
                      </c:pt>
                      <c:pt idx="9857">
                        <c:v>11088</c:v>
                      </c:pt>
                      <c:pt idx="9858">
                        <c:v>11088</c:v>
                      </c:pt>
                      <c:pt idx="9859">
                        <c:v>11089</c:v>
                      </c:pt>
                      <c:pt idx="9860">
                        <c:v>11089</c:v>
                      </c:pt>
                      <c:pt idx="9861">
                        <c:v>11090</c:v>
                      </c:pt>
                      <c:pt idx="9862">
                        <c:v>11091</c:v>
                      </c:pt>
                      <c:pt idx="9863">
                        <c:v>11092</c:v>
                      </c:pt>
                      <c:pt idx="9864">
                        <c:v>11093</c:v>
                      </c:pt>
                      <c:pt idx="9865">
                        <c:v>11094</c:v>
                      </c:pt>
                      <c:pt idx="9866">
                        <c:v>11095</c:v>
                      </c:pt>
                      <c:pt idx="9867">
                        <c:v>11096</c:v>
                      </c:pt>
                      <c:pt idx="9868">
                        <c:v>11097</c:v>
                      </c:pt>
                      <c:pt idx="9869">
                        <c:v>11098</c:v>
                      </c:pt>
                      <c:pt idx="9870">
                        <c:v>11099</c:v>
                      </c:pt>
                      <c:pt idx="9871">
                        <c:v>11100</c:v>
                      </c:pt>
                      <c:pt idx="9872">
                        <c:v>11101</c:v>
                      </c:pt>
                      <c:pt idx="9873">
                        <c:v>11102</c:v>
                      </c:pt>
                      <c:pt idx="9874">
                        <c:v>11103</c:v>
                      </c:pt>
                      <c:pt idx="9875">
                        <c:v>11104</c:v>
                      </c:pt>
                      <c:pt idx="9876">
                        <c:v>11106</c:v>
                      </c:pt>
                      <c:pt idx="9877">
                        <c:v>11107</c:v>
                      </c:pt>
                      <c:pt idx="9878">
                        <c:v>11108</c:v>
                      </c:pt>
                      <c:pt idx="9879">
                        <c:v>11109</c:v>
                      </c:pt>
                      <c:pt idx="9880">
                        <c:v>11110</c:v>
                      </c:pt>
                      <c:pt idx="9881">
                        <c:v>11111</c:v>
                      </c:pt>
                      <c:pt idx="9882">
                        <c:v>11112</c:v>
                      </c:pt>
                      <c:pt idx="9883">
                        <c:v>11113</c:v>
                      </c:pt>
                      <c:pt idx="9884">
                        <c:v>11114</c:v>
                      </c:pt>
                      <c:pt idx="9885">
                        <c:v>11115</c:v>
                      </c:pt>
                      <c:pt idx="9886">
                        <c:v>11118</c:v>
                      </c:pt>
                      <c:pt idx="9887">
                        <c:v>11119</c:v>
                      </c:pt>
                      <c:pt idx="9888">
                        <c:v>11120</c:v>
                      </c:pt>
                      <c:pt idx="9889">
                        <c:v>11121</c:v>
                      </c:pt>
                      <c:pt idx="9890">
                        <c:v>11122</c:v>
                      </c:pt>
                      <c:pt idx="9891">
                        <c:v>11123</c:v>
                      </c:pt>
                      <c:pt idx="9892">
                        <c:v>11124</c:v>
                      </c:pt>
                      <c:pt idx="9893">
                        <c:v>11125</c:v>
                      </c:pt>
                      <c:pt idx="9894">
                        <c:v>11125</c:v>
                      </c:pt>
                      <c:pt idx="9895">
                        <c:v>11126</c:v>
                      </c:pt>
                      <c:pt idx="9896">
                        <c:v>11126</c:v>
                      </c:pt>
                      <c:pt idx="9897">
                        <c:v>11127</c:v>
                      </c:pt>
                      <c:pt idx="9898">
                        <c:v>11128</c:v>
                      </c:pt>
                      <c:pt idx="9899">
                        <c:v>11129</c:v>
                      </c:pt>
                      <c:pt idx="9900">
                        <c:v>11130</c:v>
                      </c:pt>
                      <c:pt idx="9901">
                        <c:v>11131</c:v>
                      </c:pt>
                      <c:pt idx="9902">
                        <c:v>11132</c:v>
                      </c:pt>
                      <c:pt idx="9903">
                        <c:v>11133</c:v>
                      </c:pt>
                      <c:pt idx="9904">
                        <c:v>11134</c:v>
                      </c:pt>
                      <c:pt idx="9905">
                        <c:v>11135</c:v>
                      </c:pt>
                      <c:pt idx="9906">
                        <c:v>11136</c:v>
                      </c:pt>
                      <c:pt idx="9907">
                        <c:v>11137</c:v>
                      </c:pt>
                      <c:pt idx="9908">
                        <c:v>11137</c:v>
                      </c:pt>
                      <c:pt idx="9909">
                        <c:v>11138</c:v>
                      </c:pt>
                      <c:pt idx="9910">
                        <c:v>11138</c:v>
                      </c:pt>
                      <c:pt idx="9911">
                        <c:v>11139</c:v>
                      </c:pt>
                      <c:pt idx="9912">
                        <c:v>11140</c:v>
                      </c:pt>
                      <c:pt idx="9913">
                        <c:v>11141</c:v>
                      </c:pt>
                      <c:pt idx="9914">
                        <c:v>11142</c:v>
                      </c:pt>
                      <c:pt idx="9915">
                        <c:v>11143</c:v>
                      </c:pt>
                      <c:pt idx="9916">
                        <c:v>11143</c:v>
                      </c:pt>
                      <c:pt idx="9917">
                        <c:v>11144</c:v>
                      </c:pt>
                      <c:pt idx="9918">
                        <c:v>11144</c:v>
                      </c:pt>
                      <c:pt idx="9919">
                        <c:v>11145</c:v>
                      </c:pt>
                      <c:pt idx="9920">
                        <c:v>11146</c:v>
                      </c:pt>
                      <c:pt idx="9921">
                        <c:v>11147</c:v>
                      </c:pt>
                      <c:pt idx="9922">
                        <c:v>11148</c:v>
                      </c:pt>
                      <c:pt idx="9923">
                        <c:v>11149</c:v>
                      </c:pt>
                      <c:pt idx="9924">
                        <c:v>11150</c:v>
                      </c:pt>
                      <c:pt idx="9925">
                        <c:v>11151</c:v>
                      </c:pt>
                      <c:pt idx="9926">
                        <c:v>11152</c:v>
                      </c:pt>
                      <c:pt idx="9927">
                        <c:v>11153</c:v>
                      </c:pt>
                      <c:pt idx="9928">
                        <c:v>11154</c:v>
                      </c:pt>
                      <c:pt idx="9929">
                        <c:v>11155</c:v>
                      </c:pt>
                      <c:pt idx="9930">
                        <c:v>11156</c:v>
                      </c:pt>
                      <c:pt idx="9931">
                        <c:v>11156</c:v>
                      </c:pt>
                      <c:pt idx="9932">
                        <c:v>11157</c:v>
                      </c:pt>
                      <c:pt idx="9933">
                        <c:v>11157</c:v>
                      </c:pt>
                      <c:pt idx="9934">
                        <c:v>11158</c:v>
                      </c:pt>
                      <c:pt idx="9935">
                        <c:v>11159</c:v>
                      </c:pt>
                      <c:pt idx="9936">
                        <c:v>11160</c:v>
                      </c:pt>
                      <c:pt idx="9937">
                        <c:v>11161</c:v>
                      </c:pt>
                      <c:pt idx="9938">
                        <c:v>11162</c:v>
                      </c:pt>
                      <c:pt idx="9939">
                        <c:v>11163</c:v>
                      </c:pt>
                      <c:pt idx="9940">
                        <c:v>11164</c:v>
                      </c:pt>
                      <c:pt idx="9941">
                        <c:v>11165</c:v>
                      </c:pt>
                      <c:pt idx="9942">
                        <c:v>11166</c:v>
                      </c:pt>
                      <c:pt idx="9943">
                        <c:v>11167</c:v>
                      </c:pt>
                      <c:pt idx="9944">
                        <c:v>11168</c:v>
                      </c:pt>
                      <c:pt idx="9945">
                        <c:v>11169</c:v>
                      </c:pt>
                      <c:pt idx="9946">
                        <c:v>11170</c:v>
                      </c:pt>
                      <c:pt idx="9947">
                        <c:v>11171</c:v>
                      </c:pt>
                      <c:pt idx="9948">
                        <c:v>11172</c:v>
                      </c:pt>
                      <c:pt idx="9949">
                        <c:v>11173</c:v>
                      </c:pt>
                      <c:pt idx="9950">
                        <c:v>11174</c:v>
                      </c:pt>
                      <c:pt idx="9951">
                        <c:v>11175</c:v>
                      </c:pt>
                      <c:pt idx="9952">
                        <c:v>11176</c:v>
                      </c:pt>
                      <c:pt idx="9953">
                        <c:v>11177</c:v>
                      </c:pt>
                      <c:pt idx="9954">
                        <c:v>11178</c:v>
                      </c:pt>
                      <c:pt idx="9955">
                        <c:v>11180</c:v>
                      </c:pt>
                      <c:pt idx="9956">
                        <c:v>11181</c:v>
                      </c:pt>
                      <c:pt idx="9957">
                        <c:v>11182</c:v>
                      </c:pt>
                      <c:pt idx="9958">
                        <c:v>11183</c:v>
                      </c:pt>
                      <c:pt idx="9959">
                        <c:v>11184</c:v>
                      </c:pt>
                      <c:pt idx="9960">
                        <c:v>11185</c:v>
                      </c:pt>
                      <c:pt idx="9961">
                        <c:v>11186</c:v>
                      </c:pt>
                      <c:pt idx="9962">
                        <c:v>11187</c:v>
                      </c:pt>
                      <c:pt idx="9963">
                        <c:v>11188</c:v>
                      </c:pt>
                      <c:pt idx="9964">
                        <c:v>11189</c:v>
                      </c:pt>
                      <c:pt idx="9965">
                        <c:v>11190</c:v>
                      </c:pt>
                      <c:pt idx="9966">
                        <c:v>11191</c:v>
                      </c:pt>
                      <c:pt idx="9967">
                        <c:v>11192</c:v>
                      </c:pt>
                      <c:pt idx="9968">
                        <c:v>11193</c:v>
                      </c:pt>
                      <c:pt idx="9969">
                        <c:v>11194</c:v>
                      </c:pt>
                      <c:pt idx="9970">
                        <c:v>11195</c:v>
                      </c:pt>
                      <c:pt idx="9971">
                        <c:v>11196</c:v>
                      </c:pt>
                      <c:pt idx="9972">
                        <c:v>11197</c:v>
                      </c:pt>
                      <c:pt idx="9973">
                        <c:v>11198</c:v>
                      </c:pt>
                      <c:pt idx="9974">
                        <c:v>11199</c:v>
                      </c:pt>
                      <c:pt idx="9975">
                        <c:v>11200</c:v>
                      </c:pt>
                      <c:pt idx="9976">
                        <c:v>11201</c:v>
                      </c:pt>
                      <c:pt idx="9977">
                        <c:v>11202</c:v>
                      </c:pt>
                      <c:pt idx="9978">
                        <c:v>11203</c:v>
                      </c:pt>
                      <c:pt idx="9979">
                        <c:v>11204</c:v>
                      </c:pt>
                      <c:pt idx="9980">
                        <c:v>11205</c:v>
                      </c:pt>
                      <c:pt idx="9981">
                        <c:v>11207</c:v>
                      </c:pt>
                      <c:pt idx="9982">
                        <c:v>11208</c:v>
                      </c:pt>
                      <c:pt idx="9983">
                        <c:v>11209</c:v>
                      </c:pt>
                      <c:pt idx="9984">
                        <c:v>11210</c:v>
                      </c:pt>
                      <c:pt idx="9985">
                        <c:v>11211</c:v>
                      </c:pt>
                      <c:pt idx="9986">
                        <c:v>11212</c:v>
                      </c:pt>
                      <c:pt idx="9987">
                        <c:v>11213</c:v>
                      </c:pt>
                      <c:pt idx="9988">
                        <c:v>11214</c:v>
                      </c:pt>
                      <c:pt idx="9989">
                        <c:v>11215</c:v>
                      </c:pt>
                      <c:pt idx="9990">
                        <c:v>11216</c:v>
                      </c:pt>
                      <c:pt idx="9991">
                        <c:v>11217</c:v>
                      </c:pt>
                      <c:pt idx="9992">
                        <c:v>11218</c:v>
                      </c:pt>
                      <c:pt idx="9993">
                        <c:v>11219</c:v>
                      </c:pt>
                      <c:pt idx="9994">
                        <c:v>11220</c:v>
                      </c:pt>
                      <c:pt idx="9995">
                        <c:v>11221</c:v>
                      </c:pt>
                      <c:pt idx="9996">
                        <c:v>11223</c:v>
                      </c:pt>
                      <c:pt idx="9997">
                        <c:v>11224</c:v>
                      </c:pt>
                      <c:pt idx="9998">
                        <c:v>11225</c:v>
                      </c:pt>
                      <c:pt idx="9999">
                        <c:v>11227</c:v>
                      </c:pt>
                      <c:pt idx="10000">
                        <c:v>11228</c:v>
                      </c:pt>
                      <c:pt idx="10001">
                        <c:v>11229</c:v>
                      </c:pt>
                      <c:pt idx="10002">
                        <c:v>11231</c:v>
                      </c:pt>
                      <c:pt idx="10003">
                        <c:v>11232</c:v>
                      </c:pt>
                      <c:pt idx="10004">
                        <c:v>11233</c:v>
                      </c:pt>
                      <c:pt idx="10005">
                        <c:v>11234</c:v>
                      </c:pt>
                      <c:pt idx="10006">
                        <c:v>11235</c:v>
                      </c:pt>
                      <c:pt idx="10007">
                        <c:v>11236</c:v>
                      </c:pt>
                      <c:pt idx="10008">
                        <c:v>11236</c:v>
                      </c:pt>
                      <c:pt idx="10009">
                        <c:v>11237</c:v>
                      </c:pt>
                      <c:pt idx="10010">
                        <c:v>11237</c:v>
                      </c:pt>
                      <c:pt idx="10011">
                        <c:v>11238</c:v>
                      </c:pt>
                      <c:pt idx="10012">
                        <c:v>11239</c:v>
                      </c:pt>
                      <c:pt idx="10013">
                        <c:v>11240</c:v>
                      </c:pt>
                      <c:pt idx="10014">
                        <c:v>11242</c:v>
                      </c:pt>
                      <c:pt idx="10015">
                        <c:v>11243</c:v>
                      </c:pt>
                      <c:pt idx="10016">
                        <c:v>11244</c:v>
                      </c:pt>
                      <c:pt idx="10017">
                        <c:v>11245</c:v>
                      </c:pt>
                      <c:pt idx="10018">
                        <c:v>11246</c:v>
                      </c:pt>
                      <c:pt idx="10019">
                        <c:v>11247</c:v>
                      </c:pt>
                      <c:pt idx="10020">
                        <c:v>11248</c:v>
                      </c:pt>
                      <c:pt idx="10021">
                        <c:v>11249</c:v>
                      </c:pt>
                      <c:pt idx="10022">
                        <c:v>11250</c:v>
                      </c:pt>
                      <c:pt idx="10023">
                        <c:v>11251</c:v>
                      </c:pt>
                      <c:pt idx="10024">
                        <c:v>11252</c:v>
                      </c:pt>
                      <c:pt idx="10025">
                        <c:v>11253</c:v>
                      </c:pt>
                      <c:pt idx="10026">
                        <c:v>11255</c:v>
                      </c:pt>
                      <c:pt idx="10027">
                        <c:v>11256</c:v>
                      </c:pt>
                      <c:pt idx="10028">
                        <c:v>11257</c:v>
                      </c:pt>
                      <c:pt idx="10029">
                        <c:v>11258</c:v>
                      </c:pt>
                      <c:pt idx="10030">
                        <c:v>11259</c:v>
                      </c:pt>
                      <c:pt idx="10031">
                        <c:v>11260</c:v>
                      </c:pt>
                      <c:pt idx="10032">
                        <c:v>11262</c:v>
                      </c:pt>
                      <c:pt idx="10033">
                        <c:v>11263</c:v>
                      </c:pt>
                      <c:pt idx="10034">
                        <c:v>11264</c:v>
                      </c:pt>
                      <c:pt idx="10035">
                        <c:v>11265</c:v>
                      </c:pt>
                      <c:pt idx="10036">
                        <c:v>11266</c:v>
                      </c:pt>
                      <c:pt idx="10037">
                        <c:v>11266</c:v>
                      </c:pt>
                      <c:pt idx="10038">
                        <c:v>11267</c:v>
                      </c:pt>
                      <c:pt idx="10039">
                        <c:v>11267</c:v>
                      </c:pt>
                      <c:pt idx="10040">
                        <c:v>11268</c:v>
                      </c:pt>
                      <c:pt idx="10041">
                        <c:v>11269</c:v>
                      </c:pt>
                      <c:pt idx="10042">
                        <c:v>11270</c:v>
                      </c:pt>
                      <c:pt idx="10043">
                        <c:v>11271</c:v>
                      </c:pt>
                      <c:pt idx="10044">
                        <c:v>11272</c:v>
                      </c:pt>
                      <c:pt idx="10045">
                        <c:v>11273</c:v>
                      </c:pt>
                      <c:pt idx="10046">
                        <c:v>11274</c:v>
                      </c:pt>
                      <c:pt idx="10047">
                        <c:v>11275</c:v>
                      </c:pt>
                      <c:pt idx="10048">
                        <c:v>11276</c:v>
                      </c:pt>
                      <c:pt idx="10049">
                        <c:v>11277</c:v>
                      </c:pt>
                      <c:pt idx="10050">
                        <c:v>11278</c:v>
                      </c:pt>
                      <c:pt idx="10051">
                        <c:v>11279</c:v>
                      </c:pt>
                      <c:pt idx="10052">
                        <c:v>11280</c:v>
                      </c:pt>
                      <c:pt idx="10053">
                        <c:v>11281</c:v>
                      </c:pt>
                      <c:pt idx="10054">
                        <c:v>11282</c:v>
                      </c:pt>
                      <c:pt idx="10055">
                        <c:v>11283</c:v>
                      </c:pt>
                      <c:pt idx="10056">
                        <c:v>11284</c:v>
                      </c:pt>
                      <c:pt idx="10057">
                        <c:v>11285</c:v>
                      </c:pt>
                      <c:pt idx="10058">
                        <c:v>11287</c:v>
                      </c:pt>
                      <c:pt idx="10059">
                        <c:v>11288</c:v>
                      </c:pt>
                      <c:pt idx="10060">
                        <c:v>11289</c:v>
                      </c:pt>
                      <c:pt idx="10061">
                        <c:v>11290</c:v>
                      </c:pt>
                      <c:pt idx="10062">
                        <c:v>11291</c:v>
                      </c:pt>
                      <c:pt idx="10063">
                        <c:v>11291</c:v>
                      </c:pt>
                      <c:pt idx="10064">
                        <c:v>11291</c:v>
                      </c:pt>
                      <c:pt idx="10065">
                        <c:v>11292</c:v>
                      </c:pt>
                      <c:pt idx="10066">
                        <c:v>11293</c:v>
                      </c:pt>
                      <c:pt idx="10067">
                        <c:v>11293</c:v>
                      </c:pt>
                      <c:pt idx="10068">
                        <c:v>11294</c:v>
                      </c:pt>
                      <c:pt idx="10069">
                        <c:v>11294</c:v>
                      </c:pt>
                      <c:pt idx="10070">
                        <c:v>11295</c:v>
                      </c:pt>
                      <c:pt idx="10071">
                        <c:v>11295</c:v>
                      </c:pt>
                      <c:pt idx="10072">
                        <c:v>11296</c:v>
                      </c:pt>
                      <c:pt idx="10073">
                        <c:v>11296</c:v>
                      </c:pt>
                      <c:pt idx="10074">
                        <c:v>11297</c:v>
                      </c:pt>
                      <c:pt idx="10075">
                        <c:v>11298</c:v>
                      </c:pt>
                      <c:pt idx="10076">
                        <c:v>11299</c:v>
                      </c:pt>
                      <c:pt idx="10077">
                        <c:v>11300</c:v>
                      </c:pt>
                      <c:pt idx="10078">
                        <c:v>11301</c:v>
                      </c:pt>
                      <c:pt idx="10079">
                        <c:v>11302</c:v>
                      </c:pt>
                      <c:pt idx="10080">
                        <c:v>11303</c:v>
                      </c:pt>
                      <c:pt idx="10081">
                        <c:v>11304</c:v>
                      </c:pt>
                      <c:pt idx="10082">
                        <c:v>11305</c:v>
                      </c:pt>
                      <c:pt idx="10083">
                        <c:v>11306</c:v>
                      </c:pt>
                      <c:pt idx="10084">
                        <c:v>11307</c:v>
                      </c:pt>
                      <c:pt idx="10085">
                        <c:v>11308</c:v>
                      </c:pt>
                      <c:pt idx="10086">
                        <c:v>11309</c:v>
                      </c:pt>
                      <c:pt idx="10087">
                        <c:v>11311</c:v>
                      </c:pt>
                      <c:pt idx="10088">
                        <c:v>11312</c:v>
                      </c:pt>
                      <c:pt idx="10089">
                        <c:v>11313</c:v>
                      </c:pt>
                      <c:pt idx="10090">
                        <c:v>11314</c:v>
                      </c:pt>
                      <c:pt idx="10091">
                        <c:v>11315</c:v>
                      </c:pt>
                      <c:pt idx="10092">
                        <c:v>11316</c:v>
                      </c:pt>
                      <c:pt idx="10093">
                        <c:v>11317</c:v>
                      </c:pt>
                      <c:pt idx="10094">
                        <c:v>11318</c:v>
                      </c:pt>
                      <c:pt idx="10095">
                        <c:v>11319</c:v>
                      </c:pt>
                      <c:pt idx="10096">
                        <c:v>11320</c:v>
                      </c:pt>
                      <c:pt idx="10097">
                        <c:v>11321</c:v>
                      </c:pt>
                      <c:pt idx="10098">
                        <c:v>11322</c:v>
                      </c:pt>
                      <c:pt idx="10099">
                        <c:v>11323</c:v>
                      </c:pt>
                      <c:pt idx="10100">
                        <c:v>11324</c:v>
                      </c:pt>
                      <c:pt idx="10101">
                        <c:v>11325</c:v>
                      </c:pt>
                      <c:pt idx="10102">
                        <c:v>11326</c:v>
                      </c:pt>
                      <c:pt idx="10103">
                        <c:v>11327</c:v>
                      </c:pt>
                      <c:pt idx="10104">
                        <c:v>11328</c:v>
                      </c:pt>
                      <c:pt idx="10105">
                        <c:v>11329</c:v>
                      </c:pt>
                      <c:pt idx="10106">
                        <c:v>11330</c:v>
                      </c:pt>
                      <c:pt idx="10107">
                        <c:v>11331</c:v>
                      </c:pt>
                      <c:pt idx="10108">
                        <c:v>11334</c:v>
                      </c:pt>
                      <c:pt idx="10109">
                        <c:v>11335</c:v>
                      </c:pt>
                      <c:pt idx="10110">
                        <c:v>11336</c:v>
                      </c:pt>
                      <c:pt idx="10111">
                        <c:v>11337</c:v>
                      </c:pt>
                      <c:pt idx="10112">
                        <c:v>11338</c:v>
                      </c:pt>
                      <c:pt idx="10113">
                        <c:v>11339</c:v>
                      </c:pt>
                      <c:pt idx="10114">
                        <c:v>11340</c:v>
                      </c:pt>
                      <c:pt idx="10115">
                        <c:v>11341</c:v>
                      </c:pt>
                      <c:pt idx="10116">
                        <c:v>11342</c:v>
                      </c:pt>
                      <c:pt idx="10117">
                        <c:v>11343</c:v>
                      </c:pt>
                      <c:pt idx="10118">
                        <c:v>11344</c:v>
                      </c:pt>
                      <c:pt idx="10119">
                        <c:v>11345</c:v>
                      </c:pt>
                      <c:pt idx="10120">
                        <c:v>11346</c:v>
                      </c:pt>
                      <c:pt idx="10121">
                        <c:v>11347</c:v>
                      </c:pt>
                      <c:pt idx="10122">
                        <c:v>11348</c:v>
                      </c:pt>
                      <c:pt idx="10123">
                        <c:v>11348</c:v>
                      </c:pt>
                      <c:pt idx="10124">
                        <c:v>11349</c:v>
                      </c:pt>
                      <c:pt idx="10125">
                        <c:v>11349</c:v>
                      </c:pt>
                      <c:pt idx="10126">
                        <c:v>11350</c:v>
                      </c:pt>
                      <c:pt idx="10127">
                        <c:v>11351</c:v>
                      </c:pt>
                      <c:pt idx="10128">
                        <c:v>11352</c:v>
                      </c:pt>
                      <c:pt idx="10129">
                        <c:v>11353</c:v>
                      </c:pt>
                      <c:pt idx="10130">
                        <c:v>11354</c:v>
                      </c:pt>
                      <c:pt idx="10131">
                        <c:v>11355</c:v>
                      </c:pt>
                      <c:pt idx="10132">
                        <c:v>11356</c:v>
                      </c:pt>
                      <c:pt idx="10133">
                        <c:v>11357</c:v>
                      </c:pt>
                      <c:pt idx="10134">
                        <c:v>11358</c:v>
                      </c:pt>
                      <c:pt idx="10135">
                        <c:v>11359</c:v>
                      </c:pt>
                      <c:pt idx="10136">
                        <c:v>11360</c:v>
                      </c:pt>
                      <c:pt idx="10137">
                        <c:v>11361</c:v>
                      </c:pt>
                      <c:pt idx="10138">
                        <c:v>11362</c:v>
                      </c:pt>
                      <c:pt idx="10139">
                        <c:v>11363</c:v>
                      </c:pt>
                      <c:pt idx="10140">
                        <c:v>11364</c:v>
                      </c:pt>
                      <c:pt idx="10141">
                        <c:v>11365</c:v>
                      </c:pt>
                      <c:pt idx="10142">
                        <c:v>11366</c:v>
                      </c:pt>
                      <c:pt idx="10143">
                        <c:v>11367</c:v>
                      </c:pt>
                      <c:pt idx="10144">
                        <c:v>11368</c:v>
                      </c:pt>
                      <c:pt idx="10145">
                        <c:v>11369</c:v>
                      </c:pt>
                      <c:pt idx="10146">
                        <c:v>11370</c:v>
                      </c:pt>
                      <c:pt idx="10147">
                        <c:v>11371</c:v>
                      </c:pt>
                      <c:pt idx="10148">
                        <c:v>11372</c:v>
                      </c:pt>
                      <c:pt idx="10149">
                        <c:v>11373</c:v>
                      </c:pt>
                      <c:pt idx="10150">
                        <c:v>11373</c:v>
                      </c:pt>
                      <c:pt idx="10151">
                        <c:v>11374</c:v>
                      </c:pt>
                      <c:pt idx="10152">
                        <c:v>11374</c:v>
                      </c:pt>
                      <c:pt idx="10153">
                        <c:v>11375</c:v>
                      </c:pt>
                      <c:pt idx="10154">
                        <c:v>11376</c:v>
                      </c:pt>
                      <c:pt idx="10155">
                        <c:v>11377</c:v>
                      </c:pt>
                      <c:pt idx="10156">
                        <c:v>11378</c:v>
                      </c:pt>
                      <c:pt idx="10157">
                        <c:v>11379</c:v>
                      </c:pt>
                      <c:pt idx="10158">
                        <c:v>11380</c:v>
                      </c:pt>
                      <c:pt idx="10159">
                        <c:v>11381</c:v>
                      </c:pt>
                      <c:pt idx="10160">
                        <c:v>11382</c:v>
                      </c:pt>
                      <c:pt idx="10161">
                        <c:v>11383</c:v>
                      </c:pt>
                      <c:pt idx="10162">
                        <c:v>11384</c:v>
                      </c:pt>
                      <c:pt idx="10163">
                        <c:v>11385</c:v>
                      </c:pt>
                      <c:pt idx="10164">
                        <c:v>11386</c:v>
                      </c:pt>
                      <c:pt idx="10165">
                        <c:v>11387</c:v>
                      </c:pt>
                      <c:pt idx="10166">
                        <c:v>11388</c:v>
                      </c:pt>
                      <c:pt idx="10167">
                        <c:v>11389</c:v>
                      </c:pt>
                      <c:pt idx="10168">
                        <c:v>11390</c:v>
                      </c:pt>
                      <c:pt idx="10169">
                        <c:v>11391</c:v>
                      </c:pt>
                      <c:pt idx="10170">
                        <c:v>11392</c:v>
                      </c:pt>
                      <c:pt idx="10171">
                        <c:v>11393</c:v>
                      </c:pt>
                      <c:pt idx="10172">
                        <c:v>11394</c:v>
                      </c:pt>
                      <c:pt idx="10173">
                        <c:v>11395</c:v>
                      </c:pt>
                      <c:pt idx="10174">
                        <c:v>11396</c:v>
                      </c:pt>
                      <c:pt idx="10175">
                        <c:v>11397</c:v>
                      </c:pt>
                      <c:pt idx="10176">
                        <c:v>11398</c:v>
                      </c:pt>
                      <c:pt idx="10177">
                        <c:v>11399</c:v>
                      </c:pt>
                      <c:pt idx="10178">
                        <c:v>11400</c:v>
                      </c:pt>
                      <c:pt idx="10179">
                        <c:v>11401</c:v>
                      </c:pt>
                      <c:pt idx="10180">
                        <c:v>11401</c:v>
                      </c:pt>
                      <c:pt idx="10181">
                        <c:v>11402</c:v>
                      </c:pt>
                      <c:pt idx="10182">
                        <c:v>11402</c:v>
                      </c:pt>
                      <c:pt idx="10183">
                        <c:v>11403</c:v>
                      </c:pt>
                      <c:pt idx="10184">
                        <c:v>11404</c:v>
                      </c:pt>
                      <c:pt idx="10185">
                        <c:v>11405</c:v>
                      </c:pt>
                      <c:pt idx="10186">
                        <c:v>11406</c:v>
                      </c:pt>
                      <c:pt idx="10187">
                        <c:v>11407</c:v>
                      </c:pt>
                      <c:pt idx="10188">
                        <c:v>11408</c:v>
                      </c:pt>
                      <c:pt idx="10189">
                        <c:v>11409</c:v>
                      </c:pt>
                      <c:pt idx="10190">
                        <c:v>11410</c:v>
                      </c:pt>
                      <c:pt idx="10191">
                        <c:v>11411</c:v>
                      </c:pt>
                      <c:pt idx="10192">
                        <c:v>11412</c:v>
                      </c:pt>
                      <c:pt idx="10193">
                        <c:v>11412</c:v>
                      </c:pt>
                      <c:pt idx="10194">
                        <c:v>11413</c:v>
                      </c:pt>
                      <c:pt idx="10195">
                        <c:v>11413</c:v>
                      </c:pt>
                      <c:pt idx="10196">
                        <c:v>11414</c:v>
                      </c:pt>
                      <c:pt idx="10197">
                        <c:v>11415</c:v>
                      </c:pt>
                      <c:pt idx="10198">
                        <c:v>11416</c:v>
                      </c:pt>
                      <c:pt idx="10199">
                        <c:v>11417</c:v>
                      </c:pt>
                      <c:pt idx="10200">
                        <c:v>11417</c:v>
                      </c:pt>
                      <c:pt idx="10201">
                        <c:v>11418</c:v>
                      </c:pt>
                      <c:pt idx="10202">
                        <c:v>11418</c:v>
                      </c:pt>
                      <c:pt idx="10203">
                        <c:v>11419</c:v>
                      </c:pt>
                      <c:pt idx="10204">
                        <c:v>11420</c:v>
                      </c:pt>
                      <c:pt idx="10205">
                        <c:v>11421</c:v>
                      </c:pt>
                      <c:pt idx="10206">
                        <c:v>11421</c:v>
                      </c:pt>
                      <c:pt idx="10207">
                        <c:v>11422</c:v>
                      </c:pt>
                      <c:pt idx="10208">
                        <c:v>11422</c:v>
                      </c:pt>
                      <c:pt idx="10209">
                        <c:v>11423</c:v>
                      </c:pt>
                      <c:pt idx="10210">
                        <c:v>11424</c:v>
                      </c:pt>
                      <c:pt idx="10211">
                        <c:v>11425</c:v>
                      </c:pt>
                      <c:pt idx="10212">
                        <c:v>11426</c:v>
                      </c:pt>
                      <c:pt idx="10213">
                        <c:v>11427</c:v>
                      </c:pt>
                      <c:pt idx="10214">
                        <c:v>11428</c:v>
                      </c:pt>
                      <c:pt idx="10215">
                        <c:v>11429</c:v>
                      </c:pt>
                      <c:pt idx="10216">
                        <c:v>11430</c:v>
                      </c:pt>
                      <c:pt idx="10217">
                        <c:v>11431</c:v>
                      </c:pt>
                      <c:pt idx="10218">
                        <c:v>11432</c:v>
                      </c:pt>
                      <c:pt idx="10219">
                        <c:v>11433</c:v>
                      </c:pt>
                      <c:pt idx="10220">
                        <c:v>11434</c:v>
                      </c:pt>
                      <c:pt idx="10221">
                        <c:v>11435</c:v>
                      </c:pt>
                      <c:pt idx="10222">
                        <c:v>11436</c:v>
                      </c:pt>
                      <c:pt idx="10223">
                        <c:v>11437</c:v>
                      </c:pt>
                      <c:pt idx="10224">
                        <c:v>11438</c:v>
                      </c:pt>
                      <c:pt idx="10225">
                        <c:v>11439</c:v>
                      </c:pt>
                      <c:pt idx="10226">
                        <c:v>11440</c:v>
                      </c:pt>
                      <c:pt idx="10227">
                        <c:v>11441</c:v>
                      </c:pt>
                      <c:pt idx="10228">
                        <c:v>11442</c:v>
                      </c:pt>
                      <c:pt idx="10229">
                        <c:v>11443</c:v>
                      </c:pt>
                      <c:pt idx="10230">
                        <c:v>11444</c:v>
                      </c:pt>
                      <c:pt idx="10231">
                        <c:v>11445</c:v>
                      </c:pt>
                      <c:pt idx="10232">
                        <c:v>11446</c:v>
                      </c:pt>
                      <c:pt idx="10233">
                        <c:v>11447</c:v>
                      </c:pt>
                      <c:pt idx="10234">
                        <c:v>11448</c:v>
                      </c:pt>
                      <c:pt idx="10235">
                        <c:v>11449</c:v>
                      </c:pt>
                      <c:pt idx="10236">
                        <c:v>11450</c:v>
                      </c:pt>
                      <c:pt idx="10237">
                        <c:v>11450</c:v>
                      </c:pt>
                      <c:pt idx="10238">
                        <c:v>11451</c:v>
                      </c:pt>
                      <c:pt idx="10239">
                        <c:v>11452</c:v>
                      </c:pt>
                      <c:pt idx="10240">
                        <c:v>11452</c:v>
                      </c:pt>
                      <c:pt idx="10241">
                        <c:v>11453</c:v>
                      </c:pt>
                      <c:pt idx="10242">
                        <c:v>11454</c:v>
                      </c:pt>
                      <c:pt idx="10243">
                        <c:v>11455</c:v>
                      </c:pt>
                      <c:pt idx="10244">
                        <c:v>11456</c:v>
                      </c:pt>
                      <c:pt idx="10245">
                        <c:v>11457</c:v>
                      </c:pt>
                      <c:pt idx="10246">
                        <c:v>11457</c:v>
                      </c:pt>
                      <c:pt idx="10247">
                        <c:v>11458</c:v>
                      </c:pt>
                      <c:pt idx="10248">
                        <c:v>11458</c:v>
                      </c:pt>
                      <c:pt idx="10249">
                        <c:v>11459</c:v>
                      </c:pt>
                      <c:pt idx="10250">
                        <c:v>11460</c:v>
                      </c:pt>
                      <c:pt idx="10251">
                        <c:v>11461</c:v>
                      </c:pt>
                      <c:pt idx="10252">
                        <c:v>11462</c:v>
                      </c:pt>
                      <c:pt idx="10253">
                        <c:v>11462</c:v>
                      </c:pt>
                      <c:pt idx="10254">
                        <c:v>11463</c:v>
                      </c:pt>
                      <c:pt idx="10255">
                        <c:v>11463</c:v>
                      </c:pt>
                      <c:pt idx="10256">
                        <c:v>11464</c:v>
                      </c:pt>
                      <c:pt idx="10257">
                        <c:v>11465</c:v>
                      </c:pt>
                      <c:pt idx="10258">
                        <c:v>11466</c:v>
                      </c:pt>
                      <c:pt idx="10259">
                        <c:v>11467</c:v>
                      </c:pt>
                      <c:pt idx="10260">
                        <c:v>11468</c:v>
                      </c:pt>
                      <c:pt idx="10261">
                        <c:v>11469</c:v>
                      </c:pt>
                      <c:pt idx="10262">
                        <c:v>11470</c:v>
                      </c:pt>
                      <c:pt idx="10263">
                        <c:v>11471</c:v>
                      </c:pt>
                      <c:pt idx="10264">
                        <c:v>11472</c:v>
                      </c:pt>
                      <c:pt idx="10265">
                        <c:v>11473</c:v>
                      </c:pt>
                      <c:pt idx="10266">
                        <c:v>11474</c:v>
                      </c:pt>
                      <c:pt idx="10267">
                        <c:v>11475</c:v>
                      </c:pt>
                      <c:pt idx="10268">
                        <c:v>11476</c:v>
                      </c:pt>
                      <c:pt idx="10269">
                        <c:v>11477</c:v>
                      </c:pt>
                      <c:pt idx="10270">
                        <c:v>11478</c:v>
                      </c:pt>
                      <c:pt idx="10271">
                        <c:v>11479</c:v>
                      </c:pt>
                      <c:pt idx="10272">
                        <c:v>11480</c:v>
                      </c:pt>
                      <c:pt idx="10273">
                        <c:v>11481</c:v>
                      </c:pt>
                      <c:pt idx="10274">
                        <c:v>11482</c:v>
                      </c:pt>
                      <c:pt idx="10275">
                        <c:v>11483</c:v>
                      </c:pt>
                      <c:pt idx="10276">
                        <c:v>11484</c:v>
                      </c:pt>
                      <c:pt idx="10277">
                        <c:v>11485</c:v>
                      </c:pt>
                      <c:pt idx="10278">
                        <c:v>11486</c:v>
                      </c:pt>
                      <c:pt idx="10279">
                        <c:v>11487</c:v>
                      </c:pt>
                      <c:pt idx="10280">
                        <c:v>11488</c:v>
                      </c:pt>
                      <c:pt idx="10281">
                        <c:v>11489</c:v>
                      </c:pt>
                      <c:pt idx="10282">
                        <c:v>11490</c:v>
                      </c:pt>
                      <c:pt idx="10283">
                        <c:v>11491</c:v>
                      </c:pt>
                      <c:pt idx="10284">
                        <c:v>11492</c:v>
                      </c:pt>
                      <c:pt idx="10285">
                        <c:v>11493</c:v>
                      </c:pt>
                      <c:pt idx="10286">
                        <c:v>11494</c:v>
                      </c:pt>
                      <c:pt idx="10287">
                        <c:v>11495</c:v>
                      </c:pt>
                      <c:pt idx="10288">
                        <c:v>11496</c:v>
                      </c:pt>
                      <c:pt idx="10289">
                        <c:v>11497</c:v>
                      </c:pt>
                      <c:pt idx="10290">
                        <c:v>11498</c:v>
                      </c:pt>
                      <c:pt idx="10291">
                        <c:v>11499</c:v>
                      </c:pt>
                      <c:pt idx="10292">
                        <c:v>11500</c:v>
                      </c:pt>
                      <c:pt idx="10293">
                        <c:v>11501</c:v>
                      </c:pt>
                      <c:pt idx="10294">
                        <c:v>11502</c:v>
                      </c:pt>
                      <c:pt idx="10295">
                        <c:v>11503</c:v>
                      </c:pt>
                      <c:pt idx="10296">
                        <c:v>11504</c:v>
                      </c:pt>
                      <c:pt idx="10297">
                        <c:v>11505</c:v>
                      </c:pt>
                      <c:pt idx="10298">
                        <c:v>11506</c:v>
                      </c:pt>
                      <c:pt idx="10299">
                        <c:v>11507</c:v>
                      </c:pt>
                      <c:pt idx="10300">
                        <c:v>11507</c:v>
                      </c:pt>
                      <c:pt idx="10301">
                        <c:v>11508</c:v>
                      </c:pt>
                      <c:pt idx="10302">
                        <c:v>11508</c:v>
                      </c:pt>
                      <c:pt idx="10303">
                        <c:v>11509</c:v>
                      </c:pt>
                      <c:pt idx="10304">
                        <c:v>11509</c:v>
                      </c:pt>
                      <c:pt idx="10305">
                        <c:v>11510</c:v>
                      </c:pt>
                      <c:pt idx="10306">
                        <c:v>11510</c:v>
                      </c:pt>
                      <c:pt idx="10307">
                        <c:v>11511</c:v>
                      </c:pt>
                      <c:pt idx="10308">
                        <c:v>11512</c:v>
                      </c:pt>
                      <c:pt idx="10309">
                        <c:v>11513</c:v>
                      </c:pt>
                      <c:pt idx="10310">
                        <c:v>11514</c:v>
                      </c:pt>
                      <c:pt idx="10311">
                        <c:v>11514</c:v>
                      </c:pt>
                      <c:pt idx="10312">
                        <c:v>11515</c:v>
                      </c:pt>
                      <c:pt idx="10313">
                        <c:v>11515</c:v>
                      </c:pt>
                      <c:pt idx="10314">
                        <c:v>11516</c:v>
                      </c:pt>
                      <c:pt idx="10315">
                        <c:v>11517</c:v>
                      </c:pt>
                      <c:pt idx="10316">
                        <c:v>11518</c:v>
                      </c:pt>
                      <c:pt idx="10317">
                        <c:v>11519</c:v>
                      </c:pt>
                      <c:pt idx="10318">
                        <c:v>11520</c:v>
                      </c:pt>
                      <c:pt idx="10319">
                        <c:v>11521</c:v>
                      </c:pt>
                      <c:pt idx="10320">
                        <c:v>11522</c:v>
                      </c:pt>
                      <c:pt idx="10321">
                        <c:v>11523</c:v>
                      </c:pt>
                      <c:pt idx="10322">
                        <c:v>11524</c:v>
                      </c:pt>
                      <c:pt idx="10323">
                        <c:v>11525</c:v>
                      </c:pt>
                      <c:pt idx="10324">
                        <c:v>11526</c:v>
                      </c:pt>
                      <c:pt idx="10325">
                        <c:v>11527</c:v>
                      </c:pt>
                      <c:pt idx="10326">
                        <c:v>11528</c:v>
                      </c:pt>
                      <c:pt idx="10327">
                        <c:v>11529</c:v>
                      </c:pt>
                      <c:pt idx="10328">
                        <c:v>11530</c:v>
                      </c:pt>
                      <c:pt idx="10329">
                        <c:v>11531</c:v>
                      </c:pt>
                      <c:pt idx="10330">
                        <c:v>11532</c:v>
                      </c:pt>
                      <c:pt idx="10331">
                        <c:v>11533</c:v>
                      </c:pt>
                      <c:pt idx="10332">
                        <c:v>11534</c:v>
                      </c:pt>
                      <c:pt idx="10333">
                        <c:v>11535</c:v>
                      </c:pt>
                      <c:pt idx="10334">
                        <c:v>11536</c:v>
                      </c:pt>
                      <c:pt idx="10335">
                        <c:v>11537</c:v>
                      </c:pt>
                      <c:pt idx="10336">
                        <c:v>11538</c:v>
                      </c:pt>
                      <c:pt idx="10337">
                        <c:v>11539</c:v>
                      </c:pt>
                      <c:pt idx="10338">
                        <c:v>11540</c:v>
                      </c:pt>
                      <c:pt idx="10339">
                        <c:v>11541</c:v>
                      </c:pt>
                      <c:pt idx="10340">
                        <c:v>11542</c:v>
                      </c:pt>
                      <c:pt idx="10341">
                        <c:v>11543</c:v>
                      </c:pt>
                      <c:pt idx="10342">
                        <c:v>11544</c:v>
                      </c:pt>
                      <c:pt idx="10343">
                        <c:v>11545</c:v>
                      </c:pt>
                      <c:pt idx="10344">
                        <c:v>11546</c:v>
                      </c:pt>
                      <c:pt idx="10345">
                        <c:v>11547</c:v>
                      </c:pt>
                      <c:pt idx="10346">
                        <c:v>11548</c:v>
                      </c:pt>
                      <c:pt idx="10347">
                        <c:v>11549</c:v>
                      </c:pt>
                      <c:pt idx="10348">
                        <c:v>11550</c:v>
                      </c:pt>
                      <c:pt idx="10349">
                        <c:v>11551</c:v>
                      </c:pt>
                      <c:pt idx="10350">
                        <c:v>11552</c:v>
                      </c:pt>
                      <c:pt idx="10351">
                        <c:v>11553</c:v>
                      </c:pt>
                      <c:pt idx="10352">
                        <c:v>11554</c:v>
                      </c:pt>
                      <c:pt idx="10353">
                        <c:v>11555</c:v>
                      </c:pt>
                      <c:pt idx="10354">
                        <c:v>11556</c:v>
                      </c:pt>
                      <c:pt idx="10355">
                        <c:v>11557</c:v>
                      </c:pt>
                      <c:pt idx="10356">
                        <c:v>11558</c:v>
                      </c:pt>
                      <c:pt idx="10357">
                        <c:v>11559</c:v>
                      </c:pt>
                      <c:pt idx="10358">
                        <c:v>11560</c:v>
                      </c:pt>
                      <c:pt idx="10359">
                        <c:v>11561</c:v>
                      </c:pt>
                      <c:pt idx="10360">
                        <c:v>11562</c:v>
                      </c:pt>
                      <c:pt idx="10361">
                        <c:v>11563</c:v>
                      </c:pt>
                      <c:pt idx="10362">
                        <c:v>11564</c:v>
                      </c:pt>
                      <c:pt idx="10363">
                        <c:v>11565</c:v>
                      </c:pt>
                      <c:pt idx="10364">
                        <c:v>11566</c:v>
                      </c:pt>
                      <c:pt idx="10365">
                        <c:v>11567</c:v>
                      </c:pt>
                      <c:pt idx="10366">
                        <c:v>11568</c:v>
                      </c:pt>
                      <c:pt idx="10367">
                        <c:v>11569</c:v>
                      </c:pt>
                      <c:pt idx="10368">
                        <c:v>11570</c:v>
                      </c:pt>
                      <c:pt idx="10369">
                        <c:v>11571</c:v>
                      </c:pt>
                      <c:pt idx="10370">
                        <c:v>11572</c:v>
                      </c:pt>
                      <c:pt idx="10371">
                        <c:v>11573</c:v>
                      </c:pt>
                      <c:pt idx="10372">
                        <c:v>11574</c:v>
                      </c:pt>
                      <c:pt idx="10373">
                        <c:v>11574</c:v>
                      </c:pt>
                      <c:pt idx="10374">
                        <c:v>11575</c:v>
                      </c:pt>
                      <c:pt idx="10375">
                        <c:v>11575</c:v>
                      </c:pt>
                      <c:pt idx="10376">
                        <c:v>11576</c:v>
                      </c:pt>
                      <c:pt idx="10377">
                        <c:v>11577</c:v>
                      </c:pt>
                      <c:pt idx="10378">
                        <c:v>11578</c:v>
                      </c:pt>
                      <c:pt idx="10379">
                        <c:v>11579</c:v>
                      </c:pt>
                      <c:pt idx="10380">
                        <c:v>11580</c:v>
                      </c:pt>
                      <c:pt idx="10381">
                        <c:v>11581</c:v>
                      </c:pt>
                      <c:pt idx="10382">
                        <c:v>11582</c:v>
                      </c:pt>
                      <c:pt idx="10383">
                        <c:v>11583</c:v>
                      </c:pt>
                      <c:pt idx="10384">
                        <c:v>11584</c:v>
                      </c:pt>
                      <c:pt idx="10385">
                        <c:v>11585</c:v>
                      </c:pt>
                      <c:pt idx="10386">
                        <c:v>11586</c:v>
                      </c:pt>
                      <c:pt idx="10387">
                        <c:v>11587</c:v>
                      </c:pt>
                      <c:pt idx="10388">
                        <c:v>11588</c:v>
                      </c:pt>
                      <c:pt idx="10389">
                        <c:v>11589</c:v>
                      </c:pt>
                      <c:pt idx="10390">
                        <c:v>11590</c:v>
                      </c:pt>
                      <c:pt idx="10391">
                        <c:v>11590</c:v>
                      </c:pt>
                      <c:pt idx="10392">
                        <c:v>11591</c:v>
                      </c:pt>
                      <c:pt idx="10393">
                        <c:v>11591</c:v>
                      </c:pt>
                      <c:pt idx="10394">
                        <c:v>11592</c:v>
                      </c:pt>
                      <c:pt idx="10395">
                        <c:v>11593</c:v>
                      </c:pt>
                      <c:pt idx="10396">
                        <c:v>11594</c:v>
                      </c:pt>
                      <c:pt idx="10397">
                        <c:v>11595</c:v>
                      </c:pt>
                      <c:pt idx="10398">
                        <c:v>11596</c:v>
                      </c:pt>
                      <c:pt idx="10399">
                        <c:v>11597</c:v>
                      </c:pt>
                      <c:pt idx="10400">
                        <c:v>11598</c:v>
                      </c:pt>
                      <c:pt idx="10401">
                        <c:v>11599</c:v>
                      </c:pt>
                      <c:pt idx="10402">
                        <c:v>11600</c:v>
                      </c:pt>
                      <c:pt idx="10403">
                        <c:v>11601</c:v>
                      </c:pt>
                      <c:pt idx="10404">
                        <c:v>11602</c:v>
                      </c:pt>
                      <c:pt idx="10405">
                        <c:v>11603</c:v>
                      </c:pt>
                      <c:pt idx="10406">
                        <c:v>11604</c:v>
                      </c:pt>
                      <c:pt idx="10407">
                        <c:v>11605</c:v>
                      </c:pt>
                      <c:pt idx="10408">
                        <c:v>11606</c:v>
                      </c:pt>
                      <c:pt idx="10409">
                        <c:v>11607</c:v>
                      </c:pt>
                      <c:pt idx="10410">
                        <c:v>11608</c:v>
                      </c:pt>
                      <c:pt idx="10411">
                        <c:v>11609</c:v>
                      </c:pt>
                      <c:pt idx="10412">
                        <c:v>11612</c:v>
                      </c:pt>
                      <c:pt idx="10413">
                        <c:v>11613</c:v>
                      </c:pt>
                      <c:pt idx="10414">
                        <c:v>11614</c:v>
                      </c:pt>
                      <c:pt idx="10415">
                        <c:v>11615</c:v>
                      </c:pt>
                      <c:pt idx="10416">
                        <c:v>11615</c:v>
                      </c:pt>
                      <c:pt idx="10417">
                        <c:v>11616</c:v>
                      </c:pt>
                      <c:pt idx="10418">
                        <c:v>11617</c:v>
                      </c:pt>
                      <c:pt idx="10419">
                        <c:v>11617</c:v>
                      </c:pt>
                      <c:pt idx="10420">
                        <c:v>11618</c:v>
                      </c:pt>
                      <c:pt idx="10421">
                        <c:v>11619</c:v>
                      </c:pt>
                      <c:pt idx="10422">
                        <c:v>11620</c:v>
                      </c:pt>
                      <c:pt idx="10423">
                        <c:v>11621</c:v>
                      </c:pt>
                      <c:pt idx="10424">
                        <c:v>11622</c:v>
                      </c:pt>
                      <c:pt idx="10425">
                        <c:v>11623</c:v>
                      </c:pt>
                      <c:pt idx="10426">
                        <c:v>11624</c:v>
                      </c:pt>
                      <c:pt idx="10427">
                        <c:v>11625</c:v>
                      </c:pt>
                      <c:pt idx="10428">
                        <c:v>11626</c:v>
                      </c:pt>
                      <c:pt idx="10429">
                        <c:v>11627</c:v>
                      </c:pt>
                      <c:pt idx="10430">
                        <c:v>11628</c:v>
                      </c:pt>
                      <c:pt idx="10431">
                        <c:v>11629</c:v>
                      </c:pt>
                      <c:pt idx="10432">
                        <c:v>11630</c:v>
                      </c:pt>
                      <c:pt idx="10433">
                        <c:v>11631</c:v>
                      </c:pt>
                      <c:pt idx="10434">
                        <c:v>11632</c:v>
                      </c:pt>
                      <c:pt idx="10435">
                        <c:v>11634</c:v>
                      </c:pt>
                      <c:pt idx="10436">
                        <c:v>11635</c:v>
                      </c:pt>
                      <c:pt idx="10437">
                        <c:v>11636</c:v>
                      </c:pt>
                      <c:pt idx="10438">
                        <c:v>11637</c:v>
                      </c:pt>
                      <c:pt idx="10439">
                        <c:v>11638</c:v>
                      </c:pt>
                      <c:pt idx="10440">
                        <c:v>11639</c:v>
                      </c:pt>
                      <c:pt idx="10441">
                        <c:v>11640</c:v>
                      </c:pt>
                      <c:pt idx="10442">
                        <c:v>11641</c:v>
                      </c:pt>
                      <c:pt idx="10443">
                        <c:v>11642</c:v>
                      </c:pt>
                      <c:pt idx="10444">
                        <c:v>11643</c:v>
                      </c:pt>
                      <c:pt idx="10445">
                        <c:v>11644</c:v>
                      </c:pt>
                      <c:pt idx="10446">
                        <c:v>11645</c:v>
                      </c:pt>
                      <c:pt idx="10447">
                        <c:v>11647</c:v>
                      </c:pt>
                      <c:pt idx="10448">
                        <c:v>11648</c:v>
                      </c:pt>
                      <c:pt idx="10449">
                        <c:v>11649</c:v>
                      </c:pt>
                      <c:pt idx="10450">
                        <c:v>11650</c:v>
                      </c:pt>
                      <c:pt idx="10451">
                        <c:v>11651</c:v>
                      </c:pt>
                      <c:pt idx="10452">
                        <c:v>11652</c:v>
                      </c:pt>
                      <c:pt idx="10453">
                        <c:v>11653</c:v>
                      </c:pt>
                      <c:pt idx="10454">
                        <c:v>11654</c:v>
                      </c:pt>
                      <c:pt idx="10455">
                        <c:v>11655</c:v>
                      </c:pt>
                      <c:pt idx="10456">
                        <c:v>11656</c:v>
                      </c:pt>
                      <c:pt idx="10457">
                        <c:v>11657</c:v>
                      </c:pt>
                      <c:pt idx="10458">
                        <c:v>11658</c:v>
                      </c:pt>
                      <c:pt idx="10459">
                        <c:v>11660</c:v>
                      </c:pt>
                      <c:pt idx="10460">
                        <c:v>11660</c:v>
                      </c:pt>
                      <c:pt idx="10461">
                        <c:v>11661</c:v>
                      </c:pt>
                      <c:pt idx="10462">
                        <c:v>11661</c:v>
                      </c:pt>
                      <c:pt idx="10463">
                        <c:v>11662</c:v>
                      </c:pt>
                      <c:pt idx="10464">
                        <c:v>11662</c:v>
                      </c:pt>
                      <c:pt idx="10465">
                        <c:v>11663</c:v>
                      </c:pt>
                      <c:pt idx="10466">
                        <c:v>11664</c:v>
                      </c:pt>
                      <c:pt idx="10467">
                        <c:v>11664</c:v>
                      </c:pt>
                      <c:pt idx="10468">
                        <c:v>11665</c:v>
                      </c:pt>
                      <c:pt idx="10469">
                        <c:v>11666</c:v>
                      </c:pt>
                      <c:pt idx="10470">
                        <c:v>11667</c:v>
                      </c:pt>
                      <c:pt idx="10471">
                        <c:v>11668</c:v>
                      </c:pt>
                      <c:pt idx="10472">
                        <c:v>11669</c:v>
                      </c:pt>
                      <c:pt idx="10473">
                        <c:v>11670</c:v>
                      </c:pt>
                      <c:pt idx="10474">
                        <c:v>11671</c:v>
                      </c:pt>
                      <c:pt idx="10475">
                        <c:v>11672</c:v>
                      </c:pt>
                      <c:pt idx="10476">
                        <c:v>11673</c:v>
                      </c:pt>
                      <c:pt idx="10477">
                        <c:v>11674</c:v>
                      </c:pt>
                      <c:pt idx="10478">
                        <c:v>11675</c:v>
                      </c:pt>
                      <c:pt idx="10479">
                        <c:v>11676</c:v>
                      </c:pt>
                      <c:pt idx="10480">
                        <c:v>11677</c:v>
                      </c:pt>
                      <c:pt idx="10481">
                        <c:v>11678</c:v>
                      </c:pt>
                      <c:pt idx="10482">
                        <c:v>11679</c:v>
                      </c:pt>
                      <c:pt idx="10483">
                        <c:v>11680</c:v>
                      </c:pt>
                      <c:pt idx="10484">
                        <c:v>11681</c:v>
                      </c:pt>
                      <c:pt idx="10485">
                        <c:v>11682</c:v>
                      </c:pt>
                      <c:pt idx="10486">
                        <c:v>11683</c:v>
                      </c:pt>
                      <c:pt idx="10487">
                        <c:v>11684</c:v>
                      </c:pt>
                      <c:pt idx="10488">
                        <c:v>11685</c:v>
                      </c:pt>
                      <c:pt idx="10489">
                        <c:v>11686</c:v>
                      </c:pt>
                      <c:pt idx="10490">
                        <c:v>11687</c:v>
                      </c:pt>
                      <c:pt idx="10491">
                        <c:v>11688</c:v>
                      </c:pt>
                      <c:pt idx="10492">
                        <c:v>11689</c:v>
                      </c:pt>
                      <c:pt idx="10493">
                        <c:v>11690</c:v>
                      </c:pt>
                      <c:pt idx="10494">
                        <c:v>11691</c:v>
                      </c:pt>
                      <c:pt idx="10495">
                        <c:v>11692</c:v>
                      </c:pt>
                      <c:pt idx="10496">
                        <c:v>11693</c:v>
                      </c:pt>
                      <c:pt idx="10497">
                        <c:v>11694</c:v>
                      </c:pt>
                      <c:pt idx="10498">
                        <c:v>11695</c:v>
                      </c:pt>
                      <c:pt idx="10499">
                        <c:v>11696</c:v>
                      </c:pt>
                      <c:pt idx="10500">
                        <c:v>11697</c:v>
                      </c:pt>
                      <c:pt idx="10501">
                        <c:v>11698</c:v>
                      </c:pt>
                      <c:pt idx="10502">
                        <c:v>11699</c:v>
                      </c:pt>
                      <c:pt idx="10503">
                        <c:v>11700</c:v>
                      </c:pt>
                      <c:pt idx="10504">
                        <c:v>11701</c:v>
                      </c:pt>
                      <c:pt idx="10505">
                        <c:v>11702</c:v>
                      </c:pt>
                      <c:pt idx="10506">
                        <c:v>11703</c:v>
                      </c:pt>
                      <c:pt idx="10507">
                        <c:v>11704</c:v>
                      </c:pt>
                      <c:pt idx="10508">
                        <c:v>11705</c:v>
                      </c:pt>
                      <c:pt idx="10509">
                        <c:v>11706</c:v>
                      </c:pt>
                      <c:pt idx="10510">
                        <c:v>11706</c:v>
                      </c:pt>
                      <c:pt idx="10511">
                        <c:v>11707</c:v>
                      </c:pt>
                      <c:pt idx="10512">
                        <c:v>11707</c:v>
                      </c:pt>
                      <c:pt idx="10513">
                        <c:v>11708</c:v>
                      </c:pt>
                      <c:pt idx="10514">
                        <c:v>11709</c:v>
                      </c:pt>
                      <c:pt idx="10515">
                        <c:v>11710</c:v>
                      </c:pt>
                      <c:pt idx="10516">
                        <c:v>11711</c:v>
                      </c:pt>
                      <c:pt idx="10517">
                        <c:v>11712</c:v>
                      </c:pt>
                      <c:pt idx="10518">
                        <c:v>11713</c:v>
                      </c:pt>
                      <c:pt idx="10519">
                        <c:v>11714</c:v>
                      </c:pt>
                      <c:pt idx="10520">
                        <c:v>11715</c:v>
                      </c:pt>
                      <c:pt idx="10521">
                        <c:v>11716</c:v>
                      </c:pt>
                      <c:pt idx="10522">
                        <c:v>11717</c:v>
                      </c:pt>
                      <c:pt idx="10523">
                        <c:v>11718</c:v>
                      </c:pt>
                      <c:pt idx="10524">
                        <c:v>11719</c:v>
                      </c:pt>
                      <c:pt idx="10525">
                        <c:v>11720</c:v>
                      </c:pt>
                      <c:pt idx="10526">
                        <c:v>11721</c:v>
                      </c:pt>
                      <c:pt idx="10527">
                        <c:v>11722</c:v>
                      </c:pt>
                      <c:pt idx="10528">
                        <c:v>11723</c:v>
                      </c:pt>
                      <c:pt idx="10529">
                        <c:v>11724</c:v>
                      </c:pt>
                      <c:pt idx="10530">
                        <c:v>11725</c:v>
                      </c:pt>
                      <c:pt idx="10531">
                        <c:v>11726</c:v>
                      </c:pt>
                      <c:pt idx="10532">
                        <c:v>11727</c:v>
                      </c:pt>
                      <c:pt idx="10533">
                        <c:v>11728</c:v>
                      </c:pt>
                      <c:pt idx="10534">
                        <c:v>11729</c:v>
                      </c:pt>
                      <c:pt idx="10535">
                        <c:v>11730</c:v>
                      </c:pt>
                      <c:pt idx="10536">
                        <c:v>11731</c:v>
                      </c:pt>
                      <c:pt idx="10537">
                        <c:v>11732</c:v>
                      </c:pt>
                      <c:pt idx="10538">
                        <c:v>11733</c:v>
                      </c:pt>
                      <c:pt idx="10539">
                        <c:v>11734</c:v>
                      </c:pt>
                      <c:pt idx="10540">
                        <c:v>11735</c:v>
                      </c:pt>
                      <c:pt idx="10541">
                        <c:v>11736</c:v>
                      </c:pt>
                      <c:pt idx="10542">
                        <c:v>11737</c:v>
                      </c:pt>
                      <c:pt idx="10543">
                        <c:v>11738</c:v>
                      </c:pt>
                      <c:pt idx="10544">
                        <c:v>11739</c:v>
                      </c:pt>
                      <c:pt idx="10545">
                        <c:v>11740</c:v>
                      </c:pt>
                      <c:pt idx="10546">
                        <c:v>11741</c:v>
                      </c:pt>
                      <c:pt idx="10547">
                        <c:v>11742</c:v>
                      </c:pt>
                      <c:pt idx="10548">
                        <c:v>11743</c:v>
                      </c:pt>
                      <c:pt idx="10549">
                        <c:v>11744</c:v>
                      </c:pt>
                      <c:pt idx="10550">
                        <c:v>11744</c:v>
                      </c:pt>
                      <c:pt idx="10551">
                        <c:v>11745</c:v>
                      </c:pt>
                      <c:pt idx="10552">
                        <c:v>11746</c:v>
                      </c:pt>
                      <c:pt idx="10553">
                        <c:v>11746</c:v>
                      </c:pt>
                      <c:pt idx="10554">
                        <c:v>11747</c:v>
                      </c:pt>
                      <c:pt idx="10555">
                        <c:v>11748</c:v>
                      </c:pt>
                      <c:pt idx="10556">
                        <c:v>11749</c:v>
                      </c:pt>
                      <c:pt idx="10557">
                        <c:v>11750</c:v>
                      </c:pt>
                      <c:pt idx="10558">
                        <c:v>11751</c:v>
                      </c:pt>
                      <c:pt idx="10559">
                        <c:v>11752</c:v>
                      </c:pt>
                      <c:pt idx="10560">
                        <c:v>11753</c:v>
                      </c:pt>
                      <c:pt idx="10561">
                        <c:v>11754</c:v>
                      </c:pt>
                      <c:pt idx="10562">
                        <c:v>11755</c:v>
                      </c:pt>
                      <c:pt idx="10563">
                        <c:v>11756</c:v>
                      </c:pt>
                      <c:pt idx="10564">
                        <c:v>11757</c:v>
                      </c:pt>
                      <c:pt idx="10565">
                        <c:v>11758</c:v>
                      </c:pt>
                      <c:pt idx="10566">
                        <c:v>11759</c:v>
                      </c:pt>
                      <c:pt idx="10567">
                        <c:v>11760</c:v>
                      </c:pt>
                      <c:pt idx="10568">
                        <c:v>11761</c:v>
                      </c:pt>
                      <c:pt idx="10569">
                        <c:v>11762</c:v>
                      </c:pt>
                      <c:pt idx="10570">
                        <c:v>11763</c:v>
                      </c:pt>
                      <c:pt idx="10571">
                        <c:v>11764</c:v>
                      </c:pt>
                      <c:pt idx="10572">
                        <c:v>11765</c:v>
                      </c:pt>
                      <c:pt idx="10573">
                        <c:v>11766</c:v>
                      </c:pt>
                      <c:pt idx="10574">
                        <c:v>11767</c:v>
                      </c:pt>
                      <c:pt idx="10575">
                        <c:v>11768</c:v>
                      </c:pt>
                      <c:pt idx="10576">
                        <c:v>11769</c:v>
                      </c:pt>
                      <c:pt idx="10577">
                        <c:v>11770</c:v>
                      </c:pt>
                      <c:pt idx="10578">
                        <c:v>11771</c:v>
                      </c:pt>
                      <c:pt idx="10579">
                        <c:v>11772</c:v>
                      </c:pt>
                      <c:pt idx="10580">
                        <c:v>11773</c:v>
                      </c:pt>
                      <c:pt idx="10581">
                        <c:v>11774</c:v>
                      </c:pt>
                      <c:pt idx="10582">
                        <c:v>11775</c:v>
                      </c:pt>
                      <c:pt idx="10583">
                        <c:v>11776</c:v>
                      </c:pt>
                      <c:pt idx="10584">
                        <c:v>11777</c:v>
                      </c:pt>
                      <c:pt idx="10585">
                        <c:v>11778</c:v>
                      </c:pt>
                      <c:pt idx="10586">
                        <c:v>11779</c:v>
                      </c:pt>
                      <c:pt idx="10587">
                        <c:v>11780</c:v>
                      </c:pt>
                      <c:pt idx="10588">
                        <c:v>11781</c:v>
                      </c:pt>
                      <c:pt idx="10589">
                        <c:v>11782</c:v>
                      </c:pt>
                      <c:pt idx="10590">
                        <c:v>11783</c:v>
                      </c:pt>
                      <c:pt idx="10591">
                        <c:v>11784</c:v>
                      </c:pt>
                      <c:pt idx="10592">
                        <c:v>11784</c:v>
                      </c:pt>
                      <c:pt idx="10593">
                        <c:v>11785</c:v>
                      </c:pt>
                      <c:pt idx="10594">
                        <c:v>11785</c:v>
                      </c:pt>
                      <c:pt idx="10595">
                        <c:v>11786</c:v>
                      </c:pt>
                      <c:pt idx="10596">
                        <c:v>11787</c:v>
                      </c:pt>
                      <c:pt idx="10597">
                        <c:v>11788</c:v>
                      </c:pt>
                      <c:pt idx="10598">
                        <c:v>11789</c:v>
                      </c:pt>
                      <c:pt idx="10599">
                        <c:v>11790</c:v>
                      </c:pt>
                      <c:pt idx="10600">
                        <c:v>11791</c:v>
                      </c:pt>
                      <c:pt idx="10601">
                        <c:v>11792</c:v>
                      </c:pt>
                      <c:pt idx="10602">
                        <c:v>11793</c:v>
                      </c:pt>
                      <c:pt idx="10603">
                        <c:v>11794</c:v>
                      </c:pt>
                      <c:pt idx="10604">
                        <c:v>11795</c:v>
                      </c:pt>
                      <c:pt idx="10605">
                        <c:v>11795</c:v>
                      </c:pt>
                      <c:pt idx="10606">
                        <c:v>11796</c:v>
                      </c:pt>
                      <c:pt idx="10607">
                        <c:v>11797</c:v>
                      </c:pt>
                      <c:pt idx="10608">
                        <c:v>11797</c:v>
                      </c:pt>
                      <c:pt idx="10609">
                        <c:v>11798</c:v>
                      </c:pt>
                      <c:pt idx="10610">
                        <c:v>11799</c:v>
                      </c:pt>
                      <c:pt idx="10611">
                        <c:v>11800</c:v>
                      </c:pt>
                      <c:pt idx="10612">
                        <c:v>11801</c:v>
                      </c:pt>
                      <c:pt idx="10613">
                        <c:v>11802</c:v>
                      </c:pt>
                      <c:pt idx="10614">
                        <c:v>11803</c:v>
                      </c:pt>
                      <c:pt idx="10615">
                        <c:v>11804</c:v>
                      </c:pt>
                      <c:pt idx="10616">
                        <c:v>11805</c:v>
                      </c:pt>
                      <c:pt idx="10617">
                        <c:v>11806</c:v>
                      </c:pt>
                      <c:pt idx="10618">
                        <c:v>11807</c:v>
                      </c:pt>
                      <c:pt idx="10619">
                        <c:v>11808</c:v>
                      </c:pt>
                      <c:pt idx="10620">
                        <c:v>11809</c:v>
                      </c:pt>
                      <c:pt idx="10621">
                        <c:v>11810</c:v>
                      </c:pt>
                      <c:pt idx="10622">
                        <c:v>11811</c:v>
                      </c:pt>
                      <c:pt idx="10623">
                        <c:v>11812</c:v>
                      </c:pt>
                      <c:pt idx="10624">
                        <c:v>11813</c:v>
                      </c:pt>
                      <c:pt idx="10625">
                        <c:v>11814</c:v>
                      </c:pt>
                      <c:pt idx="10626">
                        <c:v>11815</c:v>
                      </c:pt>
                      <c:pt idx="10627">
                        <c:v>11816</c:v>
                      </c:pt>
                      <c:pt idx="10628">
                        <c:v>11817</c:v>
                      </c:pt>
                      <c:pt idx="10629">
                        <c:v>11818</c:v>
                      </c:pt>
                      <c:pt idx="10630">
                        <c:v>11819</c:v>
                      </c:pt>
                      <c:pt idx="10631">
                        <c:v>11820</c:v>
                      </c:pt>
                      <c:pt idx="10632">
                        <c:v>11821</c:v>
                      </c:pt>
                      <c:pt idx="10633">
                        <c:v>11822</c:v>
                      </c:pt>
                      <c:pt idx="10634">
                        <c:v>11823</c:v>
                      </c:pt>
                      <c:pt idx="10635">
                        <c:v>11825</c:v>
                      </c:pt>
                      <c:pt idx="10636">
                        <c:v>11826</c:v>
                      </c:pt>
                      <c:pt idx="10637">
                        <c:v>11826</c:v>
                      </c:pt>
                      <c:pt idx="10638">
                        <c:v>11827</c:v>
                      </c:pt>
                      <c:pt idx="10639">
                        <c:v>11827</c:v>
                      </c:pt>
                      <c:pt idx="10640">
                        <c:v>11828</c:v>
                      </c:pt>
                      <c:pt idx="10641">
                        <c:v>11829</c:v>
                      </c:pt>
                      <c:pt idx="10642">
                        <c:v>11830</c:v>
                      </c:pt>
                      <c:pt idx="10643">
                        <c:v>11831</c:v>
                      </c:pt>
                      <c:pt idx="10644">
                        <c:v>11832</c:v>
                      </c:pt>
                      <c:pt idx="10645">
                        <c:v>11833</c:v>
                      </c:pt>
                      <c:pt idx="10646">
                        <c:v>11834</c:v>
                      </c:pt>
                      <c:pt idx="10647">
                        <c:v>11835</c:v>
                      </c:pt>
                      <c:pt idx="10648">
                        <c:v>11836</c:v>
                      </c:pt>
                      <c:pt idx="10649">
                        <c:v>11837</c:v>
                      </c:pt>
                      <c:pt idx="10650">
                        <c:v>11838</c:v>
                      </c:pt>
                      <c:pt idx="10651">
                        <c:v>11839</c:v>
                      </c:pt>
                      <c:pt idx="10652">
                        <c:v>11840</c:v>
                      </c:pt>
                      <c:pt idx="10653">
                        <c:v>11841</c:v>
                      </c:pt>
                      <c:pt idx="10654">
                        <c:v>11842</c:v>
                      </c:pt>
                      <c:pt idx="10655">
                        <c:v>11843</c:v>
                      </c:pt>
                      <c:pt idx="10656">
                        <c:v>11844</c:v>
                      </c:pt>
                      <c:pt idx="10657">
                        <c:v>11845</c:v>
                      </c:pt>
                      <c:pt idx="10658">
                        <c:v>11848</c:v>
                      </c:pt>
                      <c:pt idx="10659">
                        <c:v>11849</c:v>
                      </c:pt>
                      <c:pt idx="10660">
                        <c:v>11850</c:v>
                      </c:pt>
                      <c:pt idx="10661">
                        <c:v>11851</c:v>
                      </c:pt>
                      <c:pt idx="10662">
                        <c:v>11852</c:v>
                      </c:pt>
                      <c:pt idx="10663">
                        <c:v>11853</c:v>
                      </c:pt>
                      <c:pt idx="10664">
                        <c:v>11854</c:v>
                      </c:pt>
                      <c:pt idx="10665">
                        <c:v>11856</c:v>
                      </c:pt>
                      <c:pt idx="10666">
                        <c:v>11857</c:v>
                      </c:pt>
                      <c:pt idx="10667">
                        <c:v>11858</c:v>
                      </c:pt>
                      <c:pt idx="10668">
                        <c:v>11859</c:v>
                      </c:pt>
                      <c:pt idx="10669">
                        <c:v>11860</c:v>
                      </c:pt>
                      <c:pt idx="10670">
                        <c:v>11861</c:v>
                      </c:pt>
                      <c:pt idx="10671">
                        <c:v>11864</c:v>
                      </c:pt>
                      <c:pt idx="10672">
                        <c:v>11865</c:v>
                      </c:pt>
                      <c:pt idx="10673">
                        <c:v>11866</c:v>
                      </c:pt>
                      <c:pt idx="10674">
                        <c:v>11867</c:v>
                      </c:pt>
                      <c:pt idx="10675">
                        <c:v>11868</c:v>
                      </c:pt>
                      <c:pt idx="10676">
                        <c:v>11869</c:v>
                      </c:pt>
                      <c:pt idx="10677">
                        <c:v>11870</c:v>
                      </c:pt>
                      <c:pt idx="10678">
                        <c:v>11870</c:v>
                      </c:pt>
                      <c:pt idx="10679">
                        <c:v>11871</c:v>
                      </c:pt>
                      <c:pt idx="10680">
                        <c:v>11871</c:v>
                      </c:pt>
                      <c:pt idx="10681">
                        <c:v>11872</c:v>
                      </c:pt>
                      <c:pt idx="10682">
                        <c:v>11873</c:v>
                      </c:pt>
                      <c:pt idx="10683">
                        <c:v>11874</c:v>
                      </c:pt>
                      <c:pt idx="10684">
                        <c:v>11875</c:v>
                      </c:pt>
                      <c:pt idx="10685">
                        <c:v>11876</c:v>
                      </c:pt>
                      <c:pt idx="10686">
                        <c:v>11877</c:v>
                      </c:pt>
                      <c:pt idx="10687">
                        <c:v>11878</c:v>
                      </c:pt>
                      <c:pt idx="10688">
                        <c:v>11879</c:v>
                      </c:pt>
                      <c:pt idx="10689">
                        <c:v>11880</c:v>
                      </c:pt>
                      <c:pt idx="10690">
                        <c:v>11881</c:v>
                      </c:pt>
                      <c:pt idx="10691">
                        <c:v>11882</c:v>
                      </c:pt>
                      <c:pt idx="10692">
                        <c:v>11883</c:v>
                      </c:pt>
                      <c:pt idx="10693">
                        <c:v>11884</c:v>
                      </c:pt>
                      <c:pt idx="10694">
                        <c:v>11886</c:v>
                      </c:pt>
                      <c:pt idx="10695">
                        <c:v>11887</c:v>
                      </c:pt>
                      <c:pt idx="10696">
                        <c:v>11888</c:v>
                      </c:pt>
                      <c:pt idx="10697">
                        <c:v>11889</c:v>
                      </c:pt>
                      <c:pt idx="10698">
                        <c:v>11890</c:v>
                      </c:pt>
                      <c:pt idx="10699">
                        <c:v>11891</c:v>
                      </c:pt>
                      <c:pt idx="10700">
                        <c:v>11892</c:v>
                      </c:pt>
                      <c:pt idx="10701">
                        <c:v>11893</c:v>
                      </c:pt>
                      <c:pt idx="10702">
                        <c:v>11894</c:v>
                      </c:pt>
                      <c:pt idx="10703">
                        <c:v>11895</c:v>
                      </c:pt>
                      <c:pt idx="10704">
                        <c:v>11896</c:v>
                      </c:pt>
                      <c:pt idx="10705">
                        <c:v>11897</c:v>
                      </c:pt>
                      <c:pt idx="10706">
                        <c:v>11898</c:v>
                      </c:pt>
                      <c:pt idx="10707">
                        <c:v>11899</c:v>
                      </c:pt>
                      <c:pt idx="10708">
                        <c:v>11899</c:v>
                      </c:pt>
                      <c:pt idx="10709">
                        <c:v>11900</c:v>
                      </c:pt>
                      <c:pt idx="10710">
                        <c:v>11900</c:v>
                      </c:pt>
                      <c:pt idx="10711">
                        <c:v>11901</c:v>
                      </c:pt>
                      <c:pt idx="10712">
                        <c:v>11902</c:v>
                      </c:pt>
                      <c:pt idx="10713">
                        <c:v>11903</c:v>
                      </c:pt>
                      <c:pt idx="10714">
                        <c:v>11904</c:v>
                      </c:pt>
                      <c:pt idx="10715">
                        <c:v>11905</c:v>
                      </c:pt>
                      <c:pt idx="10716">
                        <c:v>11906</c:v>
                      </c:pt>
                      <c:pt idx="10717">
                        <c:v>11907</c:v>
                      </c:pt>
                      <c:pt idx="10718">
                        <c:v>11908</c:v>
                      </c:pt>
                      <c:pt idx="10719">
                        <c:v>11909</c:v>
                      </c:pt>
                      <c:pt idx="10720">
                        <c:v>11910</c:v>
                      </c:pt>
                      <c:pt idx="10721">
                        <c:v>11911</c:v>
                      </c:pt>
                      <c:pt idx="10722">
                        <c:v>11912</c:v>
                      </c:pt>
                      <c:pt idx="10723">
                        <c:v>11913</c:v>
                      </c:pt>
                      <c:pt idx="10724">
                        <c:v>11914</c:v>
                      </c:pt>
                      <c:pt idx="10725">
                        <c:v>11915</c:v>
                      </c:pt>
                      <c:pt idx="10726">
                        <c:v>11916</c:v>
                      </c:pt>
                      <c:pt idx="10727">
                        <c:v>11916</c:v>
                      </c:pt>
                      <c:pt idx="10728">
                        <c:v>11917</c:v>
                      </c:pt>
                      <c:pt idx="10729">
                        <c:v>11917</c:v>
                      </c:pt>
                      <c:pt idx="10730">
                        <c:v>11918</c:v>
                      </c:pt>
                      <c:pt idx="10731">
                        <c:v>11919</c:v>
                      </c:pt>
                      <c:pt idx="10732">
                        <c:v>11920</c:v>
                      </c:pt>
                      <c:pt idx="10733">
                        <c:v>11921</c:v>
                      </c:pt>
                      <c:pt idx="10734">
                        <c:v>11922</c:v>
                      </c:pt>
                      <c:pt idx="10735">
                        <c:v>11923</c:v>
                      </c:pt>
                      <c:pt idx="10736">
                        <c:v>11924</c:v>
                      </c:pt>
                      <c:pt idx="10737">
                        <c:v>11925</c:v>
                      </c:pt>
                      <c:pt idx="10738">
                        <c:v>11926</c:v>
                      </c:pt>
                      <c:pt idx="10739">
                        <c:v>11927</c:v>
                      </c:pt>
                      <c:pt idx="10740">
                        <c:v>11928</c:v>
                      </c:pt>
                      <c:pt idx="10741">
                        <c:v>11929</c:v>
                      </c:pt>
                      <c:pt idx="10742">
                        <c:v>11930</c:v>
                      </c:pt>
                      <c:pt idx="10743">
                        <c:v>11931</c:v>
                      </c:pt>
                      <c:pt idx="10744">
                        <c:v>11932</c:v>
                      </c:pt>
                      <c:pt idx="10745">
                        <c:v>11933</c:v>
                      </c:pt>
                      <c:pt idx="10746">
                        <c:v>11934</c:v>
                      </c:pt>
                      <c:pt idx="10747">
                        <c:v>11935</c:v>
                      </c:pt>
                      <c:pt idx="10748">
                        <c:v>11936</c:v>
                      </c:pt>
                      <c:pt idx="10749">
                        <c:v>11937</c:v>
                      </c:pt>
                      <c:pt idx="10750">
                        <c:v>11938</c:v>
                      </c:pt>
                      <c:pt idx="10751">
                        <c:v>11939</c:v>
                      </c:pt>
                      <c:pt idx="10752">
                        <c:v>11940</c:v>
                      </c:pt>
                      <c:pt idx="10753">
                        <c:v>11941</c:v>
                      </c:pt>
                      <c:pt idx="10754">
                        <c:v>11942</c:v>
                      </c:pt>
                      <c:pt idx="10755">
                        <c:v>11943</c:v>
                      </c:pt>
                      <c:pt idx="10756">
                        <c:v>11943</c:v>
                      </c:pt>
                      <c:pt idx="10757">
                        <c:v>11944</c:v>
                      </c:pt>
                      <c:pt idx="10758">
                        <c:v>11945</c:v>
                      </c:pt>
                      <c:pt idx="10759">
                        <c:v>11945</c:v>
                      </c:pt>
                      <c:pt idx="10760">
                        <c:v>11946</c:v>
                      </c:pt>
                      <c:pt idx="10761">
                        <c:v>11947</c:v>
                      </c:pt>
                      <c:pt idx="10762">
                        <c:v>11948</c:v>
                      </c:pt>
                      <c:pt idx="10763">
                        <c:v>11949</c:v>
                      </c:pt>
                      <c:pt idx="10764">
                        <c:v>11950</c:v>
                      </c:pt>
                      <c:pt idx="10765">
                        <c:v>11951</c:v>
                      </c:pt>
                      <c:pt idx="10766">
                        <c:v>11952</c:v>
                      </c:pt>
                      <c:pt idx="10767">
                        <c:v>11953</c:v>
                      </c:pt>
                      <c:pt idx="10768">
                        <c:v>11954</c:v>
                      </c:pt>
                      <c:pt idx="10769">
                        <c:v>11955</c:v>
                      </c:pt>
                      <c:pt idx="10770">
                        <c:v>11956</c:v>
                      </c:pt>
                      <c:pt idx="10771">
                        <c:v>11957</c:v>
                      </c:pt>
                      <c:pt idx="10772">
                        <c:v>11958</c:v>
                      </c:pt>
                      <c:pt idx="10773">
                        <c:v>11959</c:v>
                      </c:pt>
                      <c:pt idx="10774">
                        <c:v>11960</c:v>
                      </c:pt>
                      <c:pt idx="10775">
                        <c:v>11961</c:v>
                      </c:pt>
                      <c:pt idx="10776">
                        <c:v>11962</c:v>
                      </c:pt>
                      <c:pt idx="10777">
                        <c:v>11963</c:v>
                      </c:pt>
                      <c:pt idx="10778">
                        <c:v>11964</c:v>
                      </c:pt>
                      <c:pt idx="10779">
                        <c:v>11964</c:v>
                      </c:pt>
                      <c:pt idx="10780">
                        <c:v>11965</c:v>
                      </c:pt>
                      <c:pt idx="10781">
                        <c:v>11965</c:v>
                      </c:pt>
                      <c:pt idx="10782">
                        <c:v>11966</c:v>
                      </c:pt>
                      <c:pt idx="10783">
                        <c:v>11967</c:v>
                      </c:pt>
                      <c:pt idx="10784">
                        <c:v>11968</c:v>
                      </c:pt>
                      <c:pt idx="10785">
                        <c:v>11969</c:v>
                      </c:pt>
                      <c:pt idx="10786">
                        <c:v>11970</c:v>
                      </c:pt>
                      <c:pt idx="10787">
                        <c:v>11971</c:v>
                      </c:pt>
                      <c:pt idx="10788">
                        <c:v>11972</c:v>
                      </c:pt>
                      <c:pt idx="10789">
                        <c:v>11973</c:v>
                      </c:pt>
                      <c:pt idx="10790">
                        <c:v>11974</c:v>
                      </c:pt>
                      <c:pt idx="10791">
                        <c:v>11975</c:v>
                      </c:pt>
                      <c:pt idx="10792">
                        <c:v>11976</c:v>
                      </c:pt>
                      <c:pt idx="10793">
                        <c:v>11977</c:v>
                      </c:pt>
                      <c:pt idx="10794">
                        <c:v>11978</c:v>
                      </c:pt>
                      <c:pt idx="10795">
                        <c:v>11979</c:v>
                      </c:pt>
                      <c:pt idx="10796">
                        <c:v>11980</c:v>
                      </c:pt>
                      <c:pt idx="10797">
                        <c:v>11981</c:v>
                      </c:pt>
                      <c:pt idx="10798">
                        <c:v>11982</c:v>
                      </c:pt>
                      <c:pt idx="10799">
                        <c:v>11983</c:v>
                      </c:pt>
                      <c:pt idx="10800">
                        <c:v>11983</c:v>
                      </c:pt>
                      <c:pt idx="10801">
                        <c:v>11984</c:v>
                      </c:pt>
                      <c:pt idx="10802">
                        <c:v>11984</c:v>
                      </c:pt>
                      <c:pt idx="10803">
                        <c:v>11985</c:v>
                      </c:pt>
                      <c:pt idx="10804">
                        <c:v>11986</c:v>
                      </c:pt>
                      <c:pt idx="10805">
                        <c:v>11987</c:v>
                      </c:pt>
                      <c:pt idx="10806">
                        <c:v>11988</c:v>
                      </c:pt>
                      <c:pt idx="10807">
                        <c:v>11989</c:v>
                      </c:pt>
                      <c:pt idx="10808">
                        <c:v>11990</c:v>
                      </c:pt>
                      <c:pt idx="10809">
                        <c:v>11991</c:v>
                      </c:pt>
                      <c:pt idx="10810">
                        <c:v>11992</c:v>
                      </c:pt>
                      <c:pt idx="10811">
                        <c:v>11993</c:v>
                      </c:pt>
                      <c:pt idx="10812">
                        <c:v>11994</c:v>
                      </c:pt>
                      <c:pt idx="10813">
                        <c:v>11995</c:v>
                      </c:pt>
                      <c:pt idx="10814">
                        <c:v>11996</c:v>
                      </c:pt>
                      <c:pt idx="10815">
                        <c:v>11997</c:v>
                      </c:pt>
                      <c:pt idx="10816">
                        <c:v>11998</c:v>
                      </c:pt>
                      <c:pt idx="10817">
                        <c:v>11999</c:v>
                      </c:pt>
                      <c:pt idx="10818">
                        <c:v>12000</c:v>
                      </c:pt>
                      <c:pt idx="10819">
                        <c:v>12001</c:v>
                      </c:pt>
                      <c:pt idx="10820">
                        <c:v>12002</c:v>
                      </c:pt>
                      <c:pt idx="10821">
                        <c:v>12003</c:v>
                      </c:pt>
                      <c:pt idx="10822">
                        <c:v>12004</c:v>
                      </c:pt>
                      <c:pt idx="10823">
                        <c:v>12005</c:v>
                      </c:pt>
                      <c:pt idx="10824">
                        <c:v>12006</c:v>
                      </c:pt>
                      <c:pt idx="10825">
                        <c:v>12007</c:v>
                      </c:pt>
                      <c:pt idx="10826">
                        <c:v>12009</c:v>
                      </c:pt>
                      <c:pt idx="10827">
                        <c:v>12010</c:v>
                      </c:pt>
                      <c:pt idx="10828">
                        <c:v>12011</c:v>
                      </c:pt>
                      <c:pt idx="10829">
                        <c:v>12012</c:v>
                      </c:pt>
                      <c:pt idx="10830">
                        <c:v>12013</c:v>
                      </c:pt>
                      <c:pt idx="10831">
                        <c:v>12014</c:v>
                      </c:pt>
                      <c:pt idx="10832">
                        <c:v>12015</c:v>
                      </c:pt>
                      <c:pt idx="10833">
                        <c:v>12016</c:v>
                      </c:pt>
                      <c:pt idx="10834">
                        <c:v>12017</c:v>
                      </c:pt>
                      <c:pt idx="10835">
                        <c:v>12018</c:v>
                      </c:pt>
                      <c:pt idx="10836">
                        <c:v>12019</c:v>
                      </c:pt>
                      <c:pt idx="10837">
                        <c:v>12020</c:v>
                      </c:pt>
                      <c:pt idx="10838">
                        <c:v>12021</c:v>
                      </c:pt>
                      <c:pt idx="10839">
                        <c:v>12022</c:v>
                      </c:pt>
                      <c:pt idx="10840">
                        <c:v>12023</c:v>
                      </c:pt>
                      <c:pt idx="10841">
                        <c:v>12023</c:v>
                      </c:pt>
                      <c:pt idx="10842">
                        <c:v>12024</c:v>
                      </c:pt>
                      <c:pt idx="10843">
                        <c:v>12024</c:v>
                      </c:pt>
                      <c:pt idx="10844">
                        <c:v>12025</c:v>
                      </c:pt>
                      <c:pt idx="10845">
                        <c:v>12026</c:v>
                      </c:pt>
                      <c:pt idx="10846">
                        <c:v>12027</c:v>
                      </c:pt>
                      <c:pt idx="10847">
                        <c:v>12028</c:v>
                      </c:pt>
                      <c:pt idx="10848">
                        <c:v>12029</c:v>
                      </c:pt>
                      <c:pt idx="10849">
                        <c:v>12030</c:v>
                      </c:pt>
                      <c:pt idx="10850">
                        <c:v>12031</c:v>
                      </c:pt>
                      <c:pt idx="10851">
                        <c:v>12032</c:v>
                      </c:pt>
                      <c:pt idx="10852">
                        <c:v>12033</c:v>
                      </c:pt>
                      <c:pt idx="10853">
                        <c:v>12034</c:v>
                      </c:pt>
                      <c:pt idx="10854">
                        <c:v>12035</c:v>
                      </c:pt>
                      <c:pt idx="10855">
                        <c:v>12036</c:v>
                      </c:pt>
                      <c:pt idx="10856">
                        <c:v>12037</c:v>
                      </c:pt>
                      <c:pt idx="10857">
                        <c:v>12038</c:v>
                      </c:pt>
                      <c:pt idx="10858">
                        <c:v>12039</c:v>
                      </c:pt>
                      <c:pt idx="10859">
                        <c:v>12040</c:v>
                      </c:pt>
                      <c:pt idx="10860">
                        <c:v>12041</c:v>
                      </c:pt>
                      <c:pt idx="10861">
                        <c:v>12042</c:v>
                      </c:pt>
                      <c:pt idx="10862">
                        <c:v>12044</c:v>
                      </c:pt>
                      <c:pt idx="10863">
                        <c:v>12045</c:v>
                      </c:pt>
                      <c:pt idx="10864">
                        <c:v>12046</c:v>
                      </c:pt>
                      <c:pt idx="10865">
                        <c:v>12047</c:v>
                      </c:pt>
                      <c:pt idx="10866">
                        <c:v>12048</c:v>
                      </c:pt>
                      <c:pt idx="10867">
                        <c:v>12049</c:v>
                      </c:pt>
                      <c:pt idx="10868">
                        <c:v>12050</c:v>
                      </c:pt>
                      <c:pt idx="10869">
                        <c:v>12051</c:v>
                      </c:pt>
                      <c:pt idx="10870">
                        <c:v>12052</c:v>
                      </c:pt>
                      <c:pt idx="10871">
                        <c:v>12053</c:v>
                      </c:pt>
                      <c:pt idx="10872">
                        <c:v>12054</c:v>
                      </c:pt>
                      <c:pt idx="10873">
                        <c:v>12056</c:v>
                      </c:pt>
                      <c:pt idx="10874">
                        <c:v>12057</c:v>
                      </c:pt>
                      <c:pt idx="10875">
                        <c:v>12058</c:v>
                      </c:pt>
                      <c:pt idx="10876">
                        <c:v>12059</c:v>
                      </c:pt>
                      <c:pt idx="10877">
                        <c:v>12060</c:v>
                      </c:pt>
                      <c:pt idx="10878">
                        <c:v>12061</c:v>
                      </c:pt>
                      <c:pt idx="10879">
                        <c:v>12062</c:v>
                      </c:pt>
                      <c:pt idx="10880">
                        <c:v>12063</c:v>
                      </c:pt>
                      <c:pt idx="10881">
                        <c:v>12064</c:v>
                      </c:pt>
                      <c:pt idx="10882">
                        <c:v>12065</c:v>
                      </c:pt>
                      <c:pt idx="10883">
                        <c:v>12066</c:v>
                      </c:pt>
                      <c:pt idx="10884">
                        <c:v>12067</c:v>
                      </c:pt>
                      <c:pt idx="10885">
                        <c:v>12067</c:v>
                      </c:pt>
                      <c:pt idx="10886">
                        <c:v>12068</c:v>
                      </c:pt>
                      <c:pt idx="10887">
                        <c:v>12069</c:v>
                      </c:pt>
                      <c:pt idx="10888">
                        <c:v>12069</c:v>
                      </c:pt>
                      <c:pt idx="10889">
                        <c:v>12070</c:v>
                      </c:pt>
                      <c:pt idx="10890">
                        <c:v>12071</c:v>
                      </c:pt>
                      <c:pt idx="10891">
                        <c:v>12072</c:v>
                      </c:pt>
                      <c:pt idx="10892">
                        <c:v>12073</c:v>
                      </c:pt>
                      <c:pt idx="10893">
                        <c:v>12074</c:v>
                      </c:pt>
                      <c:pt idx="10894">
                        <c:v>12075</c:v>
                      </c:pt>
                      <c:pt idx="10895">
                        <c:v>12076</c:v>
                      </c:pt>
                      <c:pt idx="10896">
                        <c:v>12077</c:v>
                      </c:pt>
                      <c:pt idx="10897">
                        <c:v>12078</c:v>
                      </c:pt>
                      <c:pt idx="10898">
                        <c:v>12079</c:v>
                      </c:pt>
                      <c:pt idx="10899">
                        <c:v>12080</c:v>
                      </c:pt>
                      <c:pt idx="10900">
                        <c:v>12081</c:v>
                      </c:pt>
                      <c:pt idx="10901">
                        <c:v>12082</c:v>
                      </c:pt>
                      <c:pt idx="10902">
                        <c:v>12084</c:v>
                      </c:pt>
                      <c:pt idx="10903">
                        <c:v>12085</c:v>
                      </c:pt>
                      <c:pt idx="10904">
                        <c:v>12086</c:v>
                      </c:pt>
                      <c:pt idx="10905">
                        <c:v>12087</c:v>
                      </c:pt>
                      <c:pt idx="10906">
                        <c:v>12088</c:v>
                      </c:pt>
                      <c:pt idx="10907">
                        <c:v>12089</c:v>
                      </c:pt>
                      <c:pt idx="10908">
                        <c:v>12090</c:v>
                      </c:pt>
                      <c:pt idx="10909">
                        <c:v>12091</c:v>
                      </c:pt>
                      <c:pt idx="10910">
                        <c:v>12092</c:v>
                      </c:pt>
                      <c:pt idx="10911">
                        <c:v>12093</c:v>
                      </c:pt>
                      <c:pt idx="10912">
                        <c:v>12094</c:v>
                      </c:pt>
                      <c:pt idx="10913">
                        <c:v>12095</c:v>
                      </c:pt>
                      <c:pt idx="10914">
                        <c:v>12096</c:v>
                      </c:pt>
                      <c:pt idx="10915">
                        <c:v>12097</c:v>
                      </c:pt>
                      <c:pt idx="10916">
                        <c:v>12098</c:v>
                      </c:pt>
                      <c:pt idx="10917">
                        <c:v>12099</c:v>
                      </c:pt>
                      <c:pt idx="10918">
                        <c:v>12099</c:v>
                      </c:pt>
                      <c:pt idx="10919">
                        <c:v>12100</c:v>
                      </c:pt>
                      <c:pt idx="10920">
                        <c:v>12101</c:v>
                      </c:pt>
                      <c:pt idx="10921">
                        <c:v>12101</c:v>
                      </c:pt>
                      <c:pt idx="10922">
                        <c:v>12102</c:v>
                      </c:pt>
                      <c:pt idx="10923">
                        <c:v>12103</c:v>
                      </c:pt>
                      <c:pt idx="10924">
                        <c:v>12104</c:v>
                      </c:pt>
                      <c:pt idx="10925">
                        <c:v>12105</c:v>
                      </c:pt>
                      <c:pt idx="10926">
                        <c:v>12106</c:v>
                      </c:pt>
                      <c:pt idx="10927">
                        <c:v>12107</c:v>
                      </c:pt>
                      <c:pt idx="10928">
                        <c:v>12108</c:v>
                      </c:pt>
                      <c:pt idx="10929">
                        <c:v>12109</c:v>
                      </c:pt>
                      <c:pt idx="10930">
                        <c:v>12110</c:v>
                      </c:pt>
                      <c:pt idx="10931">
                        <c:v>12111</c:v>
                      </c:pt>
                      <c:pt idx="10932">
                        <c:v>12112</c:v>
                      </c:pt>
                      <c:pt idx="10933">
                        <c:v>12113</c:v>
                      </c:pt>
                      <c:pt idx="10934">
                        <c:v>12114</c:v>
                      </c:pt>
                      <c:pt idx="10935">
                        <c:v>12115</c:v>
                      </c:pt>
                      <c:pt idx="10936">
                        <c:v>12116</c:v>
                      </c:pt>
                      <c:pt idx="10937">
                        <c:v>12118</c:v>
                      </c:pt>
                      <c:pt idx="10938">
                        <c:v>12119</c:v>
                      </c:pt>
                      <c:pt idx="10939">
                        <c:v>12120</c:v>
                      </c:pt>
                      <c:pt idx="10940">
                        <c:v>12121</c:v>
                      </c:pt>
                      <c:pt idx="10941">
                        <c:v>12122</c:v>
                      </c:pt>
                      <c:pt idx="10942">
                        <c:v>12123</c:v>
                      </c:pt>
                      <c:pt idx="10943">
                        <c:v>12124</c:v>
                      </c:pt>
                      <c:pt idx="10944">
                        <c:v>12125</c:v>
                      </c:pt>
                      <c:pt idx="10945">
                        <c:v>12126</c:v>
                      </c:pt>
                      <c:pt idx="10946">
                        <c:v>12127</c:v>
                      </c:pt>
                      <c:pt idx="10947">
                        <c:v>12128</c:v>
                      </c:pt>
                      <c:pt idx="10948">
                        <c:v>12129</c:v>
                      </c:pt>
                      <c:pt idx="10949">
                        <c:v>12129</c:v>
                      </c:pt>
                      <c:pt idx="10950">
                        <c:v>12130</c:v>
                      </c:pt>
                      <c:pt idx="10951">
                        <c:v>12130</c:v>
                      </c:pt>
                      <c:pt idx="10952">
                        <c:v>12131</c:v>
                      </c:pt>
                      <c:pt idx="10953">
                        <c:v>12132</c:v>
                      </c:pt>
                      <c:pt idx="10954">
                        <c:v>12133</c:v>
                      </c:pt>
                      <c:pt idx="10955">
                        <c:v>12134</c:v>
                      </c:pt>
                      <c:pt idx="10956">
                        <c:v>12135</c:v>
                      </c:pt>
                      <c:pt idx="10957">
                        <c:v>12136</c:v>
                      </c:pt>
                      <c:pt idx="10958">
                        <c:v>12137</c:v>
                      </c:pt>
                      <c:pt idx="10959">
                        <c:v>12138</c:v>
                      </c:pt>
                      <c:pt idx="10960">
                        <c:v>12139</c:v>
                      </c:pt>
                      <c:pt idx="10961">
                        <c:v>12140</c:v>
                      </c:pt>
                      <c:pt idx="10962">
                        <c:v>12141</c:v>
                      </c:pt>
                      <c:pt idx="10963">
                        <c:v>12141</c:v>
                      </c:pt>
                      <c:pt idx="10964">
                        <c:v>12142</c:v>
                      </c:pt>
                      <c:pt idx="10965">
                        <c:v>12142</c:v>
                      </c:pt>
                      <c:pt idx="10966">
                        <c:v>12143</c:v>
                      </c:pt>
                      <c:pt idx="10967">
                        <c:v>12144</c:v>
                      </c:pt>
                      <c:pt idx="10968">
                        <c:v>12145</c:v>
                      </c:pt>
                      <c:pt idx="10969">
                        <c:v>12146</c:v>
                      </c:pt>
                      <c:pt idx="10970">
                        <c:v>12147</c:v>
                      </c:pt>
                      <c:pt idx="10971">
                        <c:v>12148</c:v>
                      </c:pt>
                      <c:pt idx="10972">
                        <c:v>12149</c:v>
                      </c:pt>
                      <c:pt idx="10973">
                        <c:v>12150</c:v>
                      </c:pt>
                      <c:pt idx="10974">
                        <c:v>12151</c:v>
                      </c:pt>
                      <c:pt idx="10975">
                        <c:v>12152</c:v>
                      </c:pt>
                      <c:pt idx="10976">
                        <c:v>12153</c:v>
                      </c:pt>
                      <c:pt idx="10977">
                        <c:v>12154</c:v>
                      </c:pt>
                      <c:pt idx="10978">
                        <c:v>12155</c:v>
                      </c:pt>
                      <c:pt idx="10979">
                        <c:v>12156</c:v>
                      </c:pt>
                      <c:pt idx="10980">
                        <c:v>12157</c:v>
                      </c:pt>
                      <c:pt idx="10981">
                        <c:v>12158</c:v>
                      </c:pt>
                      <c:pt idx="10982">
                        <c:v>12159</c:v>
                      </c:pt>
                      <c:pt idx="10983">
                        <c:v>12160</c:v>
                      </c:pt>
                      <c:pt idx="10984">
                        <c:v>12160</c:v>
                      </c:pt>
                      <c:pt idx="10985">
                        <c:v>12161</c:v>
                      </c:pt>
                      <c:pt idx="10986">
                        <c:v>12162</c:v>
                      </c:pt>
                      <c:pt idx="10987">
                        <c:v>12162</c:v>
                      </c:pt>
                      <c:pt idx="10988">
                        <c:v>12163</c:v>
                      </c:pt>
                      <c:pt idx="10989">
                        <c:v>12164</c:v>
                      </c:pt>
                      <c:pt idx="10990">
                        <c:v>12165</c:v>
                      </c:pt>
                      <c:pt idx="10991">
                        <c:v>12166</c:v>
                      </c:pt>
                      <c:pt idx="10992">
                        <c:v>12167</c:v>
                      </c:pt>
                      <c:pt idx="10993">
                        <c:v>12168</c:v>
                      </c:pt>
                      <c:pt idx="10994">
                        <c:v>12169</c:v>
                      </c:pt>
                      <c:pt idx="10995">
                        <c:v>12170</c:v>
                      </c:pt>
                      <c:pt idx="10996">
                        <c:v>12171</c:v>
                      </c:pt>
                      <c:pt idx="10997">
                        <c:v>12173</c:v>
                      </c:pt>
                      <c:pt idx="10998">
                        <c:v>12174</c:v>
                      </c:pt>
                      <c:pt idx="10999">
                        <c:v>12175</c:v>
                      </c:pt>
                      <c:pt idx="11000">
                        <c:v>12176</c:v>
                      </c:pt>
                      <c:pt idx="11001">
                        <c:v>12177</c:v>
                      </c:pt>
                      <c:pt idx="11002">
                        <c:v>12178</c:v>
                      </c:pt>
                      <c:pt idx="11003">
                        <c:v>12179</c:v>
                      </c:pt>
                      <c:pt idx="11004">
                        <c:v>12180</c:v>
                      </c:pt>
                      <c:pt idx="11005">
                        <c:v>12181</c:v>
                      </c:pt>
                      <c:pt idx="11006">
                        <c:v>12182</c:v>
                      </c:pt>
                      <c:pt idx="11007">
                        <c:v>12183</c:v>
                      </c:pt>
                      <c:pt idx="11008">
                        <c:v>12184</c:v>
                      </c:pt>
                      <c:pt idx="11009">
                        <c:v>12185</c:v>
                      </c:pt>
                      <c:pt idx="11010">
                        <c:v>12186</c:v>
                      </c:pt>
                      <c:pt idx="11011">
                        <c:v>12187</c:v>
                      </c:pt>
                      <c:pt idx="11012">
                        <c:v>12188</c:v>
                      </c:pt>
                      <c:pt idx="11013">
                        <c:v>12189</c:v>
                      </c:pt>
                      <c:pt idx="11014">
                        <c:v>12190</c:v>
                      </c:pt>
                      <c:pt idx="11015">
                        <c:v>12191</c:v>
                      </c:pt>
                      <c:pt idx="11016">
                        <c:v>12192</c:v>
                      </c:pt>
                      <c:pt idx="11017">
                        <c:v>12193</c:v>
                      </c:pt>
                      <c:pt idx="11018">
                        <c:v>12194</c:v>
                      </c:pt>
                      <c:pt idx="11019">
                        <c:v>12195</c:v>
                      </c:pt>
                      <c:pt idx="11020">
                        <c:v>12196</c:v>
                      </c:pt>
                      <c:pt idx="11021">
                        <c:v>12197</c:v>
                      </c:pt>
                      <c:pt idx="11022">
                        <c:v>12198</c:v>
                      </c:pt>
                      <c:pt idx="11023">
                        <c:v>12199</c:v>
                      </c:pt>
                      <c:pt idx="11024">
                        <c:v>12200</c:v>
                      </c:pt>
                      <c:pt idx="11025">
                        <c:v>12201</c:v>
                      </c:pt>
                      <c:pt idx="11026">
                        <c:v>12202</c:v>
                      </c:pt>
                      <c:pt idx="11027">
                        <c:v>12203</c:v>
                      </c:pt>
                      <c:pt idx="11028">
                        <c:v>12204</c:v>
                      </c:pt>
                      <c:pt idx="11029">
                        <c:v>12205</c:v>
                      </c:pt>
                      <c:pt idx="11030">
                        <c:v>12206</c:v>
                      </c:pt>
                      <c:pt idx="11031">
                        <c:v>12207</c:v>
                      </c:pt>
                      <c:pt idx="11032">
                        <c:v>12208</c:v>
                      </c:pt>
                      <c:pt idx="11033">
                        <c:v>12209</c:v>
                      </c:pt>
                      <c:pt idx="11034">
                        <c:v>12210</c:v>
                      </c:pt>
                      <c:pt idx="11035">
                        <c:v>12212</c:v>
                      </c:pt>
                      <c:pt idx="11036">
                        <c:v>12213</c:v>
                      </c:pt>
                      <c:pt idx="11037">
                        <c:v>12214</c:v>
                      </c:pt>
                      <c:pt idx="11038">
                        <c:v>12215</c:v>
                      </c:pt>
                      <c:pt idx="11039">
                        <c:v>12216</c:v>
                      </c:pt>
                      <c:pt idx="11040">
                        <c:v>12217</c:v>
                      </c:pt>
                      <c:pt idx="11041">
                        <c:v>12218</c:v>
                      </c:pt>
                      <c:pt idx="11042">
                        <c:v>12219</c:v>
                      </c:pt>
                      <c:pt idx="11043">
                        <c:v>12220</c:v>
                      </c:pt>
                      <c:pt idx="11044">
                        <c:v>12221</c:v>
                      </c:pt>
                      <c:pt idx="11045">
                        <c:v>12222</c:v>
                      </c:pt>
                      <c:pt idx="11046">
                        <c:v>12222</c:v>
                      </c:pt>
                      <c:pt idx="11047">
                        <c:v>12223</c:v>
                      </c:pt>
                      <c:pt idx="11048">
                        <c:v>12223</c:v>
                      </c:pt>
                      <c:pt idx="11049">
                        <c:v>12224</c:v>
                      </c:pt>
                      <c:pt idx="11050">
                        <c:v>12225</c:v>
                      </c:pt>
                      <c:pt idx="11051">
                        <c:v>12226</c:v>
                      </c:pt>
                      <c:pt idx="11052">
                        <c:v>12227</c:v>
                      </c:pt>
                      <c:pt idx="11053">
                        <c:v>12228</c:v>
                      </c:pt>
                      <c:pt idx="11054">
                        <c:v>12229</c:v>
                      </c:pt>
                      <c:pt idx="11055">
                        <c:v>12230</c:v>
                      </c:pt>
                      <c:pt idx="11056">
                        <c:v>12231</c:v>
                      </c:pt>
                      <c:pt idx="11057">
                        <c:v>12232</c:v>
                      </c:pt>
                      <c:pt idx="11058">
                        <c:v>12233</c:v>
                      </c:pt>
                      <c:pt idx="11059">
                        <c:v>12234</c:v>
                      </c:pt>
                      <c:pt idx="11060">
                        <c:v>12235</c:v>
                      </c:pt>
                      <c:pt idx="11061">
                        <c:v>12236</c:v>
                      </c:pt>
                      <c:pt idx="11062">
                        <c:v>12237</c:v>
                      </c:pt>
                      <c:pt idx="11063">
                        <c:v>12238</c:v>
                      </c:pt>
                      <c:pt idx="11064">
                        <c:v>12239</c:v>
                      </c:pt>
                      <c:pt idx="11065">
                        <c:v>12240</c:v>
                      </c:pt>
                      <c:pt idx="11066">
                        <c:v>12241</c:v>
                      </c:pt>
                      <c:pt idx="11067">
                        <c:v>12243</c:v>
                      </c:pt>
                      <c:pt idx="11068">
                        <c:v>12244</c:v>
                      </c:pt>
                      <c:pt idx="11069">
                        <c:v>12245</c:v>
                      </c:pt>
                      <c:pt idx="11070">
                        <c:v>12246</c:v>
                      </c:pt>
                      <c:pt idx="11071">
                        <c:v>12247</c:v>
                      </c:pt>
                      <c:pt idx="11072">
                        <c:v>12248</c:v>
                      </c:pt>
                      <c:pt idx="11073">
                        <c:v>12249</c:v>
                      </c:pt>
                      <c:pt idx="11074">
                        <c:v>12250</c:v>
                      </c:pt>
                      <c:pt idx="11075">
                        <c:v>12251</c:v>
                      </c:pt>
                      <c:pt idx="11076">
                        <c:v>12251</c:v>
                      </c:pt>
                      <c:pt idx="11077">
                        <c:v>12252</c:v>
                      </c:pt>
                      <c:pt idx="11078">
                        <c:v>12252</c:v>
                      </c:pt>
                      <c:pt idx="11079">
                        <c:v>12253</c:v>
                      </c:pt>
                      <c:pt idx="11080">
                        <c:v>12254</c:v>
                      </c:pt>
                      <c:pt idx="11081">
                        <c:v>12255</c:v>
                      </c:pt>
                      <c:pt idx="11082">
                        <c:v>12256</c:v>
                      </c:pt>
                      <c:pt idx="11083">
                        <c:v>12257</c:v>
                      </c:pt>
                      <c:pt idx="11084">
                        <c:v>12258</c:v>
                      </c:pt>
                      <c:pt idx="11085">
                        <c:v>12260</c:v>
                      </c:pt>
                      <c:pt idx="11086">
                        <c:v>12261</c:v>
                      </c:pt>
                      <c:pt idx="11087">
                        <c:v>12262</c:v>
                      </c:pt>
                      <c:pt idx="11088">
                        <c:v>12263</c:v>
                      </c:pt>
                      <c:pt idx="11089">
                        <c:v>12264</c:v>
                      </c:pt>
                      <c:pt idx="11090">
                        <c:v>12265</c:v>
                      </c:pt>
                      <c:pt idx="11091">
                        <c:v>12266</c:v>
                      </c:pt>
                      <c:pt idx="11092">
                        <c:v>12267</c:v>
                      </c:pt>
                      <c:pt idx="11093">
                        <c:v>12268</c:v>
                      </c:pt>
                      <c:pt idx="11094">
                        <c:v>12269</c:v>
                      </c:pt>
                      <c:pt idx="11095">
                        <c:v>12271</c:v>
                      </c:pt>
                      <c:pt idx="11096">
                        <c:v>12272</c:v>
                      </c:pt>
                      <c:pt idx="11097">
                        <c:v>12273</c:v>
                      </c:pt>
                      <c:pt idx="11098">
                        <c:v>12274</c:v>
                      </c:pt>
                      <c:pt idx="11099">
                        <c:v>12276</c:v>
                      </c:pt>
                      <c:pt idx="11100">
                        <c:v>12277</c:v>
                      </c:pt>
                      <c:pt idx="11101">
                        <c:v>12278</c:v>
                      </c:pt>
                      <c:pt idx="11102">
                        <c:v>12279</c:v>
                      </c:pt>
                      <c:pt idx="11103">
                        <c:v>12280</c:v>
                      </c:pt>
                      <c:pt idx="11104">
                        <c:v>12281</c:v>
                      </c:pt>
                      <c:pt idx="11105">
                        <c:v>12282</c:v>
                      </c:pt>
                      <c:pt idx="11106">
                        <c:v>12282</c:v>
                      </c:pt>
                      <c:pt idx="11107">
                        <c:v>12283</c:v>
                      </c:pt>
                      <c:pt idx="11108">
                        <c:v>12284</c:v>
                      </c:pt>
                      <c:pt idx="11109">
                        <c:v>12284</c:v>
                      </c:pt>
                      <c:pt idx="11110">
                        <c:v>12285</c:v>
                      </c:pt>
                      <c:pt idx="11111">
                        <c:v>12286</c:v>
                      </c:pt>
                      <c:pt idx="11112">
                        <c:v>12287</c:v>
                      </c:pt>
                      <c:pt idx="11113">
                        <c:v>12288</c:v>
                      </c:pt>
                      <c:pt idx="11114">
                        <c:v>12289</c:v>
                      </c:pt>
                      <c:pt idx="11115">
                        <c:v>12290</c:v>
                      </c:pt>
                      <c:pt idx="11116">
                        <c:v>12291</c:v>
                      </c:pt>
                      <c:pt idx="11117">
                        <c:v>12292</c:v>
                      </c:pt>
                      <c:pt idx="11118">
                        <c:v>12293</c:v>
                      </c:pt>
                      <c:pt idx="11119">
                        <c:v>12295</c:v>
                      </c:pt>
                      <c:pt idx="11120">
                        <c:v>12296</c:v>
                      </c:pt>
                      <c:pt idx="11121">
                        <c:v>12297</c:v>
                      </c:pt>
                      <c:pt idx="11122">
                        <c:v>12298</c:v>
                      </c:pt>
                      <c:pt idx="11123">
                        <c:v>12299</c:v>
                      </c:pt>
                      <c:pt idx="11124">
                        <c:v>12300</c:v>
                      </c:pt>
                      <c:pt idx="11125">
                        <c:v>12301</c:v>
                      </c:pt>
                      <c:pt idx="11126">
                        <c:v>12302</c:v>
                      </c:pt>
                      <c:pt idx="11127">
                        <c:v>12303</c:v>
                      </c:pt>
                      <c:pt idx="11128">
                        <c:v>12304</c:v>
                      </c:pt>
                      <c:pt idx="11129">
                        <c:v>12305</c:v>
                      </c:pt>
                      <c:pt idx="11130">
                        <c:v>12306</c:v>
                      </c:pt>
                      <c:pt idx="11131">
                        <c:v>12307</c:v>
                      </c:pt>
                      <c:pt idx="11132">
                        <c:v>12308</c:v>
                      </c:pt>
                      <c:pt idx="11133">
                        <c:v>12309</c:v>
                      </c:pt>
                      <c:pt idx="11134">
                        <c:v>12310</c:v>
                      </c:pt>
                      <c:pt idx="11135">
                        <c:v>12311</c:v>
                      </c:pt>
                      <c:pt idx="11136">
                        <c:v>12312</c:v>
                      </c:pt>
                      <c:pt idx="11137">
                        <c:v>12313</c:v>
                      </c:pt>
                      <c:pt idx="11138">
                        <c:v>12313</c:v>
                      </c:pt>
                      <c:pt idx="11139">
                        <c:v>12314</c:v>
                      </c:pt>
                      <c:pt idx="11140">
                        <c:v>12314</c:v>
                      </c:pt>
                      <c:pt idx="11141">
                        <c:v>12315</c:v>
                      </c:pt>
                      <c:pt idx="11142">
                        <c:v>12316</c:v>
                      </c:pt>
                      <c:pt idx="11143">
                        <c:v>12317</c:v>
                      </c:pt>
                      <c:pt idx="11144">
                        <c:v>12318</c:v>
                      </c:pt>
                      <c:pt idx="11145">
                        <c:v>12319</c:v>
                      </c:pt>
                      <c:pt idx="11146">
                        <c:v>12320</c:v>
                      </c:pt>
                      <c:pt idx="11147">
                        <c:v>12321</c:v>
                      </c:pt>
                      <c:pt idx="11148">
                        <c:v>12322</c:v>
                      </c:pt>
                      <c:pt idx="11149">
                        <c:v>12323</c:v>
                      </c:pt>
                      <c:pt idx="11150">
                        <c:v>12324</c:v>
                      </c:pt>
                      <c:pt idx="11151">
                        <c:v>12325</c:v>
                      </c:pt>
                      <c:pt idx="11152">
                        <c:v>12326</c:v>
                      </c:pt>
                      <c:pt idx="11153">
                        <c:v>12327</c:v>
                      </c:pt>
                      <c:pt idx="11154">
                        <c:v>12328</c:v>
                      </c:pt>
                      <c:pt idx="11155">
                        <c:v>12329</c:v>
                      </c:pt>
                      <c:pt idx="11156">
                        <c:v>12330</c:v>
                      </c:pt>
                      <c:pt idx="11157">
                        <c:v>12331</c:v>
                      </c:pt>
                      <c:pt idx="11158">
                        <c:v>12332</c:v>
                      </c:pt>
                      <c:pt idx="11159">
                        <c:v>12333</c:v>
                      </c:pt>
                      <c:pt idx="11160">
                        <c:v>12334</c:v>
                      </c:pt>
                      <c:pt idx="11161">
                        <c:v>12335</c:v>
                      </c:pt>
                      <c:pt idx="11162">
                        <c:v>12336</c:v>
                      </c:pt>
                      <c:pt idx="11163">
                        <c:v>12337</c:v>
                      </c:pt>
                      <c:pt idx="11164">
                        <c:v>12338</c:v>
                      </c:pt>
                      <c:pt idx="11165">
                        <c:v>12339</c:v>
                      </c:pt>
                      <c:pt idx="11166">
                        <c:v>12340</c:v>
                      </c:pt>
                      <c:pt idx="11167">
                        <c:v>12341</c:v>
                      </c:pt>
                      <c:pt idx="11168">
                        <c:v>12342</c:v>
                      </c:pt>
                      <c:pt idx="11169">
                        <c:v>12343</c:v>
                      </c:pt>
                      <c:pt idx="11170">
                        <c:v>12344</c:v>
                      </c:pt>
                      <c:pt idx="11171">
                        <c:v>12345</c:v>
                      </c:pt>
                      <c:pt idx="11172">
                        <c:v>12346</c:v>
                      </c:pt>
                      <c:pt idx="11173">
                        <c:v>12347</c:v>
                      </c:pt>
                      <c:pt idx="11174">
                        <c:v>12348</c:v>
                      </c:pt>
                      <c:pt idx="11175">
                        <c:v>12348</c:v>
                      </c:pt>
                      <c:pt idx="11176">
                        <c:v>12349</c:v>
                      </c:pt>
                      <c:pt idx="11177">
                        <c:v>12349</c:v>
                      </c:pt>
                      <c:pt idx="11178">
                        <c:v>12350</c:v>
                      </c:pt>
                      <c:pt idx="11179">
                        <c:v>12351</c:v>
                      </c:pt>
                      <c:pt idx="11180">
                        <c:v>12352</c:v>
                      </c:pt>
                      <c:pt idx="11181">
                        <c:v>12353</c:v>
                      </c:pt>
                      <c:pt idx="11182">
                        <c:v>12354</c:v>
                      </c:pt>
                      <c:pt idx="11183">
                        <c:v>12355</c:v>
                      </c:pt>
                      <c:pt idx="11184">
                        <c:v>12356</c:v>
                      </c:pt>
                      <c:pt idx="11185">
                        <c:v>12357</c:v>
                      </c:pt>
                      <c:pt idx="11186">
                        <c:v>12358</c:v>
                      </c:pt>
                      <c:pt idx="11187">
                        <c:v>12359</c:v>
                      </c:pt>
                      <c:pt idx="11188">
                        <c:v>12360</c:v>
                      </c:pt>
                      <c:pt idx="11189">
                        <c:v>12361</c:v>
                      </c:pt>
                      <c:pt idx="11190">
                        <c:v>12362</c:v>
                      </c:pt>
                      <c:pt idx="11191">
                        <c:v>12363</c:v>
                      </c:pt>
                      <c:pt idx="11192">
                        <c:v>12364</c:v>
                      </c:pt>
                      <c:pt idx="11193">
                        <c:v>12365</c:v>
                      </c:pt>
                      <c:pt idx="11194">
                        <c:v>12366</c:v>
                      </c:pt>
                      <c:pt idx="11195">
                        <c:v>12367</c:v>
                      </c:pt>
                      <c:pt idx="11196">
                        <c:v>12368</c:v>
                      </c:pt>
                      <c:pt idx="11197">
                        <c:v>12369</c:v>
                      </c:pt>
                      <c:pt idx="11198">
                        <c:v>12370</c:v>
                      </c:pt>
                      <c:pt idx="11199">
                        <c:v>12371</c:v>
                      </c:pt>
                      <c:pt idx="11200">
                        <c:v>12372</c:v>
                      </c:pt>
                      <c:pt idx="11201">
                        <c:v>12373</c:v>
                      </c:pt>
                      <c:pt idx="11202">
                        <c:v>12374</c:v>
                      </c:pt>
                      <c:pt idx="11203">
                        <c:v>12375</c:v>
                      </c:pt>
                      <c:pt idx="11204">
                        <c:v>12376</c:v>
                      </c:pt>
                      <c:pt idx="11205">
                        <c:v>12377</c:v>
                      </c:pt>
                      <c:pt idx="11206">
                        <c:v>12378</c:v>
                      </c:pt>
                      <c:pt idx="11207">
                        <c:v>12379</c:v>
                      </c:pt>
                      <c:pt idx="11208">
                        <c:v>12380</c:v>
                      </c:pt>
                      <c:pt idx="11209">
                        <c:v>12381</c:v>
                      </c:pt>
                      <c:pt idx="11210">
                        <c:v>12382</c:v>
                      </c:pt>
                      <c:pt idx="11211">
                        <c:v>12383</c:v>
                      </c:pt>
                      <c:pt idx="11212">
                        <c:v>12383</c:v>
                      </c:pt>
                      <c:pt idx="11213">
                        <c:v>12384</c:v>
                      </c:pt>
                      <c:pt idx="11214">
                        <c:v>12384</c:v>
                      </c:pt>
                      <c:pt idx="11215">
                        <c:v>12385</c:v>
                      </c:pt>
                      <c:pt idx="11216">
                        <c:v>12386</c:v>
                      </c:pt>
                      <c:pt idx="11217">
                        <c:v>12387</c:v>
                      </c:pt>
                      <c:pt idx="11218">
                        <c:v>12388</c:v>
                      </c:pt>
                      <c:pt idx="11219">
                        <c:v>12389</c:v>
                      </c:pt>
                      <c:pt idx="11220">
                        <c:v>12390</c:v>
                      </c:pt>
                      <c:pt idx="11221">
                        <c:v>12391</c:v>
                      </c:pt>
                      <c:pt idx="11222">
                        <c:v>12392</c:v>
                      </c:pt>
                      <c:pt idx="11223">
                        <c:v>12393</c:v>
                      </c:pt>
                      <c:pt idx="11224">
                        <c:v>12394</c:v>
                      </c:pt>
                      <c:pt idx="11225">
                        <c:v>12395</c:v>
                      </c:pt>
                      <c:pt idx="11226">
                        <c:v>12396</c:v>
                      </c:pt>
                      <c:pt idx="11227">
                        <c:v>12397</c:v>
                      </c:pt>
                      <c:pt idx="11228">
                        <c:v>12398</c:v>
                      </c:pt>
                      <c:pt idx="11229">
                        <c:v>12399</c:v>
                      </c:pt>
                      <c:pt idx="11230">
                        <c:v>12400</c:v>
                      </c:pt>
                      <c:pt idx="11231">
                        <c:v>12401</c:v>
                      </c:pt>
                      <c:pt idx="11232">
                        <c:v>12401</c:v>
                      </c:pt>
                      <c:pt idx="11233">
                        <c:v>12402</c:v>
                      </c:pt>
                      <c:pt idx="11234">
                        <c:v>12402</c:v>
                      </c:pt>
                      <c:pt idx="11235">
                        <c:v>12403</c:v>
                      </c:pt>
                      <c:pt idx="11236">
                        <c:v>12404</c:v>
                      </c:pt>
                      <c:pt idx="11237">
                        <c:v>12405</c:v>
                      </c:pt>
                      <c:pt idx="11238">
                        <c:v>12406</c:v>
                      </c:pt>
                      <c:pt idx="11239">
                        <c:v>12407</c:v>
                      </c:pt>
                      <c:pt idx="11240">
                        <c:v>12408</c:v>
                      </c:pt>
                      <c:pt idx="11241">
                        <c:v>12409</c:v>
                      </c:pt>
                      <c:pt idx="11242">
                        <c:v>12410</c:v>
                      </c:pt>
                      <c:pt idx="11243">
                        <c:v>12411</c:v>
                      </c:pt>
                      <c:pt idx="11244">
                        <c:v>12412</c:v>
                      </c:pt>
                      <c:pt idx="11245">
                        <c:v>12413</c:v>
                      </c:pt>
                      <c:pt idx="11246">
                        <c:v>12414</c:v>
                      </c:pt>
                      <c:pt idx="11247">
                        <c:v>12415</c:v>
                      </c:pt>
                      <c:pt idx="11248">
                        <c:v>12416</c:v>
                      </c:pt>
                      <c:pt idx="11249">
                        <c:v>12417</c:v>
                      </c:pt>
                      <c:pt idx="11250">
                        <c:v>12418</c:v>
                      </c:pt>
                      <c:pt idx="11251">
                        <c:v>12419</c:v>
                      </c:pt>
                      <c:pt idx="11252">
                        <c:v>12420</c:v>
                      </c:pt>
                      <c:pt idx="11253">
                        <c:v>12421</c:v>
                      </c:pt>
                      <c:pt idx="11254">
                        <c:v>12422</c:v>
                      </c:pt>
                      <c:pt idx="11255">
                        <c:v>12423</c:v>
                      </c:pt>
                      <c:pt idx="11256">
                        <c:v>12423</c:v>
                      </c:pt>
                      <c:pt idx="11257">
                        <c:v>12424</c:v>
                      </c:pt>
                      <c:pt idx="11258">
                        <c:v>12424</c:v>
                      </c:pt>
                      <c:pt idx="11259">
                        <c:v>12425</c:v>
                      </c:pt>
                      <c:pt idx="11260">
                        <c:v>12426</c:v>
                      </c:pt>
                      <c:pt idx="11261">
                        <c:v>12427</c:v>
                      </c:pt>
                      <c:pt idx="11262">
                        <c:v>12428</c:v>
                      </c:pt>
                      <c:pt idx="11263">
                        <c:v>12429</c:v>
                      </c:pt>
                      <c:pt idx="11264">
                        <c:v>12430</c:v>
                      </c:pt>
                      <c:pt idx="11265">
                        <c:v>12431</c:v>
                      </c:pt>
                      <c:pt idx="11266">
                        <c:v>12432</c:v>
                      </c:pt>
                      <c:pt idx="11267">
                        <c:v>12433</c:v>
                      </c:pt>
                      <c:pt idx="11268">
                        <c:v>12434</c:v>
                      </c:pt>
                      <c:pt idx="11269">
                        <c:v>12435</c:v>
                      </c:pt>
                      <c:pt idx="11270">
                        <c:v>12436</c:v>
                      </c:pt>
                      <c:pt idx="11271">
                        <c:v>12437</c:v>
                      </c:pt>
                      <c:pt idx="11272">
                        <c:v>12438</c:v>
                      </c:pt>
                      <c:pt idx="11273">
                        <c:v>12439</c:v>
                      </c:pt>
                      <c:pt idx="11274">
                        <c:v>12440</c:v>
                      </c:pt>
                      <c:pt idx="11275">
                        <c:v>12441</c:v>
                      </c:pt>
                      <c:pt idx="11276">
                        <c:v>12442</c:v>
                      </c:pt>
                      <c:pt idx="11277">
                        <c:v>12443</c:v>
                      </c:pt>
                      <c:pt idx="11278">
                        <c:v>12444</c:v>
                      </c:pt>
                      <c:pt idx="11279">
                        <c:v>12445</c:v>
                      </c:pt>
                      <c:pt idx="11280">
                        <c:v>12446</c:v>
                      </c:pt>
                      <c:pt idx="11281">
                        <c:v>12447</c:v>
                      </c:pt>
                      <c:pt idx="11282">
                        <c:v>12448</c:v>
                      </c:pt>
                      <c:pt idx="11283">
                        <c:v>12449</c:v>
                      </c:pt>
                      <c:pt idx="11284">
                        <c:v>12450</c:v>
                      </c:pt>
                      <c:pt idx="11285">
                        <c:v>12451</c:v>
                      </c:pt>
                      <c:pt idx="11286">
                        <c:v>12452</c:v>
                      </c:pt>
                      <c:pt idx="11287">
                        <c:v>12453</c:v>
                      </c:pt>
                      <c:pt idx="11288">
                        <c:v>12454</c:v>
                      </c:pt>
                      <c:pt idx="11289">
                        <c:v>12455</c:v>
                      </c:pt>
                      <c:pt idx="11290">
                        <c:v>12456</c:v>
                      </c:pt>
                      <c:pt idx="11291">
                        <c:v>12457</c:v>
                      </c:pt>
                      <c:pt idx="11292">
                        <c:v>12458</c:v>
                      </c:pt>
                      <c:pt idx="11293">
                        <c:v>12460</c:v>
                      </c:pt>
                      <c:pt idx="11294">
                        <c:v>12460</c:v>
                      </c:pt>
                      <c:pt idx="11295">
                        <c:v>12461</c:v>
                      </c:pt>
                      <c:pt idx="11296">
                        <c:v>12461</c:v>
                      </c:pt>
                      <c:pt idx="11297">
                        <c:v>12462</c:v>
                      </c:pt>
                      <c:pt idx="11298">
                        <c:v>12463</c:v>
                      </c:pt>
                      <c:pt idx="11299">
                        <c:v>12463</c:v>
                      </c:pt>
                      <c:pt idx="11300">
                        <c:v>12464</c:v>
                      </c:pt>
                      <c:pt idx="11301">
                        <c:v>12464</c:v>
                      </c:pt>
                      <c:pt idx="11302">
                        <c:v>12465</c:v>
                      </c:pt>
                      <c:pt idx="11303">
                        <c:v>12466</c:v>
                      </c:pt>
                      <c:pt idx="11304">
                        <c:v>12467</c:v>
                      </c:pt>
                      <c:pt idx="11305">
                        <c:v>12468</c:v>
                      </c:pt>
                      <c:pt idx="11306">
                        <c:v>12469</c:v>
                      </c:pt>
                      <c:pt idx="11307">
                        <c:v>12470</c:v>
                      </c:pt>
                      <c:pt idx="11308">
                        <c:v>12471</c:v>
                      </c:pt>
                      <c:pt idx="11309">
                        <c:v>12472</c:v>
                      </c:pt>
                      <c:pt idx="11310">
                        <c:v>12473</c:v>
                      </c:pt>
                      <c:pt idx="11311">
                        <c:v>12474</c:v>
                      </c:pt>
                      <c:pt idx="11312">
                        <c:v>12475</c:v>
                      </c:pt>
                      <c:pt idx="11313">
                        <c:v>12476</c:v>
                      </c:pt>
                      <c:pt idx="11314">
                        <c:v>12477</c:v>
                      </c:pt>
                      <c:pt idx="11315">
                        <c:v>12478</c:v>
                      </c:pt>
                      <c:pt idx="11316">
                        <c:v>12479</c:v>
                      </c:pt>
                      <c:pt idx="11317">
                        <c:v>12480</c:v>
                      </c:pt>
                      <c:pt idx="11318">
                        <c:v>12481</c:v>
                      </c:pt>
                      <c:pt idx="11319">
                        <c:v>12482</c:v>
                      </c:pt>
                      <c:pt idx="11320">
                        <c:v>12483</c:v>
                      </c:pt>
                      <c:pt idx="11321">
                        <c:v>12484</c:v>
                      </c:pt>
                      <c:pt idx="11322">
                        <c:v>12485</c:v>
                      </c:pt>
                      <c:pt idx="11323">
                        <c:v>12486</c:v>
                      </c:pt>
                      <c:pt idx="11324">
                        <c:v>12487</c:v>
                      </c:pt>
                      <c:pt idx="11325">
                        <c:v>12488</c:v>
                      </c:pt>
                      <c:pt idx="11326">
                        <c:v>12489</c:v>
                      </c:pt>
                      <c:pt idx="11327">
                        <c:v>12490</c:v>
                      </c:pt>
                      <c:pt idx="11328">
                        <c:v>12491</c:v>
                      </c:pt>
                      <c:pt idx="11329">
                        <c:v>12492</c:v>
                      </c:pt>
                      <c:pt idx="11330">
                        <c:v>12493</c:v>
                      </c:pt>
                      <c:pt idx="11331">
                        <c:v>12494</c:v>
                      </c:pt>
                      <c:pt idx="11332">
                        <c:v>12495</c:v>
                      </c:pt>
                      <c:pt idx="11333">
                        <c:v>12496</c:v>
                      </c:pt>
                      <c:pt idx="11334">
                        <c:v>12497</c:v>
                      </c:pt>
                      <c:pt idx="11335">
                        <c:v>12498</c:v>
                      </c:pt>
                      <c:pt idx="11336">
                        <c:v>12498</c:v>
                      </c:pt>
                      <c:pt idx="11337">
                        <c:v>12499</c:v>
                      </c:pt>
                      <c:pt idx="11338">
                        <c:v>12499</c:v>
                      </c:pt>
                      <c:pt idx="11339">
                        <c:v>12500</c:v>
                      </c:pt>
                      <c:pt idx="11340">
                        <c:v>12501</c:v>
                      </c:pt>
                      <c:pt idx="11341">
                        <c:v>12502</c:v>
                      </c:pt>
                      <c:pt idx="11342">
                        <c:v>12503</c:v>
                      </c:pt>
                      <c:pt idx="11343">
                        <c:v>12504</c:v>
                      </c:pt>
                      <c:pt idx="11344">
                        <c:v>12505</c:v>
                      </c:pt>
                      <c:pt idx="11345">
                        <c:v>12506</c:v>
                      </c:pt>
                      <c:pt idx="11346">
                        <c:v>12507</c:v>
                      </c:pt>
                      <c:pt idx="11347">
                        <c:v>12508</c:v>
                      </c:pt>
                      <c:pt idx="11348">
                        <c:v>12509</c:v>
                      </c:pt>
                      <c:pt idx="11349">
                        <c:v>12510</c:v>
                      </c:pt>
                      <c:pt idx="11350">
                        <c:v>12511</c:v>
                      </c:pt>
                      <c:pt idx="11351">
                        <c:v>12512</c:v>
                      </c:pt>
                      <c:pt idx="11352">
                        <c:v>12513</c:v>
                      </c:pt>
                      <c:pt idx="11353">
                        <c:v>12514</c:v>
                      </c:pt>
                      <c:pt idx="11354">
                        <c:v>12515</c:v>
                      </c:pt>
                      <c:pt idx="11355">
                        <c:v>12516</c:v>
                      </c:pt>
                      <c:pt idx="11356">
                        <c:v>12518</c:v>
                      </c:pt>
                      <c:pt idx="11357">
                        <c:v>12519</c:v>
                      </c:pt>
                      <c:pt idx="11358">
                        <c:v>12520</c:v>
                      </c:pt>
                      <c:pt idx="11359">
                        <c:v>12521</c:v>
                      </c:pt>
                      <c:pt idx="11360">
                        <c:v>12522</c:v>
                      </c:pt>
                      <c:pt idx="11361">
                        <c:v>12523</c:v>
                      </c:pt>
                      <c:pt idx="11362">
                        <c:v>12524</c:v>
                      </c:pt>
                      <c:pt idx="11363">
                        <c:v>12525</c:v>
                      </c:pt>
                      <c:pt idx="11364">
                        <c:v>12526</c:v>
                      </c:pt>
                      <c:pt idx="11365">
                        <c:v>12527</c:v>
                      </c:pt>
                      <c:pt idx="11366">
                        <c:v>12528</c:v>
                      </c:pt>
                      <c:pt idx="11367">
                        <c:v>12529</c:v>
                      </c:pt>
                      <c:pt idx="11368">
                        <c:v>12530</c:v>
                      </c:pt>
                      <c:pt idx="11369">
                        <c:v>12531</c:v>
                      </c:pt>
                      <c:pt idx="11370">
                        <c:v>12532</c:v>
                      </c:pt>
                      <c:pt idx="11371">
                        <c:v>12533</c:v>
                      </c:pt>
                      <c:pt idx="11372">
                        <c:v>12534</c:v>
                      </c:pt>
                      <c:pt idx="11373">
                        <c:v>12535</c:v>
                      </c:pt>
                      <c:pt idx="11374">
                        <c:v>12536</c:v>
                      </c:pt>
                      <c:pt idx="11375">
                        <c:v>12538</c:v>
                      </c:pt>
                      <c:pt idx="11376">
                        <c:v>12539</c:v>
                      </c:pt>
                      <c:pt idx="11377">
                        <c:v>12540</c:v>
                      </c:pt>
                      <c:pt idx="11378">
                        <c:v>12540</c:v>
                      </c:pt>
                      <c:pt idx="11379">
                        <c:v>12541</c:v>
                      </c:pt>
                      <c:pt idx="11380">
                        <c:v>12541</c:v>
                      </c:pt>
                      <c:pt idx="11381">
                        <c:v>12542</c:v>
                      </c:pt>
                      <c:pt idx="11382">
                        <c:v>12543</c:v>
                      </c:pt>
                      <c:pt idx="11383">
                        <c:v>12544</c:v>
                      </c:pt>
                      <c:pt idx="11384">
                        <c:v>12545</c:v>
                      </c:pt>
                      <c:pt idx="11385">
                        <c:v>12546</c:v>
                      </c:pt>
                      <c:pt idx="11386">
                        <c:v>12547</c:v>
                      </c:pt>
                      <c:pt idx="11387">
                        <c:v>12548</c:v>
                      </c:pt>
                      <c:pt idx="11388">
                        <c:v>12549</c:v>
                      </c:pt>
                      <c:pt idx="11389">
                        <c:v>12550</c:v>
                      </c:pt>
                      <c:pt idx="11390">
                        <c:v>12551</c:v>
                      </c:pt>
                      <c:pt idx="11391">
                        <c:v>12552</c:v>
                      </c:pt>
                      <c:pt idx="11392">
                        <c:v>12553</c:v>
                      </c:pt>
                      <c:pt idx="11393">
                        <c:v>12554</c:v>
                      </c:pt>
                      <c:pt idx="11394">
                        <c:v>12555</c:v>
                      </c:pt>
                      <c:pt idx="11395">
                        <c:v>12556</c:v>
                      </c:pt>
                      <c:pt idx="11396">
                        <c:v>12557</c:v>
                      </c:pt>
                      <c:pt idx="11397">
                        <c:v>12558</c:v>
                      </c:pt>
                      <c:pt idx="11398">
                        <c:v>12559</c:v>
                      </c:pt>
                      <c:pt idx="11399">
                        <c:v>12560</c:v>
                      </c:pt>
                      <c:pt idx="11400">
                        <c:v>12561</c:v>
                      </c:pt>
                      <c:pt idx="11401">
                        <c:v>12562</c:v>
                      </c:pt>
                      <c:pt idx="11402">
                        <c:v>12563</c:v>
                      </c:pt>
                      <c:pt idx="11403">
                        <c:v>12564</c:v>
                      </c:pt>
                      <c:pt idx="11404">
                        <c:v>12565</c:v>
                      </c:pt>
                      <c:pt idx="11405">
                        <c:v>12566</c:v>
                      </c:pt>
                      <c:pt idx="11406">
                        <c:v>12567</c:v>
                      </c:pt>
                      <c:pt idx="11407">
                        <c:v>12568</c:v>
                      </c:pt>
                      <c:pt idx="11408">
                        <c:v>12569</c:v>
                      </c:pt>
                      <c:pt idx="11409">
                        <c:v>12570</c:v>
                      </c:pt>
                      <c:pt idx="11410">
                        <c:v>12571</c:v>
                      </c:pt>
                      <c:pt idx="11411">
                        <c:v>12572</c:v>
                      </c:pt>
                      <c:pt idx="11412">
                        <c:v>12573</c:v>
                      </c:pt>
                      <c:pt idx="11413">
                        <c:v>12574</c:v>
                      </c:pt>
                      <c:pt idx="11414">
                        <c:v>12575</c:v>
                      </c:pt>
                      <c:pt idx="11415">
                        <c:v>12576</c:v>
                      </c:pt>
                      <c:pt idx="11416">
                        <c:v>12577</c:v>
                      </c:pt>
                      <c:pt idx="11417">
                        <c:v>12578</c:v>
                      </c:pt>
                      <c:pt idx="11418">
                        <c:v>12578</c:v>
                      </c:pt>
                      <c:pt idx="11419">
                        <c:v>12579</c:v>
                      </c:pt>
                      <c:pt idx="11420">
                        <c:v>12579</c:v>
                      </c:pt>
                      <c:pt idx="11421">
                        <c:v>12580</c:v>
                      </c:pt>
                      <c:pt idx="11422">
                        <c:v>12580</c:v>
                      </c:pt>
                      <c:pt idx="11423">
                        <c:v>12581</c:v>
                      </c:pt>
                      <c:pt idx="11424">
                        <c:v>12582</c:v>
                      </c:pt>
                      <c:pt idx="11425">
                        <c:v>12583</c:v>
                      </c:pt>
                      <c:pt idx="11426">
                        <c:v>12584</c:v>
                      </c:pt>
                      <c:pt idx="11427">
                        <c:v>12585</c:v>
                      </c:pt>
                      <c:pt idx="11428">
                        <c:v>12586</c:v>
                      </c:pt>
                      <c:pt idx="11429">
                        <c:v>12587</c:v>
                      </c:pt>
                      <c:pt idx="11430">
                        <c:v>12588</c:v>
                      </c:pt>
                      <c:pt idx="11431">
                        <c:v>12589</c:v>
                      </c:pt>
                      <c:pt idx="11432">
                        <c:v>12590</c:v>
                      </c:pt>
                      <c:pt idx="11433">
                        <c:v>12591</c:v>
                      </c:pt>
                      <c:pt idx="11434">
                        <c:v>12592</c:v>
                      </c:pt>
                      <c:pt idx="11435">
                        <c:v>12593</c:v>
                      </c:pt>
                      <c:pt idx="11436">
                        <c:v>12594</c:v>
                      </c:pt>
                      <c:pt idx="11437">
                        <c:v>12595</c:v>
                      </c:pt>
                      <c:pt idx="11438">
                        <c:v>12596</c:v>
                      </c:pt>
                      <c:pt idx="11439">
                        <c:v>12597</c:v>
                      </c:pt>
                      <c:pt idx="11440">
                        <c:v>12598</c:v>
                      </c:pt>
                      <c:pt idx="11441">
                        <c:v>12599</c:v>
                      </c:pt>
                      <c:pt idx="11442">
                        <c:v>12600</c:v>
                      </c:pt>
                      <c:pt idx="11443">
                        <c:v>12601</c:v>
                      </c:pt>
                      <c:pt idx="11444">
                        <c:v>12603</c:v>
                      </c:pt>
                      <c:pt idx="11445">
                        <c:v>12604</c:v>
                      </c:pt>
                      <c:pt idx="11446">
                        <c:v>12605</c:v>
                      </c:pt>
                      <c:pt idx="11447">
                        <c:v>12607</c:v>
                      </c:pt>
                      <c:pt idx="11448">
                        <c:v>12608</c:v>
                      </c:pt>
                      <c:pt idx="11449">
                        <c:v>12609</c:v>
                      </c:pt>
                      <c:pt idx="11450">
                        <c:v>12610</c:v>
                      </c:pt>
                      <c:pt idx="11451">
                        <c:v>12611</c:v>
                      </c:pt>
                      <c:pt idx="11452">
                        <c:v>12612</c:v>
                      </c:pt>
                      <c:pt idx="11453">
                        <c:v>12613</c:v>
                      </c:pt>
                      <c:pt idx="11454">
                        <c:v>12614</c:v>
                      </c:pt>
                      <c:pt idx="11455">
                        <c:v>12615</c:v>
                      </c:pt>
                      <c:pt idx="11456">
                        <c:v>12616</c:v>
                      </c:pt>
                      <c:pt idx="11457">
                        <c:v>12617</c:v>
                      </c:pt>
                      <c:pt idx="11458">
                        <c:v>12618</c:v>
                      </c:pt>
                      <c:pt idx="11459">
                        <c:v>12619</c:v>
                      </c:pt>
                      <c:pt idx="11460">
                        <c:v>12620</c:v>
                      </c:pt>
                      <c:pt idx="11461">
                        <c:v>12620</c:v>
                      </c:pt>
                      <c:pt idx="11462">
                        <c:v>12621</c:v>
                      </c:pt>
                      <c:pt idx="11463">
                        <c:v>12621</c:v>
                      </c:pt>
                      <c:pt idx="11464">
                        <c:v>12622</c:v>
                      </c:pt>
                      <c:pt idx="11465">
                        <c:v>12623</c:v>
                      </c:pt>
                      <c:pt idx="11466">
                        <c:v>12624</c:v>
                      </c:pt>
                      <c:pt idx="11467">
                        <c:v>12625</c:v>
                      </c:pt>
                      <c:pt idx="11468">
                        <c:v>12626</c:v>
                      </c:pt>
                      <c:pt idx="11469">
                        <c:v>12627</c:v>
                      </c:pt>
                      <c:pt idx="11470">
                        <c:v>12628</c:v>
                      </c:pt>
                      <c:pt idx="11471">
                        <c:v>12629</c:v>
                      </c:pt>
                      <c:pt idx="11472">
                        <c:v>12630</c:v>
                      </c:pt>
                      <c:pt idx="11473">
                        <c:v>12631</c:v>
                      </c:pt>
                      <c:pt idx="11474">
                        <c:v>12632</c:v>
                      </c:pt>
                      <c:pt idx="11475">
                        <c:v>12633</c:v>
                      </c:pt>
                      <c:pt idx="11476">
                        <c:v>12634</c:v>
                      </c:pt>
                      <c:pt idx="11477">
                        <c:v>12635</c:v>
                      </c:pt>
                      <c:pt idx="11478">
                        <c:v>12636</c:v>
                      </c:pt>
                      <c:pt idx="11479">
                        <c:v>12637</c:v>
                      </c:pt>
                      <c:pt idx="11480">
                        <c:v>12638</c:v>
                      </c:pt>
                      <c:pt idx="11481">
                        <c:v>12639</c:v>
                      </c:pt>
                      <c:pt idx="11482">
                        <c:v>12640</c:v>
                      </c:pt>
                      <c:pt idx="11483">
                        <c:v>12641</c:v>
                      </c:pt>
                      <c:pt idx="11484">
                        <c:v>12642</c:v>
                      </c:pt>
                      <c:pt idx="11485">
                        <c:v>12642</c:v>
                      </c:pt>
                      <c:pt idx="11486">
                        <c:v>12643</c:v>
                      </c:pt>
                      <c:pt idx="11487">
                        <c:v>12643</c:v>
                      </c:pt>
                      <c:pt idx="11488">
                        <c:v>12644</c:v>
                      </c:pt>
                      <c:pt idx="11489">
                        <c:v>12644</c:v>
                      </c:pt>
                      <c:pt idx="11490">
                        <c:v>12645</c:v>
                      </c:pt>
                      <c:pt idx="11491">
                        <c:v>12645</c:v>
                      </c:pt>
                      <c:pt idx="11492">
                        <c:v>12646</c:v>
                      </c:pt>
                      <c:pt idx="11493">
                        <c:v>12647</c:v>
                      </c:pt>
                      <c:pt idx="11494">
                        <c:v>12648</c:v>
                      </c:pt>
                      <c:pt idx="11495">
                        <c:v>12648</c:v>
                      </c:pt>
                      <c:pt idx="11496">
                        <c:v>12649</c:v>
                      </c:pt>
                      <c:pt idx="11497">
                        <c:v>12649</c:v>
                      </c:pt>
                      <c:pt idx="11498">
                        <c:v>12650</c:v>
                      </c:pt>
                      <c:pt idx="11499">
                        <c:v>12651</c:v>
                      </c:pt>
                      <c:pt idx="11500">
                        <c:v>12652</c:v>
                      </c:pt>
                      <c:pt idx="11501">
                        <c:v>12653</c:v>
                      </c:pt>
                      <c:pt idx="11502">
                        <c:v>12654</c:v>
                      </c:pt>
                      <c:pt idx="11503">
                        <c:v>12655</c:v>
                      </c:pt>
                      <c:pt idx="11504">
                        <c:v>12656</c:v>
                      </c:pt>
                      <c:pt idx="11505">
                        <c:v>12657</c:v>
                      </c:pt>
                      <c:pt idx="11506">
                        <c:v>12658</c:v>
                      </c:pt>
                      <c:pt idx="11507">
                        <c:v>12659</c:v>
                      </c:pt>
                      <c:pt idx="11508">
                        <c:v>12660</c:v>
                      </c:pt>
                      <c:pt idx="11509">
                        <c:v>12661</c:v>
                      </c:pt>
                      <c:pt idx="11510">
                        <c:v>12662</c:v>
                      </c:pt>
                      <c:pt idx="11511">
                        <c:v>12662</c:v>
                      </c:pt>
                      <c:pt idx="11512">
                        <c:v>12663</c:v>
                      </c:pt>
                      <c:pt idx="11513">
                        <c:v>12663</c:v>
                      </c:pt>
                      <c:pt idx="11514">
                        <c:v>12664</c:v>
                      </c:pt>
                      <c:pt idx="11515">
                        <c:v>12665</c:v>
                      </c:pt>
                      <c:pt idx="11516">
                        <c:v>12666</c:v>
                      </c:pt>
                      <c:pt idx="11517">
                        <c:v>12667</c:v>
                      </c:pt>
                      <c:pt idx="11518">
                        <c:v>12668</c:v>
                      </c:pt>
                      <c:pt idx="11519">
                        <c:v>12669</c:v>
                      </c:pt>
                      <c:pt idx="11520">
                        <c:v>12670</c:v>
                      </c:pt>
                      <c:pt idx="11521">
                        <c:v>12671</c:v>
                      </c:pt>
                      <c:pt idx="11522">
                        <c:v>12672</c:v>
                      </c:pt>
                      <c:pt idx="11523">
                        <c:v>12673</c:v>
                      </c:pt>
                      <c:pt idx="11524">
                        <c:v>12674</c:v>
                      </c:pt>
                      <c:pt idx="11525">
                        <c:v>12675</c:v>
                      </c:pt>
                      <c:pt idx="11526">
                        <c:v>12676</c:v>
                      </c:pt>
                      <c:pt idx="11527">
                        <c:v>12677</c:v>
                      </c:pt>
                      <c:pt idx="11528">
                        <c:v>12678</c:v>
                      </c:pt>
                      <c:pt idx="11529">
                        <c:v>12679</c:v>
                      </c:pt>
                      <c:pt idx="11530">
                        <c:v>12680</c:v>
                      </c:pt>
                      <c:pt idx="11531">
                        <c:v>12681</c:v>
                      </c:pt>
                      <c:pt idx="11532">
                        <c:v>12682</c:v>
                      </c:pt>
                      <c:pt idx="11533">
                        <c:v>12683</c:v>
                      </c:pt>
                      <c:pt idx="11534">
                        <c:v>12684</c:v>
                      </c:pt>
                      <c:pt idx="11535">
                        <c:v>12685</c:v>
                      </c:pt>
                      <c:pt idx="11536">
                        <c:v>12686</c:v>
                      </c:pt>
                      <c:pt idx="11537">
                        <c:v>12687</c:v>
                      </c:pt>
                      <c:pt idx="11538">
                        <c:v>12688</c:v>
                      </c:pt>
                      <c:pt idx="11539">
                        <c:v>12689</c:v>
                      </c:pt>
                      <c:pt idx="11540">
                        <c:v>12690</c:v>
                      </c:pt>
                      <c:pt idx="11541">
                        <c:v>12691</c:v>
                      </c:pt>
                      <c:pt idx="11542">
                        <c:v>12692</c:v>
                      </c:pt>
                      <c:pt idx="11543">
                        <c:v>12693</c:v>
                      </c:pt>
                      <c:pt idx="11544">
                        <c:v>12694</c:v>
                      </c:pt>
                      <c:pt idx="11545">
                        <c:v>12695</c:v>
                      </c:pt>
                      <c:pt idx="11546">
                        <c:v>12696</c:v>
                      </c:pt>
                      <c:pt idx="11547">
                        <c:v>12697</c:v>
                      </c:pt>
                      <c:pt idx="11548">
                        <c:v>12698</c:v>
                      </c:pt>
                      <c:pt idx="11549">
                        <c:v>12699</c:v>
                      </c:pt>
                      <c:pt idx="11550">
                        <c:v>12700</c:v>
                      </c:pt>
                      <c:pt idx="11551">
                        <c:v>12701</c:v>
                      </c:pt>
                      <c:pt idx="11552">
                        <c:v>12702</c:v>
                      </c:pt>
                      <c:pt idx="11553">
                        <c:v>12703</c:v>
                      </c:pt>
                      <c:pt idx="11554">
                        <c:v>12703</c:v>
                      </c:pt>
                      <c:pt idx="11555">
                        <c:v>12704</c:v>
                      </c:pt>
                      <c:pt idx="11556">
                        <c:v>12704</c:v>
                      </c:pt>
                      <c:pt idx="11557">
                        <c:v>12705</c:v>
                      </c:pt>
                      <c:pt idx="11558">
                        <c:v>12706</c:v>
                      </c:pt>
                      <c:pt idx="11559">
                        <c:v>12707</c:v>
                      </c:pt>
                      <c:pt idx="11560">
                        <c:v>12708</c:v>
                      </c:pt>
                      <c:pt idx="11561">
                        <c:v>12709</c:v>
                      </c:pt>
                      <c:pt idx="11562">
                        <c:v>12710</c:v>
                      </c:pt>
                      <c:pt idx="11563">
                        <c:v>12711</c:v>
                      </c:pt>
                      <c:pt idx="11564">
                        <c:v>12712</c:v>
                      </c:pt>
                      <c:pt idx="11565">
                        <c:v>12713</c:v>
                      </c:pt>
                      <c:pt idx="11566">
                        <c:v>12713</c:v>
                      </c:pt>
                      <c:pt idx="11567">
                        <c:v>12714</c:v>
                      </c:pt>
                      <c:pt idx="11568">
                        <c:v>12714</c:v>
                      </c:pt>
                      <c:pt idx="11569">
                        <c:v>12715</c:v>
                      </c:pt>
                      <c:pt idx="11570">
                        <c:v>12716</c:v>
                      </c:pt>
                      <c:pt idx="11571">
                        <c:v>12717</c:v>
                      </c:pt>
                      <c:pt idx="11572">
                        <c:v>12718</c:v>
                      </c:pt>
                      <c:pt idx="11573">
                        <c:v>12719</c:v>
                      </c:pt>
                      <c:pt idx="11574">
                        <c:v>12720</c:v>
                      </c:pt>
                      <c:pt idx="11575">
                        <c:v>12721</c:v>
                      </c:pt>
                      <c:pt idx="11576">
                        <c:v>12722</c:v>
                      </c:pt>
                      <c:pt idx="11577">
                        <c:v>12723</c:v>
                      </c:pt>
                      <c:pt idx="11578">
                        <c:v>12724</c:v>
                      </c:pt>
                      <c:pt idx="11579">
                        <c:v>12725</c:v>
                      </c:pt>
                      <c:pt idx="11580">
                        <c:v>12726</c:v>
                      </c:pt>
                      <c:pt idx="11581">
                        <c:v>12727</c:v>
                      </c:pt>
                      <c:pt idx="11582">
                        <c:v>12727</c:v>
                      </c:pt>
                      <c:pt idx="11583">
                        <c:v>12728</c:v>
                      </c:pt>
                      <c:pt idx="11584">
                        <c:v>12728</c:v>
                      </c:pt>
                      <c:pt idx="11585">
                        <c:v>12729</c:v>
                      </c:pt>
                      <c:pt idx="11586">
                        <c:v>12730</c:v>
                      </c:pt>
                      <c:pt idx="11587">
                        <c:v>12733</c:v>
                      </c:pt>
                      <c:pt idx="11588">
                        <c:v>12734</c:v>
                      </c:pt>
                      <c:pt idx="11589">
                        <c:v>12735</c:v>
                      </c:pt>
                      <c:pt idx="11590">
                        <c:v>12736</c:v>
                      </c:pt>
                      <c:pt idx="11591">
                        <c:v>12737</c:v>
                      </c:pt>
                      <c:pt idx="11592">
                        <c:v>12738</c:v>
                      </c:pt>
                      <c:pt idx="11593">
                        <c:v>12739</c:v>
                      </c:pt>
                      <c:pt idx="11594">
                        <c:v>12740</c:v>
                      </c:pt>
                      <c:pt idx="11595">
                        <c:v>12742</c:v>
                      </c:pt>
                      <c:pt idx="11596">
                        <c:v>12743</c:v>
                      </c:pt>
                      <c:pt idx="11597">
                        <c:v>12744</c:v>
                      </c:pt>
                      <c:pt idx="11598">
                        <c:v>12745</c:v>
                      </c:pt>
                      <c:pt idx="11599">
                        <c:v>12746</c:v>
                      </c:pt>
                      <c:pt idx="11600">
                        <c:v>12747</c:v>
                      </c:pt>
                      <c:pt idx="11601">
                        <c:v>12747</c:v>
                      </c:pt>
                      <c:pt idx="11602">
                        <c:v>12748</c:v>
                      </c:pt>
                      <c:pt idx="11603">
                        <c:v>12748</c:v>
                      </c:pt>
                      <c:pt idx="11604">
                        <c:v>12749</c:v>
                      </c:pt>
                      <c:pt idx="11605">
                        <c:v>12750</c:v>
                      </c:pt>
                      <c:pt idx="11606">
                        <c:v>12751</c:v>
                      </c:pt>
                      <c:pt idx="11607">
                        <c:v>12752</c:v>
                      </c:pt>
                      <c:pt idx="11608">
                        <c:v>12753</c:v>
                      </c:pt>
                      <c:pt idx="11609">
                        <c:v>12754</c:v>
                      </c:pt>
                      <c:pt idx="11610">
                        <c:v>12755</c:v>
                      </c:pt>
                      <c:pt idx="11611">
                        <c:v>12756</c:v>
                      </c:pt>
                      <c:pt idx="11612">
                        <c:v>12757</c:v>
                      </c:pt>
                      <c:pt idx="11613">
                        <c:v>12758</c:v>
                      </c:pt>
                      <c:pt idx="11614">
                        <c:v>12759</c:v>
                      </c:pt>
                      <c:pt idx="11615">
                        <c:v>12760</c:v>
                      </c:pt>
                      <c:pt idx="11616">
                        <c:v>12761</c:v>
                      </c:pt>
                      <c:pt idx="11617">
                        <c:v>12762</c:v>
                      </c:pt>
                      <c:pt idx="11618">
                        <c:v>12763</c:v>
                      </c:pt>
                      <c:pt idx="11619">
                        <c:v>12764</c:v>
                      </c:pt>
                      <c:pt idx="11620">
                        <c:v>12765</c:v>
                      </c:pt>
                      <c:pt idx="11621">
                        <c:v>12766</c:v>
                      </c:pt>
                      <c:pt idx="11622">
                        <c:v>12767</c:v>
                      </c:pt>
                      <c:pt idx="11623">
                        <c:v>12768</c:v>
                      </c:pt>
                      <c:pt idx="11624">
                        <c:v>12769</c:v>
                      </c:pt>
                      <c:pt idx="11625">
                        <c:v>12770</c:v>
                      </c:pt>
                      <c:pt idx="11626">
                        <c:v>12772</c:v>
                      </c:pt>
                      <c:pt idx="11627">
                        <c:v>12773</c:v>
                      </c:pt>
                      <c:pt idx="11628">
                        <c:v>12774</c:v>
                      </c:pt>
                      <c:pt idx="11629">
                        <c:v>12775</c:v>
                      </c:pt>
                      <c:pt idx="11630">
                        <c:v>12776</c:v>
                      </c:pt>
                      <c:pt idx="11631">
                        <c:v>12776</c:v>
                      </c:pt>
                      <c:pt idx="11632">
                        <c:v>12777</c:v>
                      </c:pt>
                      <c:pt idx="11633">
                        <c:v>12777</c:v>
                      </c:pt>
                      <c:pt idx="11634">
                        <c:v>12778</c:v>
                      </c:pt>
                      <c:pt idx="11635">
                        <c:v>12779</c:v>
                      </c:pt>
                      <c:pt idx="11636">
                        <c:v>12780</c:v>
                      </c:pt>
                      <c:pt idx="11637">
                        <c:v>12781</c:v>
                      </c:pt>
                      <c:pt idx="11638">
                        <c:v>12782</c:v>
                      </c:pt>
                      <c:pt idx="11639">
                        <c:v>12783</c:v>
                      </c:pt>
                      <c:pt idx="11640">
                        <c:v>12784</c:v>
                      </c:pt>
                      <c:pt idx="11641">
                        <c:v>12785</c:v>
                      </c:pt>
                      <c:pt idx="11642">
                        <c:v>12786</c:v>
                      </c:pt>
                      <c:pt idx="11643">
                        <c:v>12787</c:v>
                      </c:pt>
                      <c:pt idx="11644">
                        <c:v>12788</c:v>
                      </c:pt>
                      <c:pt idx="11645">
                        <c:v>12789</c:v>
                      </c:pt>
                      <c:pt idx="11646">
                        <c:v>12790</c:v>
                      </c:pt>
                      <c:pt idx="11647">
                        <c:v>12791</c:v>
                      </c:pt>
                      <c:pt idx="11648">
                        <c:v>12792</c:v>
                      </c:pt>
                      <c:pt idx="11649">
                        <c:v>12793</c:v>
                      </c:pt>
                      <c:pt idx="11650">
                        <c:v>12794</c:v>
                      </c:pt>
                      <c:pt idx="11651">
                        <c:v>12795</c:v>
                      </c:pt>
                      <c:pt idx="11652">
                        <c:v>12796</c:v>
                      </c:pt>
                      <c:pt idx="11653">
                        <c:v>12797</c:v>
                      </c:pt>
                      <c:pt idx="11654">
                        <c:v>12798</c:v>
                      </c:pt>
                      <c:pt idx="11655">
                        <c:v>12799</c:v>
                      </c:pt>
                      <c:pt idx="11656">
                        <c:v>12800</c:v>
                      </c:pt>
                      <c:pt idx="11657">
                        <c:v>12802</c:v>
                      </c:pt>
                      <c:pt idx="11658">
                        <c:v>12803</c:v>
                      </c:pt>
                      <c:pt idx="11659">
                        <c:v>12804</c:v>
                      </c:pt>
                      <c:pt idx="11660">
                        <c:v>12805</c:v>
                      </c:pt>
                      <c:pt idx="11661">
                        <c:v>12806</c:v>
                      </c:pt>
                      <c:pt idx="11662">
                        <c:v>12807</c:v>
                      </c:pt>
                      <c:pt idx="11663">
                        <c:v>12808</c:v>
                      </c:pt>
                      <c:pt idx="11664">
                        <c:v>12809</c:v>
                      </c:pt>
                      <c:pt idx="11665">
                        <c:v>12810</c:v>
                      </c:pt>
                      <c:pt idx="11666">
                        <c:v>12811</c:v>
                      </c:pt>
                      <c:pt idx="11667">
                        <c:v>12812</c:v>
                      </c:pt>
                      <c:pt idx="11668">
                        <c:v>12813</c:v>
                      </c:pt>
                      <c:pt idx="11669">
                        <c:v>12814</c:v>
                      </c:pt>
                      <c:pt idx="11670">
                        <c:v>12815</c:v>
                      </c:pt>
                      <c:pt idx="11671">
                        <c:v>12816</c:v>
                      </c:pt>
                      <c:pt idx="11672">
                        <c:v>12817</c:v>
                      </c:pt>
                      <c:pt idx="11673">
                        <c:v>12818</c:v>
                      </c:pt>
                      <c:pt idx="11674">
                        <c:v>12819</c:v>
                      </c:pt>
                      <c:pt idx="11675">
                        <c:v>12820</c:v>
                      </c:pt>
                      <c:pt idx="11676">
                        <c:v>12821</c:v>
                      </c:pt>
                      <c:pt idx="11677">
                        <c:v>12822</c:v>
                      </c:pt>
                      <c:pt idx="11678">
                        <c:v>12823</c:v>
                      </c:pt>
                      <c:pt idx="11679">
                        <c:v>12824</c:v>
                      </c:pt>
                      <c:pt idx="11680">
                        <c:v>12825</c:v>
                      </c:pt>
                      <c:pt idx="11681">
                        <c:v>12825</c:v>
                      </c:pt>
                      <c:pt idx="11682">
                        <c:v>12826</c:v>
                      </c:pt>
                      <c:pt idx="11683">
                        <c:v>12826</c:v>
                      </c:pt>
                      <c:pt idx="11684">
                        <c:v>12827</c:v>
                      </c:pt>
                      <c:pt idx="11685">
                        <c:v>12828</c:v>
                      </c:pt>
                      <c:pt idx="11686">
                        <c:v>12829</c:v>
                      </c:pt>
                      <c:pt idx="11687">
                        <c:v>12830</c:v>
                      </c:pt>
                      <c:pt idx="11688">
                        <c:v>12831</c:v>
                      </c:pt>
                      <c:pt idx="11689">
                        <c:v>12832</c:v>
                      </c:pt>
                      <c:pt idx="11690">
                        <c:v>12833</c:v>
                      </c:pt>
                      <c:pt idx="11691">
                        <c:v>12834</c:v>
                      </c:pt>
                      <c:pt idx="11692">
                        <c:v>12835</c:v>
                      </c:pt>
                      <c:pt idx="11693">
                        <c:v>12836</c:v>
                      </c:pt>
                      <c:pt idx="11694">
                        <c:v>12837</c:v>
                      </c:pt>
                      <c:pt idx="11695">
                        <c:v>12838</c:v>
                      </c:pt>
                      <c:pt idx="11696">
                        <c:v>12839</c:v>
                      </c:pt>
                      <c:pt idx="11697">
                        <c:v>12840</c:v>
                      </c:pt>
                      <c:pt idx="11698">
                        <c:v>12841</c:v>
                      </c:pt>
                      <c:pt idx="11699">
                        <c:v>12842</c:v>
                      </c:pt>
                      <c:pt idx="11700">
                        <c:v>12843</c:v>
                      </c:pt>
                      <c:pt idx="11701">
                        <c:v>12844</c:v>
                      </c:pt>
                      <c:pt idx="11702">
                        <c:v>12845</c:v>
                      </c:pt>
                      <c:pt idx="11703">
                        <c:v>12846</c:v>
                      </c:pt>
                      <c:pt idx="11704">
                        <c:v>12847</c:v>
                      </c:pt>
                      <c:pt idx="11705">
                        <c:v>12848</c:v>
                      </c:pt>
                      <c:pt idx="11706">
                        <c:v>12849</c:v>
                      </c:pt>
                      <c:pt idx="11707">
                        <c:v>12850</c:v>
                      </c:pt>
                      <c:pt idx="11708">
                        <c:v>12851</c:v>
                      </c:pt>
                      <c:pt idx="11709">
                        <c:v>12852</c:v>
                      </c:pt>
                      <c:pt idx="11710">
                        <c:v>12853</c:v>
                      </c:pt>
                      <c:pt idx="11711">
                        <c:v>12854</c:v>
                      </c:pt>
                      <c:pt idx="11712">
                        <c:v>12855</c:v>
                      </c:pt>
                      <c:pt idx="11713">
                        <c:v>12856</c:v>
                      </c:pt>
                      <c:pt idx="11714">
                        <c:v>12857</c:v>
                      </c:pt>
                      <c:pt idx="11715">
                        <c:v>12858</c:v>
                      </c:pt>
                      <c:pt idx="11716">
                        <c:v>12859</c:v>
                      </c:pt>
                      <c:pt idx="11717">
                        <c:v>12860</c:v>
                      </c:pt>
                      <c:pt idx="11718">
                        <c:v>12861</c:v>
                      </c:pt>
                      <c:pt idx="11719">
                        <c:v>12862</c:v>
                      </c:pt>
                      <c:pt idx="11720">
                        <c:v>12863</c:v>
                      </c:pt>
                      <c:pt idx="11721">
                        <c:v>12864</c:v>
                      </c:pt>
                      <c:pt idx="11722">
                        <c:v>12865</c:v>
                      </c:pt>
                      <c:pt idx="11723">
                        <c:v>12866</c:v>
                      </c:pt>
                      <c:pt idx="11724">
                        <c:v>12867</c:v>
                      </c:pt>
                      <c:pt idx="11725">
                        <c:v>12868</c:v>
                      </c:pt>
                      <c:pt idx="11726">
                        <c:v>12869</c:v>
                      </c:pt>
                      <c:pt idx="11727">
                        <c:v>12870</c:v>
                      </c:pt>
                      <c:pt idx="11728">
                        <c:v>12871</c:v>
                      </c:pt>
                      <c:pt idx="11729">
                        <c:v>12872</c:v>
                      </c:pt>
                      <c:pt idx="11730">
                        <c:v>12872</c:v>
                      </c:pt>
                      <c:pt idx="11731">
                        <c:v>12873</c:v>
                      </c:pt>
                      <c:pt idx="11732">
                        <c:v>12873</c:v>
                      </c:pt>
                      <c:pt idx="11733">
                        <c:v>12874</c:v>
                      </c:pt>
                      <c:pt idx="11734">
                        <c:v>12875</c:v>
                      </c:pt>
                      <c:pt idx="11735">
                        <c:v>12876</c:v>
                      </c:pt>
                      <c:pt idx="11736">
                        <c:v>12877</c:v>
                      </c:pt>
                      <c:pt idx="11737">
                        <c:v>12878</c:v>
                      </c:pt>
                      <c:pt idx="11738">
                        <c:v>12879</c:v>
                      </c:pt>
                      <c:pt idx="11739">
                        <c:v>12880</c:v>
                      </c:pt>
                      <c:pt idx="11740">
                        <c:v>12881</c:v>
                      </c:pt>
                      <c:pt idx="11741">
                        <c:v>12882</c:v>
                      </c:pt>
                      <c:pt idx="11742">
                        <c:v>12883</c:v>
                      </c:pt>
                      <c:pt idx="11743">
                        <c:v>12884</c:v>
                      </c:pt>
                      <c:pt idx="11744">
                        <c:v>12885</c:v>
                      </c:pt>
                      <c:pt idx="11745">
                        <c:v>12886</c:v>
                      </c:pt>
                      <c:pt idx="11746">
                        <c:v>12887</c:v>
                      </c:pt>
                      <c:pt idx="11747">
                        <c:v>12888</c:v>
                      </c:pt>
                      <c:pt idx="11748">
                        <c:v>12889</c:v>
                      </c:pt>
                      <c:pt idx="11749">
                        <c:v>12890</c:v>
                      </c:pt>
                      <c:pt idx="11750">
                        <c:v>12891</c:v>
                      </c:pt>
                      <c:pt idx="11751">
                        <c:v>12892</c:v>
                      </c:pt>
                      <c:pt idx="11752">
                        <c:v>12893</c:v>
                      </c:pt>
                      <c:pt idx="11753">
                        <c:v>12894</c:v>
                      </c:pt>
                      <c:pt idx="11754">
                        <c:v>12895</c:v>
                      </c:pt>
                      <c:pt idx="11755">
                        <c:v>12896</c:v>
                      </c:pt>
                      <c:pt idx="11756">
                        <c:v>12897</c:v>
                      </c:pt>
                      <c:pt idx="11757">
                        <c:v>12899</c:v>
                      </c:pt>
                      <c:pt idx="11758">
                        <c:v>12900</c:v>
                      </c:pt>
                      <c:pt idx="11759">
                        <c:v>12901</c:v>
                      </c:pt>
                      <c:pt idx="11760">
                        <c:v>12903</c:v>
                      </c:pt>
                      <c:pt idx="11761">
                        <c:v>12904</c:v>
                      </c:pt>
                      <c:pt idx="11762">
                        <c:v>12905</c:v>
                      </c:pt>
                      <c:pt idx="11763">
                        <c:v>12907</c:v>
                      </c:pt>
                      <c:pt idx="11764">
                        <c:v>12909</c:v>
                      </c:pt>
                      <c:pt idx="11765">
                        <c:v>12910</c:v>
                      </c:pt>
                      <c:pt idx="11766">
                        <c:v>12911</c:v>
                      </c:pt>
                      <c:pt idx="11767">
                        <c:v>12914</c:v>
                      </c:pt>
                      <c:pt idx="11768">
                        <c:v>12915</c:v>
                      </c:pt>
                      <c:pt idx="11769">
                        <c:v>12916</c:v>
                      </c:pt>
                      <c:pt idx="11770">
                        <c:v>12917</c:v>
                      </c:pt>
                      <c:pt idx="11771">
                        <c:v>12918</c:v>
                      </c:pt>
                      <c:pt idx="11772">
                        <c:v>12919</c:v>
                      </c:pt>
                      <c:pt idx="11773">
                        <c:v>12920</c:v>
                      </c:pt>
                      <c:pt idx="11774">
                        <c:v>12921</c:v>
                      </c:pt>
                      <c:pt idx="11775">
                        <c:v>12922</c:v>
                      </c:pt>
                      <c:pt idx="11776">
                        <c:v>12923</c:v>
                      </c:pt>
                      <c:pt idx="11777">
                        <c:v>12924</c:v>
                      </c:pt>
                      <c:pt idx="11778">
                        <c:v>12924</c:v>
                      </c:pt>
                      <c:pt idx="11779">
                        <c:v>12925</c:v>
                      </c:pt>
                      <c:pt idx="11780">
                        <c:v>12925</c:v>
                      </c:pt>
                      <c:pt idx="11781">
                        <c:v>12927</c:v>
                      </c:pt>
                      <c:pt idx="11782">
                        <c:v>12928</c:v>
                      </c:pt>
                      <c:pt idx="11783">
                        <c:v>12929</c:v>
                      </c:pt>
                      <c:pt idx="11784">
                        <c:v>12930</c:v>
                      </c:pt>
                      <c:pt idx="11785">
                        <c:v>12931</c:v>
                      </c:pt>
                      <c:pt idx="11786">
                        <c:v>12932</c:v>
                      </c:pt>
                      <c:pt idx="11787">
                        <c:v>12933</c:v>
                      </c:pt>
                      <c:pt idx="11788">
                        <c:v>12934</c:v>
                      </c:pt>
                      <c:pt idx="11789">
                        <c:v>12935</c:v>
                      </c:pt>
                      <c:pt idx="11790">
                        <c:v>12936</c:v>
                      </c:pt>
                      <c:pt idx="11791">
                        <c:v>12937</c:v>
                      </c:pt>
                      <c:pt idx="11792">
                        <c:v>12938</c:v>
                      </c:pt>
                      <c:pt idx="11793">
                        <c:v>12939</c:v>
                      </c:pt>
                      <c:pt idx="11794">
                        <c:v>12940</c:v>
                      </c:pt>
                      <c:pt idx="11795">
                        <c:v>12941</c:v>
                      </c:pt>
                      <c:pt idx="11796">
                        <c:v>12942</c:v>
                      </c:pt>
                      <c:pt idx="11797">
                        <c:v>12943</c:v>
                      </c:pt>
                      <c:pt idx="11798">
                        <c:v>12944</c:v>
                      </c:pt>
                      <c:pt idx="11799">
                        <c:v>12945</c:v>
                      </c:pt>
                      <c:pt idx="11800">
                        <c:v>12946</c:v>
                      </c:pt>
                      <c:pt idx="11801">
                        <c:v>12947</c:v>
                      </c:pt>
                      <c:pt idx="11802">
                        <c:v>12948</c:v>
                      </c:pt>
                      <c:pt idx="11803">
                        <c:v>12949</c:v>
                      </c:pt>
                      <c:pt idx="11804">
                        <c:v>12950</c:v>
                      </c:pt>
                      <c:pt idx="11805">
                        <c:v>12951</c:v>
                      </c:pt>
                      <c:pt idx="11806">
                        <c:v>12952</c:v>
                      </c:pt>
                      <c:pt idx="11807">
                        <c:v>12952</c:v>
                      </c:pt>
                      <c:pt idx="11808">
                        <c:v>12953</c:v>
                      </c:pt>
                      <c:pt idx="11809">
                        <c:v>12954</c:v>
                      </c:pt>
                      <c:pt idx="11810">
                        <c:v>12954</c:v>
                      </c:pt>
                      <c:pt idx="11811">
                        <c:v>12955</c:v>
                      </c:pt>
                      <c:pt idx="11812">
                        <c:v>12956</c:v>
                      </c:pt>
                      <c:pt idx="11813">
                        <c:v>12957</c:v>
                      </c:pt>
                      <c:pt idx="11814">
                        <c:v>12958</c:v>
                      </c:pt>
                      <c:pt idx="11815">
                        <c:v>12959</c:v>
                      </c:pt>
                      <c:pt idx="11816">
                        <c:v>12960</c:v>
                      </c:pt>
                      <c:pt idx="11817">
                        <c:v>12961</c:v>
                      </c:pt>
                      <c:pt idx="11818">
                        <c:v>12962</c:v>
                      </c:pt>
                      <c:pt idx="11819">
                        <c:v>12963</c:v>
                      </c:pt>
                      <c:pt idx="11820">
                        <c:v>12964</c:v>
                      </c:pt>
                      <c:pt idx="11821">
                        <c:v>12965</c:v>
                      </c:pt>
                      <c:pt idx="11822">
                        <c:v>12966</c:v>
                      </c:pt>
                      <c:pt idx="11823">
                        <c:v>12967</c:v>
                      </c:pt>
                      <c:pt idx="11824">
                        <c:v>12968</c:v>
                      </c:pt>
                      <c:pt idx="11825">
                        <c:v>12969</c:v>
                      </c:pt>
                      <c:pt idx="11826">
                        <c:v>12970</c:v>
                      </c:pt>
                      <c:pt idx="11827">
                        <c:v>12971</c:v>
                      </c:pt>
                      <c:pt idx="11828">
                        <c:v>12972</c:v>
                      </c:pt>
                      <c:pt idx="11829">
                        <c:v>12973</c:v>
                      </c:pt>
                      <c:pt idx="11830">
                        <c:v>12974</c:v>
                      </c:pt>
                      <c:pt idx="11831">
                        <c:v>12975</c:v>
                      </c:pt>
                      <c:pt idx="11832">
                        <c:v>12976</c:v>
                      </c:pt>
                      <c:pt idx="11833">
                        <c:v>12977</c:v>
                      </c:pt>
                      <c:pt idx="11834">
                        <c:v>12978</c:v>
                      </c:pt>
                      <c:pt idx="11835">
                        <c:v>12979</c:v>
                      </c:pt>
                      <c:pt idx="11836">
                        <c:v>12980</c:v>
                      </c:pt>
                      <c:pt idx="11837">
                        <c:v>12981</c:v>
                      </c:pt>
                      <c:pt idx="11838">
                        <c:v>12982</c:v>
                      </c:pt>
                      <c:pt idx="11839">
                        <c:v>12983</c:v>
                      </c:pt>
                      <c:pt idx="11840">
                        <c:v>12984</c:v>
                      </c:pt>
                      <c:pt idx="11841">
                        <c:v>12985</c:v>
                      </c:pt>
                      <c:pt idx="11842">
                        <c:v>12985</c:v>
                      </c:pt>
                      <c:pt idx="11843">
                        <c:v>12986</c:v>
                      </c:pt>
                      <c:pt idx="11844">
                        <c:v>12986</c:v>
                      </c:pt>
                      <c:pt idx="11845">
                        <c:v>12987</c:v>
                      </c:pt>
                      <c:pt idx="11846">
                        <c:v>12988</c:v>
                      </c:pt>
                      <c:pt idx="11847">
                        <c:v>12989</c:v>
                      </c:pt>
                      <c:pt idx="11848">
                        <c:v>12990</c:v>
                      </c:pt>
                      <c:pt idx="11849">
                        <c:v>12991</c:v>
                      </c:pt>
                      <c:pt idx="11850">
                        <c:v>12992</c:v>
                      </c:pt>
                      <c:pt idx="11851">
                        <c:v>12993</c:v>
                      </c:pt>
                      <c:pt idx="11852">
                        <c:v>12994</c:v>
                      </c:pt>
                      <c:pt idx="11853">
                        <c:v>12995</c:v>
                      </c:pt>
                      <c:pt idx="11854">
                        <c:v>12996</c:v>
                      </c:pt>
                      <c:pt idx="11855">
                        <c:v>12997</c:v>
                      </c:pt>
                      <c:pt idx="11856">
                        <c:v>12998</c:v>
                      </c:pt>
                      <c:pt idx="11857">
                        <c:v>12999</c:v>
                      </c:pt>
                      <c:pt idx="11858">
                        <c:v>13000</c:v>
                      </c:pt>
                      <c:pt idx="11859">
                        <c:v>13001</c:v>
                      </c:pt>
                      <c:pt idx="11860">
                        <c:v>13002</c:v>
                      </c:pt>
                      <c:pt idx="11861">
                        <c:v>13003</c:v>
                      </c:pt>
                      <c:pt idx="11862">
                        <c:v>13004</c:v>
                      </c:pt>
                      <c:pt idx="11863">
                        <c:v>13005</c:v>
                      </c:pt>
                      <c:pt idx="11864">
                        <c:v>13007</c:v>
                      </c:pt>
                      <c:pt idx="11865">
                        <c:v>13008</c:v>
                      </c:pt>
                      <c:pt idx="11866">
                        <c:v>13009</c:v>
                      </c:pt>
                      <c:pt idx="11867">
                        <c:v>13010</c:v>
                      </c:pt>
                      <c:pt idx="11868">
                        <c:v>13013</c:v>
                      </c:pt>
                      <c:pt idx="11869">
                        <c:v>13013</c:v>
                      </c:pt>
                      <c:pt idx="11870">
                        <c:v>13014</c:v>
                      </c:pt>
                      <c:pt idx="11871">
                        <c:v>13014</c:v>
                      </c:pt>
                      <c:pt idx="11872">
                        <c:v>13015</c:v>
                      </c:pt>
                      <c:pt idx="11873">
                        <c:v>13016</c:v>
                      </c:pt>
                      <c:pt idx="11874">
                        <c:v>13017</c:v>
                      </c:pt>
                      <c:pt idx="11875">
                        <c:v>13018</c:v>
                      </c:pt>
                      <c:pt idx="11876">
                        <c:v>13019</c:v>
                      </c:pt>
                      <c:pt idx="11877">
                        <c:v>13020</c:v>
                      </c:pt>
                      <c:pt idx="11878">
                        <c:v>13021</c:v>
                      </c:pt>
                      <c:pt idx="11879">
                        <c:v>13022</c:v>
                      </c:pt>
                      <c:pt idx="11880">
                        <c:v>13023</c:v>
                      </c:pt>
                      <c:pt idx="11881">
                        <c:v>13024</c:v>
                      </c:pt>
                      <c:pt idx="11882">
                        <c:v>13025</c:v>
                      </c:pt>
                      <c:pt idx="11883">
                        <c:v>13026</c:v>
                      </c:pt>
                      <c:pt idx="11884">
                        <c:v>13027</c:v>
                      </c:pt>
                      <c:pt idx="11885">
                        <c:v>13028</c:v>
                      </c:pt>
                      <c:pt idx="11886">
                        <c:v>13029</c:v>
                      </c:pt>
                      <c:pt idx="11887">
                        <c:v>13030</c:v>
                      </c:pt>
                      <c:pt idx="11888">
                        <c:v>13031</c:v>
                      </c:pt>
                      <c:pt idx="11889">
                        <c:v>13032</c:v>
                      </c:pt>
                      <c:pt idx="11890">
                        <c:v>13033</c:v>
                      </c:pt>
                      <c:pt idx="11891">
                        <c:v>13034</c:v>
                      </c:pt>
                      <c:pt idx="11892">
                        <c:v>13035</c:v>
                      </c:pt>
                      <c:pt idx="11893">
                        <c:v>13036</c:v>
                      </c:pt>
                      <c:pt idx="11894">
                        <c:v>13037</c:v>
                      </c:pt>
                      <c:pt idx="11895">
                        <c:v>13038</c:v>
                      </c:pt>
                      <c:pt idx="11896">
                        <c:v>13039</c:v>
                      </c:pt>
                      <c:pt idx="11897">
                        <c:v>13040</c:v>
                      </c:pt>
                      <c:pt idx="11898">
                        <c:v>13042</c:v>
                      </c:pt>
                      <c:pt idx="11899">
                        <c:v>13043</c:v>
                      </c:pt>
                      <c:pt idx="11900">
                        <c:v>13044</c:v>
                      </c:pt>
                      <c:pt idx="11901">
                        <c:v>13045</c:v>
                      </c:pt>
                      <c:pt idx="11902">
                        <c:v>13048</c:v>
                      </c:pt>
                      <c:pt idx="11903">
                        <c:v>13049</c:v>
                      </c:pt>
                      <c:pt idx="11904">
                        <c:v>13050</c:v>
                      </c:pt>
                      <c:pt idx="11905">
                        <c:v>13051</c:v>
                      </c:pt>
                      <c:pt idx="11906">
                        <c:v>13052</c:v>
                      </c:pt>
                      <c:pt idx="11907">
                        <c:v>13053</c:v>
                      </c:pt>
                      <c:pt idx="11908">
                        <c:v>13055</c:v>
                      </c:pt>
                      <c:pt idx="11909">
                        <c:v>13057</c:v>
                      </c:pt>
                      <c:pt idx="11910">
                        <c:v>13058</c:v>
                      </c:pt>
                      <c:pt idx="11911">
                        <c:v>13058</c:v>
                      </c:pt>
                      <c:pt idx="11912">
                        <c:v>13059</c:v>
                      </c:pt>
                      <c:pt idx="11913">
                        <c:v>13059</c:v>
                      </c:pt>
                      <c:pt idx="11914">
                        <c:v>13060</c:v>
                      </c:pt>
                      <c:pt idx="11915">
                        <c:v>13061</c:v>
                      </c:pt>
                      <c:pt idx="11916">
                        <c:v>13062</c:v>
                      </c:pt>
                      <c:pt idx="11917">
                        <c:v>13063</c:v>
                      </c:pt>
                      <c:pt idx="11918">
                        <c:v>13064</c:v>
                      </c:pt>
                      <c:pt idx="11919">
                        <c:v>13065</c:v>
                      </c:pt>
                      <c:pt idx="11920">
                        <c:v>13066</c:v>
                      </c:pt>
                      <c:pt idx="11921">
                        <c:v>13067</c:v>
                      </c:pt>
                      <c:pt idx="11922">
                        <c:v>13068</c:v>
                      </c:pt>
                      <c:pt idx="11923">
                        <c:v>13069</c:v>
                      </c:pt>
                      <c:pt idx="11924">
                        <c:v>13070</c:v>
                      </c:pt>
                      <c:pt idx="11925">
                        <c:v>13071</c:v>
                      </c:pt>
                      <c:pt idx="11926">
                        <c:v>13072</c:v>
                      </c:pt>
                      <c:pt idx="11927">
                        <c:v>13073</c:v>
                      </c:pt>
                      <c:pt idx="11928">
                        <c:v>13074</c:v>
                      </c:pt>
                      <c:pt idx="11929">
                        <c:v>13075</c:v>
                      </c:pt>
                      <c:pt idx="11930">
                        <c:v>13076</c:v>
                      </c:pt>
                      <c:pt idx="11931">
                        <c:v>13077</c:v>
                      </c:pt>
                      <c:pt idx="11932">
                        <c:v>13078</c:v>
                      </c:pt>
                      <c:pt idx="11933">
                        <c:v>13079</c:v>
                      </c:pt>
                      <c:pt idx="11934">
                        <c:v>13080</c:v>
                      </c:pt>
                      <c:pt idx="11935">
                        <c:v>13081</c:v>
                      </c:pt>
                      <c:pt idx="11936">
                        <c:v>13082</c:v>
                      </c:pt>
                      <c:pt idx="11937">
                        <c:v>13083</c:v>
                      </c:pt>
                      <c:pt idx="11938">
                        <c:v>13084</c:v>
                      </c:pt>
                      <c:pt idx="11939">
                        <c:v>13084</c:v>
                      </c:pt>
                      <c:pt idx="11940">
                        <c:v>13085</c:v>
                      </c:pt>
                      <c:pt idx="11941">
                        <c:v>13086</c:v>
                      </c:pt>
                      <c:pt idx="11942">
                        <c:v>13086</c:v>
                      </c:pt>
                      <c:pt idx="11943">
                        <c:v>13087</c:v>
                      </c:pt>
                      <c:pt idx="11944">
                        <c:v>13088</c:v>
                      </c:pt>
                      <c:pt idx="11945">
                        <c:v>13089</c:v>
                      </c:pt>
                      <c:pt idx="11946">
                        <c:v>13090</c:v>
                      </c:pt>
                      <c:pt idx="11947">
                        <c:v>13091</c:v>
                      </c:pt>
                      <c:pt idx="11948">
                        <c:v>13092</c:v>
                      </c:pt>
                      <c:pt idx="11949">
                        <c:v>13093</c:v>
                      </c:pt>
                      <c:pt idx="11950">
                        <c:v>13094</c:v>
                      </c:pt>
                      <c:pt idx="11951">
                        <c:v>13095</c:v>
                      </c:pt>
                      <c:pt idx="11952">
                        <c:v>13096</c:v>
                      </c:pt>
                      <c:pt idx="11953">
                        <c:v>13097</c:v>
                      </c:pt>
                      <c:pt idx="11954">
                        <c:v>13098</c:v>
                      </c:pt>
                      <c:pt idx="11955">
                        <c:v>13099</c:v>
                      </c:pt>
                      <c:pt idx="11956">
                        <c:v>13100</c:v>
                      </c:pt>
                      <c:pt idx="11957">
                        <c:v>13101</c:v>
                      </c:pt>
                      <c:pt idx="11958">
                        <c:v>13102</c:v>
                      </c:pt>
                      <c:pt idx="11959">
                        <c:v>13104</c:v>
                      </c:pt>
                      <c:pt idx="11960">
                        <c:v>13105</c:v>
                      </c:pt>
                      <c:pt idx="11961">
                        <c:v>13106</c:v>
                      </c:pt>
                      <c:pt idx="11962">
                        <c:v>13107</c:v>
                      </c:pt>
                      <c:pt idx="11963">
                        <c:v>13108</c:v>
                      </c:pt>
                      <c:pt idx="11964">
                        <c:v>13109</c:v>
                      </c:pt>
                      <c:pt idx="11965">
                        <c:v>13110</c:v>
                      </c:pt>
                      <c:pt idx="11966">
                        <c:v>13111</c:v>
                      </c:pt>
                      <c:pt idx="11967">
                        <c:v>13112</c:v>
                      </c:pt>
                      <c:pt idx="11968">
                        <c:v>13113</c:v>
                      </c:pt>
                      <c:pt idx="11969">
                        <c:v>13114</c:v>
                      </c:pt>
                      <c:pt idx="11970">
                        <c:v>13115</c:v>
                      </c:pt>
                      <c:pt idx="11971">
                        <c:v>13116</c:v>
                      </c:pt>
                      <c:pt idx="11972">
                        <c:v>13120</c:v>
                      </c:pt>
                      <c:pt idx="11973">
                        <c:v>13122</c:v>
                      </c:pt>
                      <c:pt idx="11974">
                        <c:v>13123</c:v>
                      </c:pt>
                      <c:pt idx="11975">
                        <c:v>13124</c:v>
                      </c:pt>
                      <c:pt idx="11976">
                        <c:v>13125</c:v>
                      </c:pt>
                      <c:pt idx="11977">
                        <c:v>13128</c:v>
                      </c:pt>
                      <c:pt idx="11978">
                        <c:v>13131</c:v>
                      </c:pt>
                      <c:pt idx="11979">
                        <c:v>13131</c:v>
                      </c:pt>
                      <c:pt idx="11980">
                        <c:v>13132</c:v>
                      </c:pt>
                      <c:pt idx="11981">
                        <c:v>13133</c:v>
                      </c:pt>
                      <c:pt idx="11982">
                        <c:v>13133</c:v>
                      </c:pt>
                      <c:pt idx="11983">
                        <c:v>13134</c:v>
                      </c:pt>
                      <c:pt idx="11984">
                        <c:v>13135</c:v>
                      </c:pt>
                      <c:pt idx="11985">
                        <c:v>13136</c:v>
                      </c:pt>
                      <c:pt idx="11986">
                        <c:v>13137</c:v>
                      </c:pt>
                      <c:pt idx="11987">
                        <c:v>13138</c:v>
                      </c:pt>
                      <c:pt idx="11988">
                        <c:v>13139</c:v>
                      </c:pt>
                      <c:pt idx="11989">
                        <c:v>13140</c:v>
                      </c:pt>
                      <c:pt idx="11990">
                        <c:v>13141</c:v>
                      </c:pt>
                      <c:pt idx="11991">
                        <c:v>13142</c:v>
                      </c:pt>
                      <c:pt idx="11992">
                        <c:v>13143</c:v>
                      </c:pt>
                      <c:pt idx="11993">
                        <c:v>13144</c:v>
                      </c:pt>
                      <c:pt idx="11994">
                        <c:v>13145</c:v>
                      </c:pt>
                      <c:pt idx="11995">
                        <c:v>13146</c:v>
                      </c:pt>
                      <c:pt idx="11996">
                        <c:v>13147</c:v>
                      </c:pt>
                      <c:pt idx="11997">
                        <c:v>13148</c:v>
                      </c:pt>
                      <c:pt idx="11998">
                        <c:v>13149</c:v>
                      </c:pt>
                      <c:pt idx="11999">
                        <c:v>13150</c:v>
                      </c:pt>
                      <c:pt idx="12000">
                        <c:v>13151</c:v>
                      </c:pt>
                      <c:pt idx="12001">
                        <c:v>13152</c:v>
                      </c:pt>
                      <c:pt idx="12002">
                        <c:v>13153</c:v>
                      </c:pt>
                      <c:pt idx="12003">
                        <c:v>13154</c:v>
                      </c:pt>
                      <c:pt idx="12004">
                        <c:v>13155</c:v>
                      </c:pt>
                      <c:pt idx="12005">
                        <c:v>13156</c:v>
                      </c:pt>
                      <c:pt idx="12006">
                        <c:v>13157</c:v>
                      </c:pt>
                      <c:pt idx="12007">
                        <c:v>13158</c:v>
                      </c:pt>
                      <c:pt idx="12008">
                        <c:v>13160</c:v>
                      </c:pt>
                      <c:pt idx="12009">
                        <c:v>13160</c:v>
                      </c:pt>
                      <c:pt idx="12010">
                        <c:v>13161</c:v>
                      </c:pt>
                      <c:pt idx="12011">
                        <c:v>13161</c:v>
                      </c:pt>
                      <c:pt idx="12012">
                        <c:v>13162</c:v>
                      </c:pt>
                      <c:pt idx="12013">
                        <c:v>13163</c:v>
                      </c:pt>
                      <c:pt idx="12014">
                        <c:v>13164</c:v>
                      </c:pt>
                      <c:pt idx="12015">
                        <c:v>13165</c:v>
                      </c:pt>
                      <c:pt idx="12016">
                        <c:v>13166</c:v>
                      </c:pt>
                      <c:pt idx="12017">
                        <c:v>13167</c:v>
                      </c:pt>
                      <c:pt idx="12018">
                        <c:v>13168</c:v>
                      </c:pt>
                      <c:pt idx="12019">
                        <c:v>13169</c:v>
                      </c:pt>
                      <c:pt idx="12020">
                        <c:v>13170</c:v>
                      </c:pt>
                      <c:pt idx="12021">
                        <c:v>13171</c:v>
                      </c:pt>
                      <c:pt idx="12022">
                        <c:v>13172</c:v>
                      </c:pt>
                      <c:pt idx="12023">
                        <c:v>13173</c:v>
                      </c:pt>
                      <c:pt idx="12024">
                        <c:v>13174</c:v>
                      </c:pt>
                      <c:pt idx="12025">
                        <c:v>13175</c:v>
                      </c:pt>
                      <c:pt idx="12026">
                        <c:v>13176</c:v>
                      </c:pt>
                      <c:pt idx="12027">
                        <c:v>13177</c:v>
                      </c:pt>
                      <c:pt idx="12028">
                        <c:v>13178</c:v>
                      </c:pt>
                      <c:pt idx="12029">
                        <c:v>13179</c:v>
                      </c:pt>
                      <c:pt idx="12030">
                        <c:v>13180</c:v>
                      </c:pt>
                      <c:pt idx="12031">
                        <c:v>13181</c:v>
                      </c:pt>
                      <c:pt idx="12032">
                        <c:v>13182</c:v>
                      </c:pt>
                      <c:pt idx="12033">
                        <c:v>13183</c:v>
                      </c:pt>
                      <c:pt idx="12034">
                        <c:v>13184</c:v>
                      </c:pt>
                      <c:pt idx="12035">
                        <c:v>13185</c:v>
                      </c:pt>
                      <c:pt idx="12036">
                        <c:v>13186</c:v>
                      </c:pt>
                      <c:pt idx="12037">
                        <c:v>13187</c:v>
                      </c:pt>
                      <c:pt idx="12038">
                        <c:v>13188</c:v>
                      </c:pt>
                      <c:pt idx="12039">
                        <c:v>13189</c:v>
                      </c:pt>
                      <c:pt idx="12040">
                        <c:v>13190</c:v>
                      </c:pt>
                      <c:pt idx="12041">
                        <c:v>13191</c:v>
                      </c:pt>
                      <c:pt idx="12042">
                        <c:v>13192</c:v>
                      </c:pt>
                      <c:pt idx="12043">
                        <c:v>13193</c:v>
                      </c:pt>
                      <c:pt idx="12044">
                        <c:v>13194</c:v>
                      </c:pt>
                      <c:pt idx="12045">
                        <c:v>13195</c:v>
                      </c:pt>
                      <c:pt idx="12046">
                        <c:v>13196</c:v>
                      </c:pt>
                      <c:pt idx="12047">
                        <c:v>13197</c:v>
                      </c:pt>
                      <c:pt idx="12048">
                        <c:v>13198</c:v>
                      </c:pt>
                      <c:pt idx="12049">
                        <c:v>13199</c:v>
                      </c:pt>
                      <c:pt idx="12050">
                        <c:v>13200</c:v>
                      </c:pt>
                      <c:pt idx="12051">
                        <c:v>13202</c:v>
                      </c:pt>
                      <c:pt idx="12052">
                        <c:v>13204</c:v>
                      </c:pt>
                      <c:pt idx="12053">
                        <c:v>13206</c:v>
                      </c:pt>
                      <c:pt idx="12054">
                        <c:v>13207</c:v>
                      </c:pt>
                      <c:pt idx="12055">
                        <c:v>13208</c:v>
                      </c:pt>
                      <c:pt idx="12056">
                        <c:v>13210</c:v>
                      </c:pt>
                      <c:pt idx="12057">
                        <c:v>13212</c:v>
                      </c:pt>
                      <c:pt idx="12058">
                        <c:v>13213</c:v>
                      </c:pt>
                      <c:pt idx="12059">
                        <c:v>13215</c:v>
                      </c:pt>
                      <c:pt idx="12060">
                        <c:v>13217</c:v>
                      </c:pt>
                      <c:pt idx="12061">
                        <c:v>13219</c:v>
                      </c:pt>
                      <c:pt idx="12062">
                        <c:v>13219</c:v>
                      </c:pt>
                      <c:pt idx="12063">
                        <c:v>13220</c:v>
                      </c:pt>
                      <c:pt idx="12064">
                        <c:v>13221</c:v>
                      </c:pt>
                      <c:pt idx="12065">
                        <c:v>13221</c:v>
                      </c:pt>
                      <c:pt idx="12066">
                        <c:v>13223</c:v>
                      </c:pt>
                      <c:pt idx="12067">
                        <c:v>13224</c:v>
                      </c:pt>
                      <c:pt idx="12068">
                        <c:v>13225</c:v>
                      </c:pt>
                      <c:pt idx="12069">
                        <c:v>13226</c:v>
                      </c:pt>
                      <c:pt idx="12070">
                        <c:v>13227</c:v>
                      </c:pt>
                      <c:pt idx="12071">
                        <c:v>13228</c:v>
                      </c:pt>
                      <c:pt idx="12072">
                        <c:v>13229</c:v>
                      </c:pt>
                      <c:pt idx="12073">
                        <c:v>13230</c:v>
                      </c:pt>
                      <c:pt idx="12074">
                        <c:v>13231</c:v>
                      </c:pt>
                      <c:pt idx="12075">
                        <c:v>13232</c:v>
                      </c:pt>
                      <c:pt idx="12076">
                        <c:v>13233</c:v>
                      </c:pt>
                      <c:pt idx="12077">
                        <c:v>13234</c:v>
                      </c:pt>
                      <c:pt idx="12078">
                        <c:v>13235</c:v>
                      </c:pt>
                      <c:pt idx="12079">
                        <c:v>13236</c:v>
                      </c:pt>
                      <c:pt idx="12080">
                        <c:v>13237</c:v>
                      </c:pt>
                      <c:pt idx="12081">
                        <c:v>13238</c:v>
                      </c:pt>
                      <c:pt idx="12082">
                        <c:v>13239</c:v>
                      </c:pt>
                      <c:pt idx="12083">
                        <c:v>13240</c:v>
                      </c:pt>
                      <c:pt idx="12084">
                        <c:v>13241</c:v>
                      </c:pt>
                      <c:pt idx="12085">
                        <c:v>13242</c:v>
                      </c:pt>
                      <c:pt idx="12086">
                        <c:v>13243</c:v>
                      </c:pt>
                      <c:pt idx="12087">
                        <c:v>13244</c:v>
                      </c:pt>
                      <c:pt idx="12088">
                        <c:v>13245</c:v>
                      </c:pt>
                      <c:pt idx="12089">
                        <c:v>13246</c:v>
                      </c:pt>
                      <c:pt idx="12090">
                        <c:v>13247</c:v>
                      </c:pt>
                      <c:pt idx="12091">
                        <c:v>13248</c:v>
                      </c:pt>
                      <c:pt idx="12092">
                        <c:v>13250</c:v>
                      </c:pt>
                      <c:pt idx="12093">
                        <c:v>13251</c:v>
                      </c:pt>
                      <c:pt idx="12094">
                        <c:v>13252</c:v>
                      </c:pt>
                      <c:pt idx="12095">
                        <c:v>13253</c:v>
                      </c:pt>
                      <c:pt idx="12096">
                        <c:v>13254</c:v>
                      </c:pt>
                      <c:pt idx="12097">
                        <c:v>13255</c:v>
                      </c:pt>
                      <c:pt idx="12098">
                        <c:v>13256</c:v>
                      </c:pt>
                      <c:pt idx="12099">
                        <c:v>13257</c:v>
                      </c:pt>
                      <c:pt idx="12100">
                        <c:v>13258</c:v>
                      </c:pt>
                      <c:pt idx="12101">
                        <c:v>13259</c:v>
                      </c:pt>
                      <c:pt idx="12102">
                        <c:v>13261</c:v>
                      </c:pt>
                      <c:pt idx="12103">
                        <c:v>13262</c:v>
                      </c:pt>
                      <c:pt idx="12104">
                        <c:v>13264</c:v>
                      </c:pt>
                      <c:pt idx="12105">
                        <c:v>13266</c:v>
                      </c:pt>
                      <c:pt idx="12106">
                        <c:v>13267</c:v>
                      </c:pt>
                      <c:pt idx="12107">
                        <c:v>13268</c:v>
                      </c:pt>
                      <c:pt idx="12108">
                        <c:v>13269</c:v>
                      </c:pt>
                      <c:pt idx="12109">
                        <c:v>13271</c:v>
                      </c:pt>
                      <c:pt idx="12110">
                        <c:v>13272</c:v>
                      </c:pt>
                      <c:pt idx="12111">
                        <c:v>13274</c:v>
                      </c:pt>
                      <c:pt idx="12112">
                        <c:v>13275</c:v>
                      </c:pt>
                      <c:pt idx="12113">
                        <c:v>13276</c:v>
                      </c:pt>
                      <c:pt idx="12114">
                        <c:v>13277</c:v>
                      </c:pt>
                      <c:pt idx="12115">
                        <c:v>13278</c:v>
                      </c:pt>
                      <c:pt idx="12116">
                        <c:v>13280</c:v>
                      </c:pt>
                      <c:pt idx="12117">
                        <c:v>13281</c:v>
                      </c:pt>
                      <c:pt idx="12118">
                        <c:v>13282</c:v>
                      </c:pt>
                      <c:pt idx="12119">
                        <c:v>13282</c:v>
                      </c:pt>
                      <c:pt idx="12120">
                        <c:v>13283</c:v>
                      </c:pt>
                      <c:pt idx="12121">
                        <c:v>13284</c:v>
                      </c:pt>
                      <c:pt idx="12122">
                        <c:v>13284</c:v>
                      </c:pt>
                      <c:pt idx="12123">
                        <c:v>13285</c:v>
                      </c:pt>
                      <c:pt idx="12124">
                        <c:v>13286</c:v>
                      </c:pt>
                      <c:pt idx="12125">
                        <c:v>13287</c:v>
                      </c:pt>
                      <c:pt idx="12126">
                        <c:v>13288</c:v>
                      </c:pt>
                      <c:pt idx="12127">
                        <c:v>13288</c:v>
                      </c:pt>
                      <c:pt idx="12128">
                        <c:v>13289</c:v>
                      </c:pt>
                      <c:pt idx="12129">
                        <c:v>13289</c:v>
                      </c:pt>
                      <c:pt idx="12130">
                        <c:v>13290</c:v>
                      </c:pt>
                      <c:pt idx="12131">
                        <c:v>13291</c:v>
                      </c:pt>
                      <c:pt idx="12132">
                        <c:v>13292</c:v>
                      </c:pt>
                      <c:pt idx="12133">
                        <c:v>13293</c:v>
                      </c:pt>
                      <c:pt idx="12134">
                        <c:v>13294</c:v>
                      </c:pt>
                      <c:pt idx="12135">
                        <c:v>13295</c:v>
                      </c:pt>
                      <c:pt idx="12136">
                        <c:v>13296</c:v>
                      </c:pt>
                      <c:pt idx="12137">
                        <c:v>13297</c:v>
                      </c:pt>
                      <c:pt idx="12138">
                        <c:v>13298</c:v>
                      </c:pt>
                      <c:pt idx="12139">
                        <c:v>13299</c:v>
                      </c:pt>
                      <c:pt idx="12140">
                        <c:v>13300</c:v>
                      </c:pt>
                      <c:pt idx="12141">
                        <c:v>13301</c:v>
                      </c:pt>
                      <c:pt idx="12142">
                        <c:v>13302</c:v>
                      </c:pt>
                      <c:pt idx="12143">
                        <c:v>13303</c:v>
                      </c:pt>
                      <c:pt idx="12144">
                        <c:v>13304</c:v>
                      </c:pt>
                      <c:pt idx="12145">
                        <c:v>13305</c:v>
                      </c:pt>
                      <c:pt idx="12146">
                        <c:v>13307</c:v>
                      </c:pt>
                      <c:pt idx="12147">
                        <c:v>13308</c:v>
                      </c:pt>
                      <c:pt idx="12148">
                        <c:v>13309</c:v>
                      </c:pt>
                      <c:pt idx="12149">
                        <c:v>13310</c:v>
                      </c:pt>
                      <c:pt idx="12150">
                        <c:v>13311</c:v>
                      </c:pt>
                      <c:pt idx="12151">
                        <c:v>13312</c:v>
                      </c:pt>
                      <c:pt idx="12152">
                        <c:v>13313</c:v>
                      </c:pt>
                      <c:pt idx="12153">
                        <c:v>13313</c:v>
                      </c:pt>
                      <c:pt idx="12154">
                        <c:v>13314</c:v>
                      </c:pt>
                      <c:pt idx="12155">
                        <c:v>13314</c:v>
                      </c:pt>
                      <c:pt idx="12156">
                        <c:v>13315</c:v>
                      </c:pt>
                      <c:pt idx="12157">
                        <c:v>13316</c:v>
                      </c:pt>
                      <c:pt idx="12158">
                        <c:v>13317</c:v>
                      </c:pt>
                      <c:pt idx="12159">
                        <c:v>13318</c:v>
                      </c:pt>
                      <c:pt idx="12160">
                        <c:v>13319</c:v>
                      </c:pt>
                      <c:pt idx="12161">
                        <c:v>13320</c:v>
                      </c:pt>
                      <c:pt idx="12162">
                        <c:v>13321</c:v>
                      </c:pt>
                      <c:pt idx="12163">
                        <c:v>13322</c:v>
                      </c:pt>
                      <c:pt idx="12164">
                        <c:v>13323</c:v>
                      </c:pt>
                      <c:pt idx="12165">
                        <c:v>13324</c:v>
                      </c:pt>
                      <c:pt idx="12166">
                        <c:v>13325</c:v>
                      </c:pt>
                      <c:pt idx="12167">
                        <c:v>13326</c:v>
                      </c:pt>
                      <c:pt idx="12168">
                        <c:v>13327</c:v>
                      </c:pt>
                      <c:pt idx="12169">
                        <c:v>13328</c:v>
                      </c:pt>
                      <c:pt idx="12170">
                        <c:v>13329</c:v>
                      </c:pt>
                      <c:pt idx="12171">
                        <c:v>13330</c:v>
                      </c:pt>
                      <c:pt idx="12172">
                        <c:v>13331</c:v>
                      </c:pt>
                      <c:pt idx="12173">
                        <c:v>13332</c:v>
                      </c:pt>
                      <c:pt idx="12174">
                        <c:v>13333</c:v>
                      </c:pt>
                      <c:pt idx="12175">
                        <c:v>13335</c:v>
                      </c:pt>
                      <c:pt idx="12176">
                        <c:v>13336</c:v>
                      </c:pt>
                      <c:pt idx="12177">
                        <c:v>13337</c:v>
                      </c:pt>
                      <c:pt idx="12178">
                        <c:v>13338</c:v>
                      </c:pt>
                      <c:pt idx="12179">
                        <c:v>13339</c:v>
                      </c:pt>
                      <c:pt idx="12180">
                        <c:v>13340</c:v>
                      </c:pt>
                      <c:pt idx="12181">
                        <c:v>13341</c:v>
                      </c:pt>
                      <c:pt idx="12182">
                        <c:v>13342</c:v>
                      </c:pt>
                      <c:pt idx="12183">
                        <c:v>13344</c:v>
                      </c:pt>
                      <c:pt idx="12184">
                        <c:v>13345</c:v>
                      </c:pt>
                      <c:pt idx="12185">
                        <c:v>13346</c:v>
                      </c:pt>
                      <c:pt idx="12186">
                        <c:v>13346</c:v>
                      </c:pt>
                      <c:pt idx="12187">
                        <c:v>13347</c:v>
                      </c:pt>
                      <c:pt idx="12188">
                        <c:v>13347</c:v>
                      </c:pt>
                      <c:pt idx="12189">
                        <c:v>13348</c:v>
                      </c:pt>
                      <c:pt idx="12190">
                        <c:v>13349</c:v>
                      </c:pt>
                      <c:pt idx="12191">
                        <c:v>13350</c:v>
                      </c:pt>
                      <c:pt idx="12192">
                        <c:v>13351</c:v>
                      </c:pt>
                      <c:pt idx="12193">
                        <c:v>13352</c:v>
                      </c:pt>
                      <c:pt idx="12194">
                        <c:v>13353</c:v>
                      </c:pt>
                      <c:pt idx="12195">
                        <c:v>13354</c:v>
                      </c:pt>
                      <c:pt idx="12196">
                        <c:v>13355</c:v>
                      </c:pt>
                      <c:pt idx="12197">
                        <c:v>13356</c:v>
                      </c:pt>
                      <c:pt idx="12198">
                        <c:v>13357</c:v>
                      </c:pt>
                      <c:pt idx="12199">
                        <c:v>13358</c:v>
                      </c:pt>
                      <c:pt idx="12200">
                        <c:v>13359</c:v>
                      </c:pt>
                      <c:pt idx="12201">
                        <c:v>13360</c:v>
                      </c:pt>
                      <c:pt idx="12202">
                        <c:v>13361</c:v>
                      </c:pt>
                      <c:pt idx="12203">
                        <c:v>13362</c:v>
                      </c:pt>
                      <c:pt idx="12204">
                        <c:v>13363</c:v>
                      </c:pt>
                      <c:pt idx="12205">
                        <c:v>13364</c:v>
                      </c:pt>
                      <c:pt idx="12206">
                        <c:v>13365</c:v>
                      </c:pt>
                      <c:pt idx="12207">
                        <c:v>13366</c:v>
                      </c:pt>
                      <c:pt idx="12208">
                        <c:v>13367</c:v>
                      </c:pt>
                      <c:pt idx="12209">
                        <c:v>13368</c:v>
                      </c:pt>
                      <c:pt idx="12210">
                        <c:v>13369</c:v>
                      </c:pt>
                      <c:pt idx="12211">
                        <c:v>13370</c:v>
                      </c:pt>
                      <c:pt idx="12212">
                        <c:v>13371</c:v>
                      </c:pt>
                      <c:pt idx="12213">
                        <c:v>13372</c:v>
                      </c:pt>
                      <c:pt idx="12214">
                        <c:v>13373</c:v>
                      </c:pt>
                      <c:pt idx="12215">
                        <c:v>13374</c:v>
                      </c:pt>
                      <c:pt idx="12216">
                        <c:v>13376</c:v>
                      </c:pt>
                      <c:pt idx="12217">
                        <c:v>13377</c:v>
                      </c:pt>
                      <c:pt idx="12218">
                        <c:v>13379</c:v>
                      </c:pt>
                      <c:pt idx="12219">
                        <c:v>13380</c:v>
                      </c:pt>
                      <c:pt idx="12220">
                        <c:v>13382</c:v>
                      </c:pt>
                      <c:pt idx="12221">
                        <c:v>13384</c:v>
                      </c:pt>
                      <c:pt idx="12222">
                        <c:v>13385</c:v>
                      </c:pt>
                      <c:pt idx="12223">
                        <c:v>13389</c:v>
                      </c:pt>
                      <c:pt idx="12224">
                        <c:v>13390</c:v>
                      </c:pt>
                      <c:pt idx="12225">
                        <c:v>13391</c:v>
                      </c:pt>
                      <c:pt idx="12226">
                        <c:v>13392</c:v>
                      </c:pt>
                      <c:pt idx="12227">
                        <c:v>13392</c:v>
                      </c:pt>
                      <c:pt idx="12228">
                        <c:v>13393</c:v>
                      </c:pt>
                      <c:pt idx="12229">
                        <c:v>13393</c:v>
                      </c:pt>
                      <c:pt idx="12230">
                        <c:v>13394</c:v>
                      </c:pt>
                      <c:pt idx="12231">
                        <c:v>13395</c:v>
                      </c:pt>
                      <c:pt idx="12232">
                        <c:v>13396</c:v>
                      </c:pt>
                      <c:pt idx="12233">
                        <c:v>13397</c:v>
                      </c:pt>
                      <c:pt idx="12234">
                        <c:v>13398</c:v>
                      </c:pt>
                      <c:pt idx="12235">
                        <c:v>13399</c:v>
                      </c:pt>
                      <c:pt idx="12236">
                        <c:v>13400</c:v>
                      </c:pt>
                      <c:pt idx="12237">
                        <c:v>13401</c:v>
                      </c:pt>
                      <c:pt idx="12238">
                        <c:v>13402</c:v>
                      </c:pt>
                      <c:pt idx="12239">
                        <c:v>13403</c:v>
                      </c:pt>
                      <c:pt idx="12240">
                        <c:v>13404</c:v>
                      </c:pt>
                      <c:pt idx="12241">
                        <c:v>13405</c:v>
                      </c:pt>
                      <c:pt idx="12242">
                        <c:v>13406</c:v>
                      </c:pt>
                      <c:pt idx="12243">
                        <c:v>13407</c:v>
                      </c:pt>
                      <c:pt idx="12244">
                        <c:v>13408</c:v>
                      </c:pt>
                      <c:pt idx="12245">
                        <c:v>13409</c:v>
                      </c:pt>
                      <c:pt idx="12246">
                        <c:v>13410</c:v>
                      </c:pt>
                      <c:pt idx="12247">
                        <c:v>13411</c:v>
                      </c:pt>
                      <c:pt idx="12248">
                        <c:v>13412</c:v>
                      </c:pt>
                      <c:pt idx="12249">
                        <c:v>13413</c:v>
                      </c:pt>
                      <c:pt idx="12250">
                        <c:v>13414</c:v>
                      </c:pt>
                      <c:pt idx="12251">
                        <c:v>13415</c:v>
                      </c:pt>
                      <c:pt idx="12252">
                        <c:v>13416</c:v>
                      </c:pt>
                      <c:pt idx="12253">
                        <c:v>13417</c:v>
                      </c:pt>
                      <c:pt idx="12254">
                        <c:v>13417</c:v>
                      </c:pt>
                      <c:pt idx="12255">
                        <c:v>13418</c:v>
                      </c:pt>
                      <c:pt idx="12256">
                        <c:v>13418</c:v>
                      </c:pt>
                      <c:pt idx="12257">
                        <c:v>13419</c:v>
                      </c:pt>
                      <c:pt idx="12258">
                        <c:v>13420</c:v>
                      </c:pt>
                      <c:pt idx="12259">
                        <c:v>13421</c:v>
                      </c:pt>
                      <c:pt idx="12260">
                        <c:v>13422</c:v>
                      </c:pt>
                      <c:pt idx="12261">
                        <c:v>13423</c:v>
                      </c:pt>
                      <c:pt idx="12262">
                        <c:v>13424</c:v>
                      </c:pt>
                      <c:pt idx="12263">
                        <c:v>13425</c:v>
                      </c:pt>
                      <c:pt idx="12264">
                        <c:v>13426</c:v>
                      </c:pt>
                      <c:pt idx="12265">
                        <c:v>13427</c:v>
                      </c:pt>
                      <c:pt idx="12266">
                        <c:v>13428</c:v>
                      </c:pt>
                      <c:pt idx="12267">
                        <c:v>13429</c:v>
                      </c:pt>
                      <c:pt idx="12268">
                        <c:v>13430</c:v>
                      </c:pt>
                      <c:pt idx="12269">
                        <c:v>13431</c:v>
                      </c:pt>
                      <c:pt idx="12270">
                        <c:v>13432</c:v>
                      </c:pt>
                      <c:pt idx="12271">
                        <c:v>13433</c:v>
                      </c:pt>
                      <c:pt idx="12272">
                        <c:v>13434</c:v>
                      </c:pt>
                      <c:pt idx="12273">
                        <c:v>13435</c:v>
                      </c:pt>
                      <c:pt idx="12274">
                        <c:v>13436</c:v>
                      </c:pt>
                      <c:pt idx="12275">
                        <c:v>13437</c:v>
                      </c:pt>
                      <c:pt idx="12276">
                        <c:v>13438</c:v>
                      </c:pt>
                      <c:pt idx="12277">
                        <c:v>13439</c:v>
                      </c:pt>
                      <c:pt idx="12278">
                        <c:v>13440</c:v>
                      </c:pt>
                      <c:pt idx="12279">
                        <c:v>13441</c:v>
                      </c:pt>
                      <c:pt idx="12280">
                        <c:v>13442</c:v>
                      </c:pt>
                      <c:pt idx="12281">
                        <c:v>13443</c:v>
                      </c:pt>
                      <c:pt idx="12282">
                        <c:v>13444</c:v>
                      </c:pt>
                      <c:pt idx="12283">
                        <c:v>13445</c:v>
                      </c:pt>
                      <c:pt idx="12284">
                        <c:v>13446</c:v>
                      </c:pt>
                      <c:pt idx="12285">
                        <c:v>13447</c:v>
                      </c:pt>
                      <c:pt idx="12286">
                        <c:v>13448</c:v>
                      </c:pt>
                      <c:pt idx="12287">
                        <c:v>13449</c:v>
                      </c:pt>
                      <c:pt idx="12288">
                        <c:v>13451</c:v>
                      </c:pt>
                      <c:pt idx="12289">
                        <c:v>13452</c:v>
                      </c:pt>
                      <c:pt idx="12290">
                        <c:v>13452</c:v>
                      </c:pt>
                      <c:pt idx="12291">
                        <c:v>13453</c:v>
                      </c:pt>
                      <c:pt idx="12292">
                        <c:v>13453</c:v>
                      </c:pt>
                      <c:pt idx="12293">
                        <c:v>13454</c:v>
                      </c:pt>
                      <c:pt idx="12294">
                        <c:v>13455</c:v>
                      </c:pt>
                      <c:pt idx="12295">
                        <c:v>13456</c:v>
                      </c:pt>
                      <c:pt idx="12296">
                        <c:v>13457</c:v>
                      </c:pt>
                      <c:pt idx="12297">
                        <c:v>13458</c:v>
                      </c:pt>
                      <c:pt idx="12298">
                        <c:v>13459</c:v>
                      </c:pt>
                      <c:pt idx="12299">
                        <c:v>13460</c:v>
                      </c:pt>
                      <c:pt idx="12300">
                        <c:v>13461</c:v>
                      </c:pt>
                      <c:pt idx="12301">
                        <c:v>13462</c:v>
                      </c:pt>
                      <c:pt idx="12302">
                        <c:v>13463</c:v>
                      </c:pt>
                      <c:pt idx="12303">
                        <c:v>13464</c:v>
                      </c:pt>
                      <c:pt idx="12304">
                        <c:v>13465</c:v>
                      </c:pt>
                      <c:pt idx="12305">
                        <c:v>13466</c:v>
                      </c:pt>
                      <c:pt idx="12306">
                        <c:v>13467</c:v>
                      </c:pt>
                      <c:pt idx="12307">
                        <c:v>13468</c:v>
                      </c:pt>
                      <c:pt idx="12308">
                        <c:v>13469</c:v>
                      </c:pt>
                      <c:pt idx="12309">
                        <c:v>13470</c:v>
                      </c:pt>
                      <c:pt idx="12310">
                        <c:v>13471</c:v>
                      </c:pt>
                      <c:pt idx="12311">
                        <c:v>13472</c:v>
                      </c:pt>
                      <c:pt idx="12312">
                        <c:v>13473</c:v>
                      </c:pt>
                      <c:pt idx="12313">
                        <c:v>13474</c:v>
                      </c:pt>
                      <c:pt idx="12314">
                        <c:v>13475</c:v>
                      </c:pt>
                      <c:pt idx="12315">
                        <c:v>13476</c:v>
                      </c:pt>
                      <c:pt idx="12316">
                        <c:v>13477</c:v>
                      </c:pt>
                      <c:pt idx="12317">
                        <c:v>13478</c:v>
                      </c:pt>
                      <c:pt idx="12318">
                        <c:v>13479</c:v>
                      </c:pt>
                      <c:pt idx="12319">
                        <c:v>13480</c:v>
                      </c:pt>
                      <c:pt idx="12320">
                        <c:v>13481</c:v>
                      </c:pt>
                      <c:pt idx="12321">
                        <c:v>13481</c:v>
                      </c:pt>
                      <c:pt idx="12322">
                        <c:v>13482</c:v>
                      </c:pt>
                      <c:pt idx="12323">
                        <c:v>13483</c:v>
                      </c:pt>
                      <c:pt idx="12324">
                        <c:v>13483</c:v>
                      </c:pt>
                      <c:pt idx="12325">
                        <c:v>13484</c:v>
                      </c:pt>
                      <c:pt idx="12326">
                        <c:v>13485</c:v>
                      </c:pt>
                      <c:pt idx="12327">
                        <c:v>13486</c:v>
                      </c:pt>
                      <c:pt idx="12328">
                        <c:v>13487</c:v>
                      </c:pt>
                      <c:pt idx="12329">
                        <c:v>13488</c:v>
                      </c:pt>
                      <c:pt idx="12330">
                        <c:v>13489</c:v>
                      </c:pt>
                      <c:pt idx="12331">
                        <c:v>13490</c:v>
                      </c:pt>
                      <c:pt idx="12332">
                        <c:v>13491</c:v>
                      </c:pt>
                      <c:pt idx="12333">
                        <c:v>13492</c:v>
                      </c:pt>
                      <c:pt idx="12334">
                        <c:v>13493</c:v>
                      </c:pt>
                      <c:pt idx="12335">
                        <c:v>13494</c:v>
                      </c:pt>
                      <c:pt idx="12336">
                        <c:v>13495</c:v>
                      </c:pt>
                      <c:pt idx="12337">
                        <c:v>13496</c:v>
                      </c:pt>
                      <c:pt idx="12338">
                        <c:v>13497</c:v>
                      </c:pt>
                      <c:pt idx="12339">
                        <c:v>13498</c:v>
                      </c:pt>
                      <c:pt idx="12340">
                        <c:v>13499</c:v>
                      </c:pt>
                      <c:pt idx="12341">
                        <c:v>13500</c:v>
                      </c:pt>
                      <c:pt idx="12342">
                        <c:v>13501</c:v>
                      </c:pt>
                      <c:pt idx="12343">
                        <c:v>13502</c:v>
                      </c:pt>
                      <c:pt idx="12344">
                        <c:v>13503</c:v>
                      </c:pt>
                      <c:pt idx="12345">
                        <c:v>13504</c:v>
                      </c:pt>
                      <c:pt idx="12346">
                        <c:v>13505</c:v>
                      </c:pt>
                      <c:pt idx="12347">
                        <c:v>13506</c:v>
                      </c:pt>
                      <c:pt idx="12348">
                        <c:v>13507</c:v>
                      </c:pt>
                      <c:pt idx="12349">
                        <c:v>13508</c:v>
                      </c:pt>
                      <c:pt idx="12350">
                        <c:v>13510</c:v>
                      </c:pt>
                      <c:pt idx="12351">
                        <c:v>13511</c:v>
                      </c:pt>
                      <c:pt idx="12352">
                        <c:v>13513</c:v>
                      </c:pt>
                      <c:pt idx="12353">
                        <c:v>13515</c:v>
                      </c:pt>
                      <c:pt idx="12354">
                        <c:v>13516</c:v>
                      </c:pt>
                      <c:pt idx="12355">
                        <c:v>13517</c:v>
                      </c:pt>
                      <c:pt idx="12356">
                        <c:v>13519</c:v>
                      </c:pt>
                      <c:pt idx="12357">
                        <c:v>13521</c:v>
                      </c:pt>
                      <c:pt idx="12358">
                        <c:v>13522</c:v>
                      </c:pt>
                      <c:pt idx="12359">
                        <c:v>13523</c:v>
                      </c:pt>
                      <c:pt idx="12360">
                        <c:v>13525</c:v>
                      </c:pt>
                      <c:pt idx="12361">
                        <c:v>13527</c:v>
                      </c:pt>
                      <c:pt idx="12362">
                        <c:v>13529</c:v>
                      </c:pt>
                      <c:pt idx="12363">
                        <c:v>13531</c:v>
                      </c:pt>
                      <c:pt idx="12364">
                        <c:v>13532</c:v>
                      </c:pt>
                      <c:pt idx="12365">
                        <c:v>13536</c:v>
                      </c:pt>
                      <c:pt idx="12366">
                        <c:v>13537</c:v>
                      </c:pt>
                      <c:pt idx="12367">
                        <c:v>13538</c:v>
                      </c:pt>
                      <c:pt idx="12368">
                        <c:v>13539</c:v>
                      </c:pt>
                      <c:pt idx="12369">
                        <c:v>13540</c:v>
                      </c:pt>
                      <c:pt idx="12370">
                        <c:v>13541</c:v>
                      </c:pt>
                      <c:pt idx="12371">
                        <c:v>13542</c:v>
                      </c:pt>
                      <c:pt idx="12372">
                        <c:v>13543</c:v>
                      </c:pt>
                      <c:pt idx="12373">
                        <c:v>13544</c:v>
                      </c:pt>
                      <c:pt idx="12374">
                        <c:v>13545</c:v>
                      </c:pt>
                      <c:pt idx="12375">
                        <c:v>13546</c:v>
                      </c:pt>
                      <c:pt idx="12376">
                        <c:v>13547</c:v>
                      </c:pt>
                      <c:pt idx="12377">
                        <c:v>13548</c:v>
                      </c:pt>
                      <c:pt idx="12378">
                        <c:v>13549</c:v>
                      </c:pt>
                      <c:pt idx="12379">
                        <c:v>13550</c:v>
                      </c:pt>
                      <c:pt idx="12380">
                        <c:v>13551</c:v>
                      </c:pt>
                      <c:pt idx="12381">
                        <c:v>13552</c:v>
                      </c:pt>
                      <c:pt idx="12382">
                        <c:v>13553</c:v>
                      </c:pt>
                      <c:pt idx="12383">
                        <c:v>13554</c:v>
                      </c:pt>
                      <c:pt idx="12384">
                        <c:v>13555</c:v>
                      </c:pt>
                      <c:pt idx="12385">
                        <c:v>13556</c:v>
                      </c:pt>
                      <c:pt idx="12386">
                        <c:v>13557</c:v>
                      </c:pt>
                      <c:pt idx="12387">
                        <c:v>13558</c:v>
                      </c:pt>
                      <c:pt idx="12388">
                        <c:v>13559</c:v>
                      </c:pt>
                      <c:pt idx="12389">
                        <c:v>13560</c:v>
                      </c:pt>
                      <c:pt idx="12390">
                        <c:v>13561</c:v>
                      </c:pt>
                      <c:pt idx="12391">
                        <c:v>13562</c:v>
                      </c:pt>
                      <c:pt idx="12392">
                        <c:v>13563</c:v>
                      </c:pt>
                      <c:pt idx="12393">
                        <c:v>13564</c:v>
                      </c:pt>
                      <c:pt idx="12394">
                        <c:v>13565</c:v>
                      </c:pt>
                      <c:pt idx="12395">
                        <c:v>13566</c:v>
                      </c:pt>
                      <c:pt idx="12396">
                        <c:v>13567</c:v>
                      </c:pt>
                      <c:pt idx="12397">
                        <c:v>13568</c:v>
                      </c:pt>
                      <c:pt idx="12398">
                        <c:v>13569</c:v>
                      </c:pt>
                      <c:pt idx="12399">
                        <c:v>13570</c:v>
                      </c:pt>
                      <c:pt idx="12400">
                        <c:v>13571</c:v>
                      </c:pt>
                      <c:pt idx="12401">
                        <c:v>13572</c:v>
                      </c:pt>
                      <c:pt idx="12402">
                        <c:v>13573</c:v>
                      </c:pt>
                      <c:pt idx="12403">
                        <c:v>13574</c:v>
                      </c:pt>
                      <c:pt idx="12404">
                        <c:v>13575</c:v>
                      </c:pt>
                      <c:pt idx="12405">
                        <c:v>13576</c:v>
                      </c:pt>
                      <c:pt idx="12406">
                        <c:v>13577</c:v>
                      </c:pt>
                      <c:pt idx="12407">
                        <c:v>13577</c:v>
                      </c:pt>
                      <c:pt idx="12408">
                        <c:v>13578</c:v>
                      </c:pt>
                      <c:pt idx="12409">
                        <c:v>13578</c:v>
                      </c:pt>
                      <c:pt idx="12410">
                        <c:v>13579</c:v>
                      </c:pt>
                      <c:pt idx="12411">
                        <c:v>13580</c:v>
                      </c:pt>
                      <c:pt idx="12412">
                        <c:v>13581</c:v>
                      </c:pt>
                      <c:pt idx="12413">
                        <c:v>13582</c:v>
                      </c:pt>
                      <c:pt idx="12414">
                        <c:v>13583</c:v>
                      </c:pt>
                      <c:pt idx="12415">
                        <c:v>13584</c:v>
                      </c:pt>
                      <c:pt idx="12416">
                        <c:v>13585</c:v>
                      </c:pt>
                      <c:pt idx="12417">
                        <c:v>13586</c:v>
                      </c:pt>
                      <c:pt idx="12418">
                        <c:v>13587</c:v>
                      </c:pt>
                      <c:pt idx="12419">
                        <c:v>13588</c:v>
                      </c:pt>
                      <c:pt idx="12420">
                        <c:v>13589</c:v>
                      </c:pt>
                      <c:pt idx="12421">
                        <c:v>13590</c:v>
                      </c:pt>
                      <c:pt idx="12422">
                        <c:v>13591</c:v>
                      </c:pt>
                      <c:pt idx="12423">
                        <c:v>13592</c:v>
                      </c:pt>
                      <c:pt idx="12424">
                        <c:v>13593</c:v>
                      </c:pt>
                      <c:pt idx="12425">
                        <c:v>13594</c:v>
                      </c:pt>
                      <c:pt idx="12426">
                        <c:v>13595</c:v>
                      </c:pt>
                      <c:pt idx="12427">
                        <c:v>13596</c:v>
                      </c:pt>
                      <c:pt idx="12428">
                        <c:v>13597</c:v>
                      </c:pt>
                      <c:pt idx="12429">
                        <c:v>13598</c:v>
                      </c:pt>
                      <c:pt idx="12430">
                        <c:v>13599</c:v>
                      </c:pt>
                      <c:pt idx="12431">
                        <c:v>13600</c:v>
                      </c:pt>
                      <c:pt idx="12432">
                        <c:v>13601</c:v>
                      </c:pt>
                      <c:pt idx="12433">
                        <c:v>13602</c:v>
                      </c:pt>
                      <c:pt idx="12434">
                        <c:v>13603</c:v>
                      </c:pt>
                      <c:pt idx="12435">
                        <c:v>13604</c:v>
                      </c:pt>
                      <c:pt idx="12436">
                        <c:v>13605</c:v>
                      </c:pt>
                      <c:pt idx="12437">
                        <c:v>13606</c:v>
                      </c:pt>
                      <c:pt idx="12438">
                        <c:v>13607</c:v>
                      </c:pt>
                      <c:pt idx="12439">
                        <c:v>13608</c:v>
                      </c:pt>
                      <c:pt idx="12440">
                        <c:v>13609</c:v>
                      </c:pt>
                      <c:pt idx="12441">
                        <c:v>13611</c:v>
                      </c:pt>
                      <c:pt idx="12442">
                        <c:v>13612</c:v>
                      </c:pt>
                      <c:pt idx="12443">
                        <c:v>13613</c:v>
                      </c:pt>
                      <c:pt idx="12444">
                        <c:v>13614</c:v>
                      </c:pt>
                      <c:pt idx="12445">
                        <c:v>13615</c:v>
                      </c:pt>
                      <c:pt idx="12446">
                        <c:v>13616</c:v>
                      </c:pt>
                      <c:pt idx="12447">
                        <c:v>13618</c:v>
                      </c:pt>
                      <c:pt idx="12448">
                        <c:v>13620</c:v>
                      </c:pt>
                      <c:pt idx="12449">
                        <c:v>13621</c:v>
                      </c:pt>
                      <c:pt idx="12450">
                        <c:v>13621</c:v>
                      </c:pt>
                      <c:pt idx="12451">
                        <c:v>13622</c:v>
                      </c:pt>
                      <c:pt idx="12452">
                        <c:v>13622</c:v>
                      </c:pt>
                      <c:pt idx="12453">
                        <c:v>13623</c:v>
                      </c:pt>
                      <c:pt idx="12454">
                        <c:v>13624</c:v>
                      </c:pt>
                      <c:pt idx="12455">
                        <c:v>13625</c:v>
                      </c:pt>
                      <c:pt idx="12456">
                        <c:v>13626</c:v>
                      </c:pt>
                      <c:pt idx="12457">
                        <c:v>13627</c:v>
                      </c:pt>
                      <c:pt idx="12458">
                        <c:v>13628</c:v>
                      </c:pt>
                      <c:pt idx="12459">
                        <c:v>13629</c:v>
                      </c:pt>
                      <c:pt idx="12460">
                        <c:v>13630</c:v>
                      </c:pt>
                      <c:pt idx="12461">
                        <c:v>13631</c:v>
                      </c:pt>
                      <c:pt idx="12462">
                        <c:v>13632</c:v>
                      </c:pt>
                      <c:pt idx="12463">
                        <c:v>13633</c:v>
                      </c:pt>
                      <c:pt idx="12464">
                        <c:v>13634</c:v>
                      </c:pt>
                      <c:pt idx="12465">
                        <c:v>13635</c:v>
                      </c:pt>
                      <c:pt idx="12466">
                        <c:v>13636</c:v>
                      </c:pt>
                      <c:pt idx="12467">
                        <c:v>13637</c:v>
                      </c:pt>
                      <c:pt idx="12468">
                        <c:v>13638</c:v>
                      </c:pt>
                      <c:pt idx="12469">
                        <c:v>13639</c:v>
                      </c:pt>
                      <c:pt idx="12470">
                        <c:v>13640</c:v>
                      </c:pt>
                      <c:pt idx="12471">
                        <c:v>13641</c:v>
                      </c:pt>
                      <c:pt idx="12472">
                        <c:v>13642</c:v>
                      </c:pt>
                      <c:pt idx="12473">
                        <c:v>13643</c:v>
                      </c:pt>
                      <c:pt idx="12474">
                        <c:v>13644</c:v>
                      </c:pt>
                      <c:pt idx="12475">
                        <c:v>13645</c:v>
                      </c:pt>
                      <c:pt idx="12476">
                        <c:v>13646</c:v>
                      </c:pt>
                      <c:pt idx="12477">
                        <c:v>13647</c:v>
                      </c:pt>
                      <c:pt idx="12478">
                        <c:v>13648</c:v>
                      </c:pt>
                      <c:pt idx="12479">
                        <c:v>13649</c:v>
                      </c:pt>
                      <c:pt idx="12480">
                        <c:v>13651</c:v>
                      </c:pt>
                      <c:pt idx="12481">
                        <c:v>13653</c:v>
                      </c:pt>
                      <c:pt idx="12482">
                        <c:v>13654</c:v>
                      </c:pt>
                      <c:pt idx="12483">
                        <c:v>13655</c:v>
                      </c:pt>
                      <c:pt idx="12484">
                        <c:v>13656</c:v>
                      </c:pt>
                      <c:pt idx="12485">
                        <c:v>13657</c:v>
                      </c:pt>
                      <c:pt idx="12486">
                        <c:v>13658</c:v>
                      </c:pt>
                      <c:pt idx="12487">
                        <c:v>13659</c:v>
                      </c:pt>
                      <c:pt idx="12488">
                        <c:v>13660</c:v>
                      </c:pt>
                      <c:pt idx="12489">
                        <c:v>13661</c:v>
                      </c:pt>
                      <c:pt idx="12490">
                        <c:v>13662</c:v>
                      </c:pt>
                      <c:pt idx="12491">
                        <c:v>13663</c:v>
                      </c:pt>
                      <c:pt idx="12492">
                        <c:v>13664</c:v>
                      </c:pt>
                      <c:pt idx="12493">
                        <c:v>13666</c:v>
                      </c:pt>
                      <c:pt idx="12494">
                        <c:v>13667</c:v>
                      </c:pt>
                      <c:pt idx="12495">
                        <c:v>13668</c:v>
                      </c:pt>
                      <c:pt idx="12496">
                        <c:v>13670</c:v>
                      </c:pt>
                      <c:pt idx="12497">
                        <c:v>13671</c:v>
                      </c:pt>
                      <c:pt idx="12498">
                        <c:v>13672</c:v>
                      </c:pt>
                      <c:pt idx="12499">
                        <c:v>13674</c:v>
                      </c:pt>
                      <c:pt idx="12500">
                        <c:v>13675</c:v>
                      </c:pt>
                      <c:pt idx="12501">
                        <c:v>13676</c:v>
                      </c:pt>
                      <c:pt idx="12502">
                        <c:v>13678</c:v>
                      </c:pt>
                      <c:pt idx="12503">
                        <c:v>13679</c:v>
                      </c:pt>
                      <c:pt idx="12504">
                        <c:v>13681</c:v>
                      </c:pt>
                      <c:pt idx="12505">
                        <c:v>13682</c:v>
                      </c:pt>
                      <c:pt idx="12506">
                        <c:v>13683</c:v>
                      </c:pt>
                      <c:pt idx="12507">
                        <c:v>13683</c:v>
                      </c:pt>
                      <c:pt idx="12508">
                        <c:v>13684</c:v>
                      </c:pt>
                      <c:pt idx="12509">
                        <c:v>13685</c:v>
                      </c:pt>
                      <c:pt idx="12510">
                        <c:v>13685</c:v>
                      </c:pt>
                      <c:pt idx="12511">
                        <c:v>13686</c:v>
                      </c:pt>
                      <c:pt idx="12512">
                        <c:v>13687</c:v>
                      </c:pt>
                      <c:pt idx="12513">
                        <c:v>13688</c:v>
                      </c:pt>
                      <c:pt idx="12514">
                        <c:v>13689</c:v>
                      </c:pt>
                      <c:pt idx="12515">
                        <c:v>13690</c:v>
                      </c:pt>
                      <c:pt idx="12516">
                        <c:v>13691</c:v>
                      </c:pt>
                      <c:pt idx="12517">
                        <c:v>13692</c:v>
                      </c:pt>
                      <c:pt idx="12518">
                        <c:v>13693</c:v>
                      </c:pt>
                      <c:pt idx="12519">
                        <c:v>13694</c:v>
                      </c:pt>
                      <c:pt idx="12520">
                        <c:v>13695</c:v>
                      </c:pt>
                      <c:pt idx="12521">
                        <c:v>13696</c:v>
                      </c:pt>
                      <c:pt idx="12522">
                        <c:v>13697</c:v>
                      </c:pt>
                      <c:pt idx="12523">
                        <c:v>13698</c:v>
                      </c:pt>
                      <c:pt idx="12524">
                        <c:v>13699</c:v>
                      </c:pt>
                      <c:pt idx="12525">
                        <c:v>13700</c:v>
                      </c:pt>
                      <c:pt idx="12526">
                        <c:v>13701</c:v>
                      </c:pt>
                      <c:pt idx="12527">
                        <c:v>13702</c:v>
                      </c:pt>
                      <c:pt idx="12528">
                        <c:v>13703</c:v>
                      </c:pt>
                      <c:pt idx="12529">
                        <c:v>13704</c:v>
                      </c:pt>
                      <c:pt idx="12530">
                        <c:v>13705</c:v>
                      </c:pt>
                      <c:pt idx="12531">
                        <c:v>13706</c:v>
                      </c:pt>
                      <c:pt idx="12532">
                        <c:v>13707</c:v>
                      </c:pt>
                      <c:pt idx="12533">
                        <c:v>13708</c:v>
                      </c:pt>
                      <c:pt idx="12534">
                        <c:v>13709</c:v>
                      </c:pt>
                      <c:pt idx="12535">
                        <c:v>13710</c:v>
                      </c:pt>
                      <c:pt idx="12536">
                        <c:v>13711</c:v>
                      </c:pt>
                      <c:pt idx="12537">
                        <c:v>13712</c:v>
                      </c:pt>
                      <c:pt idx="12538">
                        <c:v>13713</c:v>
                      </c:pt>
                      <c:pt idx="12539">
                        <c:v>13715</c:v>
                      </c:pt>
                      <c:pt idx="12540">
                        <c:v>13716</c:v>
                      </c:pt>
                      <c:pt idx="12541">
                        <c:v>13717</c:v>
                      </c:pt>
                      <c:pt idx="12542">
                        <c:v>13718</c:v>
                      </c:pt>
                      <c:pt idx="12543">
                        <c:v>13719</c:v>
                      </c:pt>
                      <c:pt idx="12544">
                        <c:v>13721</c:v>
                      </c:pt>
                      <c:pt idx="12545">
                        <c:v>13722</c:v>
                      </c:pt>
                      <c:pt idx="12546">
                        <c:v>13723</c:v>
                      </c:pt>
                      <c:pt idx="12547">
                        <c:v>13725</c:v>
                      </c:pt>
                      <c:pt idx="12548">
                        <c:v>13726</c:v>
                      </c:pt>
                      <c:pt idx="12549">
                        <c:v>13727</c:v>
                      </c:pt>
                      <c:pt idx="12550">
                        <c:v>13728</c:v>
                      </c:pt>
                      <c:pt idx="12551">
                        <c:v>13729</c:v>
                      </c:pt>
                      <c:pt idx="12552">
                        <c:v>13730</c:v>
                      </c:pt>
                      <c:pt idx="12553">
                        <c:v>13731</c:v>
                      </c:pt>
                      <c:pt idx="12554">
                        <c:v>13732</c:v>
                      </c:pt>
                      <c:pt idx="12555">
                        <c:v>13733</c:v>
                      </c:pt>
                      <c:pt idx="12556">
                        <c:v>13733</c:v>
                      </c:pt>
                      <c:pt idx="12557">
                        <c:v>13734</c:v>
                      </c:pt>
                      <c:pt idx="12558">
                        <c:v>13734</c:v>
                      </c:pt>
                      <c:pt idx="12559">
                        <c:v>13735</c:v>
                      </c:pt>
                      <c:pt idx="12560">
                        <c:v>13736</c:v>
                      </c:pt>
                      <c:pt idx="12561">
                        <c:v>13737</c:v>
                      </c:pt>
                      <c:pt idx="12562">
                        <c:v>13738</c:v>
                      </c:pt>
                      <c:pt idx="12563">
                        <c:v>13739</c:v>
                      </c:pt>
                      <c:pt idx="12564">
                        <c:v>13740</c:v>
                      </c:pt>
                      <c:pt idx="12565">
                        <c:v>13741</c:v>
                      </c:pt>
                      <c:pt idx="12566">
                        <c:v>13742</c:v>
                      </c:pt>
                      <c:pt idx="12567">
                        <c:v>13743</c:v>
                      </c:pt>
                      <c:pt idx="12568">
                        <c:v>13744</c:v>
                      </c:pt>
                      <c:pt idx="12569">
                        <c:v>13745</c:v>
                      </c:pt>
                      <c:pt idx="12570">
                        <c:v>13746</c:v>
                      </c:pt>
                      <c:pt idx="12571">
                        <c:v>13747</c:v>
                      </c:pt>
                      <c:pt idx="12572">
                        <c:v>13748</c:v>
                      </c:pt>
                      <c:pt idx="12573">
                        <c:v>13749</c:v>
                      </c:pt>
                      <c:pt idx="12574">
                        <c:v>13750</c:v>
                      </c:pt>
                      <c:pt idx="12575">
                        <c:v>13751</c:v>
                      </c:pt>
                      <c:pt idx="12576">
                        <c:v>13751</c:v>
                      </c:pt>
                      <c:pt idx="12577">
                        <c:v>13752</c:v>
                      </c:pt>
                      <c:pt idx="12578">
                        <c:v>13753</c:v>
                      </c:pt>
                      <c:pt idx="12579">
                        <c:v>13753</c:v>
                      </c:pt>
                      <c:pt idx="12580">
                        <c:v>13754</c:v>
                      </c:pt>
                      <c:pt idx="12581">
                        <c:v>13755</c:v>
                      </c:pt>
                      <c:pt idx="12582">
                        <c:v>13756</c:v>
                      </c:pt>
                      <c:pt idx="12583">
                        <c:v>13757</c:v>
                      </c:pt>
                      <c:pt idx="12584">
                        <c:v>13758</c:v>
                      </c:pt>
                      <c:pt idx="12585">
                        <c:v>13759</c:v>
                      </c:pt>
                      <c:pt idx="12586">
                        <c:v>13760</c:v>
                      </c:pt>
                      <c:pt idx="12587">
                        <c:v>13761</c:v>
                      </c:pt>
                      <c:pt idx="12588">
                        <c:v>13762</c:v>
                      </c:pt>
                      <c:pt idx="12589">
                        <c:v>13763</c:v>
                      </c:pt>
                      <c:pt idx="12590">
                        <c:v>13763</c:v>
                      </c:pt>
                      <c:pt idx="12591">
                        <c:v>13764</c:v>
                      </c:pt>
                      <c:pt idx="12592">
                        <c:v>13764</c:v>
                      </c:pt>
                      <c:pt idx="12593">
                        <c:v>13765</c:v>
                      </c:pt>
                      <c:pt idx="12594">
                        <c:v>13766</c:v>
                      </c:pt>
                      <c:pt idx="12595">
                        <c:v>13767</c:v>
                      </c:pt>
                      <c:pt idx="12596">
                        <c:v>13768</c:v>
                      </c:pt>
                      <c:pt idx="12597">
                        <c:v>13769</c:v>
                      </c:pt>
                      <c:pt idx="12598">
                        <c:v>13770</c:v>
                      </c:pt>
                      <c:pt idx="12599">
                        <c:v>13771</c:v>
                      </c:pt>
                      <c:pt idx="12600">
                        <c:v>13772</c:v>
                      </c:pt>
                      <c:pt idx="12601">
                        <c:v>13773</c:v>
                      </c:pt>
                      <c:pt idx="12602">
                        <c:v>13774</c:v>
                      </c:pt>
                      <c:pt idx="12603">
                        <c:v>13775</c:v>
                      </c:pt>
                      <c:pt idx="12604">
                        <c:v>13776</c:v>
                      </c:pt>
                      <c:pt idx="12605">
                        <c:v>13777</c:v>
                      </c:pt>
                      <c:pt idx="12606">
                        <c:v>13778</c:v>
                      </c:pt>
                      <c:pt idx="12607">
                        <c:v>13779</c:v>
                      </c:pt>
                      <c:pt idx="12608">
                        <c:v>13780</c:v>
                      </c:pt>
                      <c:pt idx="12609">
                        <c:v>13781</c:v>
                      </c:pt>
                      <c:pt idx="12610">
                        <c:v>13782</c:v>
                      </c:pt>
                      <c:pt idx="12611">
                        <c:v>13783</c:v>
                      </c:pt>
                      <c:pt idx="12612">
                        <c:v>13784</c:v>
                      </c:pt>
                      <c:pt idx="12613">
                        <c:v>13785</c:v>
                      </c:pt>
                      <c:pt idx="12614">
                        <c:v>13786</c:v>
                      </c:pt>
                      <c:pt idx="12615">
                        <c:v>13787</c:v>
                      </c:pt>
                      <c:pt idx="12616">
                        <c:v>13788</c:v>
                      </c:pt>
                      <c:pt idx="12617">
                        <c:v>13789</c:v>
                      </c:pt>
                      <c:pt idx="12618">
                        <c:v>13790</c:v>
                      </c:pt>
                      <c:pt idx="12619">
                        <c:v>13791</c:v>
                      </c:pt>
                      <c:pt idx="12620">
                        <c:v>13792</c:v>
                      </c:pt>
                      <c:pt idx="12621">
                        <c:v>13793</c:v>
                      </c:pt>
                      <c:pt idx="12622">
                        <c:v>13794</c:v>
                      </c:pt>
                      <c:pt idx="12623">
                        <c:v>13795</c:v>
                      </c:pt>
                      <c:pt idx="12624">
                        <c:v>13796</c:v>
                      </c:pt>
                      <c:pt idx="12625">
                        <c:v>13797</c:v>
                      </c:pt>
                      <c:pt idx="12626">
                        <c:v>13798</c:v>
                      </c:pt>
                      <c:pt idx="12627">
                        <c:v>13799</c:v>
                      </c:pt>
                      <c:pt idx="12628">
                        <c:v>13800</c:v>
                      </c:pt>
                      <c:pt idx="12629">
                        <c:v>13801</c:v>
                      </c:pt>
                      <c:pt idx="12630">
                        <c:v>13802</c:v>
                      </c:pt>
                      <c:pt idx="12631">
                        <c:v>13803</c:v>
                      </c:pt>
                      <c:pt idx="12632">
                        <c:v>13804</c:v>
                      </c:pt>
                      <c:pt idx="12633">
                        <c:v>13805</c:v>
                      </c:pt>
                      <c:pt idx="12634">
                        <c:v>13806</c:v>
                      </c:pt>
                      <c:pt idx="12635">
                        <c:v>13807</c:v>
                      </c:pt>
                      <c:pt idx="12636">
                        <c:v>13808</c:v>
                      </c:pt>
                      <c:pt idx="12637">
                        <c:v>13808</c:v>
                      </c:pt>
                      <c:pt idx="12638">
                        <c:v>13809</c:v>
                      </c:pt>
                      <c:pt idx="12639">
                        <c:v>13809</c:v>
                      </c:pt>
                      <c:pt idx="12640">
                        <c:v>13810</c:v>
                      </c:pt>
                      <c:pt idx="12641">
                        <c:v>13811</c:v>
                      </c:pt>
                      <c:pt idx="12642">
                        <c:v>13812</c:v>
                      </c:pt>
                      <c:pt idx="12643">
                        <c:v>13813</c:v>
                      </c:pt>
                      <c:pt idx="12644">
                        <c:v>13814</c:v>
                      </c:pt>
                      <c:pt idx="12645">
                        <c:v>13815</c:v>
                      </c:pt>
                      <c:pt idx="12646">
                        <c:v>13816</c:v>
                      </c:pt>
                      <c:pt idx="12647">
                        <c:v>13817</c:v>
                      </c:pt>
                      <c:pt idx="12648">
                        <c:v>13818</c:v>
                      </c:pt>
                      <c:pt idx="12649">
                        <c:v>13819</c:v>
                      </c:pt>
                      <c:pt idx="12650">
                        <c:v>13820</c:v>
                      </c:pt>
                      <c:pt idx="12651">
                        <c:v>13821</c:v>
                      </c:pt>
                      <c:pt idx="12652">
                        <c:v>13822</c:v>
                      </c:pt>
                      <c:pt idx="12653">
                        <c:v>13823</c:v>
                      </c:pt>
                      <c:pt idx="12654">
                        <c:v>13824</c:v>
                      </c:pt>
                      <c:pt idx="12655">
                        <c:v>13825</c:v>
                      </c:pt>
                      <c:pt idx="12656">
                        <c:v>13826</c:v>
                      </c:pt>
                      <c:pt idx="12657">
                        <c:v>13827</c:v>
                      </c:pt>
                      <c:pt idx="12658">
                        <c:v>13828</c:v>
                      </c:pt>
                      <c:pt idx="12659">
                        <c:v>13829</c:v>
                      </c:pt>
                      <c:pt idx="12660">
                        <c:v>13830</c:v>
                      </c:pt>
                      <c:pt idx="12661">
                        <c:v>13831</c:v>
                      </c:pt>
                      <c:pt idx="12662">
                        <c:v>13832</c:v>
                      </c:pt>
                      <c:pt idx="12663">
                        <c:v>13833</c:v>
                      </c:pt>
                      <c:pt idx="12664">
                        <c:v>13834</c:v>
                      </c:pt>
                      <c:pt idx="12665">
                        <c:v>13835</c:v>
                      </c:pt>
                      <c:pt idx="12666">
                        <c:v>13836</c:v>
                      </c:pt>
                      <c:pt idx="12667">
                        <c:v>13837</c:v>
                      </c:pt>
                      <c:pt idx="12668">
                        <c:v>13838</c:v>
                      </c:pt>
                      <c:pt idx="12669">
                        <c:v>13840</c:v>
                      </c:pt>
                      <c:pt idx="12670">
                        <c:v>13841</c:v>
                      </c:pt>
                      <c:pt idx="12671">
                        <c:v>13842</c:v>
                      </c:pt>
                      <c:pt idx="12672">
                        <c:v>13843</c:v>
                      </c:pt>
                      <c:pt idx="12673">
                        <c:v>13844</c:v>
                      </c:pt>
                      <c:pt idx="12674">
                        <c:v>13845</c:v>
                      </c:pt>
                      <c:pt idx="12675">
                        <c:v>13846</c:v>
                      </c:pt>
                      <c:pt idx="12676">
                        <c:v>13847</c:v>
                      </c:pt>
                      <c:pt idx="12677">
                        <c:v>13848</c:v>
                      </c:pt>
                      <c:pt idx="12678">
                        <c:v>13849</c:v>
                      </c:pt>
                      <c:pt idx="12679">
                        <c:v>13851</c:v>
                      </c:pt>
                      <c:pt idx="12680">
                        <c:v>13852</c:v>
                      </c:pt>
                      <c:pt idx="12681">
                        <c:v>13854</c:v>
                      </c:pt>
                      <c:pt idx="12682">
                        <c:v>13855</c:v>
                      </c:pt>
                      <c:pt idx="12683">
                        <c:v>13859</c:v>
                      </c:pt>
                      <c:pt idx="12684">
                        <c:v>13860</c:v>
                      </c:pt>
                      <c:pt idx="12685">
                        <c:v>13863</c:v>
                      </c:pt>
                      <c:pt idx="12686">
                        <c:v>13864</c:v>
                      </c:pt>
                      <c:pt idx="12687">
                        <c:v>13865</c:v>
                      </c:pt>
                      <c:pt idx="12688">
                        <c:v>13867</c:v>
                      </c:pt>
                      <c:pt idx="12689">
                        <c:v>13869</c:v>
                      </c:pt>
                      <c:pt idx="12690">
                        <c:v>13870</c:v>
                      </c:pt>
                      <c:pt idx="12691">
                        <c:v>13870</c:v>
                      </c:pt>
                      <c:pt idx="12692">
                        <c:v>13871</c:v>
                      </c:pt>
                      <c:pt idx="12693">
                        <c:v>13872</c:v>
                      </c:pt>
                      <c:pt idx="12694">
                        <c:v>13872</c:v>
                      </c:pt>
                      <c:pt idx="12695">
                        <c:v>13873</c:v>
                      </c:pt>
                      <c:pt idx="12696">
                        <c:v>13874</c:v>
                      </c:pt>
                      <c:pt idx="12697">
                        <c:v>13875</c:v>
                      </c:pt>
                      <c:pt idx="12698">
                        <c:v>13876</c:v>
                      </c:pt>
                      <c:pt idx="12699">
                        <c:v>13877</c:v>
                      </c:pt>
                      <c:pt idx="12700">
                        <c:v>13878</c:v>
                      </c:pt>
                      <c:pt idx="12701">
                        <c:v>13879</c:v>
                      </c:pt>
                      <c:pt idx="12702">
                        <c:v>13880</c:v>
                      </c:pt>
                      <c:pt idx="12703">
                        <c:v>13881</c:v>
                      </c:pt>
                      <c:pt idx="12704">
                        <c:v>13882</c:v>
                      </c:pt>
                      <c:pt idx="12705">
                        <c:v>13883</c:v>
                      </c:pt>
                      <c:pt idx="12706">
                        <c:v>13884</c:v>
                      </c:pt>
                      <c:pt idx="12707">
                        <c:v>13885</c:v>
                      </c:pt>
                      <c:pt idx="12708">
                        <c:v>13886</c:v>
                      </c:pt>
                      <c:pt idx="12709">
                        <c:v>13887</c:v>
                      </c:pt>
                      <c:pt idx="12710">
                        <c:v>13888</c:v>
                      </c:pt>
                      <c:pt idx="12711">
                        <c:v>13889</c:v>
                      </c:pt>
                      <c:pt idx="12712">
                        <c:v>13890</c:v>
                      </c:pt>
                      <c:pt idx="12713">
                        <c:v>13891</c:v>
                      </c:pt>
                      <c:pt idx="12714">
                        <c:v>13892</c:v>
                      </c:pt>
                      <c:pt idx="12715">
                        <c:v>13893</c:v>
                      </c:pt>
                      <c:pt idx="12716">
                        <c:v>13894</c:v>
                      </c:pt>
                      <c:pt idx="12717">
                        <c:v>13895</c:v>
                      </c:pt>
                      <c:pt idx="12718">
                        <c:v>13896</c:v>
                      </c:pt>
                      <c:pt idx="12719">
                        <c:v>13897</c:v>
                      </c:pt>
                      <c:pt idx="12720">
                        <c:v>13898</c:v>
                      </c:pt>
                      <c:pt idx="12721">
                        <c:v>13899</c:v>
                      </c:pt>
                      <c:pt idx="12722">
                        <c:v>13900</c:v>
                      </c:pt>
                      <c:pt idx="12723">
                        <c:v>13902</c:v>
                      </c:pt>
                      <c:pt idx="12724">
                        <c:v>13903</c:v>
                      </c:pt>
                      <c:pt idx="12725">
                        <c:v>13904</c:v>
                      </c:pt>
                      <c:pt idx="12726">
                        <c:v>13905</c:v>
                      </c:pt>
                      <c:pt idx="12727">
                        <c:v>13906</c:v>
                      </c:pt>
                      <c:pt idx="12728">
                        <c:v>13907</c:v>
                      </c:pt>
                      <c:pt idx="12729">
                        <c:v>13908</c:v>
                      </c:pt>
                      <c:pt idx="12730">
                        <c:v>13909</c:v>
                      </c:pt>
                      <c:pt idx="12731">
                        <c:v>13910</c:v>
                      </c:pt>
                      <c:pt idx="12732">
                        <c:v>13911</c:v>
                      </c:pt>
                      <c:pt idx="12733">
                        <c:v>13912</c:v>
                      </c:pt>
                      <c:pt idx="12734">
                        <c:v>13912</c:v>
                      </c:pt>
                      <c:pt idx="12735">
                        <c:v>13913</c:v>
                      </c:pt>
                      <c:pt idx="12736">
                        <c:v>13913</c:v>
                      </c:pt>
                      <c:pt idx="12737">
                        <c:v>13914</c:v>
                      </c:pt>
                      <c:pt idx="12738">
                        <c:v>13915</c:v>
                      </c:pt>
                      <c:pt idx="12739">
                        <c:v>13916</c:v>
                      </c:pt>
                      <c:pt idx="12740">
                        <c:v>13917</c:v>
                      </c:pt>
                      <c:pt idx="12741">
                        <c:v>13918</c:v>
                      </c:pt>
                      <c:pt idx="12742">
                        <c:v>13919</c:v>
                      </c:pt>
                      <c:pt idx="12743">
                        <c:v>13920</c:v>
                      </c:pt>
                      <c:pt idx="12744">
                        <c:v>13921</c:v>
                      </c:pt>
                      <c:pt idx="12745">
                        <c:v>13922</c:v>
                      </c:pt>
                      <c:pt idx="12746">
                        <c:v>13923</c:v>
                      </c:pt>
                      <c:pt idx="12747">
                        <c:v>13924</c:v>
                      </c:pt>
                      <c:pt idx="12748">
                        <c:v>13925</c:v>
                      </c:pt>
                      <c:pt idx="12749">
                        <c:v>13926</c:v>
                      </c:pt>
                      <c:pt idx="12750">
                        <c:v>13926</c:v>
                      </c:pt>
                      <c:pt idx="12751">
                        <c:v>13927</c:v>
                      </c:pt>
                      <c:pt idx="12752">
                        <c:v>13927</c:v>
                      </c:pt>
                      <c:pt idx="12753">
                        <c:v>13928</c:v>
                      </c:pt>
                      <c:pt idx="12754">
                        <c:v>13929</c:v>
                      </c:pt>
                      <c:pt idx="12755">
                        <c:v>13930</c:v>
                      </c:pt>
                      <c:pt idx="12756">
                        <c:v>13931</c:v>
                      </c:pt>
                      <c:pt idx="12757">
                        <c:v>13932</c:v>
                      </c:pt>
                      <c:pt idx="12758">
                        <c:v>13933</c:v>
                      </c:pt>
                      <c:pt idx="12759">
                        <c:v>13934</c:v>
                      </c:pt>
                      <c:pt idx="12760">
                        <c:v>13935</c:v>
                      </c:pt>
                      <c:pt idx="12761">
                        <c:v>13936</c:v>
                      </c:pt>
                      <c:pt idx="12762">
                        <c:v>13937</c:v>
                      </c:pt>
                      <c:pt idx="12763">
                        <c:v>13938</c:v>
                      </c:pt>
                      <c:pt idx="12764">
                        <c:v>13939</c:v>
                      </c:pt>
                      <c:pt idx="12765">
                        <c:v>13940</c:v>
                      </c:pt>
                      <c:pt idx="12766">
                        <c:v>13941</c:v>
                      </c:pt>
                      <c:pt idx="12767">
                        <c:v>13942</c:v>
                      </c:pt>
                      <c:pt idx="12768">
                        <c:v>13943</c:v>
                      </c:pt>
                      <c:pt idx="12769">
                        <c:v>13944</c:v>
                      </c:pt>
                      <c:pt idx="12770">
                        <c:v>13945</c:v>
                      </c:pt>
                      <c:pt idx="12771">
                        <c:v>13946</c:v>
                      </c:pt>
                      <c:pt idx="12772">
                        <c:v>13947</c:v>
                      </c:pt>
                      <c:pt idx="12773">
                        <c:v>13948</c:v>
                      </c:pt>
                      <c:pt idx="12774">
                        <c:v>13949</c:v>
                      </c:pt>
                      <c:pt idx="12775">
                        <c:v>13950</c:v>
                      </c:pt>
                      <c:pt idx="12776">
                        <c:v>13950</c:v>
                      </c:pt>
                      <c:pt idx="12777">
                        <c:v>13951</c:v>
                      </c:pt>
                      <c:pt idx="12778">
                        <c:v>13952</c:v>
                      </c:pt>
                      <c:pt idx="12779">
                        <c:v>13952</c:v>
                      </c:pt>
                      <c:pt idx="12780">
                        <c:v>13953</c:v>
                      </c:pt>
                      <c:pt idx="12781">
                        <c:v>13954</c:v>
                      </c:pt>
                      <c:pt idx="12782">
                        <c:v>13955</c:v>
                      </c:pt>
                      <c:pt idx="12783">
                        <c:v>13956</c:v>
                      </c:pt>
                      <c:pt idx="12784">
                        <c:v>13957</c:v>
                      </c:pt>
                      <c:pt idx="12785">
                        <c:v>13958</c:v>
                      </c:pt>
                      <c:pt idx="12786">
                        <c:v>13959</c:v>
                      </c:pt>
                      <c:pt idx="12787">
                        <c:v>13960</c:v>
                      </c:pt>
                      <c:pt idx="12788">
                        <c:v>13961</c:v>
                      </c:pt>
                      <c:pt idx="12789">
                        <c:v>13962</c:v>
                      </c:pt>
                      <c:pt idx="12790">
                        <c:v>13963</c:v>
                      </c:pt>
                      <c:pt idx="12791">
                        <c:v>13964</c:v>
                      </c:pt>
                      <c:pt idx="12792">
                        <c:v>13965</c:v>
                      </c:pt>
                      <c:pt idx="12793">
                        <c:v>13966</c:v>
                      </c:pt>
                      <c:pt idx="12794">
                        <c:v>13967</c:v>
                      </c:pt>
                      <c:pt idx="12795">
                        <c:v>13968</c:v>
                      </c:pt>
                      <c:pt idx="12796">
                        <c:v>13969</c:v>
                      </c:pt>
                      <c:pt idx="12797">
                        <c:v>13970</c:v>
                      </c:pt>
                      <c:pt idx="12798">
                        <c:v>13971</c:v>
                      </c:pt>
                      <c:pt idx="12799">
                        <c:v>13972</c:v>
                      </c:pt>
                      <c:pt idx="12800">
                        <c:v>13973</c:v>
                      </c:pt>
                      <c:pt idx="12801">
                        <c:v>13974</c:v>
                      </c:pt>
                      <c:pt idx="12802">
                        <c:v>13975</c:v>
                      </c:pt>
                      <c:pt idx="12803">
                        <c:v>13976</c:v>
                      </c:pt>
                      <c:pt idx="12804">
                        <c:v>13977</c:v>
                      </c:pt>
                      <c:pt idx="12805">
                        <c:v>13978</c:v>
                      </c:pt>
                      <c:pt idx="12806">
                        <c:v>13979</c:v>
                      </c:pt>
                      <c:pt idx="12807">
                        <c:v>13980</c:v>
                      </c:pt>
                      <c:pt idx="12808">
                        <c:v>13981</c:v>
                      </c:pt>
                      <c:pt idx="12809">
                        <c:v>13982</c:v>
                      </c:pt>
                      <c:pt idx="12810">
                        <c:v>13983</c:v>
                      </c:pt>
                      <c:pt idx="12811">
                        <c:v>13984</c:v>
                      </c:pt>
                      <c:pt idx="12812">
                        <c:v>13985</c:v>
                      </c:pt>
                      <c:pt idx="12813">
                        <c:v>13986</c:v>
                      </c:pt>
                      <c:pt idx="12814">
                        <c:v>13987</c:v>
                      </c:pt>
                      <c:pt idx="12815">
                        <c:v>13988</c:v>
                      </c:pt>
                      <c:pt idx="12816">
                        <c:v>13989</c:v>
                      </c:pt>
                      <c:pt idx="12817">
                        <c:v>13990</c:v>
                      </c:pt>
                      <c:pt idx="12818">
                        <c:v>13990</c:v>
                      </c:pt>
                      <c:pt idx="12819">
                        <c:v>13991</c:v>
                      </c:pt>
                      <c:pt idx="12820">
                        <c:v>13991</c:v>
                      </c:pt>
                      <c:pt idx="12821">
                        <c:v>13992</c:v>
                      </c:pt>
                      <c:pt idx="12822">
                        <c:v>13993</c:v>
                      </c:pt>
                      <c:pt idx="12823">
                        <c:v>13994</c:v>
                      </c:pt>
                      <c:pt idx="12824">
                        <c:v>13995</c:v>
                      </c:pt>
                      <c:pt idx="12825">
                        <c:v>13996</c:v>
                      </c:pt>
                      <c:pt idx="12826">
                        <c:v>13997</c:v>
                      </c:pt>
                      <c:pt idx="12827">
                        <c:v>13998</c:v>
                      </c:pt>
                      <c:pt idx="12828">
                        <c:v>13999</c:v>
                      </c:pt>
                      <c:pt idx="12829">
                        <c:v>14000</c:v>
                      </c:pt>
                      <c:pt idx="12830">
                        <c:v>14001</c:v>
                      </c:pt>
                      <c:pt idx="12831">
                        <c:v>14002</c:v>
                      </c:pt>
                      <c:pt idx="12832">
                        <c:v>14003</c:v>
                      </c:pt>
                      <c:pt idx="12833">
                        <c:v>14004</c:v>
                      </c:pt>
                      <c:pt idx="12834">
                        <c:v>14005</c:v>
                      </c:pt>
                      <c:pt idx="12835">
                        <c:v>14006</c:v>
                      </c:pt>
                      <c:pt idx="12836">
                        <c:v>14007</c:v>
                      </c:pt>
                      <c:pt idx="12837">
                        <c:v>14008</c:v>
                      </c:pt>
                      <c:pt idx="12838">
                        <c:v>14009</c:v>
                      </c:pt>
                      <c:pt idx="12839">
                        <c:v>14010</c:v>
                      </c:pt>
                      <c:pt idx="12840">
                        <c:v>14011</c:v>
                      </c:pt>
                      <c:pt idx="12841">
                        <c:v>14012</c:v>
                      </c:pt>
                      <c:pt idx="12842">
                        <c:v>14013</c:v>
                      </c:pt>
                      <c:pt idx="12843">
                        <c:v>14014</c:v>
                      </c:pt>
                      <c:pt idx="12844">
                        <c:v>14015</c:v>
                      </c:pt>
                      <c:pt idx="12845">
                        <c:v>14016</c:v>
                      </c:pt>
                      <c:pt idx="12846">
                        <c:v>14017</c:v>
                      </c:pt>
                      <c:pt idx="12847">
                        <c:v>14018</c:v>
                      </c:pt>
                      <c:pt idx="12848">
                        <c:v>14019</c:v>
                      </c:pt>
                      <c:pt idx="12849">
                        <c:v>14020</c:v>
                      </c:pt>
                      <c:pt idx="12850">
                        <c:v>14021</c:v>
                      </c:pt>
                      <c:pt idx="12851">
                        <c:v>14022</c:v>
                      </c:pt>
                      <c:pt idx="12852">
                        <c:v>14023</c:v>
                      </c:pt>
                      <c:pt idx="12853">
                        <c:v>14024</c:v>
                      </c:pt>
                      <c:pt idx="12854">
                        <c:v>14025</c:v>
                      </c:pt>
                      <c:pt idx="12855">
                        <c:v>14026</c:v>
                      </c:pt>
                      <c:pt idx="12856">
                        <c:v>14027</c:v>
                      </c:pt>
                      <c:pt idx="12857">
                        <c:v>14028</c:v>
                      </c:pt>
                      <c:pt idx="12858">
                        <c:v>14029</c:v>
                      </c:pt>
                      <c:pt idx="12859">
                        <c:v>14030</c:v>
                      </c:pt>
                      <c:pt idx="12860">
                        <c:v>14031</c:v>
                      </c:pt>
                      <c:pt idx="12861">
                        <c:v>14032</c:v>
                      </c:pt>
                      <c:pt idx="12862">
                        <c:v>14033</c:v>
                      </c:pt>
                      <c:pt idx="12863">
                        <c:v>14034</c:v>
                      </c:pt>
                      <c:pt idx="12864">
                        <c:v>14035</c:v>
                      </c:pt>
                      <c:pt idx="12865">
                        <c:v>14036</c:v>
                      </c:pt>
                      <c:pt idx="12866">
                        <c:v>14037</c:v>
                      </c:pt>
                      <c:pt idx="12867">
                        <c:v>14038</c:v>
                      </c:pt>
                      <c:pt idx="12868">
                        <c:v>14039</c:v>
                      </c:pt>
                      <c:pt idx="12869">
                        <c:v>14040</c:v>
                      </c:pt>
                      <c:pt idx="12870">
                        <c:v>14041</c:v>
                      </c:pt>
                      <c:pt idx="12871">
                        <c:v>14042</c:v>
                      </c:pt>
                      <c:pt idx="12872">
                        <c:v>14043</c:v>
                      </c:pt>
                      <c:pt idx="12873">
                        <c:v>14044</c:v>
                      </c:pt>
                      <c:pt idx="12874">
                        <c:v>14045</c:v>
                      </c:pt>
                      <c:pt idx="12875">
                        <c:v>14046</c:v>
                      </c:pt>
                      <c:pt idx="12876">
                        <c:v>14047</c:v>
                      </c:pt>
                      <c:pt idx="12877">
                        <c:v>14047</c:v>
                      </c:pt>
                      <c:pt idx="12878">
                        <c:v>14048</c:v>
                      </c:pt>
                      <c:pt idx="12879">
                        <c:v>14048</c:v>
                      </c:pt>
                      <c:pt idx="12880">
                        <c:v>14049</c:v>
                      </c:pt>
                      <c:pt idx="12881">
                        <c:v>14050</c:v>
                      </c:pt>
                      <c:pt idx="12882">
                        <c:v>14051</c:v>
                      </c:pt>
                      <c:pt idx="12883">
                        <c:v>14052</c:v>
                      </c:pt>
                      <c:pt idx="12884">
                        <c:v>14053</c:v>
                      </c:pt>
                      <c:pt idx="12885">
                        <c:v>14054</c:v>
                      </c:pt>
                      <c:pt idx="12886">
                        <c:v>14055</c:v>
                      </c:pt>
                      <c:pt idx="12887">
                        <c:v>14056</c:v>
                      </c:pt>
                      <c:pt idx="12888">
                        <c:v>14056</c:v>
                      </c:pt>
                      <c:pt idx="12889">
                        <c:v>14057</c:v>
                      </c:pt>
                      <c:pt idx="12890">
                        <c:v>14057</c:v>
                      </c:pt>
                      <c:pt idx="12891">
                        <c:v>14058</c:v>
                      </c:pt>
                      <c:pt idx="12892">
                        <c:v>14059</c:v>
                      </c:pt>
                      <c:pt idx="12893">
                        <c:v>14060</c:v>
                      </c:pt>
                      <c:pt idx="12894">
                        <c:v>14061</c:v>
                      </c:pt>
                      <c:pt idx="12895">
                        <c:v>14062</c:v>
                      </c:pt>
                      <c:pt idx="12896">
                        <c:v>14063</c:v>
                      </c:pt>
                      <c:pt idx="12897">
                        <c:v>14064</c:v>
                      </c:pt>
                      <c:pt idx="12898">
                        <c:v>14065</c:v>
                      </c:pt>
                      <c:pt idx="12899">
                        <c:v>14066</c:v>
                      </c:pt>
                      <c:pt idx="12900">
                        <c:v>14067</c:v>
                      </c:pt>
                      <c:pt idx="12901">
                        <c:v>14068</c:v>
                      </c:pt>
                      <c:pt idx="12902">
                        <c:v>14069</c:v>
                      </c:pt>
                      <c:pt idx="12903">
                        <c:v>14070</c:v>
                      </c:pt>
                      <c:pt idx="12904">
                        <c:v>14071</c:v>
                      </c:pt>
                      <c:pt idx="12905">
                        <c:v>14072</c:v>
                      </c:pt>
                      <c:pt idx="12906">
                        <c:v>14073</c:v>
                      </c:pt>
                      <c:pt idx="12907">
                        <c:v>14074</c:v>
                      </c:pt>
                      <c:pt idx="12908">
                        <c:v>14075</c:v>
                      </c:pt>
                      <c:pt idx="12909">
                        <c:v>14076</c:v>
                      </c:pt>
                      <c:pt idx="12910">
                        <c:v>14077</c:v>
                      </c:pt>
                      <c:pt idx="12911">
                        <c:v>14078</c:v>
                      </c:pt>
                      <c:pt idx="12912">
                        <c:v>14079</c:v>
                      </c:pt>
                      <c:pt idx="12913">
                        <c:v>14080</c:v>
                      </c:pt>
                      <c:pt idx="12914">
                        <c:v>14080</c:v>
                      </c:pt>
                      <c:pt idx="12915">
                        <c:v>14081</c:v>
                      </c:pt>
                      <c:pt idx="12916">
                        <c:v>14082</c:v>
                      </c:pt>
                      <c:pt idx="12917">
                        <c:v>14082</c:v>
                      </c:pt>
                      <c:pt idx="12918">
                        <c:v>14083</c:v>
                      </c:pt>
                      <c:pt idx="12919">
                        <c:v>14084</c:v>
                      </c:pt>
                      <c:pt idx="12920">
                        <c:v>14085</c:v>
                      </c:pt>
                      <c:pt idx="12921">
                        <c:v>14086</c:v>
                      </c:pt>
                      <c:pt idx="12922">
                        <c:v>14087</c:v>
                      </c:pt>
                      <c:pt idx="12923">
                        <c:v>14088</c:v>
                      </c:pt>
                      <c:pt idx="12924">
                        <c:v>14088</c:v>
                      </c:pt>
                      <c:pt idx="12925">
                        <c:v>14089</c:v>
                      </c:pt>
                      <c:pt idx="12926">
                        <c:v>14089</c:v>
                      </c:pt>
                      <c:pt idx="12927">
                        <c:v>14090</c:v>
                      </c:pt>
                      <c:pt idx="12928">
                        <c:v>14091</c:v>
                      </c:pt>
                      <c:pt idx="12929">
                        <c:v>14092</c:v>
                      </c:pt>
                      <c:pt idx="12930">
                        <c:v>14093</c:v>
                      </c:pt>
                      <c:pt idx="12931">
                        <c:v>14094</c:v>
                      </c:pt>
                      <c:pt idx="12932">
                        <c:v>14095</c:v>
                      </c:pt>
                      <c:pt idx="12933">
                        <c:v>14096</c:v>
                      </c:pt>
                      <c:pt idx="12934">
                        <c:v>14097</c:v>
                      </c:pt>
                      <c:pt idx="12935">
                        <c:v>14098</c:v>
                      </c:pt>
                      <c:pt idx="12936">
                        <c:v>14099</c:v>
                      </c:pt>
                      <c:pt idx="12937">
                        <c:v>14100</c:v>
                      </c:pt>
                      <c:pt idx="12938">
                        <c:v>14101</c:v>
                      </c:pt>
                      <c:pt idx="12939">
                        <c:v>14102</c:v>
                      </c:pt>
                      <c:pt idx="12940">
                        <c:v>14103</c:v>
                      </c:pt>
                      <c:pt idx="12941">
                        <c:v>14104</c:v>
                      </c:pt>
                      <c:pt idx="12942">
                        <c:v>14105</c:v>
                      </c:pt>
                      <c:pt idx="12943">
                        <c:v>14106</c:v>
                      </c:pt>
                      <c:pt idx="12944">
                        <c:v>14107</c:v>
                      </c:pt>
                      <c:pt idx="12945">
                        <c:v>14108</c:v>
                      </c:pt>
                      <c:pt idx="12946">
                        <c:v>14109</c:v>
                      </c:pt>
                      <c:pt idx="12947">
                        <c:v>14110</c:v>
                      </c:pt>
                      <c:pt idx="12948">
                        <c:v>14111</c:v>
                      </c:pt>
                      <c:pt idx="12949">
                        <c:v>14112</c:v>
                      </c:pt>
                      <c:pt idx="12950">
                        <c:v>14113</c:v>
                      </c:pt>
                      <c:pt idx="12951">
                        <c:v>14114</c:v>
                      </c:pt>
                      <c:pt idx="12952">
                        <c:v>14114</c:v>
                      </c:pt>
                      <c:pt idx="12953">
                        <c:v>14115</c:v>
                      </c:pt>
                      <c:pt idx="12954">
                        <c:v>14115</c:v>
                      </c:pt>
                      <c:pt idx="12955">
                        <c:v>14116</c:v>
                      </c:pt>
                      <c:pt idx="12956">
                        <c:v>14117</c:v>
                      </c:pt>
                      <c:pt idx="12957">
                        <c:v>14118</c:v>
                      </c:pt>
                      <c:pt idx="12958">
                        <c:v>14119</c:v>
                      </c:pt>
                      <c:pt idx="12959">
                        <c:v>14120</c:v>
                      </c:pt>
                      <c:pt idx="12960">
                        <c:v>14121</c:v>
                      </c:pt>
                      <c:pt idx="12961">
                        <c:v>14122</c:v>
                      </c:pt>
                      <c:pt idx="12962">
                        <c:v>14123</c:v>
                      </c:pt>
                      <c:pt idx="12963">
                        <c:v>14124</c:v>
                      </c:pt>
                      <c:pt idx="12964">
                        <c:v>14125</c:v>
                      </c:pt>
                      <c:pt idx="12965">
                        <c:v>14126</c:v>
                      </c:pt>
                      <c:pt idx="12966">
                        <c:v>14127</c:v>
                      </c:pt>
                      <c:pt idx="12967">
                        <c:v>14128</c:v>
                      </c:pt>
                      <c:pt idx="12968">
                        <c:v>14129</c:v>
                      </c:pt>
                      <c:pt idx="12969">
                        <c:v>14130</c:v>
                      </c:pt>
                      <c:pt idx="12970">
                        <c:v>14131</c:v>
                      </c:pt>
                      <c:pt idx="12971">
                        <c:v>14132</c:v>
                      </c:pt>
                      <c:pt idx="12972">
                        <c:v>14133</c:v>
                      </c:pt>
                      <c:pt idx="12973">
                        <c:v>14134</c:v>
                      </c:pt>
                      <c:pt idx="12974">
                        <c:v>14135</c:v>
                      </c:pt>
                      <c:pt idx="12975">
                        <c:v>14136</c:v>
                      </c:pt>
                      <c:pt idx="12976">
                        <c:v>14137</c:v>
                      </c:pt>
                      <c:pt idx="12977">
                        <c:v>14138</c:v>
                      </c:pt>
                      <c:pt idx="12978">
                        <c:v>14139</c:v>
                      </c:pt>
                      <c:pt idx="12979">
                        <c:v>14140</c:v>
                      </c:pt>
                      <c:pt idx="12980">
                        <c:v>14141</c:v>
                      </c:pt>
                      <c:pt idx="12981">
                        <c:v>14142</c:v>
                      </c:pt>
                      <c:pt idx="12982">
                        <c:v>14143</c:v>
                      </c:pt>
                      <c:pt idx="12983">
                        <c:v>14144</c:v>
                      </c:pt>
                      <c:pt idx="12984">
                        <c:v>14145</c:v>
                      </c:pt>
                      <c:pt idx="12985">
                        <c:v>14146</c:v>
                      </c:pt>
                      <c:pt idx="12986">
                        <c:v>14147</c:v>
                      </c:pt>
                      <c:pt idx="12987">
                        <c:v>14147</c:v>
                      </c:pt>
                      <c:pt idx="12988">
                        <c:v>14148</c:v>
                      </c:pt>
                      <c:pt idx="12989">
                        <c:v>14148</c:v>
                      </c:pt>
                      <c:pt idx="12990">
                        <c:v>14149</c:v>
                      </c:pt>
                      <c:pt idx="12991">
                        <c:v>14150</c:v>
                      </c:pt>
                      <c:pt idx="12992">
                        <c:v>14151</c:v>
                      </c:pt>
                      <c:pt idx="12993">
                        <c:v>14152</c:v>
                      </c:pt>
                      <c:pt idx="12994">
                        <c:v>14153</c:v>
                      </c:pt>
                      <c:pt idx="12995">
                        <c:v>14154</c:v>
                      </c:pt>
                      <c:pt idx="12996">
                        <c:v>14155</c:v>
                      </c:pt>
                      <c:pt idx="12997">
                        <c:v>14156</c:v>
                      </c:pt>
                      <c:pt idx="12998">
                        <c:v>14157</c:v>
                      </c:pt>
                      <c:pt idx="12999">
                        <c:v>14158</c:v>
                      </c:pt>
                      <c:pt idx="13000">
                        <c:v>14159</c:v>
                      </c:pt>
                      <c:pt idx="13001">
                        <c:v>14160</c:v>
                      </c:pt>
                      <c:pt idx="13002">
                        <c:v>14161</c:v>
                      </c:pt>
                      <c:pt idx="13003">
                        <c:v>14162</c:v>
                      </c:pt>
                      <c:pt idx="13004">
                        <c:v>14163</c:v>
                      </c:pt>
                      <c:pt idx="13005">
                        <c:v>14164</c:v>
                      </c:pt>
                      <c:pt idx="13006">
                        <c:v>14165</c:v>
                      </c:pt>
                      <c:pt idx="13007">
                        <c:v>14166</c:v>
                      </c:pt>
                      <c:pt idx="13008">
                        <c:v>14167</c:v>
                      </c:pt>
                      <c:pt idx="13009">
                        <c:v>14168</c:v>
                      </c:pt>
                      <c:pt idx="13010">
                        <c:v>14169</c:v>
                      </c:pt>
                      <c:pt idx="13011">
                        <c:v>14170</c:v>
                      </c:pt>
                      <c:pt idx="13012">
                        <c:v>14171</c:v>
                      </c:pt>
                      <c:pt idx="13013">
                        <c:v>14172</c:v>
                      </c:pt>
                      <c:pt idx="13014">
                        <c:v>14173</c:v>
                      </c:pt>
                      <c:pt idx="13015">
                        <c:v>14174</c:v>
                      </c:pt>
                      <c:pt idx="13016">
                        <c:v>14175</c:v>
                      </c:pt>
                      <c:pt idx="13017">
                        <c:v>14176</c:v>
                      </c:pt>
                      <c:pt idx="13018">
                        <c:v>14178</c:v>
                      </c:pt>
                      <c:pt idx="13019">
                        <c:v>14179</c:v>
                      </c:pt>
                      <c:pt idx="13020">
                        <c:v>14180</c:v>
                      </c:pt>
                      <c:pt idx="13021">
                        <c:v>14181</c:v>
                      </c:pt>
                      <c:pt idx="13022">
                        <c:v>14182</c:v>
                      </c:pt>
                      <c:pt idx="13023">
                        <c:v>14184</c:v>
                      </c:pt>
                      <c:pt idx="13024">
                        <c:v>14185</c:v>
                      </c:pt>
                      <c:pt idx="13025">
                        <c:v>14187</c:v>
                      </c:pt>
                      <c:pt idx="13026">
                        <c:v>14188</c:v>
                      </c:pt>
                      <c:pt idx="13027">
                        <c:v>14189</c:v>
                      </c:pt>
                      <c:pt idx="13028">
                        <c:v>14191</c:v>
                      </c:pt>
                      <c:pt idx="13029">
                        <c:v>14192</c:v>
                      </c:pt>
                      <c:pt idx="13030">
                        <c:v>14193</c:v>
                      </c:pt>
                      <c:pt idx="13031">
                        <c:v>14194</c:v>
                      </c:pt>
                      <c:pt idx="13032">
                        <c:v>14196</c:v>
                      </c:pt>
                      <c:pt idx="13033">
                        <c:v>14197</c:v>
                      </c:pt>
                      <c:pt idx="13034">
                        <c:v>14198</c:v>
                      </c:pt>
                      <c:pt idx="13035">
                        <c:v>14199</c:v>
                      </c:pt>
                      <c:pt idx="13036">
                        <c:v>14199</c:v>
                      </c:pt>
                      <c:pt idx="13037">
                        <c:v>14200</c:v>
                      </c:pt>
                      <c:pt idx="13038">
                        <c:v>14200</c:v>
                      </c:pt>
                      <c:pt idx="13039">
                        <c:v>14201</c:v>
                      </c:pt>
                      <c:pt idx="13040">
                        <c:v>14202</c:v>
                      </c:pt>
                      <c:pt idx="13041">
                        <c:v>14203</c:v>
                      </c:pt>
                      <c:pt idx="13042">
                        <c:v>14204</c:v>
                      </c:pt>
                      <c:pt idx="13043">
                        <c:v>14205</c:v>
                      </c:pt>
                      <c:pt idx="13044">
                        <c:v>14206</c:v>
                      </c:pt>
                      <c:pt idx="13045">
                        <c:v>14207</c:v>
                      </c:pt>
                      <c:pt idx="13046">
                        <c:v>14208</c:v>
                      </c:pt>
                      <c:pt idx="13047">
                        <c:v>14209</c:v>
                      </c:pt>
                      <c:pt idx="13048">
                        <c:v>14210</c:v>
                      </c:pt>
                      <c:pt idx="13049">
                        <c:v>14211</c:v>
                      </c:pt>
                      <c:pt idx="13050">
                        <c:v>14212</c:v>
                      </c:pt>
                      <c:pt idx="13051">
                        <c:v>14213</c:v>
                      </c:pt>
                      <c:pt idx="13052">
                        <c:v>14214</c:v>
                      </c:pt>
                      <c:pt idx="13053">
                        <c:v>14215</c:v>
                      </c:pt>
                      <c:pt idx="13054">
                        <c:v>14216</c:v>
                      </c:pt>
                      <c:pt idx="13055">
                        <c:v>14217</c:v>
                      </c:pt>
                      <c:pt idx="13056">
                        <c:v>14218</c:v>
                      </c:pt>
                      <c:pt idx="13057">
                        <c:v>14219</c:v>
                      </c:pt>
                      <c:pt idx="13058">
                        <c:v>14220</c:v>
                      </c:pt>
                      <c:pt idx="13059">
                        <c:v>14221</c:v>
                      </c:pt>
                      <c:pt idx="13060">
                        <c:v>14222</c:v>
                      </c:pt>
                      <c:pt idx="13061">
                        <c:v>14223</c:v>
                      </c:pt>
                      <c:pt idx="13062">
                        <c:v>14224</c:v>
                      </c:pt>
                      <c:pt idx="13063">
                        <c:v>14225</c:v>
                      </c:pt>
                      <c:pt idx="13064">
                        <c:v>14226</c:v>
                      </c:pt>
                      <c:pt idx="13065">
                        <c:v>14227</c:v>
                      </c:pt>
                      <c:pt idx="13066">
                        <c:v>14228</c:v>
                      </c:pt>
                      <c:pt idx="13067">
                        <c:v>14229</c:v>
                      </c:pt>
                      <c:pt idx="13068">
                        <c:v>14230</c:v>
                      </c:pt>
                      <c:pt idx="13069">
                        <c:v>14231</c:v>
                      </c:pt>
                      <c:pt idx="13070">
                        <c:v>14233</c:v>
                      </c:pt>
                      <c:pt idx="13071">
                        <c:v>14234</c:v>
                      </c:pt>
                      <c:pt idx="13072">
                        <c:v>14234</c:v>
                      </c:pt>
                      <c:pt idx="13073">
                        <c:v>14235</c:v>
                      </c:pt>
                      <c:pt idx="13074">
                        <c:v>14236</c:v>
                      </c:pt>
                      <c:pt idx="13075">
                        <c:v>14236</c:v>
                      </c:pt>
                      <c:pt idx="13076">
                        <c:v>14237</c:v>
                      </c:pt>
                      <c:pt idx="13077">
                        <c:v>14238</c:v>
                      </c:pt>
                      <c:pt idx="13078">
                        <c:v>14239</c:v>
                      </c:pt>
                      <c:pt idx="13079">
                        <c:v>14240</c:v>
                      </c:pt>
                      <c:pt idx="13080">
                        <c:v>14241</c:v>
                      </c:pt>
                      <c:pt idx="13081">
                        <c:v>14242</c:v>
                      </c:pt>
                      <c:pt idx="13082">
                        <c:v>14243</c:v>
                      </c:pt>
                      <c:pt idx="13083">
                        <c:v>14244</c:v>
                      </c:pt>
                      <c:pt idx="13084">
                        <c:v>14245</c:v>
                      </c:pt>
                      <c:pt idx="13085">
                        <c:v>14246</c:v>
                      </c:pt>
                      <c:pt idx="13086">
                        <c:v>14247</c:v>
                      </c:pt>
                      <c:pt idx="13087">
                        <c:v>14248</c:v>
                      </c:pt>
                      <c:pt idx="13088">
                        <c:v>14249</c:v>
                      </c:pt>
                      <c:pt idx="13089">
                        <c:v>14250</c:v>
                      </c:pt>
                      <c:pt idx="13090">
                        <c:v>14251</c:v>
                      </c:pt>
                      <c:pt idx="13091">
                        <c:v>14252</c:v>
                      </c:pt>
                      <c:pt idx="13092">
                        <c:v>14253</c:v>
                      </c:pt>
                      <c:pt idx="13093">
                        <c:v>14254</c:v>
                      </c:pt>
                      <c:pt idx="13094">
                        <c:v>14255</c:v>
                      </c:pt>
                      <c:pt idx="13095">
                        <c:v>14257</c:v>
                      </c:pt>
                      <c:pt idx="13096">
                        <c:v>14258</c:v>
                      </c:pt>
                      <c:pt idx="13097">
                        <c:v>14259</c:v>
                      </c:pt>
                      <c:pt idx="13098">
                        <c:v>14260</c:v>
                      </c:pt>
                      <c:pt idx="13099">
                        <c:v>14261</c:v>
                      </c:pt>
                      <c:pt idx="13100">
                        <c:v>14262</c:v>
                      </c:pt>
                      <c:pt idx="13101">
                        <c:v>14263</c:v>
                      </c:pt>
                      <c:pt idx="13102">
                        <c:v>14264</c:v>
                      </c:pt>
                      <c:pt idx="13103">
                        <c:v>14265</c:v>
                      </c:pt>
                      <c:pt idx="13104">
                        <c:v>14266</c:v>
                      </c:pt>
                      <c:pt idx="13105">
                        <c:v>14267</c:v>
                      </c:pt>
                      <c:pt idx="13106">
                        <c:v>14269</c:v>
                      </c:pt>
                      <c:pt idx="13107">
                        <c:v>14270</c:v>
                      </c:pt>
                      <c:pt idx="13108">
                        <c:v>14271</c:v>
                      </c:pt>
                      <c:pt idx="13109">
                        <c:v>14272</c:v>
                      </c:pt>
                      <c:pt idx="13110">
                        <c:v>14272</c:v>
                      </c:pt>
                      <c:pt idx="13111">
                        <c:v>14273</c:v>
                      </c:pt>
                      <c:pt idx="13112">
                        <c:v>14273</c:v>
                      </c:pt>
                      <c:pt idx="13113">
                        <c:v>14274</c:v>
                      </c:pt>
                      <c:pt idx="13114">
                        <c:v>14275</c:v>
                      </c:pt>
                      <c:pt idx="13115">
                        <c:v>14276</c:v>
                      </c:pt>
                      <c:pt idx="13116">
                        <c:v>14277</c:v>
                      </c:pt>
                      <c:pt idx="13117">
                        <c:v>14278</c:v>
                      </c:pt>
                      <c:pt idx="13118">
                        <c:v>14279</c:v>
                      </c:pt>
                      <c:pt idx="13119">
                        <c:v>14280</c:v>
                      </c:pt>
                      <c:pt idx="13120">
                        <c:v>14281</c:v>
                      </c:pt>
                      <c:pt idx="13121">
                        <c:v>14282</c:v>
                      </c:pt>
                      <c:pt idx="13122">
                        <c:v>14283</c:v>
                      </c:pt>
                      <c:pt idx="13123">
                        <c:v>14284</c:v>
                      </c:pt>
                      <c:pt idx="13124">
                        <c:v>14285</c:v>
                      </c:pt>
                      <c:pt idx="13125">
                        <c:v>14286</c:v>
                      </c:pt>
                      <c:pt idx="13126">
                        <c:v>14287</c:v>
                      </c:pt>
                      <c:pt idx="13127">
                        <c:v>14288</c:v>
                      </c:pt>
                      <c:pt idx="13128">
                        <c:v>14289</c:v>
                      </c:pt>
                      <c:pt idx="13129">
                        <c:v>14290</c:v>
                      </c:pt>
                      <c:pt idx="13130">
                        <c:v>14291</c:v>
                      </c:pt>
                      <c:pt idx="13131">
                        <c:v>14292</c:v>
                      </c:pt>
                      <c:pt idx="13132">
                        <c:v>14293</c:v>
                      </c:pt>
                      <c:pt idx="13133">
                        <c:v>14294</c:v>
                      </c:pt>
                      <c:pt idx="13134">
                        <c:v>14295</c:v>
                      </c:pt>
                      <c:pt idx="13135">
                        <c:v>14296</c:v>
                      </c:pt>
                      <c:pt idx="13136">
                        <c:v>14297</c:v>
                      </c:pt>
                      <c:pt idx="13137">
                        <c:v>14298</c:v>
                      </c:pt>
                      <c:pt idx="13138">
                        <c:v>14299</c:v>
                      </c:pt>
                      <c:pt idx="13139">
                        <c:v>14300</c:v>
                      </c:pt>
                      <c:pt idx="13140">
                        <c:v>14304</c:v>
                      </c:pt>
                      <c:pt idx="13141">
                        <c:v>14305</c:v>
                      </c:pt>
                      <c:pt idx="13142">
                        <c:v>14306</c:v>
                      </c:pt>
                      <c:pt idx="13143">
                        <c:v>14307</c:v>
                      </c:pt>
                      <c:pt idx="13144">
                        <c:v>14308</c:v>
                      </c:pt>
                      <c:pt idx="13145">
                        <c:v>14309</c:v>
                      </c:pt>
                      <c:pt idx="13146">
                        <c:v>14310</c:v>
                      </c:pt>
                      <c:pt idx="13147">
                        <c:v>14311</c:v>
                      </c:pt>
                      <c:pt idx="13148">
                        <c:v>14312</c:v>
                      </c:pt>
                      <c:pt idx="13149">
                        <c:v>14314</c:v>
                      </c:pt>
                      <c:pt idx="13150">
                        <c:v>14315</c:v>
                      </c:pt>
                      <c:pt idx="13151">
                        <c:v>14316</c:v>
                      </c:pt>
                      <c:pt idx="13152">
                        <c:v>14317</c:v>
                      </c:pt>
                      <c:pt idx="13153">
                        <c:v>14318</c:v>
                      </c:pt>
                      <c:pt idx="13154">
                        <c:v>14319</c:v>
                      </c:pt>
                      <c:pt idx="13155">
                        <c:v>14320</c:v>
                      </c:pt>
                      <c:pt idx="13156">
                        <c:v>14320</c:v>
                      </c:pt>
                      <c:pt idx="13157">
                        <c:v>14321</c:v>
                      </c:pt>
                      <c:pt idx="13158">
                        <c:v>14321</c:v>
                      </c:pt>
                      <c:pt idx="13159">
                        <c:v>14322</c:v>
                      </c:pt>
                      <c:pt idx="13160">
                        <c:v>14323</c:v>
                      </c:pt>
                      <c:pt idx="13161">
                        <c:v>14324</c:v>
                      </c:pt>
                      <c:pt idx="13162">
                        <c:v>14325</c:v>
                      </c:pt>
                      <c:pt idx="13163">
                        <c:v>14326</c:v>
                      </c:pt>
                      <c:pt idx="13164">
                        <c:v>14327</c:v>
                      </c:pt>
                      <c:pt idx="13165">
                        <c:v>14328</c:v>
                      </c:pt>
                      <c:pt idx="13166">
                        <c:v>14329</c:v>
                      </c:pt>
                      <c:pt idx="13167">
                        <c:v>14330</c:v>
                      </c:pt>
                      <c:pt idx="13168">
                        <c:v>14331</c:v>
                      </c:pt>
                      <c:pt idx="13169">
                        <c:v>14332</c:v>
                      </c:pt>
                      <c:pt idx="13170">
                        <c:v>14333</c:v>
                      </c:pt>
                      <c:pt idx="13171">
                        <c:v>14334</c:v>
                      </c:pt>
                      <c:pt idx="13172">
                        <c:v>14335</c:v>
                      </c:pt>
                      <c:pt idx="13173">
                        <c:v>14336</c:v>
                      </c:pt>
                      <c:pt idx="13174">
                        <c:v>14337</c:v>
                      </c:pt>
                      <c:pt idx="13175">
                        <c:v>14338</c:v>
                      </c:pt>
                      <c:pt idx="13176">
                        <c:v>14339</c:v>
                      </c:pt>
                      <c:pt idx="13177">
                        <c:v>14340</c:v>
                      </c:pt>
                      <c:pt idx="13178">
                        <c:v>14341</c:v>
                      </c:pt>
                      <c:pt idx="13179">
                        <c:v>14342</c:v>
                      </c:pt>
                      <c:pt idx="13180">
                        <c:v>14343</c:v>
                      </c:pt>
                      <c:pt idx="13181">
                        <c:v>14344</c:v>
                      </c:pt>
                      <c:pt idx="13182">
                        <c:v>14345</c:v>
                      </c:pt>
                      <c:pt idx="13183">
                        <c:v>14346</c:v>
                      </c:pt>
                      <c:pt idx="13184">
                        <c:v>14347</c:v>
                      </c:pt>
                      <c:pt idx="13185">
                        <c:v>14348</c:v>
                      </c:pt>
                      <c:pt idx="13186">
                        <c:v>14349</c:v>
                      </c:pt>
                      <c:pt idx="13187">
                        <c:v>14350</c:v>
                      </c:pt>
                      <c:pt idx="13188">
                        <c:v>14351</c:v>
                      </c:pt>
                      <c:pt idx="13189">
                        <c:v>14352</c:v>
                      </c:pt>
                      <c:pt idx="13190">
                        <c:v>14354</c:v>
                      </c:pt>
                      <c:pt idx="13191">
                        <c:v>14354</c:v>
                      </c:pt>
                      <c:pt idx="13192">
                        <c:v>14355</c:v>
                      </c:pt>
                      <c:pt idx="13193">
                        <c:v>14355</c:v>
                      </c:pt>
                      <c:pt idx="13194">
                        <c:v>14356</c:v>
                      </c:pt>
                      <c:pt idx="13195">
                        <c:v>14357</c:v>
                      </c:pt>
                      <c:pt idx="13196">
                        <c:v>14358</c:v>
                      </c:pt>
                      <c:pt idx="13197">
                        <c:v>14359</c:v>
                      </c:pt>
                      <c:pt idx="13198">
                        <c:v>14360</c:v>
                      </c:pt>
                      <c:pt idx="13199">
                        <c:v>14361</c:v>
                      </c:pt>
                      <c:pt idx="13200">
                        <c:v>14362</c:v>
                      </c:pt>
                      <c:pt idx="13201">
                        <c:v>14363</c:v>
                      </c:pt>
                      <c:pt idx="13202">
                        <c:v>14364</c:v>
                      </c:pt>
                      <c:pt idx="13203">
                        <c:v>14365</c:v>
                      </c:pt>
                      <c:pt idx="13204">
                        <c:v>14366</c:v>
                      </c:pt>
                      <c:pt idx="13205">
                        <c:v>14367</c:v>
                      </c:pt>
                      <c:pt idx="13206">
                        <c:v>14368</c:v>
                      </c:pt>
                      <c:pt idx="13207">
                        <c:v>14369</c:v>
                      </c:pt>
                      <c:pt idx="13208">
                        <c:v>14370</c:v>
                      </c:pt>
                      <c:pt idx="13209">
                        <c:v>14370</c:v>
                      </c:pt>
                      <c:pt idx="13210">
                        <c:v>14371</c:v>
                      </c:pt>
                      <c:pt idx="13211">
                        <c:v>14371</c:v>
                      </c:pt>
                      <c:pt idx="13212">
                        <c:v>14372</c:v>
                      </c:pt>
                      <c:pt idx="13213">
                        <c:v>14373</c:v>
                      </c:pt>
                      <c:pt idx="13214">
                        <c:v>14374</c:v>
                      </c:pt>
                      <c:pt idx="13215">
                        <c:v>14375</c:v>
                      </c:pt>
                      <c:pt idx="13216">
                        <c:v>14376</c:v>
                      </c:pt>
                      <c:pt idx="13217">
                        <c:v>14377</c:v>
                      </c:pt>
                      <c:pt idx="13218">
                        <c:v>14378</c:v>
                      </c:pt>
                      <c:pt idx="13219">
                        <c:v>14379</c:v>
                      </c:pt>
                      <c:pt idx="13220">
                        <c:v>14380</c:v>
                      </c:pt>
                      <c:pt idx="13221">
                        <c:v>14381</c:v>
                      </c:pt>
                      <c:pt idx="13222">
                        <c:v>14382</c:v>
                      </c:pt>
                      <c:pt idx="13223">
                        <c:v>14383</c:v>
                      </c:pt>
                      <c:pt idx="13224">
                        <c:v>14384</c:v>
                      </c:pt>
                      <c:pt idx="13225">
                        <c:v>14385</c:v>
                      </c:pt>
                      <c:pt idx="13226">
                        <c:v>14386</c:v>
                      </c:pt>
                      <c:pt idx="13227">
                        <c:v>14388</c:v>
                      </c:pt>
                      <c:pt idx="13228">
                        <c:v>14389</c:v>
                      </c:pt>
                      <c:pt idx="13229">
                        <c:v>14389</c:v>
                      </c:pt>
                      <c:pt idx="13230">
                        <c:v>14390</c:v>
                      </c:pt>
                      <c:pt idx="13231">
                        <c:v>14390</c:v>
                      </c:pt>
                      <c:pt idx="13232">
                        <c:v>14391</c:v>
                      </c:pt>
                      <c:pt idx="13233">
                        <c:v>14392</c:v>
                      </c:pt>
                      <c:pt idx="13234">
                        <c:v>14393</c:v>
                      </c:pt>
                      <c:pt idx="13235">
                        <c:v>14394</c:v>
                      </c:pt>
                      <c:pt idx="13236">
                        <c:v>14395</c:v>
                      </c:pt>
                      <c:pt idx="13237">
                        <c:v>14396</c:v>
                      </c:pt>
                      <c:pt idx="13238">
                        <c:v>14397</c:v>
                      </c:pt>
                      <c:pt idx="13239">
                        <c:v>14398</c:v>
                      </c:pt>
                      <c:pt idx="13240">
                        <c:v>14399</c:v>
                      </c:pt>
                      <c:pt idx="13241">
                        <c:v>14400</c:v>
                      </c:pt>
                      <c:pt idx="13242">
                        <c:v>14401</c:v>
                      </c:pt>
                      <c:pt idx="13243">
                        <c:v>14402</c:v>
                      </c:pt>
                      <c:pt idx="13244">
                        <c:v>14403</c:v>
                      </c:pt>
                      <c:pt idx="13245">
                        <c:v>14404</c:v>
                      </c:pt>
                      <c:pt idx="13246">
                        <c:v>14405</c:v>
                      </c:pt>
                      <c:pt idx="13247">
                        <c:v>14406</c:v>
                      </c:pt>
                      <c:pt idx="13248">
                        <c:v>14407</c:v>
                      </c:pt>
                      <c:pt idx="13249">
                        <c:v>14408</c:v>
                      </c:pt>
                      <c:pt idx="13250">
                        <c:v>14409</c:v>
                      </c:pt>
                      <c:pt idx="13251">
                        <c:v>14410</c:v>
                      </c:pt>
                      <c:pt idx="13252">
                        <c:v>14411</c:v>
                      </c:pt>
                      <c:pt idx="13253">
                        <c:v>14412</c:v>
                      </c:pt>
                      <c:pt idx="13254">
                        <c:v>14413</c:v>
                      </c:pt>
                      <c:pt idx="13255">
                        <c:v>14414</c:v>
                      </c:pt>
                      <c:pt idx="13256">
                        <c:v>14415</c:v>
                      </c:pt>
                      <c:pt idx="13257">
                        <c:v>14416</c:v>
                      </c:pt>
                      <c:pt idx="13258">
                        <c:v>14417</c:v>
                      </c:pt>
                      <c:pt idx="13259">
                        <c:v>14418</c:v>
                      </c:pt>
                      <c:pt idx="13260">
                        <c:v>14419</c:v>
                      </c:pt>
                      <c:pt idx="13261">
                        <c:v>14420</c:v>
                      </c:pt>
                      <c:pt idx="13262">
                        <c:v>14422</c:v>
                      </c:pt>
                      <c:pt idx="13263">
                        <c:v>14423</c:v>
                      </c:pt>
                      <c:pt idx="13264">
                        <c:v>14423</c:v>
                      </c:pt>
                      <c:pt idx="13265">
                        <c:v>14424</c:v>
                      </c:pt>
                      <c:pt idx="13266">
                        <c:v>14425</c:v>
                      </c:pt>
                      <c:pt idx="13267">
                        <c:v>14425</c:v>
                      </c:pt>
                      <c:pt idx="13268">
                        <c:v>14426</c:v>
                      </c:pt>
                      <c:pt idx="13269">
                        <c:v>14427</c:v>
                      </c:pt>
                      <c:pt idx="13270">
                        <c:v>14428</c:v>
                      </c:pt>
                      <c:pt idx="13271">
                        <c:v>14429</c:v>
                      </c:pt>
                      <c:pt idx="13272">
                        <c:v>14430</c:v>
                      </c:pt>
                      <c:pt idx="13273">
                        <c:v>14431</c:v>
                      </c:pt>
                      <c:pt idx="13274">
                        <c:v>14432</c:v>
                      </c:pt>
                      <c:pt idx="13275">
                        <c:v>14433</c:v>
                      </c:pt>
                      <c:pt idx="13276">
                        <c:v>14434</c:v>
                      </c:pt>
                      <c:pt idx="13277">
                        <c:v>14435</c:v>
                      </c:pt>
                      <c:pt idx="13278">
                        <c:v>14436</c:v>
                      </c:pt>
                      <c:pt idx="13279">
                        <c:v>14437</c:v>
                      </c:pt>
                      <c:pt idx="13280">
                        <c:v>14438</c:v>
                      </c:pt>
                      <c:pt idx="13281">
                        <c:v>14439</c:v>
                      </c:pt>
                      <c:pt idx="13282">
                        <c:v>14440</c:v>
                      </c:pt>
                      <c:pt idx="13283">
                        <c:v>14441</c:v>
                      </c:pt>
                      <c:pt idx="13284">
                        <c:v>14442</c:v>
                      </c:pt>
                      <c:pt idx="13285">
                        <c:v>14443</c:v>
                      </c:pt>
                      <c:pt idx="13286">
                        <c:v>14444</c:v>
                      </c:pt>
                      <c:pt idx="13287">
                        <c:v>14445</c:v>
                      </c:pt>
                      <c:pt idx="13288">
                        <c:v>14446</c:v>
                      </c:pt>
                      <c:pt idx="13289">
                        <c:v>14447</c:v>
                      </c:pt>
                      <c:pt idx="13290">
                        <c:v>14448</c:v>
                      </c:pt>
                      <c:pt idx="13291">
                        <c:v>14449</c:v>
                      </c:pt>
                      <c:pt idx="13292">
                        <c:v>14450</c:v>
                      </c:pt>
                      <c:pt idx="13293">
                        <c:v>14451</c:v>
                      </c:pt>
                      <c:pt idx="13294">
                        <c:v>14452</c:v>
                      </c:pt>
                      <c:pt idx="13295">
                        <c:v>14453</c:v>
                      </c:pt>
                      <c:pt idx="13296">
                        <c:v>14454</c:v>
                      </c:pt>
                      <c:pt idx="13297">
                        <c:v>14455</c:v>
                      </c:pt>
                      <c:pt idx="13298">
                        <c:v>14456</c:v>
                      </c:pt>
                      <c:pt idx="13299">
                        <c:v>14457</c:v>
                      </c:pt>
                      <c:pt idx="13300">
                        <c:v>14459</c:v>
                      </c:pt>
                      <c:pt idx="13301">
                        <c:v>14460</c:v>
                      </c:pt>
                      <c:pt idx="13302">
                        <c:v>14461</c:v>
                      </c:pt>
                      <c:pt idx="13303">
                        <c:v>14462</c:v>
                      </c:pt>
                      <c:pt idx="13304">
                        <c:v>14464</c:v>
                      </c:pt>
                      <c:pt idx="13305">
                        <c:v>14465</c:v>
                      </c:pt>
                      <c:pt idx="13306">
                        <c:v>14466</c:v>
                      </c:pt>
                      <c:pt idx="13307">
                        <c:v>14466</c:v>
                      </c:pt>
                      <c:pt idx="13308">
                        <c:v>14467</c:v>
                      </c:pt>
                      <c:pt idx="13309">
                        <c:v>14467</c:v>
                      </c:pt>
                      <c:pt idx="13310">
                        <c:v>14468</c:v>
                      </c:pt>
                      <c:pt idx="13311">
                        <c:v>14469</c:v>
                      </c:pt>
                      <c:pt idx="13312">
                        <c:v>14470</c:v>
                      </c:pt>
                      <c:pt idx="13313">
                        <c:v>14471</c:v>
                      </c:pt>
                      <c:pt idx="13314">
                        <c:v>14472</c:v>
                      </c:pt>
                      <c:pt idx="13315">
                        <c:v>14473</c:v>
                      </c:pt>
                      <c:pt idx="13316">
                        <c:v>14474</c:v>
                      </c:pt>
                      <c:pt idx="13317">
                        <c:v>14475</c:v>
                      </c:pt>
                      <c:pt idx="13318">
                        <c:v>14476</c:v>
                      </c:pt>
                      <c:pt idx="13319">
                        <c:v>14477</c:v>
                      </c:pt>
                      <c:pt idx="13320">
                        <c:v>14478</c:v>
                      </c:pt>
                      <c:pt idx="13321">
                        <c:v>14479</c:v>
                      </c:pt>
                      <c:pt idx="13322">
                        <c:v>14480</c:v>
                      </c:pt>
                      <c:pt idx="13323">
                        <c:v>14481</c:v>
                      </c:pt>
                      <c:pt idx="13324">
                        <c:v>14482</c:v>
                      </c:pt>
                      <c:pt idx="13325">
                        <c:v>14483</c:v>
                      </c:pt>
                      <c:pt idx="13326">
                        <c:v>14484</c:v>
                      </c:pt>
                      <c:pt idx="13327">
                        <c:v>14485</c:v>
                      </c:pt>
                      <c:pt idx="13328">
                        <c:v>14486</c:v>
                      </c:pt>
                      <c:pt idx="13329">
                        <c:v>14487</c:v>
                      </c:pt>
                      <c:pt idx="13330">
                        <c:v>14488</c:v>
                      </c:pt>
                      <c:pt idx="13331">
                        <c:v>14489</c:v>
                      </c:pt>
                      <c:pt idx="13332">
                        <c:v>14490</c:v>
                      </c:pt>
                      <c:pt idx="13333">
                        <c:v>14491</c:v>
                      </c:pt>
                      <c:pt idx="13334">
                        <c:v>14492</c:v>
                      </c:pt>
                      <c:pt idx="13335">
                        <c:v>14493</c:v>
                      </c:pt>
                      <c:pt idx="13336">
                        <c:v>14494</c:v>
                      </c:pt>
                      <c:pt idx="13337">
                        <c:v>14495</c:v>
                      </c:pt>
                      <c:pt idx="13338">
                        <c:v>14496</c:v>
                      </c:pt>
                      <c:pt idx="13339">
                        <c:v>14497</c:v>
                      </c:pt>
                      <c:pt idx="13340">
                        <c:v>14498</c:v>
                      </c:pt>
                      <c:pt idx="13341">
                        <c:v>14499</c:v>
                      </c:pt>
                      <c:pt idx="13342">
                        <c:v>14500</c:v>
                      </c:pt>
                      <c:pt idx="13343">
                        <c:v>14501</c:v>
                      </c:pt>
                      <c:pt idx="13344">
                        <c:v>14502</c:v>
                      </c:pt>
                      <c:pt idx="13345">
                        <c:v>14503</c:v>
                      </c:pt>
                      <c:pt idx="13346">
                        <c:v>14504</c:v>
                      </c:pt>
                      <c:pt idx="13347">
                        <c:v>14506</c:v>
                      </c:pt>
                      <c:pt idx="13348">
                        <c:v>14507</c:v>
                      </c:pt>
                      <c:pt idx="13349">
                        <c:v>14509</c:v>
                      </c:pt>
                      <c:pt idx="13350">
                        <c:v>14511</c:v>
                      </c:pt>
                      <c:pt idx="13351">
                        <c:v>14511</c:v>
                      </c:pt>
                      <c:pt idx="13352">
                        <c:v>14512</c:v>
                      </c:pt>
                      <c:pt idx="13353">
                        <c:v>14512</c:v>
                      </c:pt>
                      <c:pt idx="13354">
                        <c:v>14513</c:v>
                      </c:pt>
                      <c:pt idx="13355">
                        <c:v>14514</c:v>
                      </c:pt>
                      <c:pt idx="13356">
                        <c:v>14515</c:v>
                      </c:pt>
                      <c:pt idx="13357">
                        <c:v>14516</c:v>
                      </c:pt>
                      <c:pt idx="13358">
                        <c:v>14517</c:v>
                      </c:pt>
                      <c:pt idx="13359">
                        <c:v>14518</c:v>
                      </c:pt>
                      <c:pt idx="13360">
                        <c:v>14519</c:v>
                      </c:pt>
                      <c:pt idx="13361">
                        <c:v>14520</c:v>
                      </c:pt>
                      <c:pt idx="13362">
                        <c:v>14521</c:v>
                      </c:pt>
                      <c:pt idx="13363">
                        <c:v>14522</c:v>
                      </c:pt>
                      <c:pt idx="13364">
                        <c:v>14523</c:v>
                      </c:pt>
                      <c:pt idx="13365">
                        <c:v>14524</c:v>
                      </c:pt>
                      <c:pt idx="13366">
                        <c:v>14525</c:v>
                      </c:pt>
                      <c:pt idx="13367">
                        <c:v>14526</c:v>
                      </c:pt>
                      <c:pt idx="13368">
                        <c:v>14527</c:v>
                      </c:pt>
                      <c:pt idx="13369">
                        <c:v>14528</c:v>
                      </c:pt>
                      <c:pt idx="13370">
                        <c:v>14529</c:v>
                      </c:pt>
                      <c:pt idx="13371">
                        <c:v>14530</c:v>
                      </c:pt>
                      <c:pt idx="13372">
                        <c:v>14531</c:v>
                      </c:pt>
                      <c:pt idx="13373">
                        <c:v>14532</c:v>
                      </c:pt>
                      <c:pt idx="13374">
                        <c:v>14533</c:v>
                      </c:pt>
                      <c:pt idx="13375">
                        <c:v>14534</c:v>
                      </c:pt>
                      <c:pt idx="13376">
                        <c:v>14535</c:v>
                      </c:pt>
                      <c:pt idx="13377">
                        <c:v>14536</c:v>
                      </c:pt>
                      <c:pt idx="13378">
                        <c:v>14537</c:v>
                      </c:pt>
                      <c:pt idx="13379">
                        <c:v>14538</c:v>
                      </c:pt>
                      <c:pt idx="13380">
                        <c:v>14539</c:v>
                      </c:pt>
                      <c:pt idx="13381">
                        <c:v>14540</c:v>
                      </c:pt>
                      <c:pt idx="13382">
                        <c:v>14541</c:v>
                      </c:pt>
                      <c:pt idx="13383">
                        <c:v>14543</c:v>
                      </c:pt>
                      <c:pt idx="13384">
                        <c:v>14544</c:v>
                      </c:pt>
                      <c:pt idx="13385">
                        <c:v>14546</c:v>
                      </c:pt>
                      <c:pt idx="13386">
                        <c:v>14547</c:v>
                      </c:pt>
                      <c:pt idx="13387">
                        <c:v>14548</c:v>
                      </c:pt>
                      <c:pt idx="13388">
                        <c:v>14549</c:v>
                      </c:pt>
                      <c:pt idx="13389">
                        <c:v>14552</c:v>
                      </c:pt>
                      <c:pt idx="13390">
                        <c:v>14553</c:v>
                      </c:pt>
                      <c:pt idx="13391">
                        <c:v>14554</c:v>
                      </c:pt>
                      <c:pt idx="13392">
                        <c:v>14555</c:v>
                      </c:pt>
                      <c:pt idx="13393">
                        <c:v>14556</c:v>
                      </c:pt>
                      <c:pt idx="13394">
                        <c:v>14557</c:v>
                      </c:pt>
                      <c:pt idx="13395">
                        <c:v>14558</c:v>
                      </c:pt>
                      <c:pt idx="13396">
                        <c:v>14559</c:v>
                      </c:pt>
                      <c:pt idx="13397">
                        <c:v>14560</c:v>
                      </c:pt>
                      <c:pt idx="13398">
                        <c:v>14561</c:v>
                      </c:pt>
                      <c:pt idx="13399">
                        <c:v>14561</c:v>
                      </c:pt>
                      <c:pt idx="13400">
                        <c:v>14562</c:v>
                      </c:pt>
                      <c:pt idx="13401">
                        <c:v>14562</c:v>
                      </c:pt>
                      <c:pt idx="13402">
                        <c:v>14563</c:v>
                      </c:pt>
                      <c:pt idx="13403">
                        <c:v>14564</c:v>
                      </c:pt>
                      <c:pt idx="13404">
                        <c:v>14565</c:v>
                      </c:pt>
                      <c:pt idx="13405">
                        <c:v>14566</c:v>
                      </c:pt>
                      <c:pt idx="13406">
                        <c:v>14567</c:v>
                      </c:pt>
                      <c:pt idx="13407">
                        <c:v>14568</c:v>
                      </c:pt>
                      <c:pt idx="13408">
                        <c:v>14569</c:v>
                      </c:pt>
                      <c:pt idx="13409">
                        <c:v>14570</c:v>
                      </c:pt>
                      <c:pt idx="13410">
                        <c:v>14571</c:v>
                      </c:pt>
                      <c:pt idx="13411">
                        <c:v>14572</c:v>
                      </c:pt>
                      <c:pt idx="13412">
                        <c:v>14573</c:v>
                      </c:pt>
                      <c:pt idx="13413">
                        <c:v>14574</c:v>
                      </c:pt>
                      <c:pt idx="13414">
                        <c:v>14575</c:v>
                      </c:pt>
                      <c:pt idx="13415">
                        <c:v>14576</c:v>
                      </c:pt>
                      <c:pt idx="13416">
                        <c:v>14577</c:v>
                      </c:pt>
                      <c:pt idx="13417">
                        <c:v>14578</c:v>
                      </c:pt>
                      <c:pt idx="13418">
                        <c:v>14579</c:v>
                      </c:pt>
                      <c:pt idx="13419">
                        <c:v>14580</c:v>
                      </c:pt>
                      <c:pt idx="13420">
                        <c:v>14581</c:v>
                      </c:pt>
                      <c:pt idx="13421">
                        <c:v>14582</c:v>
                      </c:pt>
                      <c:pt idx="13422">
                        <c:v>14583</c:v>
                      </c:pt>
                      <c:pt idx="13423">
                        <c:v>14584</c:v>
                      </c:pt>
                      <c:pt idx="13424">
                        <c:v>14585</c:v>
                      </c:pt>
                      <c:pt idx="13425">
                        <c:v>14586</c:v>
                      </c:pt>
                      <c:pt idx="13426">
                        <c:v>14588</c:v>
                      </c:pt>
                      <c:pt idx="13427">
                        <c:v>14589</c:v>
                      </c:pt>
                      <c:pt idx="13428">
                        <c:v>14590</c:v>
                      </c:pt>
                      <c:pt idx="13429">
                        <c:v>14591</c:v>
                      </c:pt>
                      <c:pt idx="13430">
                        <c:v>14593</c:v>
                      </c:pt>
                      <c:pt idx="13431">
                        <c:v>14593</c:v>
                      </c:pt>
                      <c:pt idx="13432">
                        <c:v>14594</c:v>
                      </c:pt>
                      <c:pt idx="13433">
                        <c:v>14594</c:v>
                      </c:pt>
                      <c:pt idx="13434">
                        <c:v>14595</c:v>
                      </c:pt>
                      <c:pt idx="13435">
                        <c:v>14596</c:v>
                      </c:pt>
                      <c:pt idx="13436">
                        <c:v>14597</c:v>
                      </c:pt>
                      <c:pt idx="13437">
                        <c:v>14598</c:v>
                      </c:pt>
                      <c:pt idx="13438">
                        <c:v>14599</c:v>
                      </c:pt>
                      <c:pt idx="13439">
                        <c:v>14600</c:v>
                      </c:pt>
                      <c:pt idx="13440">
                        <c:v>14601</c:v>
                      </c:pt>
                      <c:pt idx="13441">
                        <c:v>14602</c:v>
                      </c:pt>
                      <c:pt idx="13442">
                        <c:v>14603</c:v>
                      </c:pt>
                      <c:pt idx="13443">
                        <c:v>14604</c:v>
                      </c:pt>
                      <c:pt idx="13444">
                        <c:v>14605</c:v>
                      </c:pt>
                      <c:pt idx="13445">
                        <c:v>14606</c:v>
                      </c:pt>
                      <c:pt idx="13446">
                        <c:v>14607</c:v>
                      </c:pt>
                      <c:pt idx="13447">
                        <c:v>14608</c:v>
                      </c:pt>
                      <c:pt idx="13448">
                        <c:v>14609</c:v>
                      </c:pt>
                      <c:pt idx="13449">
                        <c:v>14610</c:v>
                      </c:pt>
                      <c:pt idx="13450">
                        <c:v>14611</c:v>
                      </c:pt>
                      <c:pt idx="13451">
                        <c:v>14612</c:v>
                      </c:pt>
                      <c:pt idx="13452">
                        <c:v>14613</c:v>
                      </c:pt>
                      <c:pt idx="13453">
                        <c:v>14614</c:v>
                      </c:pt>
                      <c:pt idx="13454">
                        <c:v>14615</c:v>
                      </c:pt>
                      <c:pt idx="13455">
                        <c:v>14616</c:v>
                      </c:pt>
                      <c:pt idx="13456">
                        <c:v>14617</c:v>
                      </c:pt>
                      <c:pt idx="13457">
                        <c:v>14618</c:v>
                      </c:pt>
                      <c:pt idx="13458">
                        <c:v>14619</c:v>
                      </c:pt>
                      <c:pt idx="13459">
                        <c:v>14620</c:v>
                      </c:pt>
                      <c:pt idx="13460">
                        <c:v>14621</c:v>
                      </c:pt>
                      <c:pt idx="13461">
                        <c:v>14622</c:v>
                      </c:pt>
                      <c:pt idx="13462">
                        <c:v>14623</c:v>
                      </c:pt>
                      <c:pt idx="13463">
                        <c:v>14624</c:v>
                      </c:pt>
                      <c:pt idx="13464">
                        <c:v>14625</c:v>
                      </c:pt>
                      <c:pt idx="13465">
                        <c:v>14626</c:v>
                      </c:pt>
                      <c:pt idx="13466">
                        <c:v>14627</c:v>
                      </c:pt>
                      <c:pt idx="13467">
                        <c:v>14628</c:v>
                      </c:pt>
                      <c:pt idx="13468">
                        <c:v>14628</c:v>
                      </c:pt>
                      <c:pt idx="13469">
                        <c:v>14629</c:v>
                      </c:pt>
                      <c:pt idx="13470">
                        <c:v>14630</c:v>
                      </c:pt>
                      <c:pt idx="13471">
                        <c:v>14630</c:v>
                      </c:pt>
                      <c:pt idx="13472">
                        <c:v>14631</c:v>
                      </c:pt>
                      <c:pt idx="13473">
                        <c:v>14632</c:v>
                      </c:pt>
                      <c:pt idx="13474">
                        <c:v>14633</c:v>
                      </c:pt>
                      <c:pt idx="13475">
                        <c:v>14634</c:v>
                      </c:pt>
                      <c:pt idx="13476">
                        <c:v>14635</c:v>
                      </c:pt>
                      <c:pt idx="13477">
                        <c:v>14636</c:v>
                      </c:pt>
                      <c:pt idx="13478">
                        <c:v>14637</c:v>
                      </c:pt>
                      <c:pt idx="13479">
                        <c:v>14638</c:v>
                      </c:pt>
                      <c:pt idx="13480">
                        <c:v>14639</c:v>
                      </c:pt>
                      <c:pt idx="13481">
                        <c:v>14640</c:v>
                      </c:pt>
                      <c:pt idx="13482">
                        <c:v>14641</c:v>
                      </c:pt>
                      <c:pt idx="13483">
                        <c:v>14642</c:v>
                      </c:pt>
                      <c:pt idx="13484">
                        <c:v>14643</c:v>
                      </c:pt>
                      <c:pt idx="13485">
                        <c:v>14644</c:v>
                      </c:pt>
                      <c:pt idx="13486">
                        <c:v>14645</c:v>
                      </c:pt>
                      <c:pt idx="13487">
                        <c:v>14646</c:v>
                      </c:pt>
                      <c:pt idx="13488">
                        <c:v>14647</c:v>
                      </c:pt>
                      <c:pt idx="13489">
                        <c:v>14648</c:v>
                      </c:pt>
                      <c:pt idx="13490">
                        <c:v>14649</c:v>
                      </c:pt>
                      <c:pt idx="13491">
                        <c:v>14650</c:v>
                      </c:pt>
                      <c:pt idx="13492">
                        <c:v>14651</c:v>
                      </c:pt>
                      <c:pt idx="13493">
                        <c:v>14652</c:v>
                      </c:pt>
                      <c:pt idx="13494">
                        <c:v>14653</c:v>
                      </c:pt>
                      <c:pt idx="13495">
                        <c:v>14654</c:v>
                      </c:pt>
                      <c:pt idx="13496">
                        <c:v>14655</c:v>
                      </c:pt>
                      <c:pt idx="13497">
                        <c:v>14656</c:v>
                      </c:pt>
                      <c:pt idx="13498">
                        <c:v>14657</c:v>
                      </c:pt>
                      <c:pt idx="13499">
                        <c:v>14658</c:v>
                      </c:pt>
                      <c:pt idx="13500">
                        <c:v>14659</c:v>
                      </c:pt>
                      <c:pt idx="13501">
                        <c:v>14660</c:v>
                      </c:pt>
                      <c:pt idx="13502">
                        <c:v>14661</c:v>
                      </c:pt>
                      <c:pt idx="13503">
                        <c:v>14662</c:v>
                      </c:pt>
                      <c:pt idx="13504">
                        <c:v>14663</c:v>
                      </c:pt>
                      <c:pt idx="13505">
                        <c:v>14665</c:v>
                      </c:pt>
                      <c:pt idx="13506">
                        <c:v>14666</c:v>
                      </c:pt>
                      <c:pt idx="13507">
                        <c:v>14667</c:v>
                      </c:pt>
                      <c:pt idx="13508">
                        <c:v>14668</c:v>
                      </c:pt>
                      <c:pt idx="13509">
                        <c:v>14670</c:v>
                      </c:pt>
                      <c:pt idx="13510">
                        <c:v>14671</c:v>
                      </c:pt>
                      <c:pt idx="13511">
                        <c:v>14673</c:v>
                      </c:pt>
                      <c:pt idx="13512">
                        <c:v>14674</c:v>
                      </c:pt>
                      <c:pt idx="13513">
                        <c:v>14675</c:v>
                      </c:pt>
                      <c:pt idx="13514">
                        <c:v>14675</c:v>
                      </c:pt>
                      <c:pt idx="13515">
                        <c:v>14676</c:v>
                      </c:pt>
                      <c:pt idx="13516">
                        <c:v>14676</c:v>
                      </c:pt>
                      <c:pt idx="13517">
                        <c:v>14677</c:v>
                      </c:pt>
                      <c:pt idx="13518">
                        <c:v>14678</c:v>
                      </c:pt>
                      <c:pt idx="13519">
                        <c:v>14679</c:v>
                      </c:pt>
                      <c:pt idx="13520">
                        <c:v>14680</c:v>
                      </c:pt>
                      <c:pt idx="13521">
                        <c:v>14681</c:v>
                      </c:pt>
                      <c:pt idx="13522">
                        <c:v>14682</c:v>
                      </c:pt>
                      <c:pt idx="13523">
                        <c:v>14683</c:v>
                      </c:pt>
                      <c:pt idx="13524">
                        <c:v>14684</c:v>
                      </c:pt>
                      <c:pt idx="13525">
                        <c:v>14685</c:v>
                      </c:pt>
                      <c:pt idx="13526">
                        <c:v>14686</c:v>
                      </c:pt>
                      <c:pt idx="13527">
                        <c:v>14687</c:v>
                      </c:pt>
                      <c:pt idx="13528">
                        <c:v>14688</c:v>
                      </c:pt>
                      <c:pt idx="13529">
                        <c:v>14689</c:v>
                      </c:pt>
                      <c:pt idx="13530">
                        <c:v>14690</c:v>
                      </c:pt>
                      <c:pt idx="13531">
                        <c:v>14691</c:v>
                      </c:pt>
                      <c:pt idx="13532">
                        <c:v>14692</c:v>
                      </c:pt>
                      <c:pt idx="13533">
                        <c:v>14694</c:v>
                      </c:pt>
                      <c:pt idx="13534">
                        <c:v>14695</c:v>
                      </c:pt>
                      <c:pt idx="13535">
                        <c:v>14696</c:v>
                      </c:pt>
                      <c:pt idx="13536">
                        <c:v>14697</c:v>
                      </c:pt>
                      <c:pt idx="13537">
                        <c:v>14698</c:v>
                      </c:pt>
                      <c:pt idx="13538">
                        <c:v>14699</c:v>
                      </c:pt>
                      <c:pt idx="13539">
                        <c:v>14700</c:v>
                      </c:pt>
                      <c:pt idx="13540">
                        <c:v>14701</c:v>
                      </c:pt>
                      <c:pt idx="13541">
                        <c:v>14702</c:v>
                      </c:pt>
                      <c:pt idx="13542">
                        <c:v>14703</c:v>
                      </c:pt>
                      <c:pt idx="13543">
                        <c:v>14704</c:v>
                      </c:pt>
                      <c:pt idx="13544">
                        <c:v>14705</c:v>
                      </c:pt>
                      <c:pt idx="13545">
                        <c:v>14707</c:v>
                      </c:pt>
                      <c:pt idx="13546">
                        <c:v>14707</c:v>
                      </c:pt>
                      <c:pt idx="13547">
                        <c:v>14708</c:v>
                      </c:pt>
                      <c:pt idx="13548">
                        <c:v>14709</c:v>
                      </c:pt>
                      <c:pt idx="13549">
                        <c:v>14709</c:v>
                      </c:pt>
                      <c:pt idx="13550">
                        <c:v>14710</c:v>
                      </c:pt>
                      <c:pt idx="13551">
                        <c:v>14711</c:v>
                      </c:pt>
                      <c:pt idx="13552">
                        <c:v>14712</c:v>
                      </c:pt>
                      <c:pt idx="13553">
                        <c:v>14713</c:v>
                      </c:pt>
                      <c:pt idx="13554">
                        <c:v>14714</c:v>
                      </c:pt>
                      <c:pt idx="13555">
                        <c:v>14715</c:v>
                      </c:pt>
                      <c:pt idx="13556">
                        <c:v>14716</c:v>
                      </c:pt>
                      <c:pt idx="13557">
                        <c:v>14717</c:v>
                      </c:pt>
                      <c:pt idx="13558">
                        <c:v>14718</c:v>
                      </c:pt>
                      <c:pt idx="13559">
                        <c:v>14719</c:v>
                      </c:pt>
                      <c:pt idx="13560">
                        <c:v>14720</c:v>
                      </c:pt>
                      <c:pt idx="13561">
                        <c:v>14721</c:v>
                      </c:pt>
                      <c:pt idx="13562">
                        <c:v>14722</c:v>
                      </c:pt>
                      <c:pt idx="13563">
                        <c:v>14723</c:v>
                      </c:pt>
                      <c:pt idx="13564">
                        <c:v>14724</c:v>
                      </c:pt>
                      <c:pt idx="13565">
                        <c:v>14725</c:v>
                      </c:pt>
                      <c:pt idx="13566">
                        <c:v>14726</c:v>
                      </c:pt>
                      <c:pt idx="13567">
                        <c:v>14727</c:v>
                      </c:pt>
                      <c:pt idx="13568">
                        <c:v>14728</c:v>
                      </c:pt>
                      <c:pt idx="13569">
                        <c:v>14729</c:v>
                      </c:pt>
                      <c:pt idx="13570">
                        <c:v>14730</c:v>
                      </c:pt>
                      <c:pt idx="13571">
                        <c:v>14731</c:v>
                      </c:pt>
                      <c:pt idx="13572">
                        <c:v>14732</c:v>
                      </c:pt>
                      <c:pt idx="13573">
                        <c:v>14733</c:v>
                      </c:pt>
                      <c:pt idx="13574">
                        <c:v>14734</c:v>
                      </c:pt>
                      <c:pt idx="13575">
                        <c:v>14735</c:v>
                      </c:pt>
                      <c:pt idx="13576">
                        <c:v>14736</c:v>
                      </c:pt>
                      <c:pt idx="13577">
                        <c:v>14737</c:v>
                      </c:pt>
                      <c:pt idx="13578">
                        <c:v>14738</c:v>
                      </c:pt>
                      <c:pt idx="13579">
                        <c:v>14739</c:v>
                      </c:pt>
                      <c:pt idx="13580">
                        <c:v>14740</c:v>
                      </c:pt>
                      <c:pt idx="13581">
                        <c:v>14741</c:v>
                      </c:pt>
                      <c:pt idx="13582">
                        <c:v>14742</c:v>
                      </c:pt>
                      <c:pt idx="13583">
                        <c:v>14743</c:v>
                      </c:pt>
                      <c:pt idx="13584">
                        <c:v>14744</c:v>
                      </c:pt>
                      <c:pt idx="13585">
                        <c:v>14745</c:v>
                      </c:pt>
                      <c:pt idx="13586">
                        <c:v>14746</c:v>
                      </c:pt>
                      <c:pt idx="13587">
                        <c:v>14747</c:v>
                      </c:pt>
                      <c:pt idx="13588">
                        <c:v>14748</c:v>
                      </c:pt>
                      <c:pt idx="13589">
                        <c:v>14750</c:v>
                      </c:pt>
                      <c:pt idx="13590">
                        <c:v>14752</c:v>
                      </c:pt>
                      <c:pt idx="13591">
                        <c:v>14753</c:v>
                      </c:pt>
                      <c:pt idx="13592">
                        <c:v>14754</c:v>
                      </c:pt>
                      <c:pt idx="13593">
                        <c:v>14756</c:v>
                      </c:pt>
                      <c:pt idx="13594">
                        <c:v>14757</c:v>
                      </c:pt>
                      <c:pt idx="13595">
                        <c:v>14758</c:v>
                      </c:pt>
                      <c:pt idx="13596">
                        <c:v>14759</c:v>
                      </c:pt>
                      <c:pt idx="13597">
                        <c:v>14761</c:v>
                      </c:pt>
                      <c:pt idx="13598">
                        <c:v>14762</c:v>
                      </c:pt>
                      <c:pt idx="13599">
                        <c:v>14762</c:v>
                      </c:pt>
                      <c:pt idx="13600">
                        <c:v>14763</c:v>
                      </c:pt>
                      <c:pt idx="13601">
                        <c:v>14763</c:v>
                      </c:pt>
                      <c:pt idx="13602">
                        <c:v>14764</c:v>
                      </c:pt>
                      <c:pt idx="13603">
                        <c:v>14765</c:v>
                      </c:pt>
                      <c:pt idx="13604">
                        <c:v>14766</c:v>
                      </c:pt>
                      <c:pt idx="13605">
                        <c:v>14767</c:v>
                      </c:pt>
                      <c:pt idx="13606">
                        <c:v>14768</c:v>
                      </c:pt>
                      <c:pt idx="13607">
                        <c:v>14769</c:v>
                      </c:pt>
                      <c:pt idx="13608">
                        <c:v>14770</c:v>
                      </c:pt>
                      <c:pt idx="13609">
                        <c:v>14771</c:v>
                      </c:pt>
                      <c:pt idx="13610">
                        <c:v>14772</c:v>
                      </c:pt>
                      <c:pt idx="13611">
                        <c:v>14773</c:v>
                      </c:pt>
                      <c:pt idx="13612">
                        <c:v>14774</c:v>
                      </c:pt>
                      <c:pt idx="13613">
                        <c:v>14775</c:v>
                      </c:pt>
                      <c:pt idx="13614">
                        <c:v>14776</c:v>
                      </c:pt>
                      <c:pt idx="13615">
                        <c:v>14777</c:v>
                      </c:pt>
                      <c:pt idx="13616">
                        <c:v>14778</c:v>
                      </c:pt>
                      <c:pt idx="13617">
                        <c:v>14779</c:v>
                      </c:pt>
                      <c:pt idx="13618">
                        <c:v>14780</c:v>
                      </c:pt>
                      <c:pt idx="13619">
                        <c:v>14781</c:v>
                      </c:pt>
                      <c:pt idx="13620">
                        <c:v>14782</c:v>
                      </c:pt>
                      <c:pt idx="13621">
                        <c:v>14783</c:v>
                      </c:pt>
                      <c:pt idx="13622">
                        <c:v>14784</c:v>
                      </c:pt>
                      <c:pt idx="13623">
                        <c:v>14785</c:v>
                      </c:pt>
                      <c:pt idx="13624">
                        <c:v>14786</c:v>
                      </c:pt>
                      <c:pt idx="13625">
                        <c:v>14787</c:v>
                      </c:pt>
                      <c:pt idx="13626">
                        <c:v>14788</c:v>
                      </c:pt>
                      <c:pt idx="13627">
                        <c:v>14789</c:v>
                      </c:pt>
                      <c:pt idx="13628">
                        <c:v>14790</c:v>
                      </c:pt>
                      <c:pt idx="13629">
                        <c:v>14791</c:v>
                      </c:pt>
                      <c:pt idx="13630">
                        <c:v>14793</c:v>
                      </c:pt>
                      <c:pt idx="13631">
                        <c:v>14794</c:v>
                      </c:pt>
                      <c:pt idx="13632">
                        <c:v>14795</c:v>
                      </c:pt>
                      <c:pt idx="13633">
                        <c:v>14796</c:v>
                      </c:pt>
                      <c:pt idx="13634">
                        <c:v>14797</c:v>
                      </c:pt>
                      <c:pt idx="13635">
                        <c:v>14798</c:v>
                      </c:pt>
                      <c:pt idx="13636">
                        <c:v>14799</c:v>
                      </c:pt>
                      <c:pt idx="13637">
                        <c:v>14800</c:v>
                      </c:pt>
                      <c:pt idx="13638">
                        <c:v>14803</c:v>
                      </c:pt>
                      <c:pt idx="13639">
                        <c:v>14804</c:v>
                      </c:pt>
                      <c:pt idx="13640">
                        <c:v>14805</c:v>
                      </c:pt>
                      <c:pt idx="13641">
                        <c:v>14806</c:v>
                      </c:pt>
                      <c:pt idx="13642">
                        <c:v>14807</c:v>
                      </c:pt>
                      <c:pt idx="13643">
                        <c:v>14808</c:v>
                      </c:pt>
                      <c:pt idx="13644">
                        <c:v>14809</c:v>
                      </c:pt>
                      <c:pt idx="13645">
                        <c:v>14810</c:v>
                      </c:pt>
                      <c:pt idx="13646">
                        <c:v>14812</c:v>
                      </c:pt>
                      <c:pt idx="13647">
                        <c:v>14812</c:v>
                      </c:pt>
                      <c:pt idx="13648">
                        <c:v>14813</c:v>
                      </c:pt>
                      <c:pt idx="13649">
                        <c:v>14813</c:v>
                      </c:pt>
                      <c:pt idx="13650">
                        <c:v>14814</c:v>
                      </c:pt>
                      <c:pt idx="13651">
                        <c:v>14815</c:v>
                      </c:pt>
                      <c:pt idx="13652">
                        <c:v>14816</c:v>
                      </c:pt>
                      <c:pt idx="13653">
                        <c:v>14817</c:v>
                      </c:pt>
                      <c:pt idx="13654">
                        <c:v>14818</c:v>
                      </c:pt>
                      <c:pt idx="13655">
                        <c:v>14819</c:v>
                      </c:pt>
                      <c:pt idx="13656">
                        <c:v>14820</c:v>
                      </c:pt>
                      <c:pt idx="13657">
                        <c:v>14821</c:v>
                      </c:pt>
                      <c:pt idx="13658">
                        <c:v>14822</c:v>
                      </c:pt>
                      <c:pt idx="13659">
                        <c:v>14823</c:v>
                      </c:pt>
                      <c:pt idx="13660">
                        <c:v>14824</c:v>
                      </c:pt>
                      <c:pt idx="13661">
                        <c:v>14825</c:v>
                      </c:pt>
                      <c:pt idx="13662">
                        <c:v>14826</c:v>
                      </c:pt>
                      <c:pt idx="13663">
                        <c:v>14827</c:v>
                      </c:pt>
                      <c:pt idx="13664">
                        <c:v>14828</c:v>
                      </c:pt>
                      <c:pt idx="13665">
                        <c:v>14829</c:v>
                      </c:pt>
                      <c:pt idx="13666">
                        <c:v>14830</c:v>
                      </c:pt>
                      <c:pt idx="13667">
                        <c:v>14831</c:v>
                      </c:pt>
                      <c:pt idx="13668">
                        <c:v>14832</c:v>
                      </c:pt>
                      <c:pt idx="13669">
                        <c:v>14833</c:v>
                      </c:pt>
                      <c:pt idx="13670">
                        <c:v>14834</c:v>
                      </c:pt>
                      <c:pt idx="13671">
                        <c:v>14835</c:v>
                      </c:pt>
                      <c:pt idx="13672">
                        <c:v>14836</c:v>
                      </c:pt>
                      <c:pt idx="13673">
                        <c:v>14837</c:v>
                      </c:pt>
                      <c:pt idx="13674">
                        <c:v>14838</c:v>
                      </c:pt>
                      <c:pt idx="13675">
                        <c:v>14839</c:v>
                      </c:pt>
                      <c:pt idx="13676">
                        <c:v>14840</c:v>
                      </c:pt>
                      <c:pt idx="13677">
                        <c:v>14841</c:v>
                      </c:pt>
                      <c:pt idx="13678">
                        <c:v>14842</c:v>
                      </c:pt>
                      <c:pt idx="13679">
                        <c:v>14843</c:v>
                      </c:pt>
                      <c:pt idx="13680">
                        <c:v>14844</c:v>
                      </c:pt>
                      <c:pt idx="13681">
                        <c:v>14846</c:v>
                      </c:pt>
                      <c:pt idx="13682">
                        <c:v>14847</c:v>
                      </c:pt>
                      <c:pt idx="13683">
                        <c:v>14850</c:v>
                      </c:pt>
                      <c:pt idx="13684">
                        <c:v>14851</c:v>
                      </c:pt>
                      <c:pt idx="13685">
                        <c:v>14855</c:v>
                      </c:pt>
                      <c:pt idx="13686">
                        <c:v>14856</c:v>
                      </c:pt>
                      <c:pt idx="13687">
                        <c:v>14858</c:v>
                      </c:pt>
                      <c:pt idx="13688">
                        <c:v>14860</c:v>
                      </c:pt>
                      <c:pt idx="13689">
                        <c:v>14861</c:v>
                      </c:pt>
                      <c:pt idx="13690">
                        <c:v>14862</c:v>
                      </c:pt>
                      <c:pt idx="13691">
                        <c:v>14862</c:v>
                      </c:pt>
                      <c:pt idx="13692">
                        <c:v>14863</c:v>
                      </c:pt>
                      <c:pt idx="13693">
                        <c:v>14863</c:v>
                      </c:pt>
                      <c:pt idx="13694">
                        <c:v>14864</c:v>
                      </c:pt>
                      <c:pt idx="13695">
                        <c:v>14865</c:v>
                      </c:pt>
                      <c:pt idx="13696">
                        <c:v>14866</c:v>
                      </c:pt>
                      <c:pt idx="13697">
                        <c:v>14867</c:v>
                      </c:pt>
                      <c:pt idx="13698">
                        <c:v>14868</c:v>
                      </c:pt>
                      <c:pt idx="13699">
                        <c:v>14869</c:v>
                      </c:pt>
                      <c:pt idx="13700">
                        <c:v>14870</c:v>
                      </c:pt>
                      <c:pt idx="13701">
                        <c:v>14871</c:v>
                      </c:pt>
                      <c:pt idx="13702">
                        <c:v>14872</c:v>
                      </c:pt>
                      <c:pt idx="13703">
                        <c:v>14873</c:v>
                      </c:pt>
                      <c:pt idx="13704">
                        <c:v>14874</c:v>
                      </c:pt>
                      <c:pt idx="13705">
                        <c:v>14875</c:v>
                      </c:pt>
                      <c:pt idx="13706">
                        <c:v>14876</c:v>
                      </c:pt>
                      <c:pt idx="13707">
                        <c:v>14877</c:v>
                      </c:pt>
                      <c:pt idx="13708">
                        <c:v>14878</c:v>
                      </c:pt>
                      <c:pt idx="13709">
                        <c:v>14879</c:v>
                      </c:pt>
                      <c:pt idx="13710">
                        <c:v>14880</c:v>
                      </c:pt>
                      <c:pt idx="13711">
                        <c:v>14881</c:v>
                      </c:pt>
                      <c:pt idx="13712">
                        <c:v>14882</c:v>
                      </c:pt>
                      <c:pt idx="13713">
                        <c:v>14883</c:v>
                      </c:pt>
                      <c:pt idx="13714">
                        <c:v>14884</c:v>
                      </c:pt>
                      <c:pt idx="13715">
                        <c:v>14885</c:v>
                      </c:pt>
                      <c:pt idx="13716">
                        <c:v>14886</c:v>
                      </c:pt>
                      <c:pt idx="13717">
                        <c:v>14887</c:v>
                      </c:pt>
                      <c:pt idx="13718">
                        <c:v>14889</c:v>
                      </c:pt>
                      <c:pt idx="13719">
                        <c:v>14890</c:v>
                      </c:pt>
                      <c:pt idx="13720">
                        <c:v>14891</c:v>
                      </c:pt>
                      <c:pt idx="13721">
                        <c:v>14892</c:v>
                      </c:pt>
                      <c:pt idx="13722">
                        <c:v>14893</c:v>
                      </c:pt>
                      <c:pt idx="13723">
                        <c:v>14894</c:v>
                      </c:pt>
                      <c:pt idx="13724">
                        <c:v>14897</c:v>
                      </c:pt>
                      <c:pt idx="13725">
                        <c:v>14898</c:v>
                      </c:pt>
                      <c:pt idx="13726">
                        <c:v>14899</c:v>
                      </c:pt>
                      <c:pt idx="13727">
                        <c:v>14900</c:v>
                      </c:pt>
                      <c:pt idx="13728">
                        <c:v>14901</c:v>
                      </c:pt>
                      <c:pt idx="13729">
                        <c:v>14902</c:v>
                      </c:pt>
                      <c:pt idx="13730">
                        <c:v>14903</c:v>
                      </c:pt>
                      <c:pt idx="13731">
                        <c:v>14904</c:v>
                      </c:pt>
                      <c:pt idx="13732">
                        <c:v>14905</c:v>
                      </c:pt>
                      <c:pt idx="13733">
                        <c:v>14906</c:v>
                      </c:pt>
                      <c:pt idx="13734">
                        <c:v>14907</c:v>
                      </c:pt>
                      <c:pt idx="13735">
                        <c:v>14908</c:v>
                      </c:pt>
                      <c:pt idx="13736">
                        <c:v>14909</c:v>
                      </c:pt>
                      <c:pt idx="13737">
                        <c:v>14910</c:v>
                      </c:pt>
                      <c:pt idx="13738">
                        <c:v>14912</c:v>
                      </c:pt>
                      <c:pt idx="13739">
                        <c:v>14913</c:v>
                      </c:pt>
                      <c:pt idx="13740">
                        <c:v>14914</c:v>
                      </c:pt>
                      <c:pt idx="13741">
                        <c:v>14914</c:v>
                      </c:pt>
                      <c:pt idx="13742">
                        <c:v>14915</c:v>
                      </c:pt>
                      <c:pt idx="13743">
                        <c:v>14916</c:v>
                      </c:pt>
                      <c:pt idx="13744">
                        <c:v>14916</c:v>
                      </c:pt>
                      <c:pt idx="13745">
                        <c:v>14917</c:v>
                      </c:pt>
                      <c:pt idx="13746">
                        <c:v>14918</c:v>
                      </c:pt>
                      <c:pt idx="13747">
                        <c:v>14919</c:v>
                      </c:pt>
                      <c:pt idx="13748">
                        <c:v>14920</c:v>
                      </c:pt>
                      <c:pt idx="13749">
                        <c:v>14921</c:v>
                      </c:pt>
                      <c:pt idx="13750">
                        <c:v>14922</c:v>
                      </c:pt>
                      <c:pt idx="13751">
                        <c:v>14923</c:v>
                      </c:pt>
                      <c:pt idx="13752">
                        <c:v>14924</c:v>
                      </c:pt>
                      <c:pt idx="13753">
                        <c:v>14925</c:v>
                      </c:pt>
                      <c:pt idx="13754">
                        <c:v>14926</c:v>
                      </c:pt>
                      <c:pt idx="13755">
                        <c:v>14927</c:v>
                      </c:pt>
                      <c:pt idx="13756">
                        <c:v>14928</c:v>
                      </c:pt>
                      <c:pt idx="13757">
                        <c:v>14929</c:v>
                      </c:pt>
                      <c:pt idx="13758">
                        <c:v>14930</c:v>
                      </c:pt>
                      <c:pt idx="13759">
                        <c:v>14931</c:v>
                      </c:pt>
                      <c:pt idx="13760">
                        <c:v>14932</c:v>
                      </c:pt>
                      <c:pt idx="13761">
                        <c:v>14933</c:v>
                      </c:pt>
                      <c:pt idx="13762">
                        <c:v>14934</c:v>
                      </c:pt>
                      <c:pt idx="13763">
                        <c:v>14935</c:v>
                      </c:pt>
                      <c:pt idx="13764">
                        <c:v>14936</c:v>
                      </c:pt>
                      <c:pt idx="13765">
                        <c:v>14937</c:v>
                      </c:pt>
                      <c:pt idx="13766">
                        <c:v>14938</c:v>
                      </c:pt>
                      <c:pt idx="13767">
                        <c:v>14939</c:v>
                      </c:pt>
                      <c:pt idx="13768">
                        <c:v>14940</c:v>
                      </c:pt>
                      <c:pt idx="13769">
                        <c:v>14941</c:v>
                      </c:pt>
                      <c:pt idx="13770">
                        <c:v>14943</c:v>
                      </c:pt>
                      <c:pt idx="13771">
                        <c:v>14944</c:v>
                      </c:pt>
                      <c:pt idx="13772">
                        <c:v>14945</c:v>
                      </c:pt>
                      <c:pt idx="13773">
                        <c:v>14946</c:v>
                      </c:pt>
                      <c:pt idx="13774">
                        <c:v>14947</c:v>
                      </c:pt>
                      <c:pt idx="13775">
                        <c:v>14948</c:v>
                      </c:pt>
                      <c:pt idx="13776">
                        <c:v>14948</c:v>
                      </c:pt>
                      <c:pt idx="13777">
                        <c:v>14949</c:v>
                      </c:pt>
                      <c:pt idx="13778">
                        <c:v>14949</c:v>
                      </c:pt>
                      <c:pt idx="13779">
                        <c:v>14951</c:v>
                      </c:pt>
                      <c:pt idx="13780">
                        <c:v>14952</c:v>
                      </c:pt>
                      <c:pt idx="13781">
                        <c:v>14953</c:v>
                      </c:pt>
                      <c:pt idx="13782">
                        <c:v>14954</c:v>
                      </c:pt>
                      <c:pt idx="13783">
                        <c:v>14955</c:v>
                      </c:pt>
                      <c:pt idx="13784">
                        <c:v>14956</c:v>
                      </c:pt>
                      <c:pt idx="13785">
                        <c:v>14957</c:v>
                      </c:pt>
                      <c:pt idx="13786">
                        <c:v>14958</c:v>
                      </c:pt>
                      <c:pt idx="13787">
                        <c:v>14959</c:v>
                      </c:pt>
                      <c:pt idx="13788">
                        <c:v>14960</c:v>
                      </c:pt>
                      <c:pt idx="13789">
                        <c:v>14961</c:v>
                      </c:pt>
                      <c:pt idx="13790">
                        <c:v>14962</c:v>
                      </c:pt>
                      <c:pt idx="13791">
                        <c:v>14963</c:v>
                      </c:pt>
                      <c:pt idx="13792">
                        <c:v>14964</c:v>
                      </c:pt>
                      <c:pt idx="13793">
                        <c:v>14965</c:v>
                      </c:pt>
                      <c:pt idx="13794">
                        <c:v>14966</c:v>
                      </c:pt>
                      <c:pt idx="13795">
                        <c:v>14967</c:v>
                      </c:pt>
                      <c:pt idx="13796">
                        <c:v>14968</c:v>
                      </c:pt>
                      <c:pt idx="13797">
                        <c:v>14969</c:v>
                      </c:pt>
                      <c:pt idx="13798">
                        <c:v>14970</c:v>
                      </c:pt>
                      <c:pt idx="13799">
                        <c:v>14971</c:v>
                      </c:pt>
                      <c:pt idx="13800">
                        <c:v>14972</c:v>
                      </c:pt>
                      <c:pt idx="13801">
                        <c:v>14973</c:v>
                      </c:pt>
                      <c:pt idx="13802">
                        <c:v>14974</c:v>
                      </c:pt>
                      <c:pt idx="13803">
                        <c:v>14975</c:v>
                      </c:pt>
                      <c:pt idx="13804">
                        <c:v>14976</c:v>
                      </c:pt>
                      <c:pt idx="13805">
                        <c:v>14977</c:v>
                      </c:pt>
                      <c:pt idx="13806">
                        <c:v>14978</c:v>
                      </c:pt>
                      <c:pt idx="13807">
                        <c:v>14979</c:v>
                      </c:pt>
                      <c:pt idx="13808">
                        <c:v>14980</c:v>
                      </c:pt>
                      <c:pt idx="13809">
                        <c:v>14982</c:v>
                      </c:pt>
                      <c:pt idx="13810">
                        <c:v>14983</c:v>
                      </c:pt>
                      <c:pt idx="13811">
                        <c:v>14984</c:v>
                      </c:pt>
                      <c:pt idx="13812">
                        <c:v>14987</c:v>
                      </c:pt>
                      <c:pt idx="13813">
                        <c:v>14987</c:v>
                      </c:pt>
                      <c:pt idx="13814">
                        <c:v>14988</c:v>
                      </c:pt>
                      <c:pt idx="13815">
                        <c:v>14988</c:v>
                      </c:pt>
                      <c:pt idx="13816">
                        <c:v>14989</c:v>
                      </c:pt>
                      <c:pt idx="13817">
                        <c:v>14990</c:v>
                      </c:pt>
                      <c:pt idx="13818">
                        <c:v>14991</c:v>
                      </c:pt>
                      <c:pt idx="13819">
                        <c:v>14992</c:v>
                      </c:pt>
                      <c:pt idx="13820">
                        <c:v>14993</c:v>
                      </c:pt>
                      <c:pt idx="13821">
                        <c:v>14994</c:v>
                      </c:pt>
                      <c:pt idx="13822">
                        <c:v>14995</c:v>
                      </c:pt>
                      <c:pt idx="13823">
                        <c:v>14996</c:v>
                      </c:pt>
                      <c:pt idx="13824">
                        <c:v>14997</c:v>
                      </c:pt>
                      <c:pt idx="13825">
                        <c:v>14998</c:v>
                      </c:pt>
                      <c:pt idx="13826">
                        <c:v>14999</c:v>
                      </c:pt>
                      <c:pt idx="13827">
                        <c:v>14999</c:v>
                      </c:pt>
                      <c:pt idx="13828">
                        <c:v>15000</c:v>
                      </c:pt>
                      <c:pt idx="13829">
                        <c:v>15000</c:v>
                      </c:pt>
                      <c:pt idx="13830">
                        <c:v>15001</c:v>
                      </c:pt>
                      <c:pt idx="13831">
                        <c:v>15002</c:v>
                      </c:pt>
                      <c:pt idx="13832">
                        <c:v>15003</c:v>
                      </c:pt>
                      <c:pt idx="13833">
                        <c:v>15004</c:v>
                      </c:pt>
                      <c:pt idx="13834">
                        <c:v>15005</c:v>
                      </c:pt>
                      <c:pt idx="13835">
                        <c:v>15006</c:v>
                      </c:pt>
                      <c:pt idx="13836">
                        <c:v>15007</c:v>
                      </c:pt>
                      <c:pt idx="13837">
                        <c:v>15008</c:v>
                      </c:pt>
                      <c:pt idx="13838">
                        <c:v>15009</c:v>
                      </c:pt>
                      <c:pt idx="13839">
                        <c:v>15010</c:v>
                      </c:pt>
                      <c:pt idx="13840">
                        <c:v>15011</c:v>
                      </c:pt>
                      <c:pt idx="13841">
                        <c:v>15012</c:v>
                      </c:pt>
                      <c:pt idx="13842">
                        <c:v>15013</c:v>
                      </c:pt>
                      <c:pt idx="13843">
                        <c:v>15014</c:v>
                      </c:pt>
                      <c:pt idx="13844">
                        <c:v>15015</c:v>
                      </c:pt>
                      <c:pt idx="13845">
                        <c:v>15016</c:v>
                      </c:pt>
                      <c:pt idx="13846">
                        <c:v>15017</c:v>
                      </c:pt>
                      <c:pt idx="13847">
                        <c:v>15018</c:v>
                      </c:pt>
                      <c:pt idx="13848">
                        <c:v>15020</c:v>
                      </c:pt>
                      <c:pt idx="13849">
                        <c:v>15021</c:v>
                      </c:pt>
                      <c:pt idx="13850">
                        <c:v>15022</c:v>
                      </c:pt>
                      <c:pt idx="13851">
                        <c:v>15023</c:v>
                      </c:pt>
                      <c:pt idx="13852">
                        <c:v>15025</c:v>
                      </c:pt>
                      <c:pt idx="13853">
                        <c:v>15026</c:v>
                      </c:pt>
                      <c:pt idx="13854">
                        <c:v>15027</c:v>
                      </c:pt>
                      <c:pt idx="13855">
                        <c:v>15027</c:v>
                      </c:pt>
                      <c:pt idx="13856">
                        <c:v>15028</c:v>
                      </c:pt>
                      <c:pt idx="13857">
                        <c:v>15028</c:v>
                      </c:pt>
                      <c:pt idx="13858">
                        <c:v>15029</c:v>
                      </c:pt>
                      <c:pt idx="13859">
                        <c:v>15030</c:v>
                      </c:pt>
                      <c:pt idx="13860">
                        <c:v>15031</c:v>
                      </c:pt>
                      <c:pt idx="13861">
                        <c:v>15032</c:v>
                      </c:pt>
                      <c:pt idx="13862">
                        <c:v>15033</c:v>
                      </c:pt>
                      <c:pt idx="13863">
                        <c:v>15034</c:v>
                      </c:pt>
                      <c:pt idx="13864">
                        <c:v>15035</c:v>
                      </c:pt>
                      <c:pt idx="13865">
                        <c:v>15036</c:v>
                      </c:pt>
                      <c:pt idx="13866">
                        <c:v>15037</c:v>
                      </c:pt>
                      <c:pt idx="13867">
                        <c:v>15038</c:v>
                      </c:pt>
                      <c:pt idx="13868">
                        <c:v>15039</c:v>
                      </c:pt>
                      <c:pt idx="13869">
                        <c:v>15040</c:v>
                      </c:pt>
                      <c:pt idx="13870">
                        <c:v>15041</c:v>
                      </c:pt>
                      <c:pt idx="13871">
                        <c:v>15042</c:v>
                      </c:pt>
                      <c:pt idx="13872">
                        <c:v>15043</c:v>
                      </c:pt>
                      <c:pt idx="13873">
                        <c:v>15044</c:v>
                      </c:pt>
                      <c:pt idx="13874">
                        <c:v>15045</c:v>
                      </c:pt>
                      <c:pt idx="13875">
                        <c:v>15046</c:v>
                      </c:pt>
                      <c:pt idx="13876">
                        <c:v>15047</c:v>
                      </c:pt>
                      <c:pt idx="13877">
                        <c:v>15048</c:v>
                      </c:pt>
                      <c:pt idx="13878">
                        <c:v>15049</c:v>
                      </c:pt>
                      <c:pt idx="13879">
                        <c:v>15050</c:v>
                      </c:pt>
                      <c:pt idx="13880">
                        <c:v>15051</c:v>
                      </c:pt>
                      <c:pt idx="13881">
                        <c:v>15052</c:v>
                      </c:pt>
                      <c:pt idx="13882">
                        <c:v>15053</c:v>
                      </c:pt>
                      <c:pt idx="13883">
                        <c:v>15054</c:v>
                      </c:pt>
                      <c:pt idx="13884">
                        <c:v>15055</c:v>
                      </c:pt>
                      <c:pt idx="13885">
                        <c:v>15056</c:v>
                      </c:pt>
                      <c:pt idx="13886">
                        <c:v>15057</c:v>
                      </c:pt>
                      <c:pt idx="13887">
                        <c:v>15058</c:v>
                      </c:pt>
                      <c:pt idx="13888">
                        <c:v>15061</c:v>
                      </c:pt>
                      <c:pt idx="13889">
                        <c:v>15062</c:v>
                      </c:pt>
                      <c:pt idx="13890">
                        <c:v>15063</c:v>
                      </c:pt>
                      <c:pt idx="13891">
                        <c:v>15065</c:v>
                      </c:pt>
                      <c:pt idx="13892">
                        <c:v>15067</c:v>
                      </c:pt>
                      <c:pt idx="13893">
                        <c:v>15071</c:v>
                      </c:pt>
                      <c:pt idx="13894">
                        <c:v>15072</c:v>
                      </c:pt>
                      <c:pt idx="13895">
                        <c:v>15073</c:v>
                      </c:pt>
                      <c:pt idx="13896">
                        <c:v>15077</c:v>
                      </c:pt>
                      <c:pt idx="13897">
                        <c:v>15080</c:v>
                      </c:pt>
                      <c:pt idx="13898">
                        <c:v>15080</c:v>
                      </c:pt>
                      <c:pt idx="13899">
                        <c:v>15081</c:v>
                      </c:pt>
                      <c:pt idx="13900">
                        <c:v>15081</c:v>
                      </c:pt>
                      <c:pt idx="13901">
                        <c:v>15082</c:v>
                      </c:pt>
                      <c:pt idx="13902">
                        <c:v>15083</c:v>
                      </c:pt>
                      <c:pt idx="13903">
                        <c:v>15084</c:v>
                      </c:pt>
                      <c:pt idx="13904">
                        <c:v>15085</c:v>
                      </c:pt>
                      <c:pt idx="13905">
                        <c:v>15086</c:v>
                      </c:pt>
                      <c:pt idx="13906">
                        <c:v>15087</c:v>
                      </c:pt>
                      <c:pt idx="13907">
                        <c:v>15088</c:v>
                      </c:pt>
                      <c:pt idx="13908">
                        <c:v>15089</c:v>
                      </c:pt>
                      <c:pt idx="13909">
                        <c:v>15090</c:v>
                      </c:pt>
                      <c:pt idx="13910">
                        <c:v>15091</c:v>
                      </c:pt>
                      <c:pt idx="13911">
                        <c:v>15092</c:v>
                      </c:pt>
                      <c:pt idx="13912">
                        <c:v>15093</c:v>
                      </c:pt>
                      <c:pt idx="13913">
                        <c:v>15094</c:v>
                      </c:pt>
                      <c:pt idx="13914">
                        <c:v>15095</c:v>
                      </c:pt>
                      <c:pt idx="13915">
                        <c:v>15095</c:v>
                      </c:pt>
                      <c:pt idx="13916">
                        <c:v>15096</c:v>
                      </c:pt>
                      <c:pt idx="13917">
                        <c:v>15096</c:v>
                      </c:pt>
                      <c:pt idx="13918">
                        <c:v>15097</c:v>
                      </c:pt>
                      <c:pt idx="13919">
                        <c:v>15098</c:v>
                      </c:pt>
                      <c:pt idx="13920">
                        <c:v>15099</c:v>
                      </c:pt>
                      <c:pt idx="13921">
                        <c:v>15100</c:v>
                      </c:pt>
                      <c:pt idx="13922">
                        <c:v>15101</c:v>
                      </c:pt>
                      <c:pt idx="13923">
                        <c:v>15102</c:v>
                      </c:pt>
                      <c:pt idx="13924">
                        <c:v>15103</c:v>
                      </c:pt>
                      <c:pt idx="13925">
                        <c:v>15104</c:v>
                      </c:pt>
                      <c:pt idx="13926">
                        <c:v>15105</c:v>
                      </c:pt>
                      <c:pt idx="13927">
                        <c:v>15106</c:v>
                      </c:pt>
                      <c:pt idx="13928">
                        <c:v>15107</c:v>
                      </c:pt>
                      <c:pt idx="13929">
                        <c:v>15108</c:v>
                      </c:pt>
                      <c:pt idx="13930">
                        <c:v>15109</c:v>
                      </c:pt>
                      <c:pt idx="13931">
                        <c:v>15110</c:v>
                      </c:pt>
                      <c:pt idx="13932">
                        <c:v>15111</c:v>
                      </c:pt>
                      <c:pt idx="13933">
                        <c:v>15112</c:v>
                      </c:pt>
                      <c:pt idx="13934">
                        <c:v>15112</c:v>
                      </c:pt>
                      <c:pt idx="13935">
                        <c:v>15113</c:v>
                      </c:pt>
                      <c:pt idx="13936">
                        <c:v>15114</c:v>
                      </c:pt>
                      <c:pt idx="13937">
                        <c:v>15114</c:v>
                      </c:pt>
                      <c:pt idx="13938">
                        <c:v>15115</c:v>
                      </c:pt>
                      <c:pt idx="13939">
                        <c:v>15116</c:v>
                      </c:pt>
                      <c:pt idx="13940">
                        <c:v>15117</c:v>
                      </c:pt>
                      <c:pt idx="13941">
                        <c:v>15118</c:v>
                      </c:pt>
                      <c:pt idx="13942">
                        <c:v>15119</c:v>
                      </c:pt>
                      <c:pt idx="13943">
                        <c:v>15120</c:v>
                      </c:pt>
                      <c:pt idx="13944">
                        <c:v>15121</c:v>
                      </c:pt>
                      <c:pt idx="13945">
                        <c:v>15122</c:v>
                      </c:pt>
                      <c:pt idx="13946">
                        <c:v>15123</c:v>
                      </c:pt>
                      <c:pt idx="13947">
                        <c:v>15124</c:v>
                      </c:pt>
                      <c:pt idx="13948">
                        <c:v>15125</c:v>
                      </c:pt>
                      <c:pt idx="13949">
                        <c:v>15126</c:v>
                      </c:pt>
                      <c:pt idx="13950">
                        <c:v>15127</c:v>
                      </c:pt>
                      <c:pt idx="13951">
                        <c:v>15128</c:v>
                      </c:pt>
                      <c:pt idx="13952">
                        <c:v>15129</c:v>
                      </c:pt>
                      <c:pt idx="13953">
                        <c:v>15130</c:v>
                      </c:pt>
                      <c:pt idx="13954">
                        <c:v>15131</c:v>
                      </c:pt>
                      <c:pt idx="13955">
                        <c:v>15132</c:v>
                      </c:pt>
                      <c:pt idx="13956">
                        <c:v>15133</c:v>
                      </c:pt>
                      <c:pt idx="13957">
                        <c:v>15134</c:v>
                      </c:pt>
                      <c:pt idx="13958">
                        <c:v>15135</c:v>
                      </c:pt>
                      <c:pt idx="13959">
                        <c:v>15136</c:v>
                      </c:pt>
                      <c:pt idx="13960">
                        <c:v>15137</c:v>
                      </c:pt>
                      <c:pt idx="13961">
                        <c:v>15138</c:v>
                      </c:pt>
                      <c:pt idx="13962">
                        <c:v>15139</c:v>
                      </c:pt>
                      <c:pt idx="13963">
                        <c:v>15140</c:v>
                      </c:pt>
                      <c:pt idx="13964">
                        <c:v>15141</c:v>
                      </c:pt>
                      <c:pt idx="13965">
                        <c:v>15142</c:v>
                      </c:pt>
                      <c:pt idx="13966">
                        <c:v>15143</c:v>
                      </c:pt>
                      <c:pt idx="13967">
                        <c:v>15144</c:v>
                      </c:pt>
                      <c:pt idx="13968">
                        <c:v>15145</c:v>
                      </c:pt>
                      <c:pt idx="13969">
                        <c:v>15146</c:v>
                      </c:pt>
                      <c:pt idx="13970">
                        <c:v>15148</c:v>
                      </c:pt>
                      <c:pt idx="13971">
                        <c:v>15151</c:v>
                      </c:pt>
                      <c:pt idx="13972">
                        <c:v>15151</c:v>
                      </c:pt>
                      <c:pt idx="13973">
                        <c:v>15152</c:v>
                      </c:pt>
                      <c:pt idx="13974">
                        <c:v>15152</c:v>
                      </c:pt>
                      <c:pt idx="13975">
                        <c:v>15152</c:v>
                      </c:pt>
                      <c:pt idx="13976">
                        <c:v>15152</c:v>
                      </c:pt>
                      <c:pt idx="13977">
                        <c:v>15153</c:v>
                      </c:pt>
                      <c:pt idx="13978">
                        <c:v>15153</c:v>
                      </c:pt>
                      <c:pt idx="13979">
                        <c:v>15154</c:v>
                      </c:pt>
                      <c:pt idx="13980">
                        <c:v>15154</c:v>
                      </c:pt>
                      <c:pt idx="13981">
                        <c:v>15155</c:v>
                      </c:pt>
                      <c:pt idx="13982">
                        <c:v>15155</c:v>
                      </c:pt>
                      <c:pt idx="13983">
                        <c:v>15156</c:v>
                      </c:pt>
                      <c:pt idx="13984">
                        <c:v>15156</c:v>
                      </c:pt>
                      <c:pt idx="13985">
                        <c:v>15157</c:v>
                      </c:pt>
                      <c:pt idx="13986">
                        <c:v>15158</c:v>
                      </c:pt>
                      <c:pt idx="13987">
                        <c:v>15159</c:v>
                      </c:pt>
                      <c:pt idx="13988">
                        <c:v>15160</c:v>
                      </c:pt>
                      <c:pt idx="13989">
                        <c:v>15161</c:v>
                      </c:pt>
                      <c:pt idx="13990">
                        <c:v>15162</c:v>
                      </c:pt>
                      <c:pt idx="13991">
                        <c:v>15163</c:v>
                      </c:pt>
                      <c:pt idx="13992">
                        <c:v>15164</c:v>
                      </c:pt>
                      <c:pt idx="13993">
                        <c:v>15165</c:v>
                      </c:pt>
                      <c:pt idx="13994">
                        <c:v>15166</c:v>
                      </c:pt>
                      <c:pt idx="13995">
                        <c:v>15167</c:v>
                      </c:pt>
                      <c:pt idx="13996">
                        <c:v>15168</c:v>
                      </c:pt>
                      <c:pt idx="13997">
                        <c:v>15169</c:v>
                      </c:pt>
                      <c:pt idx="13998">
                        <c:v>15170</c:v>
                      </c:pt>
                      <c:pt idx="13999">
                        <c:v>15171</c:v>
                      </c:pt>
                      <c:pt idx="14000">
                        <c:v>15172</c:v>
                      </c:pt>
                      <c:pt idx="14001">
                        <c:v>15173</c:v>
                      </c:pt>
                      <c:pt idx="14002">
                        <c:v>15174</c:v>
                      </c:pt>
                      <c:pt idx="14003">
                        <c:v>15175</c:v>
                      </c:pt>
                      <c:pt idx="14004">
                        <c:v>15176</c:v>
                      </c:pt>
                      <c:pt idx="14005">
                        <c:v>15177</c:v>
                      </c:pt>
                      <c:pt idx="14006">
                        <c:v>15178</c:v>
                      </c:pt>
                      <c:pt idx="14007">
                        <c:v>15179</c:v>
                      </c:pt>
                      <c:pt idx="14008">
                        <c:v>15180</c:v>
                      </c:pt>
                      <c:pt idx="14009">
                        <c:v>15182</c:v>
                      </c:pt>
                      <c:pt idx="14010">
                        <c:v>15183</c:v>
                      </c:pt>
                      <c:pt idx="14011">
                        <c:v>15184</c:v>
                      </c:pt>
                      <c:pt idx="14012">
                        <c:v>15185</c:v>
                      </c:pt>
                      <c:pt idx="14013">
                        <c:v>15186</c:v>
                      </c:pt>
                      <c:pt idx="14014">
                        <c:v>15187</c:v>
                      </c:pt>
                      <c:pt idx="14015">
                        <c:v>15188</c:v>
                      </c:pt>
                      <c:pt idx="14016">
                        <c:v>15189</c:v>
                      </c:pt>
                      <c:pt idx="14017">
                        <c:v>15190</c:v>
                      </c:pt>
                      <c:pt idx="14018">
                        <c:v>15191</c:v>
                      </c:pt>
                      <c:pt idx="14019">
                        <c:v>15192</c:v>
                      </c:pt>
                      <c:pt idx="14020">
                        <c:v>15193</c:v>
                      </c:pt>
                      <c:pt idx="14021">
                        <c:v>15195</c:v>
                      </c:pt>
                      <c:pt idx="14022">
                        <c:v>15196</c:v>
                      </c:pt>
                      <c:pt idx="14023">
                        <c:v>15197</c:v>
                      </c:pt>
                      <c:pt idx="14024">
                        <c:v>15197</c:v>
                      </c:pt>
                      <c:pt idx="14025">
                        <c:v>15198</c:v>
                      </c:pt>
                      <c:pt idx="14026">
                        <c:v>15198</c:v>
                      </c:pt>
                      <c:pt idx="14027">
                        <c:v>15199</c:v>
                      </c:pt>
                      <c:pt idx="14028">
                        <c:v>15200</c:v>
                      </c:pt>
                      <c:pt idx="14029">
                        <c:v>15201</c:v>
                      </c:pt>
                      <c:pt idx="14030">
                        <c:v>15203</c:v>
                      </c:pt>
                      <c:pt idx="14031">
                        <c:v>15204</c:v>
                      </c:pt>
                      <c:pt idx="14032">
                        <c:v>15205</c:v>
                      </c:pt>
                      <c:pt idx="14033">
                        <c:v>15206</c:v>
                      </c:pt>
                      <c:pt idx="14034">
                        <c:v>15207</c:v>
                      </c:pt>
                      <c:pt idx="14035">
                        <c:v>15209</c:v>
                      </c:pt>
                      <c:pt idx="14036">
                        <c:v>15210</c:v>
                      </c:pt>
                      <c:pt idx="14037">
                        <c:v>15211</c:v>
                      </c:pt>
                      <c:pt idx="14038">
                        <c:v>15212</c:v>
                      </c:pt>
                      <c:pt idx="14039">
                        <c:v>15213</c:v>
                      </c:pt>
                      <c:pt idx="14040">
                        <c:v>15215</c:v>
                      </c:pt>
                      <c:pt idx="14041">
                        <c:v>15216</c:v>
                      </c:pt>
                      <c:pt idx="14042">
                        <c:v>15217</c:v>
                      </c:pt>
                      <c:pt idx="14043">
                        <c:v>15218</c:v>
                      </c:pt>
                      <c:pt idx="14044">
                        <c:v>15219</c:v>
                      </c:pt>
                      <c:pt idx="14045">
                        <c:v>15219</c:v>
                      </c:pt>
                      <c:pt idx="14046">
                        <c:v>15220</c:v>
                      </c:pt>
                      <c:pt idx="14047">
                        <c:v>15220</c:v>
                      </c:pt>
                      <c:pt idx="14048">
                        <c:v>15221</c:v>
                      </c:pt>
                      <c:pt idx="14049">
                        <c:v>15222</c:v>
                      </c:pt>
                      <c:pt idx="14050">
                        <c:v>15223</c:v>
                      </c:pt>
                      <c:pt idx="14051">
                        <c:v>15224</c:v>
                      </c:pt>
                      <c:pt idx="14052">
                        <c:v>15225</c:v>
                      </c:pt>
                      <c:pt idx="14053">
                        <c:v>15226</c:v>
                      </c:pt>
                      <c:pt idx="14054">
                        <c:v>15227</c:v>
                      </c:pt>
                      <c:pt idx="14055">
                        <c:v>15228</c:v>
                      </c:pt>
                      <c:pt idx="14056">
                        <c:v>15229</c:v>
                      </c:pt>
                      <c:pt idx="14057">
                        <c:v>15230</c:v>
                      </c:pt>
                      <c:pt idx="14058">
                        <c:v>15231</c:v>
                      </c:pt>
                      <c:pt idx="14059">
                        <c:v>15232</c:v>
                      </c:pt>
                      <c:pt idx="14060">
                        <c:v>15233</c:v>
                      </c:pt>
                      <c:pt idx="14061">
                        <c:v>15234</c:v>
                      </c:pt>
                      <c:pt idx="14062">
                        <c:v>15235</c:v>
                      </c:pt>
                      <c:pt idx="14063">
                        <c:v>15236</c:v>
                      </c:pt>
                      <c:pt idx="14064">
                        <c:v>15237</c:v>
                      </c:pt>
                      <c:pt idx="14065">
                        <c:v>15238</c:v>
                      </c:pt>
                      <c:pt idx="14066">
                        <c:v>15239</c:v>
                      </c:pt>
                      <c:pt idx="14067">
                        <c:v>15240</c:v>
                      </c:pt>
                      <c:pt idx="14068">
                        <c:v>15241</c:v>
                      </c:pt>
                      <c:pt idx="14069">
                        <c:v>15242</c:v>
                      </c:pt>
                      <c:pt idx="14070">
                        <c:v>15243</c:v>
                      </c:pt>
                      <c:pt idx="14071">
                        <c:v>15244</c:v>
                      </c:pt>
                      <c:pt idx="14072">
                        <c:v>15245</c:v>
                      </c:pt>
                      <c:pt idx="14073">
                        <c:v>15246</c:v>
                      </c:pt>
                      <c:pt idx="14074">
                        <c:v>15247</c:v>
                      </c:pt>
                      <c:pt idx="14075">
                        <c:v>15248</c:v>
                      </c:pt>
                      <c:pt idx="14076">
                        <c:v>15249</c:v>
                      </c:pt>
                      <c:pt idx="14077">
                        <c:v>15250</c:v>
                      </c:pt>
                      <c:pt idx="14078">
                        <c:v>15252</c:v>
                      </c:pt>
                      <c:pt idx="14079">
                        <c:v>15253</c:v>
                      </c:pt>
                      <c:pt idx="14080">
                        <c:v>15255</c:v>
                      </c:pt>
                      <c:pt idx="14081">
                        <c:v>15256</c:v>
                      </c:pt>
                      <c:pt idx="14082">
                        <c:v>15257</c:v>
                      </c:pt>
                      <c:pt idx="14083">
                        <c:v>15258</c:v>
                      </c:pt>
                      <c:pt idx="14084">
                        <c:v>15260</c:v>
                      </c:pt>
                      <c:pt idx="14085">
                        <c:v>15261</c:v>
                      </c:pt>
                      <c:pt idx="14086">
                        <c:v>15263</c:v>
                      </c:pt>
                      <c:pt idx="14087">
                        <c:v>15264</c:v>
                      </c:pt>
                      <c:pt idx="14088">
                        <c:v>15265</c:v>
                      </c:pt>
                      <c:pt idx="14089">
                        <c:v>15268</c:v>
                      </c:pt>
                      <c:pt idx="14090">
                        <c:v>15269</c:v>
                      </c:pt>
                      <c:pt idx="14091">
                        <c:v>15270</c:v>
                      </c:pt>
                      <c:pt idx="14092">
                        <c:v>15271</c:v>
                      </c:pt>
                      <c:pt idx="14093">
                        <c:v>15274</c:v>
                      </c:pt>
                      <c:pt idx="14094">
                        <c:v>15277</c:v>
                      </c:pt>
                      <c:pt idx="14095">
                        <c:v>15278</c:v>
                      </c:pt>
                      <c:pt idx="14096">
                        <c:v>15279</c:v>
                      </c:pt>
                      <c:pt idx="14097">
                        <c:v>15280</c:v>
                      </c:pt>
                      <c:pt idx="14098">
                        <c:v>15281</c:v>
                      </c:pt>
                      <c:pt idx="14099">
                        <c:v>15282</c:v>
                      </c:pt>
                      <c:pt idx="14100">
                        <c:v>15283</c:v>
                      </c:pt>
                      <c:pt idx="14101">
                        <c:v>15284</c:v>
                      </c:pt>
                      <c:pt idx="14102">
                        <c:v>15285</c:v>
                      </c:pt>
                      <c:pt idx="14103">
                        <c:v>15286</c:v>
                      </c:pt>
                      <c:pt idx="14104">
                        <c:v>15287</c:v>
                      </c:pt>
                      <c:pt idx="14105">
                        <c:v>15288</c:v>
                      </c:pt>
                      <c:pt idx="14106">
                        <c:v>15289</c:v>
                      </c:pt>
                      <c:pt idx="14107">
                        <c:v>15290</c:v>
                      </c:pt>
                      <c:pt idx="14108">
                        <c:v>15291</c:v>
                      </c:pt>
                      <c:pt idx="14109">
                        <c:v>15292</c:v>
                      </c:pt>
                      <c:pt idx="14110">
                        <c:v>15293</c:v>
                      </c:pt>
                      <c:pt idx="14111">
                        <c:v>15294</c:v>
                      </c:pt>
                      <c:pt idx="14112">
                        <c:v>15295</c:v>
                      </c:pt>
                      <c:pt idx="14113">
                        <c:v>15296</c:v>
                      </c:pt>
                      <c:pt idx="14114">
                        <c:v>15296</c:v>
                      </c:pt>
                      <c:pt idx="14115">
                        <c:v>15297</c:v>
                      </c:pt>
                      <c:pt idx="14116">
                        <c:v>15297</c:v>
                      </c:pt>
                      <c:pt idx="14117">
                        <c:v>15298</c:v>
                      </c:pt>
                      <c:pt idx="14118">
                        <c:v>15299</c:v>
                      </c:pt>
                      <c:pt idx="14119">
                        <c:v>15300</c:v>
                      </c:pt>
                      <c:pt idx="14120">
                        <c:v>15301</c:v>
                      </c:pt>
                      <c:pt idx="14121">
                        <c:v>15302</c:v>
                      </c:pt>
                      <c:pt idx="14122">
                        <c:v>15303</c:v>
                      </c:pt>
                      <c:pt idx="14123">
                        <c:v>15305</c:v>
                      </c:pt>
                      <c:pt idx="14124">
                        <c:v>15306</c:v>
                      </c:pt>
                      <c:pt idx="14125">
                        <c:v>15307</c:v>
                      </c:pt>
                      <c:pt idx="14126">
                        <c:v>15308</c:v>
                      </c:pt>
                      <c:pt idx="14127">
                        <c:v>15309</c:v>
                      </c:pt>
                      <c:pt idx="14128">
                        <c:v>15310</c:v>
                      </c:pt>
                      <c:pt idx="14129">
                        <c:v>15311</c:v>
                      </c:pt>
                      <c:pt idx="14130">
                        <c:v>15312</c:v>
                      </c:pt>
                      <c:pt idx="14131">
                        <c:v>15313</c:v>
                      </c:pt>
                      <c:pt idx="14132">
                        <c:v>15314</c:v>
                      </c:pt>
                      <c:pt idx="14133">
                        <c:v>15315</c:v>
                      </c:pt>
                      <c:pt idx="14134">
                        <c:v>15317</c:v>
                      </c:pt>
                      <c:pt idx="14135">
                        <c:v>15318</c:v>
                      </c:pt>
                      <c:pt idx="14136">
                        <c:v>15319</c:v>
                      </c:pt>
                      <c:pt idx="14137">
                        <c:v>15320</c:v>
                      </c:pt>
                      <c:pt idx="14138">
                        <c:v>15321</c:v>
                      </c:pt>
                      <c:pt idx="14139">
                        <c:v>15322</c:v>
                      </c:pt>
                      <c:pt idx="14140">
                        <c:v>15323</c:v>
                      </c:pt>
                      <c:pt idx="14141">
                        <c:v>15324</c:v>
                      </c:pt>
                      <c:pt idx="14142">
                        <c:v>15325</c:v>
                      </c:pt>
                      <c:pt idx="14143">
                        <c:v>15326</c:v>
                      </c:pt>
                      <c:pt idx="14144">
                        <c:v>15327</c:v>
                      </c:pt>
                      <c:pt idx="14145">
                        <c:v>15328</c:v>
                      </c:pt>
                      <c:pt idx="14146">
                        <c:v>15329</c:v>
                      </c:pt>
                      <c:pt idx="14147">
                        <c:v>15330</c:v>
                      </c:pt>
                      <c:pt idx="14148">
                        <c:v>15331</c:v>
                      </c:pt>
                      <c:pt idx="14149">
                        <c:v>15332</c:v>
                      </c:pt>
                      <c:pt idx="14150">
                        <c:v>15333</c:v>
                      </c:pt>
                      <c:pt idx="14151">
                        <c:v>15334</c:v>
                      </c:pt>
                      <c:pt idx="14152">
                        <c:v>15335</c:v>
                      </c:pt>
                      <c:pt idx="14153">
                        <c:v>15336</c:v>
                      </c:pt>
                      <c:pt idx="14154">
                        <c:v>15337</c:v>
                      </c:pt>
                      <c:pt idx="14155">
                        <c:v>15338</c:v>
                      </c:pt>
                      <c:pt idx="14156">
                        <c:v>15339</c:v>
                      </c:pt>
                      <c:pt idx="14157">
                        <c:v>15341</c:v>
                      </c:pt>
                      <c:pt idx="14158">
                        <c:v>15342</c:v>
                      </c:pt>
                      <c:pt idx="14159">
                        <c:v>15344</c:v>
                      </c:pt>
                      <c:pt idx="14160">
                        <c:v>15345</c:v>
                      </c:pt>
                      <c:pt idx="14161">
                        <c:v>15346</c:v>
                      </c:pt>
                      <c:pt idx="14162">
                        <c:v>15348</c:v>
                      </c:pt>
                      <c:pt idx="14163">
                        <c:v>15349</c:v>
                      </c:pt>
                      <c:pt idx="14164">
                        <c:v>15350</c:v>
                      </c:pt>
                      <c:pt idx="14165">
                        <c:v>15351</c:v>
                      </c:pt>
                      <c:pt idx="14166">
                        <c:v>15353</c:v>
                      </c:pt>
                      <c:pt idx="14167">
                        <c:v>15354</c:v>
                      </c:pt>
                      <c:pt idx="14168">
                        <c:v>15356</c:v>
                      </c:pt>
                      <c:pt idx="14169">
                        <c:v>15357</c:v>
                      </c:pt>
                      <c:pt idx="14170">
                        <c:v>15358</c:v>
                      </c:pt>
                      <c:pt idx="14171">
                        <c:v>15359</c:v>
                      </c:pt>
                      <c:pt idx="14172">
                        <c:v>15360</c:v>
                      </c:pt>
                      <c:pt idx="14173">
                        <c:v>15361</c:v>
                      </c:pt>
                      <c:pt idx="14174">
                        <c:v>15362</c:v>
                      </c:pt>
                      <c:pt idx="14175">
                        <c:v>15364</c:v>
                      </c:pt>
                      <c:pt idx="14176">
                        <c:v>15365</c:v>
                      </c:pt>
                      <c:pt idx="14177">
                        <c:v>15368</c:v>
                      </c:pt>
                      <c:pt idx="14178">
                        <c:v>15369</c:v>
                      </c:pt>
                      <c:pt idx="14179">
                        <c:v>15371</c:v>
                      </c:pt>
                      <c:pt idx="14180">
                        <c:v>15372</c:v>
                      </c:pt>
                      <c:pt idx="14181">
                        <c:v>15373</c:v>
                      </c:pt>
                      <c:pt idx="14182">
                        <c:v>15375</c:v>
                      </c:pt>
                      <c:pt idx="14183">
                        <c:v>15377</c:v>
                      </c:pt>
                      <c:pt idx="14184">
                        <c:v>15378</c:v>
                      </c:pt>
                      <c:pt idx="14185">
                        <c:v>15380</c:v>
                      </c:pt>
                      <c:pt idx="14186">
                        <c:v>15381</c:v>
                      </c:pt>
                      <c:pt idx="14187">
                        <c:v>15383</c:v>
                      </c:pt>
                      <c:pt idx="14188">
                        <c:v>15384</c:v>
                      </c:pt>
                      <c:pt idx="14189">
                        <c:v>15385</c:v>
                      </c:pt>
                      <c:pt idx="14190">
                        <c:v>15386</c:v>
                      </c:pt>
                      <c:pt idx="14191">
                        <c:v>15388</c:v>
                      </c:pt>
                      <c:pt idx="14192">
                        <c:v>15389</c:v>
                      </c:pt>
                      <c:pt idx="14193">
                        <c:v>15391</c:v>
                      </c:pt>
                      <c:pt idx="14194">
                        <c:v>15392</c:v>
                      </c:pt>
                      <c:pt idx="14195">
                        <c:v>15393</c:v>
                      </c:pt>
                      <c:pt idx="14196">
                        <c:v>15395</c:v>
                      </c:pt>
                      <c:pt idx="14197">
                        <c:v>15396</c:v>
                      </c:pt>
                      <c:pt idx="14198">
                        <c:v>15397</c:v>
                      </c:pt>
                      <c:pt idx="14199">
                        <c:v>15398</c:v>
                      </c:pt>
                      <c:pt idx="14200">
                        <c:v>15399</c:v>
                      </c:pt>
                      <c:pt idx="14201">
                        <c:v>15403</c:v>
                      </c:pt>
                      <c:pt idx="14202">
                        <c:v>15406</c:v>
                      </c:pt>
                      <c:pt idx="14203">
                        <c:v>15408</c:v>
                      </c:pt>
                      <c:pt idx="14204">
                        <c:v>15411</c:v>
                      </c:pt>
                      <c:pt idx="14205">
                        <c:v>15413</c:v>
                      </c:pt>
                      <c:pt idx="14206">
                        <c:v>15414</c:v>
                      </c:pt>
                      <c:pt idx="14207">
                        <c:v>15417</c:v>
                      </c:pt>
                      <c:pt idx="14208">
                        <c:v>15418</c:v>
                      </c:pt>
                      <c:pt idx="14209">
                        <c:v>15419</c:v>
                      </c:pt>
                      <c:pt idx="14210">
                        <c:v>15420</c:v>
                      </c:pt>
                      <c:pt idx="14211">
                        <c:v>15423</c:v>
                      </c:pt>
                      <c:pt idx="14212">
                        <c:v>15425</c:v>
                      </c:pt>
                      <c:pt idx="14213">
                        <c:v>15427</c:v>
                      </c:pt>
                      <c:pt idx="14214">
                        <c:v>15428</c:v>
                      </c:pt>
                      <c:pt idx="14215">
                        <c:v>15430</c:v>
                      </c:pt>
                      <c:pt idx="14216">
                        <c:v>15431</c:v>
                      </c:pt>
                      <c:pt idx="14217">
                        <c:v>15432</c:v>
                      </c:pt>
                      <c:pt idx="14218">
                        <c:v>15435</c:v>
                      </c:pt>
                      <c:pt idx="14219">
                        <c:v>15436</c:v>
                      </c:pt>
                      <c:pt idx="14220">
                        <c:v>15437</c:v>
                      </c:pt>
                      <c:pt idx="14221">
                        <c:v>15438</c:v>
                      </c:pt>
                      <c:pt idx="14222">
                        <c:v>15439</c:v>
                      </c:pt>
                      <c:pt idx="14223">
                        <c:v>15440</c:v>
                      </c:pt>
                      <c:pt idx="14224">
                        <c:v>15441</c:v>
                      </c:pt>
                      <c:pt idx="14225">
                        <c:v>15443</c:v>
                      </c:pt>
                      <c:pt idx="14226">
                        <c:v>15444</c:v>
                      </c:pt>
                      <c:pt idx="14227">
                        <c:v>15446</c:v>
                      </c:pt>
                      <c:pt idx="14228">
                        <c:v>15448</c:v>
                      </c:pt>
                      <c:pt idx="14229">
                        <c:v>15449</c:v>
                      </c:pt>
                      <c:pt idx="14230">
                        <c:v>15451</c:v>
                      </c:pt>
                      <c:pt idx="14231">
                        <c:v>15453</c:v>
                      </c:pt>
                      <c:pt idx="14232">
                        <c:v>15455</c:v>
                      </c:pt>
                      <c:pt idx="14233">
                        <c:v>15456</c:v>
                      </c:pt>
                      <c:pt idx="14234">
                        <c:v>15457</c:v>
                      </c:pt>
                      <c:pt idx="14235">
                        <c:v>15458</c:v>
                      </c:pt>
                      <c:pt idx="14236">
                        <c:v>15460</c:v>
                      </c:pt>
                      <c:pt idx="14237">
                        <c:v>15462</c:v>
                      </c:pt>
                      <c:pt idx="14238">
                        <c:v>15463</c:v>
                      </c:pt>
                      <c:pt idx="14239">
                        <c:v>15464</c:v>
                      </c:pt>
                      <c:pt idx="14240">
                        <c:v>15465</c:v>
                      </c:pt>
                      <c:pt idx="14241">
                        <c:v>15468</c:v>
                      </c:pt>
                      <c:pt idx="14242">
                        <c:v>15469</c:v>
                      </c:pt>
                      <c:pt idx="14243">
                        <c:v>15471</c:v>
                      </c:pt>
                      <c:pt idx="14244">
                        <c:v>15475</c:v>
                      </c:pt>
                      <c:pt idx="14245">
                        <c:v>15479</c:v>
                      </c:pt>
                      <c:pt idx="14246">
                        <c:v>15480</c:v>
                      </c:pt>
                      <c:pt idx="14247">
                        <c:v>15481</c:v>
                      </c:pt>
                      <c:pt idx="14248">
                        <c:v>15483</c:v>
                      </c:pt>
                      <c:pt idx="14249">
                        <c:v>15484</c:v>
                      </c:pt>
                      <c:pt idx="14250">
                        <c:v>15487</c:v>
                      </c:pt>
                      <c:pt idx="14251">
                        <c:v>15489</c:v>
                      </c:pt>
                      <c:pt idx="14252">
                        <c:v>15490</c:v>
                      </c:pt>
                      <c:pt idx="14253">
                        <c:v>15491</c:v>
                      </c:pt>
                      <c:pt idx="14254">
                        <c:v>15492</c:v>
                      </c:pt>
                      <c:pt idx="14255">
                        <c:v>15494</c:v>
                      </c:pt>
                      <c:pt idx="14256">
                        <c:v>15496</c:v>
                      </c:pt>
                      <c:pt idx="14257">
                        <c:v>15497</c:v>
                      </c:pt>
                      <c:pt idx="14258">
                        <c:v>15499</c:v>
                      </c:pt>
                      <c:pt idx="14259">
                        <c:v>15500</c:v>
                      </c:pt>
                      <c:pt idx="14260">
                        <c:v>15502</c:v>
                      </c:pt>
                      <c:pt idx="14261">
                        <c:v>15505</c:v>
                      </c:pt>
                      <c:pt idx="14262">
                        <c:v>15506</c:v>
                      </c:pt>
                      <c:pt idx="14263">
                        <c:v>15509</c:v>
                      </c:pt>
                      <c:pt idx="14264">
                        <c:v>15511</c:v>
                      </c:pt>
                      <c:pt idx="14265">
                        <c:v>15513</c:v>
                      </c:pt>
                      <c:pt idx="14266">
                        <c:v>15514</c:v>
                      </c:pt>
                      <c:pt idx="14267">
                        <c:v>15518</c:v>
                      </c:pt>
                      <c:pt idx="14268">
                        <c:v>15521</c:v>
                      </c:pt>
                      <c:pt idx="14269">
                        <c:v>15523</c:v>
                      </c:pt>
                      <c:pt idx="14270">
                        <c:v>15529</c:v>
                      </c:pt>
                      <c:pt idx="14271">
                        <c:v>15532</c:v>
                      </c:pt>
                      <c:pt idx="14272">
                        <c:v>15533</c:v>
                      </c:pt>
                      <c:pt idx="14273">
                        <c:v>15534</c:v>
                      </c:pt>
                      <c:pt idx="14274">
                        <c:v>15537</c:v>
                      </c:pt>
                      <c:pt idx="14275">
                        <c:v>15538</c:v>
                      </c:pt>
                      <c:pt idx="14276">
                        <c:v>15539</c:v>
                      </c:pt>
                      <c:pt idx="14277">
                        <c:v>15540</c:v>
                      </c:pt>
                      <c:pt idx="14278">
                        <c:v>15541</c:v>
                      </c:pt>
                      <c:pt idx="14279">
                        <c:v>15549</c:v>
                      </c:pt>
                      <c:pt idx="14280">
                        <c:v>15550</c:v>
                      </c:pt>
                      <c:pt idx="14281">
                        <c:v>15552</c:v>
                      </c:pt>
                      <c:pt idx="14282">
                        <c:v>15556</c:v>
                      </c:pt>
                      <c:pt idx="14283">
                        <c:v>15557</c:v>
                      </c:pt>
                      <c:pt idx="14284">
                        <c:v>15558</c:v>
                      </c:pt>
                      <c:pt idx="14285">
                        <c:v>15560</c:v>
                      </c:pt>
                      <c:pt idx="14286">
                        <c:v>15561</c:v>
                      </c:pt>
                      <c:pt idx="14287">
                        <c:v>15564</c:v>
                      </c:pt>
                      <c:pt idx="14288">
                        <c:v>15566</c:v>
                      </c:pt>
                      <c:pt idx="14289">
                        <c:v>15567</c:v>
                      </c:pt>
                      <c:pt idx="14290">
                        <c:v>15569</c:v>
                      </c:pt>
                      <c:pt idx="14291">
                        <c:v>15571</c:v>
                      </c:pt>
                      <c:pt idx="14292">
                        <c:v>15573</c:v>
                      </c:pt>
                      <c:pt idx="14293">
                        <c:v>15576</c:v>
                      </c:pt>
                      <c:pt idx="14294">
                        <c:v>15578</c:v>
                      </c:pt>
                      <c:pt idx="14295">
                        <c:v>15581</c:v>
                      </c:pt>
                      <c:pt idx="14296">
                        <c:v>15583</c:v>
                      </c:pt>
                      <c:pt idx="14297">
                        <c:v>15585</c:v>
                      </c:pt>
                      <c:pt idx="14298">
                        <c:v>15589</c:v>
                      </c:pt>
                      <c:pt idx="14299">
                        <c:v>15590</c:v>
                      </c:pt>
                      <c:pt idx="14300">
                        <c:v>15592</c:v>
                      </c:pt>
                      <c:pt idx="14301">
                        <c:v>15595</c:v>
                      </c:pt>
                      <c:pt idx="14302">
                        <c:v>15599</c:v>
                      </c:pt>
                      <c:pt idx="14303">
                        <c:v>15604</c:v>
                      </c:pt>
                      <c:pt idx="14304">
                        <c:v>15605</c:v>
                      </c:pt>
                      <c:pt idx="14305">
                        <c:v>15606</c:v>
                      </c:pt>
                      <c:pt idx="14306">
                        <c:v>15608</c:v>
                      </c:pt>
                      <c:pt idx="14307">
                        <c:v>15609</c:v>
                      </c:pt>
                      <c:pt idx="14308">
                        <c:v>15610</c:v>
                      </c:pt>
                      <c:pt idx="14309">
                        <c:v>15611</c:v>
                      </c:pt>
                      <c:pt idx="14310">
                        <c:v>15613</c:v>
                      </c:pt>
                      <c:pt idx="14311">
                        <c:v>15614</c:v>
                      </c:pt>
                      <c:pt idx="14312">
                        <c:v>15615</c:v>
                      </c:pt>
                      <c:pt idx="14313">
                        <c:v>15617</c:v>
                      </c:pt>
                      <c:pt idx="14314">
                        <c:v>15619</c:v>
                      </c:pt>
                      <c:pt idx="14315">
                        <c:v>15620</c:v>
                      </c:pt>
                      <c:pt idx="14316">
                        <c:v>15621</c:v>
                      </c:pt>
                      <c:pt idx="14317">
                        <c:v>15622</c:v>
                      </c:pt>
                      <c:pt idx="14318">
                        <c:v>15624</c:v>
                      </c:pt>
                      <c:pt idx="14319">
                        <c:v>15627</c:v>
                      </c:pt>
                      <c:pt idx="14320">
                        <c:v>15630</c:v>
                      </c:pt>
                      <c:pt idx="14321">
                        <c:v>15631</c:v>
                      </c:pt>
                      <c:pt idx="14322">
                        <c:v>15632</c:v>
                      </c:pt>
                      <c:pt idx="14323">
                        <c:v>15638</c:v>
                      </c:pt>
                      <c:pt idx="14324">
                        <c:v>15640</c:v>
                      </c:pt>
                      <c:pt idx="14325">
                        <c:v>15642</c:v>
                      </c:pt>
                      <c:pt idx="14326">
                        <c:v>15647</c:v>
                      </c:pt>
                      <c:pt idx="14327">
                        <c:v>15648</c:v>
                      </c:pt>
                      <c:pt idx="14328">
                        <c:v>15649</c:v>
                      </c:pt>
                      <c:pt idx="14329">
                        <c:v>15651</c:v>
                      </c:pt>
                      <c:pt idx="14330">
                        <c:v>15652</c:v>
                      </c:pt>
                      <c:pt idx="14331">
                        <c:v>15653</c:v>
                      </c:pt>
                      <c:pt idx="14332">
                        <c:v>15654</c:v>
                      </c:pt>
                      <c:pt idx="14333">
                        <c:v>15655</c:v>
                      </c:pt>
                      <c:pt idx="14334">
                        <c:v>15659</c:v>
                      </c:pt>
                      <c:pt idx="14335">
                        <c:v>15662</c:v>
                      </c:pt>
                      <c:pt idx="14336">
                        <c:v>15663</c:v>
                      </c:pt>
                      <c:pt idx="14337">
                        <c:v>15666</c:v>
                      </c:pt>
                      <c:pt idx="14338">
                        <c:v>15667</c:v>
                      </c:pt>
                      <c:pt idx="14339">
                        <c:v>15670</c:v>
                      </c:pt>
                      <c:pt idx="14340">
                        <c:v>15671</c:v>
                      </c:pt>
                      <c:pt idx="14341">
                        <c:v>15675</c:v>
                      </c:pt>
                      <c:pt idx="14342">
                        <c:v>15676</c:v>
                      </c:pt>
                      <c:pt idx="14343">
                        <c:v>15677</c:v>
                      </c:pt>
                      <c:pt idx="14344">
                        <c:v>15679</c:v>
                      </c:pt>
                      <c:pt idx="14345">
                        <c:v>15680</c:v>
                      </c:pt>
                      <c:pt idx="14346">
                        <c:v>15683</c:v>
                      </c:pt>
                      <c:pt idx="14347">
                        <c:v>15684</c:v>
                      </c:pt>
                      <c:pt idx="14348">
                        <c:v>15688</c:v>
                      </c:pt>
                      <c:pt idx="14349">
                        <c:v>15691</c:v>
                      </c:pt>
                      <c:pt idx="14350">
                        <c:v>15695</c:v>
                      </c:pt>
                      <c:pt idx="14351">
                        <c:v>15699</c:v>
                      </c:pt>
                      <c:pt idx="14352">
                        <c:v>15700</c:v>
                      </c:pt>
                      <c:pt idx="14353">
                        <c:v>15702</c:v>
                      </c:pt>
                      <c:pt idx="14354">
                        <c:v>15704</c:v>
                      </c:pt>
                      <c:pt idx="14355">
                        <c:v>15707</c:v>
                      </c:pt>
                      <c:pt idx="14356">
                        <c:v>15709</c:v>
                      </c:pt>
                      <c:pt idx="14357">
                        <c:v>15710</c:v>
                      </c:pt>
                      <c:pt idx="14358">
                        <c:v>15713</c:v>
                      </c:pt>
                      <c:pt idx="14359">
                        <c:v>15715</c:v>
                      </c:pt>
                      <c:pt idx="14360">
                        <c:v>15716</c:v>
                      </c:pt>
                      <c:pt idx="14361">
                        <c:v>15718</c:v>
                      </c:pt>
                      <c:pt idx="14362">
                        <c:v>15719</c:v>
                      </c:pt>
                      <c:pt idx="14363">
                        <c:v>15722</c:v>
                      </c:pt>
                      <c:pt idx="14364">
                        <c:v>15727</c:v>
                      </c:pt>
                      <c:pt idx="14365">
                        <c:v>15728</c:v>
                      </c:pt>
                      <c:pt idx="14366">
                        <c:v>15732</c:v>
                      </c:pt>
                      <c:pt idx="14367">
                        <c:v>15733</c:v>
                      </c:pt>
                      <c:pt idx="14368">
                        <c:v>15736</c:v>
                      </c:pt>
                      <c:pt idx="14369">
                        <c:v>15737</c:v>
                      </c:pt>
                      <c:pt idx="14370">
                        <c:v>15740</c:v>
                      </c:pt>
                      <c:pt idx="14371">
                        <c:v>15741</c:v>
                      </c:pt>
                      <c:pt idx="14372">
                        <c:v>15743</c:v>
                      </c:pt>
                      <c:pt idx="14373">
                        <c:v>15746</c:v>
                      </c:pt>
                      <c:pt idx="14374">
                        <c:v>15747</c:v>
                      </c:pt>
                      <c:pt idx="14375">
                        <c:v>15749</c:v>
                      </c:pt>
                      <c:pt idx="14376">
                        <c:v>15750</c:v>
                      </c:pt>
                      <c:pt idx="14377">
                        <c:v>15751</c:v>
                      </c:pt>
                      <c:pt idx="14378">
                        <c:v>15752</c:v>
                      </c:pt>
                      <c:pt idx="14379">
                        <c:v>15755</c:v>
                      </c:pt>
                      <c:pt idx="14380">
                        <c:v>15762</c:v>
                      </c:pt>
                      <c:pt idx="14381">
                        <c:v>15773</c:v>
                      </c:pt>
                      <c:pt idx="14382">
                        <c:v>15775</c:v>
                      </c:pt>
                      <c:pt idx="14383">
                        <c:v>15776</c:v>
                      </c:pt>
                      <c:pt idx="14384">
                        <c:v>15778</c:v>
                      </c:pt>
                      <c:pt idx="14385">
                        <c:v>15779</c:v>
                      </c:pt>
                      <c:pt idx="14386">
                        <c:v>15781</c:v>
                      </c:pt>
                      <c:pt idx="14387">
                        <c:v>15782</c:v>
                      </c:pt>
                      <c:pt idx="14388">
                        <c:v>15783</c:v>
                      </c:pt>
                      <c:pt idx="14389">
                        <c:v>15784</c:v>
                      </c:pt>
                      <c:pt idx="14390">
                        <c:v>15787</c:v>
                      </c:pt>
                      <c:pt idx="14391">
                        <c:v>15789</c:v>
                      </c:pt>
                      <c:pt idx="14392">
                        <c:v>15791</c:v>
                      </c:pt>
                      <c:pt idx="14393">
                        <c:v>15792</c:v>
                      </c:pt>
                      <c:pt idx="14394">
                        <c:v>15800</c:v>
                      </c:pt>
                      <c:pt idx="14395">
                        <c:v>15801</c:v>
                      </c:pt>
                      <c:pt idx="14396">
                        <c:v>15802</c:v>
                      </c:pt>
                      <c:pt idx="14397">
                        <c:v>15805</c:v>
                      </c:pt>
                      <c:pt idx="14398">
                        <c:v>15806</c:v>
                      </c:pt>
                      <c:pt idx="14399">
                        <c:v>15807</c:v>
                      </c:pt>
                      <c:pt idx="14400">
                        <c:v>15808</c:v>
                      </c:pt>
                      <c:pt idx="14401">
                        <c:v>15810</c:v>
                      </c:pt>
                      <c:pt idx="14402">
                        <c:v>15813</c:v>
                      </c:pt>
                      <c:pt idx="14403">
                        <c:v>15814</c:v>
                      </c:pt>
                      <c:pt idx="14404">
                        <c:v>15815</c:v>
                      </c:pt>
                      <c:pt idx="14405">
                        <c:v>15816</c:v>
                      </c:pt>
                      <c:pt idx="14406">
                        <c:v>15818</c:v>
                      </c:pt>
                      <c:pt idx="14407">
                        <c:v>15819</c:v>
                      </c:pt>
                      <c:pt idx="14408">
                        <c:v>15821</c:v>
                      </c:pt>
                      <c:pt idx="14409">
                        <c:v>15823</c:v>
                      </c:pt>
                      <c:pt idx="14410">
                        <c:v>15828</c:v>
                      </c:pt>
                      <c:pt idx="14411">
                        <c:v>15829</c:v>
                      </c:pt>
                      <c:pt idx="14412">
                        <c:v>15831</c:v>
                      </c:pt>
                      <c:pt idx="14413">
                        <c:v>15840</c:v>
                      </c:pt>
                      <c:pt idx="14414">
                        <c:v>15841</c:v>
                      </c:pt>
                      <c:pt idx="14415">
                        <c:v>15844</c:v>
                      </c:pt>
                      <c:pt idx="14416">
                        <c:v>15852</c:v>
                      </c:pt>
                      <c:pt idx="14417">
                        <c:v>15854</c:v>
                      </c:pt>
                      <c:pt idx="14418">
                        <c:v>15855</c:v>
                      </c:pt>
                      <c:pt idx="14419">
                        <c:v>15856</c:v>
                      </c:pt>
                      <c:pt idx="14420">
                        <c:v>15857</c:v>
                      </c:pt>
                      <c:pt idx="14421">
                        <c:v>15858</c:v>
                      </c:pt>
                      <c:pt idx="14422">
                        <c:v>15860</c:v>
                      </c:pt>
                      <c:pt idx="14423">
                        <c:v>15864</c:v>
                      </c:pt>
                      <c:pt idx="14424">
                        <c:v>15866</c:v>
                      </c:pt>
                      <c:pt idx="14425">
                        <c:v>15867</c:v>
                      </c:pt>
                      <c:pt idx="14426">
                        <c:v>15870</c:v>
                      </c:pt>
                      <c:pt idx="14427">
                        <c:v>15871</c:v>
                      </c:pt>
                      <c:pt idx="14428">
                        <c:v>15872</c:v>
                      </c:pt>
                      <c:pt idx="14429">
                        <c:v>15873</c:v>
                      </c:pt>
                      <c:pt idx="14430">
                        <c:v>15874</c:v>
                      </c:pt>
                      <c:pt idx="14431">
                        <c:v>15876</c:v>
                      </c:pt>
                      <c:pt idx="14432">
                        <c:v>15877</c:v>
                      </c:pt>
                      <c:pt idx="14433">
                        <c:v>15878</c:v>
                      </c:pt>
                      <c:pt idx="14434">
                        <c:v>15879</c:v>
                      </c:pt>
                      <c:pt idx="14435">
                        <c:v>15880</c:v>
                      </c:pt>
                      <c:pt idx="14436">
                        <c:v>15881</c:v>
                      </c:pt>
                      <c:pt idx="14437">
                        <c:v>15882</c:v>
                      </c:pt>
                      <c:pt idx="14438">
                        <c:v>15883</c:v>
                      </c:pt>
                      <c:pt idx="14439">
                        <c:v>15886</c:v>
                      </c:pt>
                      <c:pt idx="14440">
                        <c:v>15889</c:v>
                      </c:pt>
                      <c:pt idx="14441">
                        <c:v>15890</c:v>
                      </c:pt>
                      <c:pt idx="14442">
                        <c:v>15891</c:v>
                      </c:pt>
                      <c:pt idx="14443">
                        <c:v>15892</c:v>
                      </c:pt>
                      <c:pt idx="14444">
                        <c:v>15895</c:v>
                      </c:pt>
                      <c:pt idx="14445">
                        <c:v>15896</c:v>
                      </c:pt>
                      <c:pt idx="14446">
                        <c:v>15897</c:v>
                      </c:pt>
                      <c:pt idx="14447">
                        <c:v>15903</c:v>
                      </c:pt>
                      <c:pt idx="14448">
                        <c:v>15904</c:v>
                      </c:pt>
                      <c:pt idx="14449">
                        <c:v>15905</c:v>
                      </c:pt>
                      <c:pt idx="14450">
                        <c:v>15907</c:v>
                      </c:pt>
                      <c:pt idx="14451">
                        <c:v>15908</c:v>
                      </c:pt>
                      <c:pt idx="14452">
                        <c:v>15909</c:v>
                      </c:pt>
                      <c:pt idx="14453">
                        <c:v>15911</c:v>
                      </c:pt>
                      <c:pt idx="14454">
                        <c:v>15912</c:v>
                      </c:pt>
                      <c:pt idx="14455">
                        <c:v>15915</c:v>
                      </c:pt>
                      <c:pt idx="14456">
                        <c:v>15919</c:v>
                      </c:pt>
                      <c:pt idx="14457">
                        <c:v>15920</c:v>
                      </c:pt>
                      <c:pt idx="14458">
                        <c:v>15927</c:v>
                      </c:pt>
                      <c:pt idx="14459">
                        <c:v>15928</c:v>
                      </c:pt>
                      <c:pt idx="14460">
                        <c:v>15929</c:v>
                      </c:pt>
                      <c:pt idx="14461">
                        <c:v>15931</c:v>
                      </c:pt>
                      <c:pt idx="14462">
                        <c:v>15933</c:v>
                      </c:pt>
                      <c:pt idx="14463">
                        <c:v>15935</c:v>
                      </c:pt>
                      <c:pt idx="14464">
                        <c:v>15936</c:v>
                      </c:pt>
                      <c:pt idx="14465">
                        <c:v>15937</c:v>
                      </c:pt>
                      <c:pt idx="14466">
                        <c:v>15940</c:v>
                      </c:pt>
                      <c:pt idx="14467">
                        <c:v>15942</c:v>
                      </c:pt>
                      <c:pt idx="14468">
                        <c:v>15946</c:v>
                      </c:pt>
                      <c:pt idx="14469">
                        <c:v>15948</c:v>
                      </c:pt>
                      <c:pt idx="14470">
                        <c:v>15950</c:v>
                      </c:pt>
                      <c:pt idx="14471">
                        <c:v>15951</c:v>
                      </c:pt>
                      <c:pt idx="14472">
                        <c:v>15953</c:v>
                      </c:pt>
                      <c:pt idx="14473">
                        <c:v>15960</c:v>
                      </c:pt>
                      <c:pt idx="14474">
                        <c:v>15962</c:v>
                      </c:pt>
                      <c:pt idx="14475">
                        <c:v>15966</c:v>
                      </c:pt>
                      <c:pt idx="14476">
                        <c:v>15972</c:v>
                      </c:pt>
                      <c:pt idx="14477">
                        <c:v>15974</c:v>
                      </c:pt>
                      <c:pt idx="14478">
                        <c:v>15975</c:v>
                      </c:pt>
                      <c:pt idx="14479">
                        <c:v>15983</c:v>
                      </c:pt>
                      <c:pt idx="14480">
                        <c:v>15984</c:v>
                      </c:pt>
                      <c:pt idx="14481">
                        <c:v>15985</c:v>
                      </c:pt>
                      <c:pt idx="14482">
                        <c:v>15986</c:v>
                      </c:pt>
                      <c:pt idx="14483">
                        <c:v>15987</c:v>
                      </c:pt>
                      <c:pt idx="14484">
                        <c:v>15988</c:v>
                      </c:pt>
                      <c:pt idx="14485">
                        <c:v>15990</c:v>
                      </c:pt>
                      <c:pt idx="14486">
                        <c:v>15992</c:v>
                      </c:pt>
                      <c:pt idx="14487">
                        <c:v>15993</c:v>
                      </c:pt>
                      <c:pt idx="14488">
                        <c:v>15995</c:v>
                      </c:pt>
                      <c:pt idx="14489">
                        <c:v>16000</c:v>
                      </c:pt>
                      <c:pt idx="14490">
                        <c:v>16001</c:v>
                      </c:pt>
                      <c:pt idx="14491">
                        <c:v>16003</c:v>
                      </c:pt>
                      <c:pt idx="14492">
                        <c:v>16005</c:v>
                      </c:pt>
                      <c:pt idx="14493">
                        <c:v>16008</c:v>
                      </c:pt>
                      <c:pt idx="14494">
                        <c:v>16009</c:v>
                      </c:pt>
                      <c:pt idx="14495">
                        <c:v>16010</c:v>
                      </c:pt>
                      <c:pt idx="14496">
                        <c:v>16017</c:v>
                      </c:pt>
                      <c:pt idx="14497">
                        <c:v>16019</c:v>
                      </c:pt>
                      <c:pt idx="14498">
                        <c:v>16020</c:v>
                      </c:pt>
                      <c:pt idx="14499">
                        <c:v>16021</c:v>
                      </c:pt>
                      <c:pt idx="14500">
                        <c:v>16023</c:v>
                      </c:pt>
                      <c:pt idx="14501">
                        <c:v>16024</c:v>
                      </c:pt>
                      <c:pt idx="14502">
                        <c:v>16026</c:v>
                      </c:pt>
                      <c:pt idx="14503">
                        <c:v>16041</c:v>
                      </c:pt>
                      <c:pt idx="14504">
                        <c:v>16043</c:v>
                      </c:pt>
                      <c:pt idx="14505">
                        <c:v>16045</c:v>
                      </c:pt>
                      <c:pt idx="14506">
                        <c:v>16046</c:v>
                      </c:pt>
                      <c:pt idx="14507">
                        <c:v>16050</c:v>
                      </c:pt>
                      <c:pt idx="14508">
                        <c:v>16051</c:v>
                      </c:pt>
                      <c:pt idx="14509">
                        <c:v>16055</c:v>
                      </c:pt>
                      <c:pt idx="14510">
                        <c:v>16060</c:v>
                      </c:pt>
                      <c:pt idx="14511">
                        <c:v>16061</c:v>
                      </c:pt>
                      <c:pt idx="14512">
                        <c:v>16062</c:v>
                      </c:pt>
                      <c:pt idx="14513">
                        <c:v>16063</c:v>
                      </c:pt>
                      <c:pt idx="14514">
                        <c:v>16064</c:v>
                      </c:pt>
                      <c:pt idx="14515">
                        <c:v>16066</c:v>
                      </c:pt>
                      <c:pt idx="14516">
                        <c:v>16069</c:v>
                      </c:pt>
                      <c:pt idx="14517">
                        <c:v>16071</c:v>
                      </c:pt>
                      <c:pt idx="14518">
                        <c:v>16072</c:v>
                      </c:pt>
                      <c:pt idx="14519">
                        <c:v>16075</c:v>
                      </c:pt>
                      <c:pt idx="14520">
                        <c:v>16076</c:v>
                      </c:pt>
                      <c:pt idx="14521">
                        <c:v>16077</c:v>
                      </c:pt>
                      <c:pt idx="14522">
                        <c:v>16082</c:v>
                      </c:pt>
                      <c:pt idx="14523">
                        <c:v>16083</c:v>
                      </c:pt>
                      <c:pt idx="14524">
                        <c:v>16084</c:v>
                      </c:pt>
                      <c:pt idx="14525">
                        <c:v>16085</c:v>
                      </c:pt>
                      <c:pt idx="14526">
                        <c:v>16087</c:v>
                      </c:pt>
                      <c:pt idx="14527">
                        <c:v>16088</c:v>
                      </c:pt>
                      <c:pt idx="14528">
                        <c:v>16089</c:v>
                      </c:pt>
                      <c:pt idx="14529">
                        <c:v>16090</c:v>
                      </c:pt>
                      <c:pt idx="14530">
                        <c:v>16091</c:v>
                      </c:pt>
                      <c:pt idx="14531">
                        <c:v>16094</c:v>
                      </c:pt>
                      <c:pt idx="14532">
                        <c:v>16095</c:v>
                      </c:pt>
                      <c:pt idx="14533">
                        <c:v>16096</c:v>
                      </c:pt>
                      <c:pt idx="14534">
                        <c:v>16099</c:v>
                      </c:pt>
                      <c:pt idx="14535">
                        <c:v>16102</c:v>
                      </c:pt>
                      <c:pt idx="14536">
                        <c:v>16108</c:v>
                      </c:pt>
                      <c:pt idx="14537">
                        <c:v>16109</c:v>
                      </c:pt>
                      <c:pt idx="14538">
                        <c:v>16111</c:v>
                      </c:pt>
                      <c:pt idx="14539">
                        <c:v>16125</c:v>
                      </c:pt>
                      <c:pt idx="14540">
                        <c:v>16127</c:v>
                      </c:pt>
                      <c:pt idx="14541">
                        <c:v>16131</c:v>
                      </c:pt>
                      <c:pt idx="14542">
                        <c:v>16132</c:v>
                      </c:pt>
                      <c:pt idx="14543">
                        <c:v>16133</c:v>
                      </c:pt>
                      <c:pt idx="14544">
                        <c:v>16135</c:v>
                      </c:pt>
                      <c:pt idx="14545">
                        <c:v>16136</c:v>
                      </c:pt>
                      <c:pt idx="14546">
                        <c:v>16137</c:v>
                      </c:pt>
                      <c:pt idx="14547">
                        <c:v>16140</c:v>
                      </c:pt>
                      <c:pt idx="14548">
                        <c:v>16141</c:v>
                      </c:pt>
                      <c:pt idx="14549">
                        <c:v>16142</c:v>
                      </c:pt>
                      <c:pt idx="14550">
                        <c:v>16143</c:v>
                      </c:pt>
                      <c:pt idx="14551">
                        <c:v>16144</c:v>
                      </c:pt>
                      <c:pt idx="14552">
                        <c:v>16147</c:v>
                      </c:pt>
                      <c:pt idx="14553">
                        <c:v>16148</c:v>
                      </c:pt>
                      <c:pt idx="14554">
                        <c:v>16149</c:v>
                      </c:pt>
                      <c:pt idx="14555">
                        <c:v>16150</c:v>
                      </c:pt>
                      <c:pt idx="14556">
                        <c:v>16153</c:v>
                      </c:pt>
                      <c:pt idx="14557">
                        <c:v>16154</c:v>
                      </c:pt>
                      <c:pt idx="14558">
                        <c:v>16155</c:v>
                      </c:pt>
                      <c:pt idx="14559">
                        <c:v>16158</c:v>
                      </c:pt>
                      <c:pt idx="14560">
                        <c:v>16159</c:v>
                      </c:pt>
                      <c:pt idx="14561">
                        <c:v>16162</c:v>
                      </c:pt>
                      <c:pt idx="14562">
                        <c:v>16167</c:v>
                      </c:pt>
                      <c:pt idx="14563">
                        <c:v>16168</c:v>
                      </c:pt>
                      <c:pt idx="14564">
                        <c:v>16169</c:v>
                      </c:pt>
                      <c:pt idx="14565">
                        <c:v>16170</c:v>
                      </c:pt>
                      <c:pt idx="14566">
                        <c:v>16171</c:v>
                      </c:pt>
                      <c:pt idx="14567">
                        <c:v>16173</c:v>
                      </c:pt>
                      <c:pt idx="14568">
                        <c:v>16174</c:v>
                      </c:pt>
                      <c:pt idx="14569">
                        <c:v>16176</c:v>
                      </c:pt>
                      <c:pt idx="14570">
                        <c:v>16178</c:v>
                      </c:pt>
                      <c:pt idx="14571">
                        <c:v>16179</c:v>
                      </c:pt>
                      <c:pt idx="14572">
                        <c:v>16182</c:v>
                      </c:pt>
                      <c:pt idx="14573">
                        <c:v>16184</c:v>
                      </c:pt>
                      <c:pt idx="14574">
                        <c:v>16185</c:v>
                      </c:pt>
                      <c:pt idx="14575">
                        <c:v>16186</c:v>
                      </c:pt>
                      <c:pt idx="14576">
                        <c:v>16187</c:v>
                      </c:pt>
                      <c:pt idx="14577">
                        <c:v>16189</c:v>
                      </c:pt>
                      <c:pt idx="14578">
                        <c:v>16190</c:v>
                      </c:pt>
                      <c:pt idx="14579">
                        <c:v>16191</c:v>
                      </c:pt>
                      <c:pt idx="14580">
                        <c:v>16193</c:v>
                      </c:pt>
                      <c:pt idx="14581">
                        <c:v>16194</c:v>
                      </c:pt>
                      <c:pt idx="14582">
                        <c:v>16195</c:v>
                      </c:pt>
                      <c:pt idx="14583">
                        <c:v>16196</c:v>
                      </c:pt>
                      <c:pt idx="14584">
                        <c:v>16197</c:v>
                      </c:pt>
                      <c:pt idx="14585">
                        <c:v>16198</c:v>
                      </c:pt>
                      <c:pt idx="14586">
                        <c:v>16202</c:v>
                      </c:pt>
                      <c:pt idx="14587">
                        <c:v>16203</c:v>
                      </c:pt>
                      <c:pt idx="14588">
                        <c:v>16204</c:v>
                      </c:pt>
                      <c:pt idx="14589">
                        <c:v>16213</c:v>
                      </c:pt>
                      <c:pt idx="14590">
                        <c:v>16214</c:v>
                      </c:pt>
                      <c:pt idx="14591">
                        <c:v>16216</c:v>
                      </c:pt>
                      <c:pt idx="14592">
                        <c:v>16222</c:v>
                      </c:pt>
                      <c:pt idx="14593">
                        <c:v>16223</c:v>
                      </c:pt>
                      <c:pt idx="14594">
                        <c:v>16225</c:v>
                      </c:pt>
                      <c:pt idx="14595">
                        <c:v>16227</c:v>
                      </c:pt>
                      <c:pt idx="14596">
                        <c:v>16228</c:v>
                      </c:pt>
                      <c:pt idx="14597">
                        <c:v>16230</c:v>
                      </c:pt>
                      <c:pt idx="14598">
                        <c:v>16236</c:v>
                      </c:pt>
                      <c:pt idx="14599">
                        <c:v>16238</c:v>
                      </c:pt>
                      <c:pt idx="14600">
                        <c:v>16239</c:v>
                      </c:pt>
                      <c:pt idx="14601">
                        <c:v>16240</c:v>
                      </c:pt>
                      <c:pt idx="14602">
                        <c:v>16241</c:v>
                      </c:pt>
                      <c:pt idx="14603">
                        <c:v>16242</c:v>
                      </c:pt>
                      <c:pt idx="14604">
                        <c:v>16246</c:v>
                      </c:pt>
                      <c:pt idx="14605">
                        <c:v>16247</c:v>
                      </c:pt>
                      <c:pt idx="14606">
                        <c:v>16249</c:v>
                      </c:pt>
                      <c:pt idx="14607">
                        <c:v>16251</c:v>
                      </c:pt>
                      <c:pt idx="14608">
                        <c:v>16254</c:v>
                      </c:pt>
                      <c:pt idx="14609">
                        <c:v>16257</c:v>
                      </c:pt>
                      <c:pt idx="14610">
                        <c:v>16258</c:v>
                      </c:pt>
                      <c:pt idx="14611">
                        <c:v>16259</c:v>
                      </c:pt>
                      <c:pt idx="14612">
                        <c:v>16261</c:v>
                      </c:pt>
                      <c:pt idx="14613">
                        <c:v>16264</c:v>
                      </c:pt>
                      <c:pt idx="14614">
                        <c:v>16265</c:v>
                      </c:pt>
                      <c:pt idx="14615">
                        <c:v>16266</c:v>
                      </c:pt>
                      <c:pt idx="14616">
                        <c:v>16267</c:v>
                      </c:pt>
                      <c:pt idx="14617">
                        <c:v>16269</c:v>
                      </c:pt>
                      <c:pt idx="14618">
                        <c:v>16270</c:v>
                      </c:pt>
                      <c:pt idx="14619">
                        <c:v>16271</c:v>
                      </c:pt>
                      <c:pt idx="14620">
                        <c:v>16272</c:v>
                      </c:pt>
                      <c:pt idx="14621">
                        <c:v>16274</c:v>
                      </c:pt>
                      <c:pt idx="14622">
                        <c:v>16275</c:v>
                      </c:pt>
                      <c:pt idx="14623">
                        <c:v>16278</c:v>
                      </c:pt>
                      <c:pt idx="14624">
                        <c:v>16279</c:v>
                      </c:pt>
                      <c:pt idx="14625">
                        <c:v>16288</c:v>
                      </c:pt>
                      <c:pt idx="14626">
                        <c:v>16290</c:v>
                      </c:pt>
                      <c:pt idx="14627">
                        <c:v>16292</c:v>
                      </c:pt>
                      <c:pt idx="14628">
                        <c:v>16295</c:v>
                      </c:pt>
                      <c:pt idx="14629">
                        <c:v>16296</c:v>
                      </c:pt>
                      <c:pt idx="14630">
                        <c:v>16298</c:v>
                      </c:pt>
                      <c:pt idx="14631">
                        <c:v>16302</c:v>
                      </c:pt>
                      <c:pt idx="14632">
                        <c:v>16303</c:v>
                      </c:pt>
                      <c:pt idx="14633">
                        <c:v>16304</c:v>
                      </c:pt>
                      <c:pt idx="14634">
                        <c:v>16306</c:v>
                      </c:pt>
                      <c:pt idx="14635">
                        <c:v>16307</c:v>
                      </c:pt>
                      <c:pt idx="14636">
                        <c:v>16308</c:v>
                      </c:pt>
                      <c:pt idx="14637">
                        <c:v>16309</c:v>
                      </c:pt>
                      <c:pt idx="14638">
                        <c:v>16310</c:v>
                      </c:pt>
                      <c:pt idx="14639">
                        <c:v>16311</c:v>
                      </c:pt>
                      <c:pt idx="14640">
                        <c:v>16312</c:v>
                      </c:pt>
                      <c:pt idx="14641">
                        <c:v>16313</c:v>
                      </c:pt>
                      <c:pt idx="14642">
                        <c:v>16314</c:v>
                      </c:pt>
                      <c:pt idx="14643">
                        <c:v>16315</c:v>
                      </c:pt>
                      <c:pt idx="14644">
                        <c:v>16316</c:v>
                      </c:pt>
                      <c:pt idx="14645">
                        <c:v>16317</c:v>
                      </c:pt>
                      <c:pt idx="14646">
                        <c:v>16318</c:v>
                      </c:pt>
                      <c:pt idx="14647">
                        <c:v>16319</c:v>
                      </c:pt>
                      <c:pt idx="14648">
                        <c:v>16320</c:v>
                      </c:pt>
                      <c:pt idx="14649">
                        <c:v>16321</c:v>
                      </c:pt>
                      <c:pt idx="14650">
                        <c:v>16322</c:v>
                      </c:pt>
                      <c:pt idx="14651">
                        <c:v>16324</c:v>
                      </c:pt>
                      <c:pt idx="14652">
                        <c:v>16326</c:v>
                      </c:pt>
                      <c:pt idx="14653">
                        <c:v>16327</c:v>
                      </c:pt>
                      <c:pt idx="14654">
                        <c:v>16328</c:v>
                      </c:pt>
                      <c:pt idx="14655">
                        <c:v>16329</c:v>
                      </c:pt>
                      <c:pt idx="14656">
                        <c:v>16330</c:v>
                      </c:pt>
                      <c:pt idx="14657">
                        <c:v>16331</c:v>
                      </c:pt>
                      <c:pt idx="14658">
                        <c:v>16332</c:v>
                      </c:pt>
                      <c:pt idx="14659">
                        <c:v>16333</c:v>
                      </c:pt>
                      <c:pt idx="14660">
                        <c:v>16335</c:v>
                      </c:pt>
                      <c:pt idx="14661">
                        <c:v>16337</c:v>
                      </c:pt>
                      <c:pt idx="14662">
                        <c:v>16338</c:v>
                      </c:pt>
                      <c:pt idx="14663">
                        <c:v>16340</c:v>
                      </c:pt>
                      <c:pt idx="14664">
                        <c:v>16345</c:v>
                      </c:pt>
                      <c:pt idx="14665">
                        <c:v>16346</c:v>
                      </c:pt>
                      <c:pt idx="14666">
                        <c:v>16347</c:v>
                      </c:pt>
                      <c:pt idx="14667">
                        <c:v>16350</c:v>
                      </c:pt>
                      <c:pt idx="14668">
                        <c:v>16353</c:v>
                      </c:pt>
                      <c:pt idx="14669">
                        <c:v>16355</c:v>
                      </c:pt>
                      <c:pt idx="14670">
                        <c:v>16360</c:v>
                      </c:pt>
                      <c:pt idx="14671">
                        <c:v>16361</c:v>
                      </c:pt>
                      <c:pt idx="14672">
                        <c:v>16362</c:v>
                      </c:pt>
                      <c:pt idx="14673">
                        <c:v>16365</c:v>
                      </c:pt>
                      <c:pt idx="14674">
                        <c:v>16366</c:v>
                      </c:pt>
                      <c:pt idx="14675">
                        <c:v>16367</c:v>
                      </c:pt>
                      <c:pt idx="14676">
                        <c:v>16369</c:v>
                      </c:pt>
                      <c:pt idx="14677">
                        <c:v>16370</c:v>
                      </c:pt>
                      <c:pt idx="14678">
                        <c:v>16372</c:v>
                      </c:pt>
                      <c:pt idx="14679">
                        <c:v>16374</c:v>
                      </c:pt>
                      <c:pt idx="14680">
                        <c:v>16375</c:v>
                      </c:pt>
                      <c:pt idx="14681">
                        <c:v>16379</c:v>
                      </c:pt>
                      <c:pt idx="14682">
                        <c:v>16381</c:v>
                      </c:pt>
                      <c:pt idx="14683">
                        <c:v>16384</c:v>
                      </c:pt>
                      <c:pt idx="14684">
                        <c:v>16387</c:v>
                      </c:pt>
                      <c:pt idx="14685">
                        <c:v>16390</c:v>
                      </c:pt>
                      <c:pt idx="14686">
                        <c:v>16392</c:v>
                      </c:pt>
                      <c:pt idx="14687">
                        <c:v>16393</c:v>
                      </c:pt>
                      <c:pt idx="14688">
                        <c:v>16394</c:v>
                      </c:pt>
                      <c:pt idx="14689">
                        <c:v>16395</c:v>
                      </c:pt>
                      <c:pt idx="14690">
                        <c:v>16397</c:v>
                      </c:pt>
                      <c:pt idx="14691">
                        <c:v>16401</c:v>
                      </c:pt>
                      <c:pt idx="14692">
                        <c:v>16408</c:v>
                      </c:pt>
                      <c:pt idx="14693">
                        <c:v>16409</c:v>
                      </c:pt>
                      <c:pt idx="14694">
                        <c:v>16412</c:v>
                      </c:pt>
                      <c:pt idx="14695">
                        <c:v>16413</c:v>
                      </c:pt>
                      <c:pt idx="14696">
                        <c:v>16414</c:v>
                      </c:pt>
                      <c:pt idx="14697">
                        <c:v>16418</c:v>
                      </c:pt>
                      <c:pt idx="14698">
                        <c:v>16420</c:v>
                      </c:pt>
                      <c:pt idx="14699">
                        <c:v>16422</c:v>
                      </c:pt>
                      <c:pt idx="14700">
                        <c:v>16423</c:v>
                      </c:pt>
                      <c:pt idx="14701">
                        <c:v>16424</c:v>
                      </c:pt>
                      <c:pt idx="14702">
                        <c:v>16425</c:v>
                      </c:pt>
                      <c:pt idx="14703">
                        <c:v>16426</c:v>
                      </c:pt>
                      <c:pt idx="14704">
                        <c:v>16431</c:v>
                      </c:pt>
                      <c:pt idx="14705">
                        <c:v>16433</c:v>
                      </c:pt>
                      <c:pt idx="14706">
                        <c:v>16435</c:v>
                      </c:pt>
                      <c:pt idx="14707">
                        <c:v>16436</c:v>
                      </c:pt>
                      <c:pt idx="14708">
                        <c:v>16438</c:v>
                      </c:pt>
                      <c:pt idx="14709">
                        <c:v>16439</c:v>
                      </c:pt>
                      <c:pt idx="14710">
                        <c:v>16442</c:v>
                      </c:pt>
                      <c:pt idx="14711">
                        <c:v>16443</c:v>
                      </c:pt>
                      <c:pt idx="14712">
                        <c:v>16444</c:v>
                      </c:pt>
                      <c:pt idx="14713">
                        <c:v>16452</c:v>
                      </c:pt>
                      <c:pt idx="14714">
                        <c:v>16454</c:v>
                      </c:pt>
                      <c:pt idx="14715">
                        <c:v>16457</c:v>
                      </c:pt>
                      <c:pt idx="14716">
                        <c:v>16460</c:v>
                      </c:pt>
                      <c:pt idx="14717">
                        <c:v>16461</c:v>
                      </c:pt>
                      <c:pt idx="14718">
                        <c:v>16462</c:v>
                      </c:pt>
                      <c:pt idx="14719">
                        <c:v>16464</c:v>
                      </c:pt>
                      <c:pt idx="14720">
                        <c:v>16466</c:v>
                      </c:pt>
                      <c:pt idx="14721">
                        <c:v>16467</c:v>
                      </c:pt>
                      <c:pt idx="14722">
                        <c:v>16468</c:v>
                      </c:pt>
                      <c:pt idx="14723">
                        <c:v>16471</c:v>
                      </c:pt>
                      <c:pt idx="14724">
                        <c:v>16473</c:v>
                      </c:pt>
                      <c:pt idx="14725">
                        <c:v>16474</c:v>
                      </c:pt>
                      <c:pt idx="14726">
                        <c:v>16475</c:v>
                      </c:pt>
                      <c:pt idx="14727">
                        <c:v>16477</c:v>
                      </c:pt>
                      <c:pt idx="14728">
                        <c:v>16481</c:v>
                      </c:pt>
                      <c:pt idx="14729">
                        <c:v>16482</c:v>
                      </c:pt>
                      <c:pt idx="14730">
                        <c:v>16483</c:v>
                      </c:pt>
                      <c:pt idx="14731">
                        <c:v>16487</c:v>
                      </c:pt>
                      <c:pt idx="14732">
                        <c:v>16488</c:v>
                      </c:pt>
                      <c:pt idx="14733">
                        <c:v>16489</c:v>
                      </c:pt>
                      <c:pt idx="14734">
                        <c:v>16491</c:v>
                      </c:pt>
                      <c:pt idx="14735">
                        <c:v>16493</c:v>
                      </c:pt>
                      <c:pt idx="14736">
                        <c:v>16494</c:v>
                      </c:pt>
                      <c:pt idx="14737">
                        <c:v>16495</c:v>
                      </c:pt>
                      <c:pt idx="14738">
                        <c:v>16498</c:v>
                      </c:pt>
                      <c:pt idx="14739">
                        <c:v>16499</c:v>
                      </c:pt>
                      <c:pt idx="14740">
                        <c:v>16500</c:v>
                      </c:pt>
                      <c:pt idx="14741">
                        <c:v>16501</c:v>
                      </c:pt>
                      <c:pt idx="14742">
                        <c:v>16502</c:v>
                      </c:pt>
                      <c:pt idx="14743">
                        <c:v>16503</c:v>
                      </c:pt>
                      <c:pt idx="14744">
                        <c:v>16504</c:v>
                      </c:pt>
                      <c:pt idx="14745">
                        <c:v>16506</c:v>
                      </c:pt>
                      <c:pt idx="14746">
                        <c:v>16511</c:v>
                      </c:pt>
                      <c:pt idx="14747">
                        <c:v>16512</c:v>
                      </c:pt>
                      <c:pt idx="14748">
                        <c:v>16514</c:v>
                      </c:pt>
                      <c:pt idx="14749">
                        <c:v>16519</c:v>
                      </c:pt>
                      <c:pt idx="14750">
                        <c:v>16522</c:v>
                      </c:pt>
                      <c:pt idx="14751">
                        <c:v>16524</c:v>
                      </c:pt>
                      <c:pt idx="14752">
                        <c:v>16529</c:v>
                      </c:pt>
                      <c:pt idx="14753">
                        <c:v>16531</c:v>
                      </c:pt>
                      <c:pt idx="14754">
                        <c:v>16532</c:v>
                      </c:pt>
                      <c:pt idx="14755">
                        <c:v>16533</c:v>
                      </c:pt>
                      <c:pt idx="14756">
                        <c:v>16535</c:v>
                      </c:pt>
                      <c:pt idx="14757">
                        <c:v>16538</c:v>
                      </c:pt>
                      <c:pt idx="14758">
                        <c:v>16547</c:v>
                      </c:pt>
                      <c:pt idx="14759">
                        <c:v>16548</c:v>
                      </c:pt>
                      <c:pt idx="14760">
                        <c:v>16549</c:v>
                      </c:pt>
                      <c:pt idx="14761">
                        <c:v>16551</c:v>
                      </c:pt>
                      <c:pt idx="14762">
                        <c:v>16552</c:v>
                      </c:pt>
                      <c:pt idx="14763">
                        <c:v>16554</c:v>
                      </c:pt>
                      <c:pt idx="14764">
                        <c:v>16556</c:v>
                      </c:pt>
                      <c:pt idx="14765">
                        <c:v>16557</c:v>
                      </c:pt>
                      <c:pt idx="14766">
                        <c:v>16561</c:v>
                      </c:pt>
                      <c:pt idx="14767">
                        <c:v>16562</c:v>
                      </c:pt>
                      <c:pt idx="14768">
                        <c:v>16568</c:v>
                      </c:pt>
                      <c:pt idx="14769">
                        <c:v>16569</c:v>
                      </c:pt>
                      <c:pt idx="14770">
                        <c:v>16571</c:v>
                      </c:pt>
                      <c:pt idx="14771">
                        <c:v>16573</c:v>
                      </c:pt>
                      <c:pt idx="14772">
                        <c:v>16576</c:v>
                      </c:pt>
                      <c:pt idx="14773">
                        <c:v>16577</c:v>
                      </c:pt>
                      <c:pt idx="14774">
                        <c:v>16579</c:v>
                      </c:pt>
                      <c:pt idx="14775">
                        <c:v>16581</c:v>
                      </c:pt>
                      <c:pt idx="14776">
                        <c:v>16582</c:v>
                      </c:pt>
                      <c:pt idx="14777">
                        <c:v>16585</c:v>
                      </c:pt>
                      <c:pt idx="14778">
                        <c:v>16586</c:v>
                      </c:pt>
                      <c:pt idx="14779">
                        <c:v>16587</c:v>
                      </c:pt>
                      <c:pt idx="14780">
                        <c:v>16588</c:v>
                      </c:pt>
                      <c:pt idx="14781">
                        <c:v>16589</c:v>
                      </c:pt>
                      <c:pt idx="14782">
                        <c:v>16590</c:v>
                      </c:pt>
                      <c:pt idx="14783">
                        <c:v>16592</c:v>
                      </c:pt>
                      <c:pt idx="14784">
                        <c:v>16593</c:v>
                      </c:pt>
                      <c:pt idx="14785">
                        <c:v>16594</c:v>
                      </c:pt>
                      <c:pt idx="14786">
                        <c:v>16595</c:v>
                      </c:pt>
                      <c:pt idx="14787">
                        <c:v>16598</c:v>
                      </c:pt>
                      <c:pt idx="14788">
                        <c:v>16599</c:v>
                      </c:pt>
                      <c:pt idx="14789">
                        <c:v>16602</c:v>
                      </c:pt>
                      <c:pt idx="14790">
                        <c:v>16603</c:v>
                      </c:pt>
                      <c:pt idx="14791">
                        <c:v>16604</c:v>
                      </c:pt>
                      <c:pt idx="14792">
                        <c:v>16606</c:v>
                      </c:pt>
                      <c:pt idx="14793">
                        <c:v>16607</c:v>
                      </c:pt>
                      <c:pt idx="14794">
                        <c:v>16611</c:v>
                      </c:pt>
                      <c:pt idx="14795">
                        <c:v>16613</c:v>
                      </c:pt>
                      <c:pt idx="14796">
                        <c:v>16614</c:v>
                      </c:pt>
                      <c:pt idx="14797">
                        <c:v>16615</c:v>
                      </c:pt>
                      <c:pt idx="14798">
                        <c:v>16616</c:v>
                      </c:pt>
                      <c:pt idx="14799">
                        <c:v>16619</c:v>
                      </c:pt>
                      <c:pt idx="14800">
                        <c:v>16626</c:v>
                      </c:pt>
                      <c:pt idx="14801">
                        <c:v>16627</c:v>
                      </c:pt>
                      <c:pt idx="14802">
                        <c:v>16629</c:v>
                      </c:pt>
                      <c:pt idx="14803">
                        <c:v>16638</c:v>
                      </c:pt>
                      <c:pt idx="14804">
                        <c:v>16640</c:v>
                      </c:pt>
                      <c:pt idx="14805">
                        <c:v>16643</c:v>
                      </c:pt>
                      <c:pt idx="14806">
                        <c:v>16644</c:v>
                      </c:pt>
                      <c:pt idx="14807">
                        <c:v>16645</c:v>
                      </c:pt>
                      <c:pt idx="14808">
                        <c:v>16647</c:v>
                      </c:pt>
                      <c:pt idx="14809">
                        <c:v>16652</c:v>
                      </c:pt>
                      <c:pt idx="14810">
                        <c:v>16653</c:v>
                      </c:pt>
                      <c:pt idx="14811">
                        <c:v>16660</c:v>
                      </c:pt>
                      <c:pt idx="14812">
                        <c:v>16661</c:v>
                      </c:pt>
                      <c:pt idx="14813">
                        <c:v>16662</c:v>
                      </c:pt>
                      <c:pt idx="14814">
                        <c:v>16663</c:v>
                      </c:pt>
                      <c:pt idx="14815">
                        <c:v>16665</c:v>
                      </c:pt>
                      <c:pt idx="14816">
                        <c:v>16667</c:v>
                      </c:pt>
                      <c:pt idx="14817">
                        <c:v>16668</c:v>
                      </c:pt>
                      <c:pt idx="14818">
                        <c:v>16670</c:v>
                      </c:pt>
                      <c:pt idx="14819">
                        <c:v>16675</c:v>
                      </c:pt>
                      <c:pt idx="14820">
                        <c:v>16676</c:v>
                      </c:pt>
                      <c:pt idx="14821">
                        <c:v>16678</c:v>
                      </c:pt>
                      <c:pt idx="14822">
                        <c:v>16679</c:v>
                      </c:pt>
                      <c:pt idx="14823">
                        <c:v>16682</c:v>
                      </c:pt>
                      <c:pt idx="14824">
                        <c:v>16684</c:v>
                      </c:pt>
                      <c:pt idx="14825">
                        <c:v>16686</c:v>
                      </c:pt>
                      <c:pt idx="14826">
                        <c:v>16690</c:v>
                      </c:pt>
                      <c:pt idx="14827">
                        <c:v>16692</c:v>
                      </c:pt>
                      <c:pt idx="14828">
                        <c:v>16696</c:v>
                      </c:pt>
                      <c:pt idx="14829">
                        <c:v>16697</c:v>
                      </c:pt>
                      <c:pt idx="14830">
                        <c:v>16702</c:v>
                      </c:pt>
                      <c:pt idx="14831">
                        <c:v>16703</c:v>
                      </c:pt>
                      <c:pt idx="14832">
                        <c:v>16705</c:v>
                      </c:pt>
                      <c:pt idx="14833">
                        <c:v>16706</c:v>
                      </c:pt>
                      <c:pt idx="14834">
                        <c:v>16707</c:v>
                      </c:pt>
                      <c:pt idx="14835">
                        <c:v>16708</c:v>
                      </c:pt>
                      <c:pt idx="14836">
                        <c:v>16710</c:v>
                      </c:pt>
                      <c:pt idx="14837">
                        <c:v>16711</c:v>
                      </c:pt>
                      <c:pt idx="14838">
                        <c:v>16716</c:v>
                      </c:pt>
                      <c:pt idx="14839">
                        <c:v>16720</c:v>
                      </c:pt>
                      <c:pt idx="14840">
                        <c:v>16721</c:v>
                      </c:pt>
                      <c:pt idx="14841">
                        <c:v>16722</c:v>
                      </c:pt>
                      <c:pt idx="14842">
                        <c:v>16723</c:v>
                      </c:pt>
                      <c:pt idx="14843">
                        <c:v>16726</c:v>
                      </c:pt>
                      <c:pt idx="14844">
                        <c:v>16729</c:v>
                      </c:pt>
                      <c:pt idx="14845">
                        <c:v>16730</c:v>
                      </c:pt>
                      <c:pt idx="14846">
                        <c:v>16731</c:v>
                      </c:pt>
                      <c:pt idx="14847">
                        <c:v>16733</c:v>
                      </c:pt>
                      <c:pt idx="14848">
                        <c:v>16735</c:v>
                      </c:pt>
                      <c:pt idx="14849">
                        <c:v>16742</c:v>
                      </c:pt>
                      <c:pt idx="14850">
                        <c:v>16743</c:v>
                      </c:pt>
                      <c:pt idx="14851">
                        <c:v>16744</c:v>
                      </c:pt>
                      <c:pt idx="14852">
                        <c:v>16746</c:v>
                      </c:pt>
                      <c:pt idx="14853">
                        <c:v>16747</c:v>
                      </c:pt>
                      <c:pt idx="14854">
                        <c:v>16748</c:v>
                      </c:pt>
                      <c:pt idx="14855">
                        <c:v>16749</c:v>
                      </c:pt>
                      <c:pt idx="14856">
                        <c:v>16750</c:v>
                      </c:pt>
                      <c:pt idx="14857">
                        <c:v>16761</c:v>
                      </c:pt>
                      <c:pt idx="14858">
                        <c:v>16763</c:v>
                      </c:pt>
                      <c:pt idx="14859">
                        <c:v>16765</c:v>
                      </c:pt>
                      <c:pt idx="14860">
                        <c:v>16766</c:v>
                      </c:pt>
                      <c:pt idx="14861">
                        <c:v>16767</c:v>
                      </c:pt>
                      <c:pt idx="14862">
                        <c:v>16768</c:v>
                      </c:pt>
                      <c:pt idx="14863">
                        <c:v>16769</c:v>
                      </c:pt>
                      <c:pt idx="14864">
                        <c:v>16770</c:v>
                      </c:pt>
                      <c:pt idx="14865">
                        <c:v>16772</c:v>
                      </c:pt>
                      <c:pt idx="14866">
                        <c:v>16775</c:v>
                      </c:pt>
                      <c:pt idx="14867">
                        <c:v>16776</c:v>
                      </c:pt>
                      <c:pt idx="14868">
                        <c:v>16777</c:v>
                      </c:pt>
                      <c:pt idx="14869">
                        <c:v>16778</c:v>
                      </c:pt>
                      <c:pt idx="14870">
                        <c:v>16780</c:v>
                      </c:pt>
                      <c:pt idx="14871">
                        <c:v>16781</c:v>
                      </c:pt>
                      <c:pt idx="14872">
                        <c:v>16782</c:v>
                      </c:pt>
                      <c:pt idx="14873">
                        <c:v>16783</c:v>
                      </c:pt>
                      <c:pt idx="14874">
                        <c:v>16784</c:v>
                      </c:pt>
                      <c:pt idx="14875">
                        <c:v>16786</c:v>
                      </c:pt>
                      <c:pt idx="14876">
                        <c:v>16787</c:v>
                      </c:pt>
                      <c:pt idx="14877">
                        <c:v>16789</c:v>
                      </c:pt>
                      <c:pt idx="14878">
                        <c:v>16790</c:v>
                      </c:pt>
                      <c:pt idx="14879">
                        <c:v>16791</c:v>
                      </c:pt>
                      <c:pt idx="14880">
                        <c:v>16792</c:v>
                      </c:pt>
                      <c:pt idx="14881">
                        <c:v>16794</c:v>
                      </c:pt>
                      <c:pt idx="14882">
                        <c:v>16795</c:v>
                      </c:pt>
                      <c:pt idx="14883">
                        <c:v>16799</c:v>
                      </c:pt>
                      <c:pt idx="14884">
                        <c:v>16800</c:v>
                      </c:pt>
                      <c:pt idx="14885">
                        <c:v>16805</c:v>
                      </c:pt>
                      <c:pt idx="14886">
                        <c:v>16806</c:v>
                      </c:pt>
                      <c:pt idx="14887">
                        <c:v>16809</c:v>
                      </c:pt>
                      <c:pt idx="14888">
                        <c:v>16810</c:v>
                      </c:pt>
                      <c:pt idx="14889">
                        <c:v>16811</c:v>
                      </c:pt>
                      <c:pt idx="14890">
                        <c:v>16812</c:v>
                      </c:pt>
                      <c:pt idx="14891">
                        <c:v>16814</c:v>
                      </c:pt>
                      <c:pt idx="14892">
                        <c:v>16815</c:v>
                      </c:pt>
                      <c:pt idx="14893">
                        <c:v>16818</c:v>
                      </c:pt>
                      <c:pt idx="14894">
                        <c:v>16820</c:v>
                      </c:pt>
                      <c:pt idx="14895">
                        <c:v>16824</c:v>
                      </c:pt>
                      <c:pt idx="14896">
                        <c:v>16825</c:v>
                      </c:pt>
                      <c:pt idx="14897">
                        <c:v>16826</c:v>
                      </c:pt>
                      <c:pt idx="14898">
                        <c:v>16839</c:v>
                      </c:pt>
                      <c:pt idx="14899">
                        <c:v>16841</c:v>
                      </c:pt>
                      <c:pt idx="14900">
                        <c:v>16842</c:v>
                      </c:pt>
                      <c:pt idx="14901">
                        <c:v>16846</c:v>
                      </c:pt>
                      <c:pt idx="14902">
                        <c:v>16847</c:v>
                      </c:pt>
                      <c:pt idx="14903">
                        <c:v>16848</c:v>
                      </c:pt>
                      <c:pt idx="14904">
                        <c:v>16849</c:v>
                      </c:pt>
                      <c:pt idx="14905">
                        <c:v>16851</c:v>
                      </c:pt>
                      <c:pt idx="14906">
                        <c:v>16856</c:v>
                      </c:pt>
                      <c:pt idx="14907">
                        <c:v>16857</c:v>
                      </c:pt>
                      <c:pt idx="14908">
                        <c:v>16858</c:v>
                      </c:pt>
                      <c:pt idx="14909">
                        <c:v>16860</c:v>
                      </c:pt>
                      <c:pt idx="14910">
                        <c:v>16863</c:v>
                      </c:pt>
                      <c:pt idx="14911">
                        <c:v>16863</c:v>
                      </c:pt>
                      <c:pt idx="14912">
                        <c:v>16864</c:v>
                      </c:pt>
                      <c:pt idx="14913">
                        <c:v>16864</c:v>
                      </c:pt>
                      <c:pt idx="14914">
                        <c:v>16865</c:v>
                      </c:pt>
                      <c:pt idx="14915">
                        <c:v>16866</c:v>
                      </c:pt>
                      <c:pt idx="14916">
                        <c:v>16867</c:v>
                      </c:pt>
                      <c:pt idx="14917">
                        <c:v>16874</c:v>
                      </c:pt>
                      <c:pt idx="14918">
                        <c:v>16874</c:v>
                      </c:pt>
                      <c:pt idx="14919">
                        <c:v>16875</c:v>
                      </c:pt>
                      <c:pt idx="14920">
                        <c:v>16875</c:v>
                      </c:pt>
                      <c:pt idx="14921">
                        <c:v>16880</c:v>
                      </c:pt>
                      <c:pt idx="14922">
                        <c:v>16881</c:v>
                      </c:pt>
                      <c:pt idx="14923">
                        <c:v>16882</c:v>
                      </c:pt>
                      <c:pt idx="14924">
                        <c:v>16884</c:v>
                      </c:pt>
                      <c:pt idx="14925">
                        <c:v>16885</c:v>
                      </c:pt>
                      <c:pt idx="14926">
                        <c:v>16888</c:v>
                      </c:pt>
                      <c:pt idx="14927">
                        <c:v>16889</c:v>
                      </c:pt>
                      <c:pt idx="14928">
                        <c:v>16892</c:v>
                      </c:pt>
                      <c:pt idx="14929">
                        <c:v>16902</c:v>
                      </c:pt>
                      <c:pt idx="14930">
                        <c:v>16907</c:v>
                      </c:pt>
                      <c:pt idx="14931">
                        <c:v>16908</c:v>
                      </c:pt>
                      <c:pt idx="14932">
                        <c:v>16909</c:v>
                      </c:pt>
                      <c:pt idx="14933">
                        <c:v>16910</c:v>
                      </c:pt>
                      <c:pt idx="14934">
                        <c:v>16911</c:v>
                      </c:pt>
                      <c:pt idx="14935">
                        <c:v>16912</c:v>
                      </c:pt>
                      <c:pt idx="14936">
                        <c:v>16915</c:v>
                      </c:pt>
                      <c:pt idx="14937">
                        <c:v>16920</c:v>
                      </c:pt>
                      <c:pt idx="14938">
                        <c:v>16922</c:v>
                      </c:pt>
                      <c:pt idx="14939">
                        <c:v>16925</c:v>
                      </c:pt>
                      <c:pt idx="14940">
                        <c:v>16927</c:v>
                      </c:pt>
                      <c:pt idx="14941">
                        <c:v>16930</c:v>
                      </c:pt>
                      <c:pt idx="14942">
                        <c:v>16931</c:v>
                      </c:pt>
                      <c:pt idx="14943">
                        <c:v>16936</c:v>
                      </c:pt>
                      <c:pt idx="14944">
                        <c:v>16937</c:v>
                      </c:pt>
                      <c:pt idx="14945">
                        <c:v>16938</c:v>
                      </c:pt>
                      <c:pt idx="14946">
                        <c:v>16946</c:v>
                      </c:pt>
                      <c:pt idx="14947">
                        <c:v>16947</c:v>
                      </c:pt>
                      <c:pt idx="14948">
                        <c:v>16948</c:v>
                      </c:pt>
                      <c:pt idx="14949">
                        <c:v>16949</c:v>
                      </c:pt>
                      <c:pt idx="14950">
                        <c:v>16952</c:v>
                      </c:pt>
                      <c:pt idx="14951">
                        <c:v>16953</c:v>
                      </c:pt>
                      <c:pt idx="14952">
                        <c:v>16954</c:v>
                      </c:pt>
                      <c:pt idx="14953">
                        <c:v>16955</c:v>
                      </c:pt>
                      <c:pt idx="14954">
                        <c:v>16956</c:v>
                      </c:pt>
                      <c:pt idx="14955">
                        <c:v>16961</c:v>
                      </c:pt>
                      <c:pt idx="14956">
                        <c:v>16962</c:v>
                      </c:pt>
                      <c:pt idx="14957">
                        <c:v>16967</c:v>
                      </c:pt>
                      <c:pt idx="14958">
                        <c:v>16975</c:v>
                      </c:pt>
                      <c:pt idx="14959">
                        <c:v>16976</c:v>
                      </c:pt>
                      <c:pt idx="14960">
                        <c:v>16977</c:v>
                      </c:pt>
                      <c:pt idx="14961">
                        <c:v>16983</c:v>
                      </c:pt>
                      <c:pt idx="14962">
                        <c:v>16985</c:v>
                      </c:pt>
                      <c:pt idx="14963">
                        <c:v>16987</c:v>
                      </c:pt>
                      <c:pt idx="14964">
                        <c:v>16988</c:v>
                      </c:pt>
                      <c:pt idx="14965">
                        <c:v>16992</c:v>
                      </c:pt>
                      <c:pt idx="14966">
                        <c:v>16994</c:v>
                      </c:pt>
                      <c:pt idx="14967">
                        <c:v>16997</c:v>
                      </c:pt>
                      <c:pt idx="14968">
                        <c:v>16998</c:v>
                      </c:pt>
                      <c:pt idx="14969">
                        <c:v>17000</c:v>
                      </c:pt>
                      <c:pt idx="14970">
                        <c:v>17001</c:v>
                      </c:pt>
                      <c:pt idx="14971">
                        <c:v>17002</c:v>
                      </c:pt>
                      <c:pt idx="14972">
                        <c:v>17005</c:v>
                      </c:pt>
                      <c:pt idx="14973">
                        <c:v>17006</c:v>
                      </c:pt>
                      <c:pt idx="14974">
                        <c:v>17008</c:v>
                      </c:pt>
                      <c:pt idx="14975">
                        <c:v>17009</c:v>
                      </c:pt>
                      <c:pt idx="14976">
                        <c:v>17010</c:v>
                      </c:pt>
                      <c:pt idx="14977">
                        <c:v>17011</c:v>
                      </c:pt>
                      <c:pt idx="14978">
                        <c:v>17012</c:v>
                      </c:pt>
                      <c:pt idx="14979">
                        <c:v>17016</c:v>
                      </c:pt>
                      <c:pt idx="14980">
                        <c:v>17018</c:v>
                      </c:pt>
                      <c:pt idx="14981">
                        <c:v>17019</c:v>
                      </c:pt>
                      <c:pt idx="14982">
                        <c:v>17020</c:v>
                      </c:pt>
                      <c:pt idx="14983">
                        <c:v>17024</c:v>
                      </c:pt>
                      <c:pt idx="14984">
                        <c:v>17026</c:v>
                      </c:pt>
                      <c:pt idx="14985">
                        <c:v>17028</c:v>
                      </c:pt>
                      <c:pt idx="14986">
                        <c:v>17029</c:v>
                      </c:pt>
                      <c:pt idx="14987">
                        <c:v>17031</c:v>
                      </c:pt>
                      <c:pt idx="14988">
                        <c:v>17032</c:v>
                      </c:pt>
                      <c:pt idx="14989">
                        <c:v>17033</c:v>
                      </c:pt>
                      <c:pt idx="14990">
                        <c:v>17034</c:v>
                      </c:pt>
                      <c:pt idx="14991">
                        <c:v>17037</c:v>
                      </c:pt>
                      <c:pt idx="14992">
                        <c:v>17038</c:v>
                      </c:pt>
                      <c:pt idx="14993">
                        <c:v>17042</c:v>
                      </c:pt>
                      <c:pt idx="14994">
                        <c:v>17045</c:v>
                      </c:pt>
                      <c:pt idx="14995">
                        <c:v>17050</c:v>
                      </c:pt>
                      <c:pt idx="14996">
                        <c:v>17053</c:v>
                      </c:pt>
                      <c:pt idx="14997">
                        <c:v>17054</c:v>
                      </c:pt>
                      <c:pt idx="14998">
                        <c:v>17055</c:v>
                      </c:pt>
                      <c:pt idx="14999">
                        <c:v>17056</c:v>
                      </c:pt>
                      <c:pt idx="15000">
                        <c:v>17058</c:v>
                      </c:pt>
                      <c:pt idx="15001">
                        <c:v>17062</c:v>
                      </c:pt>
                      <c:pt idx="15002">
                        <c:v>17063</c:v>
                      </c:pt>
                      <c:pt idx="15003">
                        <c:v>17065</c:v>
                      </c:pt>
                      <c:pt idx="15004">
                        <c:v>17066</c:v>
                      </c:pt>
                      <c:pt idx="15005">
                        <c:v>17067</c:v>
                      </c:pt>
                      <c:pt idx="15006">
                        <c:v>17068</c:v>
                      </c:pt>
                      <c:pt idx="15007">
                        <c:v>17072</c:v>
                      </c:pt>
                      <c:pt idx="15008">
                        <c:v>17073</c:v>
                      </c:pt>
                      <c:pt idx="15009">
                        <c:v>17080</c:v>
                      </c:pt>
                      <c:pt idx="15010">
                        <c:v>17084</c:v>
                      </c:pt>
                      <c:pt idx="15011">
                        <c:v>17085</c:v>
                      </c:pt>
                      <c:pt idx="15012">
                        <c:v>17086</c:v>
                      </c:pt>
                      <c:pt idx="15013">
                        <c:v>17092</c:v>
                      </c:pt>
                      <c:pt idx="15014">
                        <c:v>17096</c:v>
                      </c:pt>
                      <c:pt idx="15015">
                        <c:v>17097</c:v>
                      </c:pt>
                      <c:pt idx="15016">
                        <c:v>17098</c:v>
                      </c:pt>
                      <c:pt idx="15017">
                        <c:v>17099</c:v>
                      </c:pt>
                      <c:pt idx="15018">
                        <c:v>17103</c:v>
                      </c:pt>
                      <c:pt idx="15019">
                        <c:v>17110</c:v>
                      </c:pt>
                      <c:pt idx="15020">
                        <c:v>17116</c:v>
                      </c:pt>
                      <c:pt idx="15021">
                        <c:v>17120</c:v>
                      </c:pt>
                      <c:pt idx="15022">
                        <c:v>17121</c:v>
                      </c:pt>
                      <c:pt idx="15023">
                        <c:v>17123</c:v>
                      </c:pt>
                      <c:pt idx="15024">
                        <c:v>17124</c:v>
                      </c:pt>
                      <c:pt idx="15025">
                        <c:v>17125</c:v>
                      </c:pt>
                      <c:pt idx="15026">
                        <c:v>17127</c:v>
                      </c:pt>
                      <c:pt idx="15027">
                        <c:v>17128</c:v>
                      </c:pt>
                      <c:pt idx="15028">
                        <c:v>17131</c:v>
                      </c:pt>
                      <c:pt idx="15029">
                        <c:v>17136</c:v>
                      </c:pt>
                      <c:pt idx="15030">
                        <c:v>17137</c:v>
                      </c:pt>
                      <c:pt idx="15031">
                        <c:v>17138</c:v>
                      </c:pt>
                      <c:pt idx="15032">
                        <c:v>17140</c:v>
                      </c:pt>
                      <c:pt idx="15033">
                        <c:v>17148</c:v>
                      </c:pt>
                      <c:pt idx="15034">
                        <c:v>17149</c:v>
                      </c:pt>
                      <c:pt idx="15035">
                        <c:v>17151</c:v>
                      </c:pt>
                      <c:pt idx="15036">
                        <c:v>17152</c:v>
                      </c:pt>
                      <c:pt idx="15037">
                        <c:v>17153</c:v>
                      </c:pt>
                      <c:pt idx="15038">
                        <c:v>17154</c:v>
                      </c:pt>
                      <c:pt idx="15039">
                        <c:v>17157</c:v>
                      </c:pt>
                      <c:pt idx="15040">
                        <c:v>17164</c:v>
                      </c:pt>
                      <c:pt idx="15041">
                        <c:v>17171</c:v>
                      </c:pt>
                      <c:pt idx="15042">
                        <c:v>17172</c:v>
                      </c:pt>
                      <c:pt idx="15043">
                        <c:v>17174</c:v>
                      </c:pt>
                      <c:pt idx="15044">
                        <c:v>17175</c:v>
                      </c:pt>
                      <c:pt idx="15045">
                        <c:v>17177</c:v>
                      </c:pt>
                      <c:pt idx="15046">
                        <c:v>17178</c:v>
                      </c:pt>
                      <c:pt idx="15047">
                        <c:v>17179</c:v>
                      </c:pt>
                      <c:pt idx="15048">
                        <c:v>17181</c:v>
                      </c:pt>
                      <c:pt idx="15049">
                        <c:v>17186</c:v>
                      </c:pt>
                      <c:pt idx="15050">
                        <c:v>17187</c:v>
                      </c:pt>
                      <c:pt idx="15051">
                        <c:v>17191</c:v>
                      </c:pt>
                      <c:pt idx="15052">
                        <c:v>17193</c:v>
                      </c:pt>
                      <c:pt idx="15053">
                        <c:v>17194</c:v>
                      </c:pt>
                      <c:pt idx="15054">
                        <c:v>17198</c:v>
                      </c:pt>
                      <c:pt idx="15055">
                        <c:v>17199</c:v>
                      </c:pt>
                      <c:pt idx="15056">
                        <c:v>17201</c:v>
                      </c:pt>
                      <c:pt idx="15057">
                        <c:v>17202</c:v>
                      </c:pt>
                      <c:pt idx="15058">
                        <c:v>17208</c:v>
                      </c:pt>
                      <c:pt idx="15059">
                        <c:v>17209</c:v>
                      </c:pt>
                      <c:pt idx="15060">
                        <c:v>17211</c:v>
                      </c:pt>
                      <c:pt idx="15061">
                        <c:v>17212</c:v>
                      </c:pt>
                      <c:pt idx="15062">
                        <c:v>17213</c:v>
                      </c:pt>
                      <c:pt idx="15063">
                        <c:v>17215</c:v>
                      </c:pt>
                      <c:pt idx="15064">
                        <c:v>17216</c:v>
                      </c:pt>
                      <c:pt idx="15065">
                        <c:v>17217</c:v>
                      </c:pt>
                      <c:pt idx="15066">
                        <c:v>17218</c:v>
                      </c:pt>
                      <c:pt idx="15067">
                        <c:v>17220</c:v>
                      </c:pt>
                      <c:pt idx="15068">
                        <c:v>17221</c:v>
                      </c:pt>
                      <c:pt idx="15069">
                        <c:v>17223</c:v>
                      </c:pt>
                      <c:pt idx="15070">
                        <c:v>17224</c:v>
                      </c:pt>
                      <c:pt idx="15071">
                        <c:v>17233</c:v>
                      </c:pt>
                      <c:pt idx="15072">
                        <c:v>17234</c:v>
                      </c:pt>
                      <c:pt idx="15073">
                        <c:v>17238</c:v>
                      </c:pt>
                      <c:pt idx="15074">
                        <c:v>17247</c:v>
                      </c:pt>
                      <c:pt idx="15075">
                        <c:v>17251</c:v>
                      </c:pt>
                      <c:pt idx="15076">
                        <c:v>17254</c:v>
                      </c:pt>
                      <c:pt idx="15077">
                        <c:v>17255</c:v>
                      </c:pt>
                      <c:pt idx="15078">
                        <c:v>17259</c:v>
                      </c:pt>
                      <c:pt idx="15079">
                        <c:v>17262</c:v>
                      </c:pt>
                      <c:pt idx="15080">
                        <c:v>17263</c:v>
                      </c:pt>
                      <c:pt idx="15081">
                        <c:v>17267</c:v>
                      </c:pt>
                      <c:pt idx="15082">
                        <c:v>17268</c:v>
                      </c:pt>
                      <c:pt idx="15083">
                        <c:v>17270</c:v>
                      </c:pt>
                      <c:pt idx="15084">
                        <c:v>17271</c:v>
                      </c:pt>
                      <c:pt idx="15085">
                        <c:v>17273</c:v>
                      </c:pt>
                      <c:pt idx="15086">
                        <c:v>17274</c:v>
                      </c:pt>
                      <c:pt idx="15087">
                        <c:v>17278</c:v>
                      </c:pt>
                      <c:pt idx="15088">
                        <c:v>17286</c:v>
                      </c:pt>
                      <c:pt idx="15089">
                        <c:v>17290</c:v>
                      </c:pt>
                      <c:pt idx="15090">
                        <c:v>17291</c:v>
                      </c:pt>
                      <c:pt idx="15091">
                        <c:v>17296</c:v>
                      </c:pt>
                      <c:pt idx="15092">
                        <c:v>17298</c:v>
                      </c:pt>
                      <c:pt idx="15093">
                        <c:v>17299</c:v>
                      </c:pt>
                      <c:pt idx="15094">
                        <c:v>17300</c:v>
                      </c:pt>
                      <c:pt idx="15095">
                        <c:v>17301</c:v>
                      </c:pt>
                      <c:pt idx="15096">
                        <c:v>17303</c:v>
                      </c:pt>
                      <c:pt idx="15097">
                        <c:v>17310</c:v>
                      </c:pt>
                      <c:pt idx="15098">
                        <c:v>17313</c:v>
                      </c:pt>
                      <c:pt idx="15099">
                        <c:v>17314</c:v>
                      </c:pt>
                      <c:pt idx="15100">
                        <c:v>17315</c:v>
                      </c:pt>
                      <c:pt idx="15101">
                        <c:v>17316</c:v>
                      </c:pt>
                      <c:pt idx="15102">
                        <c:v>17317</c:v>
                      </c:pt>
                      <c:pt idx="15103">
                        <c:v>17320</c:v>
                      </c:pt>
                      <c:pt idx="15104">
                        <c:v>17322</c:v>
                      </c:pt>
                      <c:pt idx="15105">
                        <c:v>17323</c:v>
                      </c:pt>
                      <c:pt idx="15106">
                        <c:v>17324</c:v>
                      </c:pt>
                      <c:pt idx="15107">
                        <c:v>17326</c:v>
                      </c:pt>
                      <c:pt idx="15108">
                        <c:v>17328</c:v>
                      </c:pt>
                      <c:pt idx="15109">
                        <c:v>17329</c:v>
                      </c:pt>
                      <c:pt idx="15110">
                        <c:v>17336</c:v>
                      </c:pt>
                      <c:pt idx="15111">
                        <c:v>17338</c:v>
                      </c:pt>
                      <c:pt idx="15112">
                        <c:v>17339</c:v>
                      </c:pt>
                      <c:pt idx="15113">
                        <c:v>17341</c:v>
                      </c:pt>
                      <c:pt idx="15114">
                        <c:v>17343</c:v>
                      </c:pt>
                      <c:pt idx="15115">
                        <c:v>17344</c:v>
                      </c:pt>
                      <c:pt idx="15116">
                        <c:v>17345</c:v>
                      </c:pt>
                      <c:pt idx="15117">
                        <c:v>17346</c:v>
                      </c:pt>
                      <c:pt idx="15118">
                        <c:v>17347</c:v>
                      </c:pt>
                      <c:pt idx="15119">
                        <c:v>17349</c:v>
                      </c:pt>
                      <c:pt idx="15120">
                        <c:v>17351</c:v>
                      </c:pt>
                      <c:pt idx="15121">
                        <c:v>17352</c:v>
                      </c:pt>
                      <c:pt idx="15122">
                        <c:v>17353</c:v>
                      </c:pt>
                      <c:pt idx="15123">
                        <c:v>17355</c:v>
                      </c:pt>
                      <c:pt idx="15124">
                        <c:v>17357</c:v>
                      </c:pt>
                      <c:pt idx="15125">
                        <c:v>17359</c:v>
                      </c:pt>
                      <c:pt idx="15126">
                        <c:v>17363</c:v>
                      </c:pt>
                      <c:pt idx="15127">
                        <c:v>17364</c:v>
                      </c:pt>
                      <c:pt idx="15128">
                        <c:v>17365</c:v>
                      </c:pt>
                      <c:pt idx="15129">
                        <c:v>17370</c:v>
                      </c:pt>
                      <c:pt idx="15130">
                        <c:v>17372</c:v>
                      </c:pt>
                      <c:pt idx="15131">
                        <c:v>17375</c:v>
                      </c:pt>
                      <c:pt idx="15132">
                        <c:v>17384</c:v>
                      </c:pt>
                      <c:pt idx="15133">
                        <c:v>17388</c:v>
                      </c:pt>
                      <c:pt idx="15134">
                        <c:v>17389</c:v>
                      </c:pt>
                      <c:pt idx="15135">
                        <c:v>17391</c:v>
                      </c:pt>
                      <c:pt idx="15136">
                        <c:v>17392</c:v>
                      </c:pt>
                      <c:pt idx="15137">
                        <c:v>17394</c:v>
                      </c:pt>
                      <c:pt idx="15138">
                        <c:v>17397</c:v>
                      </c:pt>
                      <c:pt idx="15139">
                        <c:v>17400</c:v>
                      </c:pt>
                      <c:pt idx="15140">
                        <c:v>17401</c:v>
                      </c:pt>
                      <c:pt idx="15141">
                        <c:v>17402</c:v>
                      </c:pt>
                      <c:pt idx="15142">
                        <c:v>17403</c:v>
                      </c:pt>
                      <c:pt idx="15143">
                        <c:v>17404</c:v>
                      </c:pt>
                      <c:pt idx="15144">
                        <c:v>17405</c:v>
                      </c:pt>
                      <c:pt idx="15145">
                        <c:v>17410</c:v>
                      </c:pt>
                      <c:pt idx="15146">
                        <c:v>17414</c:v>
                      </c:pt>
                      <c:pt idx="15147">
                        <c:v>17415</c:v>
                      </c:pt>
                      <c:pt idx="15148">
                        <c:v>17417</c:v>
                      </c:pt>
                      <c:pt idx="15149">
                        <c:v>17422</c:v>
                      </c:pt>
                      <c:pt idx="15150">
                        <c:v>17423</c:v>
                      </c:pt>
                      <c:pt idx="15151">
                        <c:v>17424</c:v>
                      </c:pt>
                      <c:pt idx="15152">
                        <c:v>17425</c:v>
                      </c:pt>
                      <c:pt idx="15153">
                        <c:v>17427</c:v>
                      </c:pt>
                      <c:pt idx="15154">
                        <c:v>17428</c:v>
                      </c:pt>
                      <c:pt idx="15155">
                        <c:v>17430</c:v>
                      </c:pt>
                      <c:pt idx="15156">
                        <c:v>17431</c:v>
                      </c:pt>
                      <c:pt idx="15157">
                        <c:v>17433</c:v>
                      </c:pt>
                      <c:pt idx="15158">
                        <c:v>17434</c:v>
                      </c:pt>
                      <c:pt idx="15159">
                        <c:v>17435</c:v>
                      </c:pt>
                      <c:pt idx="15160">
                        <c:v>17440</c:v>
                      </c:pt>
                      <c:pt idx="15161">
                        <c:v>17442</c:v>
                      </c:pt>
                      <c:pt idx="15162">
                        <c:v>17449</c:v>
                      </c:pt>
                      <c:pt idx="15163">
                        <c:v>17452</c:v>
                      </c:pt>
                      <c:pt idx="15164">
                        <c:v>17454</c:v>
                      </c:pt>
                      <c:pt idx="15165">
                        <c:v>17455</c:v>
                      </c:pt>
                      <c:pt idx="15166">
                        <c:v>17456</c:v>
                      </c:pt>
                      <c:pt idx="15167">
                        <c:v>17459</c:v>
                      </c:pt>
                      <c:pt idx="15168">
                        <c:v>17460</c:v>
                      </c:pt>
                      <c:pt idx="15169">
                        <c:v>17462</c:v>
                      </c:pt>
                      <c:pt idx="15170">
                        <c:v>17463</c:v>
                      </c:pt>
                      <c:pt idx="15171">
                        <c:v>17465</c:v>
                      </c:pt>
                      <c:pt idx="15172">
                        <c:v>17466</c:v>
                      </c:pt>
                      <c:pt idx="15173">
                        <c:v>17469</c:v>
                      </c:pt>
                      <c:pt idx="15174">
                        <c:v>17474</c:v>
                      </c:pt>
                      <c:pt idx="15175">
                        <c:v>17477</c:v>
                      </c:pt>
                      <c:pt idx="15176">
                        <c:v>17484</c:v>
                      </c:pt>
                      <c:pt idx="15177">
                        <c:v>17485</c:v>
                      </c:pt>
                      <c:pt idx="15178">
                        <c:v>17488</c:v>
                      </c:pt>
                      <c:pt idx="15179">
                        <c:v>17489</c:v>
                      </c:pt>
                      <c:pt idx="15180">
                        <c:v>17490</c:v>
                      </c:pt>
                      <c:pt idx="15181">
                        <c:v>17491</c:v>
                      </c:pt>
                      <c:pt idx="15182">
                        <c:v>17493</c:v>
                      </c:pt>
                      <c:pt idx="15183">
                        <c:v>17494</c:v>
                      </c:pt>
                      <c:pt idx="15184">
                        <c:v>17495</c:v>
                      </c:pt>
                      <c:pt idx="15185">
                        <c:v>17499</c:v>
                      </c:pt>
                      <c:pt idx="15186">
                        <c:v>17501</c:v>
                      </c:pt>
                      <c:pt idx="15187">
                        <c:v>17502</c:v>
                      </c:pt>
                      <c:pt idx="15188">
                        <c:v>17506</c:v>
                      </c:pt>
                      <c:pt idx="15189">
                        <c:v>17508</c:v>
                      </c:pt>
                      <c:pt idx="15190">
                        <c:v>17509</c:v>
                      </c:pt>
                      <c:pt idx="15191">
                        <c:v>17510</c:v>
                      </c:pt>
                      <c:pt idx="15192">
                        <c:v>17511</c:v>
                      </c:pt>
                      <c:pt idx="15193">
                        <c:v>17514</c:v>
                      </c:pt>
                      <c:pt idx="15194">
                        <c:v>17515</c:v>
                      </c:pt>
                      <c:pt idx="15195">
                        <c:v>17519</c:v>
                      </c:pt>
                      <c:pt idx="15196">
                        <c:v>17521</c:v>
                      </c:pt>
                      <c:pt idx="15197">
                        <c:v>17522</c:v>
                      </c:pt>
                      <c:pt idx="15198">
                        <c:v>17523</c:v>
                      </c:pt>
                      <c:pt idx="15199">
                        <c:v>17524</c:v>
                      </c:pt>
                      <c:pt idx="15200">
                        <c:v>17525</c:v>
                      </c:pt>
                      <c:pt idx="15201">
                        <c:v>17527</c:v>
                      </c:pt>
                      <c:pt idx="15202">
                        <c:v>17528</c:v>
                      </c:pt>
                      <c:pt idx="15203">
                        <c:v>17530</c:v>
                      </c:pt>
                      <c:pt idx="15204">
                        <c:v>17531</c:v>
                      </c:pt>
                      <c:pt idx="15205">
                        <c:v>17532</c:v>
                      </c:pt>
                      <c:pt idx="15206">
                        <c:v>17533</c:v>
                      </c:pt>
                      <c:pt idx="15207">
                        <c:v>17534</c:v>
                      </c:pt>
                      <c:pt idx="15208">
                        <c:v>17535</c:v>
                      </c:pt>
                      <c:pt idx="15209">
                        <c:v>17536</c:v>
                      </c:pt>
                      <c:pt idx="15210">
                        <c:v>17538</c:v>
                      </c:pt>
                      <c:pt idx="15211">
                        <c:v>17540</c:v>
                      </c:pt>
                      <c:pt idx="15212">
                        <c:v>17549</c:v>
                      </c:pt>
                      <c:pt idx="15213">
                        <c:v>17550</c:v>
                      </c:pt>
                      <c:pt idx="15214">
                        <c:v>17552</c:v>
                      </c:pt>
                      <c:pt idx="15215">
                        <c:v>17553</c:v>
                      </c:pt>
                      <c:pt idx="15216">
                        <c:v>17555</c:v>
                      </c:pt>
                      <c:pt idx="15217">
                        <c:v>17557</c:v>
                      </c:pt>
                      <c:pt idx="15218">
                        <c:v>17558</c:v>
                      </c:pt>
                      <c:pt idx="15219">
                        <c:v>17559</c:v>
                      </c:pt>
                      <c:pt idx="15220">
                        <c:v>17566</c:v>
                      </c:pt>
                      <c:pt idx="15221">
                        <c:v>17569</c:v>
                      </c:pt>
                      <c:pt idx="15222">
                        <c:v>17570</c:v>
                      </c:pt>
                      <c:pt idx="15223">
                        <c:v>17572</c:v>
                      </c:pt>
                      <c:pt idx="15224">
                        <c:v>17573</c:v>
                      </c:pt>
                      <c:pt idx="15225">
                        <c:v>17577</c:v>
                      </c:pt>
                      <c:pt idx="15226">
                        <c:v>17580</c:v>
                      </c:pt>
                      <c:pt idx="15227">
                        <c:v>17583</c:v>
                      </c:pt>
                      <c:pt idx="15228">
                        <c:v>17584</c:v>
                      </c:pt>
                      <c:pt idx="15229">
                        <c:v>17585</c:v>
                      </c:pt>
                      <c:pt idx="15230">
                        <c:v>17588</c:v>
                      </c:pt>
                      <c:pt idx="15231">
                        <c:v>17589</c:v>
                      </c:pt>
                      <c:pt idx="15232">
                        <c:v>17592</c:v>
                      </c:pt>
                      <c:pt idx="15233">
                        <c:v>17593</c:v>
                      </c:pt>
                      <c:pt idx="15234">
                        <c:v>17594</c:v>
                      </c:pt>
                      <c:pt idx="15235">
                        <c:v>17596</c:v>
                      </c:pt>
                      <c:pt idx="15236">
                        <c:v>17599</c:v>
                      </c:pt>
                      <c:pt idx="15237">
                        <c:v>17601</c:v>
                      </c:pt>
                      <c:pt idx="15238">
                        <c:v>17605</c:v>
                      </c:pt>
                      <c:pt idx="15239">
                        <c:v>17606</c:v>
                      </c:pt>
                      <c:pt idx="15240">
                        <c:v>17607</c:v>
                      </c:pt>
                      <c:pt idx="15241">
                        <c:v>17608</c:v>
                      </c:pt>
                      <c:pt idx="15242">
                        <c:v>17617</c:v>
                      </c:pt>
                      <c:pt idx="15243">
                        <c:v>17619</c:v>
                      </c:pt>
                      <c:pt idx="15244">
                        <c:v>17620</c:v>
                      </c:pt>
                      <c:pt idx="15245">
                        <c:v>17624</c:v>
                      </c:pt>
                      <c:pt idx="15246">
                        <c:v>17627</c:v>
                      </c:pt>
                      <c:pt idx="15247">
                        <c:v>17629</c:v>
                      </c:pt>
                      <c:pt idx="15248">
                        <c:v>17630</c:v>
                      </c:pt>
                      <c:pt idx="15249">
                        <c:v>17632</c:v>
                      </c:pt>
                      <c:pt idx="15250">
                        <c:v>17637</c:v>
                      </c:pt>
                      <c:pt idx="15251">
                        <c:v>17639</c:v>
                      </c:pt>
                      <c:pt idx="15252">
                        <c:v>17641</c:v>
                      </c:pt>
                      <c:pt idx="15253">
                        <c:v>17642</c:v>
                      </c:pt>
                      <c:pt idx="15254">
                        <c:v>17643</c:v>
                      </c:pt>
                      <c:pt idx="15255">
                        <c:v>17644</c:v>
                      </c:pt>
                      <c:pt idx="15256">
                        <c:v>17645</c:v>
                      </c:pt>
                      <c:pt idx="15257">
                        <c:v>17646</c:v>
                      </c:pt>
                      <c:pt idx="15258">
                        <c:v>17647</c:v>
                      </c:pt>
                      <c:pt idx="15259">
                        <c:v>17649</c:v>
                      </c:pt>
                      <c:pt idx="15260">
                        <c:v>17652</c:v>
                      </c:pt>
                      <c:pt idx="15261">
                        <c:v>17654</c:v>
                      </c:pt>
                      <c:pt idx="15262">
                        <c:v>17655</c:v>
                      </c:pt>
                      <c:pt idx="15263">
                        <c:v>17657</c:v>
                      </c:pt>
                      <c:pt idx="15264">
                        <c:v>17659</c:v>
                      </c:pt>
                      <c:pt idx="15265">
                        <c:v>17662</c:v>
                      </c:pt>
                      <c:pt idx="15266">
                        <c:v>17665</c:v>
                      </c:pt>
                      <c:pt idx="15267">
                        <c:v>17666</c:v>
                      </c:pt>
                      <c:pt idx="15268">
                        <c:v>17667</c:v>
                      </c:pt>
                      <c:pt idx="15269">
                        <c:v>17668</c:v>
                      </c:pt>
                      <c:pt idx="15270">
                        <c:v>17673</c:v>
                      </c:pt>
                      <c:pt idx="15271">
                        <c:v>17674</c:v>
                      </c:pt>
                      <c:pt idx="15272">
                        <c:v>17675</c:v>
                      </c:pt>
                      <c:pt idx="15273">
                        <c:v>17680</c:v>
                      </c:pt>
                      <c:pt idx="15274">
                        <c:v>17681</c:v>
                      </c:pt>
                      <c:pt idx="15275">
                        <c:v>17683</c:v>
                      </c:pt>
                      <c:pt idx="15276">
                        <c:v>17685</c:v>
                      </c:pt>
                      <c:pt idx="15277">
                        <c:v>17691</c:v>
                      </c:pt>
                      <c:pt idx="15278">
                        <c:v>17694</c:v>
                      </c:pt>
                      <c:pt idx="15279">
                        <c:v>17695</c:v>
                      </c:pt>
                      <c:pt idx="15280">
                        <c:v>17696</c:v>
                      </c:pt>
                      <c:pt idx="15281">
                        <c:v>17697</c:v>
                      </c:pt>
                      <c:pt idx="15282">
                        <c:v>17698</c:v>
                      </c:pt>
                      <c:pt idx="15283">
                        <c:v>17699</c:v>
                      </c:pt>
                      <c:pt idx="15284">
                        <c:v>17700</c:v>
                      </c:pt>
                      <c:pt idx="15285">
                        <c:v>17701</c:v>
                      </c:pt>
                      <c:pt idx="15286">
                        <c:v>17702</c:v>
                      </c:pt>
                      <c:pt idx="15287">
                        <c:v>17703</c:v>
                      </c:pt>
                      <c:pt idx="15288">
                        <c:v>17704</c:v>
                      </c:pt>
                      <c:pt idx="15289">
                        <c:v>17707</c:v>
                      </c:pt>
                      <c:pt idx="15290">
                        <c:v>17708</c:v>
                      </c:pt>
                      <c:pt idx="15291">
                        <c:v>17711</c:v>
                      </c:pt>
                      <c:pt idx="15292">
                        <c:v>17712</c:v>
                      </c:pt>
                      <c:pt idx="15293">
                        <c:v>17714</c:v>
                      </c:pt>
                      <c:pt idx="15294">
                        <c:v>17715</c:v>
                      </c:pt>
                      <c:pt idx="15295">
                        <c:v>17716</c:v>
                      </c:pt>
                      <c:pt idx="15296">
                        <c:v>17717</c:v>
                      </c:pt>
                      <c:pt idx="15297">
                        <c:v>17718</c:v>
                      </c:pt>
                      <c:pt idx="15298">
                        <c:v>17724</c:v>
                      </c:pt>
                      <c:pt idx="15299">
                        <c:v>17726</c:v>
                      </c:pt>
                      <c:pt idx="15300">
                        <c:v>17734</c:v>
                      </c:pt>
                      <c:pt idx="15301">
                        <c:v>17735</c:v>
                      </c:pt>
                      <c:pt idx="15302">
                        <c:v>17736</c:v>
                      </c:pt>
                      <c:pt idx="15303">
                        <c:v>17737</c:v>
                      </c:pt>
                      <c:pt idx="15304">
                        <c:v>17738</c:v>
                      </c:pt>
                      <c:pt idx="15305">
                        <c:v>17747</c:v>
                      </c:pt>
                      <c:pt idx="15306">
                        <c:v>17748</c:v>
                      </c:pt>
                      <c:pt idx="15307">
                        <c:v>17751</c:v>
                      </c:pt>
                      <c:pt idx="15308">
                        <c:v>17753</c:v>
                      </c:pt>
                      <c:pt idx="15309">
                        <c:v>17754</c:v>
                      </c:pt>
                      <c:pt idx="15310">
                        <c:v>17755</c:v>
                      </c:pt>
                      <c:pt idx="15311">
                        <c:v>17756</c:v>
                      </c:pt>
                      <c:pt idx="15312">
                        <c:v>17757</c:v>
                      </c:pt>
                      <c:pt idx="15313">
                        <c:v>17758</c:v>
                      </c:pt>
                      <c:pt idx="15314">
                        <c:v>17759</c:v>
                      </c:pt>
                      <c:pt idx="15315">
                        <c:v>17760</c:v>
                      </c:pt>
                      <c:pt idx="15316">
                        <c:v>17761</c:v>
                      </c:pt>
                      <c:pt idx="15317">
                        <c:v>17763</c:v>
                      </c:pt>
                      <c:pt idx="15318">
                        <c:v>17764</c:v>
                      </c:pt>
                      <c:pt idx="15319">
                        <c:v>17766</c:v>
                      </c:pt>
                      <c:pt idx="15320">
                        <c:v>17767</c:v>
                      </c:pt>
                      <c:pt idx="15321">
                        <c:v>17770</c:v>
                      </c:pt>
                      <c:pt idx="15322">
                        <c:v>17771</c:v>
                      </c:pt>
                      <c:pt idx="15323">
                        <c:v>17772</c:v>
                      </c:pt>
                      <c:pt idx="15324">
                        <c:v>17773</c:v>
                      </c:pt>
                      <c:pt idx="15325">
                        <c:v>17776</c:v>
                      </c:pt>
                      <c:pt idx="15326">
                        <c:v>17778</c:v>
                      </c:pt>
                      <c:pt idx="15327">
                        <c:v>17782</c:v>
                      </c:pt>
                      <c:pt idx="15328">
                        <c:v>17783</c:v>
                      </c:pt>
                      <c:pt idx="15329">
                        <c:v>17785</c:v>
                      </c:pt>
                      <c:pt idx="15330">
                        <c:v>17788</c:v>
                      </c:pt>
                      <c:pt idx="15331">
                        <c:v>17789</c:v>
                      </c:pt>
                      <c:pt idx="15332">
                        <c:v>17792</c:v>
                      </c:pt>
                      <c:pt idx="15333">
                        <c:v>17796</c:v>
                      </c:pt>
                      <c:pt idx="15334">
                        <c:v>17797</c:v>
                      </c:pt>
                      <c:pt idx="15335">
                        <c:v>17801</c:v>
                      </c:pt>
                      <c:pt idx="15336">
                        <c:v>17804</c:v>
                      </c:pt>
                      <c:pt idx="15337">
                        <c:v>17805</c:v>
                      </c:pt>
                      <c:pt idx="15338">
                        <c:v>17806</c:v>
                      </c:pt>
                      <c:pt idx="15339">
                        <c:v>17808</c:v>
                      </c:pt>
                      <c:pt idx="15340">
                        <c:v>17812</c:v>
                      </c:pt>
                      <c:pt idx="15341">
                        <c:v>17814</c:v>
                      </c:pt>
                      <c:pt idx="15342">
                        <c:v>17815</c:v>
                      </c:pt>
                      <c:pt idx="15343">
                        <c:v>17816</c:v>
                      </c:pt>
                      <c:pt idx="15344">
                        <c:v>17817</c:v>
                      </c:pt>
                      <c:pt idx="15345">
                        <c:v>17818</c:v>
                      </c:pt>
                      <c:pt idx="15346">
                        <c:v>17824</c:v>
                      </c:pt>
                      <c:pt idx="15347">
                        <c:v>17827</c:v>
                      </c:pt>
                      <c:pt idx="15348">
                        <c:v>17829</c:v>
                      </c:pt>
                      <c:pt idx="15349">
                        <c:v>17830</c:v>
                      </c:pt>
                      <c:pt idx="15350">
                        <c:v>17833</c:v>
                      </c:pt>
                      <c:pt idx="15351">
                        <c:v>17834</c:v>
                      </c:pt>
                      <c:pt idx="15352">
                        <c:v>17840</c:v>
                      </c:pt>
                      <c:pt idx="15353">
                        <c:v>17841</c:v>
                      </c:pt>
                      <c:pt idx="15354">
                        <c:v>17842</c:v>
                      </c:pt>
                      <c:pt idx="15355">
                        <c:v>17843</c:v>
                      </c:pt>
                      <c:pt idx="15356">
                        <c:v>17844</c:v>
                      </c:pt>
                      <c:pt idx="15357">
                        <c:v>17845</c:v>
                      </c:pt>
                      <c:pt idx="15358">
                        <c:v>17846</c:v>
                      </c:pt>
                      <c:pt idx="15359">
                        <c:v>17849</c:v>
                      </c:pt>
                      <c:pt idx="15360">
                        <c:v>17850</c:v>
                      </c:pt>
                      <c:pt idx="15361">
                        <c:v>17853</c:v>
                      </c:pt>
                      <c:pt idx="15362">
                        <c:v>17854</c:v>
                      </c:pt>
                      <c:pt idx="15363">
                        <c:v>17856</c:v>
                      </c:pt>
                      <c:pt idx="15364">
                        <c:v>17857</c:v>
                      </c:pt>
                      <c:pt idx="15365">
                        <c:v>17859</c:v>
                      </c:pt>
                      <c:pt idx="15366">
                        <c:v>17860</c:v>
                      </c:pt>
                      <c:pt idx="15367">
                        <c:v>17863</c:v>
                      </c:pt>
                      <c:pt idx="15368">
                        <c:v>17864</c:v>
                      </c:pt>
                      <c:pt idx="15369">
                        <c:v>17867</c:v>
                      </c:pt>
                      <c:pt idx="15370">
                        <c:v>17875</c:v>
                      </c:pt>
                      <c:pt idx="15371">
                        <c:v>17877</c:v>
                      </c:pt>
                      <c:pt idx="15372">
                        <c:v>17881</c:v>
                      </c:pt>
                      <c:pt idx="15373">
                        <c:v>17882</c:v>
                      </c:pt>
                      <c:pt idx="15374">
                        <c:v>17883</c:v>
                      </c:pt>
                      <c:pt idx="15375">
                        <c:v>17884</c:v>
                      </c:pt>
                      <c:pt idx="15376">
                        <c:v>17887</c:v>
                      </c:pt>
                      <c:pt idx="15377">
                        <c:v>17889</c:v>
                      </c:pt>
                      <c:pt idx="15378">
                        <c:v>17891</c:v>
                      </c:pt>
                      <c:pt idx="15379">
                        <c:v>17892</c:v>
                      </c:pt>
                      <c:pt idx="15380">
                        <c:v>17897</c:v>
                      </c:pt>
                      <c:pt idx="15381">
                        <c:v>17898</c:v>
                      </c:pt>
                      <c:pt idx="15382">
                        <c:v>17901</c:v>
                      </c:pt>
                      <c:pt idx="15383">
                        <c:v>17902</c:v>
                      </c:pt>
                      <c:pt idx="15384">
                        <c:v>17903</c:v>
                      </c:pt>
                      <c:pt idx="15385">
                        <c:v>17905</c:v>
                      </c:pt>
                      <c:pt idx="15386">
                        <c:v>17909</c:v>
                      </c:pt>
                      <c:pt idx="15387">
                        <c:v>17910</c:v>
                      </c:pt>
                      <c:pt idx="15388">
                        <c:v>17913</c:v>
                      </c:pt>
                      <c:pt idx="15389">
                        <c:v>17922</c:v>
                      </c:pt>
                      <c:pt idx="15390">
                        <c:v>17923</c:v>
                      </c:pt>
                      <c:pt idx="15391">
                        <c:v>17924</c:v>
                      </c:pt>
                      <c:pt idx="15392">
                        <c:v>17926</c:v>
                      </c:pt>
                      <c:pt idx="15393">
                        <c:v>17928</c:v>
                      </c:pt>
                      <c:pt idx="15394">
                        <c:v>17929</c:v>
                      </c:pt>
                      <c:pt idx="15395">
                        <c:v>17930</c:v>
                      </c:pt>
                      <c:pt idx="15396">
                        <c:v>17931</c:v>
                      </c:pt>
                      <c:pt idx="15397">
                        <c:v>17936</c:v>
                      </c:pt>
                      <c:pt idx="15398">
                        <c:v>17938</c:v>
                      </c:pt>
                      <c:pt idx="15399">
                        <c:v>17939</c:v>
                      </c:pt>
                      <c:pt idx="15400">
                        <c:v>17945</c:v>
                      </c:pt>
                      <c:pt idx="15401">
                        <c:v>17946</c:v>
                      </c:pt>
                      <c:pt idx="15402">
                        <c:v>17947</c:v>
                      </c:pt>
                      <c:pt idx="15403">
                        <c:v>17949</c:v>
                      </c:pt>
                      <c:pt idx="15404">
                        <c:v>17950</c:v>
                      </c:pt>
                      <c:pt idx="15405">
                        <c:v>17952</c:v>
                      </c:pt>
                      <c:pt idx="15406">
                        <c:v>17953</c:v>
                      </c:pt>
                      <c:pt idx="15407">
                        <c:v>17955</c:v>
                      </c:pt>
                      <c:pt idx="15408">
                        <c:v>17958</c:v>
                      </c:pt>
                      <c:pt idx="15409">
                        <c:v>17961</c:v>
                      </c:pt>
                      <c:pt idx="15410">
                        <c:v>17962</c:v>
                      </c:pt>
                      <c:pt idx="15411">
                        <c:v>17963</c:v>
                      </c:pt>
                      <c:pt idx="15412">
                        <c:v>17965</c:v>
                      </c:pt>
                      <c:pt idx="15413">
                        <c:v>17969</c:v>
                      </c:pt>
                      <c:pt idx="15414">
                        <c:v>17970</c:v>
                      </c:pt>
                      <c:pt idx="15415">
                        <c:v>17972</c:v>
                      </c:pt>
                      <c:pt idx="15416">
                        <c:v>17975</c:v>
                      </c:pt>
                      <c:pt idx="15417">
                        <c:v>17976</c:v>
                      </c:pt>
                      <c:pt idx="15418">
                        <c:v>17977</c:v>
                      </c:pt>
                      <c:pt idx="15419">
                        <c:v>17978</c:v>
                      </c:pt>
                      <c:pt idx="15420">
                        <c:v>17982</c:v>
                      </c:pt>
                      <c:pt idx="15421">
                        <c:v>17985</c:v>
                      </c:pt>
                      <c:pt idx="15422">
                        <c:v>17986</c:v>
                      </c:pt>
                      <c:pt idx="15423">
                        <c:v>17987</c:v>
                      </c:pt>
                      <c:pt idx="15424">
                        <c:v>17991</c:v>
                      </c:pt>
                      <c:pt idx="15425">
                        <c:v>17992</c:v>
                      </c:pt>
                      <c:pt idx="15426">
                        <c:v>17994</c:v>
                      </c:pt>
                      <c:pt idx="15427">
                        <c:v>17996</c:v>
                      </c:pt>
                      <c:pt idx="15428">
                        <c:v>17999</c:v>
                      </c:pt>
                      <c:pt idx="15429">
                        <c:v>18001</c:v>
                      </c:pt>
                      <c:pt idx="15430">
                        <c:v>18002</c:v>
                      </c:pt>
                      <c:pt idx="15431">
                        <c:v>18003</c:v>
                      </c:pt>
                      <c:pt idx="15432">
                        <c:v>18005</c:v>
                      </c:pt>
                      <c:pt idx="15433">
                        <c:v>18006</c:v>
                      </c:pt>
                      <c:pt idx="15434">
                        <c:v>18007</c:v>
                      </c:pt>
                      <c:pt idx="15435">
                        <c:v>18009</c:v>
                      </c:pt>
                      <c:pt idx="15436">
                        <c:v>18010</c:v>
                      </c:pt>
                      <c:pt idx="15437">
                        <c:v>18011</c:v>
                      </c:pt>
                      <c:pt idx="15438">
                        <c:v>18013</c:v>
                      </c:pt>
                      <c:pt idx="15439">
                        <c:v>18017</c:v>
                      </c:pt>
                      <c:pt idx="15440">
                        <c:v>18022</c:v>
                      </c:pt>
                      <c:pt idx="15441">
                        <c:v>18029</c:v>
                      </c:pt>
                      <c:pt idx="15442">
                        <c:v>18031</c:v>
                      </c:pt>
                      <c:pt idx="15443">
                        <c:v>18033</c:v>
                      </c:pt>
                      <c:pt idx="15444">
                        <c:v>18034</c:v>
                      </c:pt>
                      <c:pt idx="15445">
                        <c:v>18037</c:v>
                      </c:pt>
                      <c:pt idx="15446">
                        <c:v>18039</c:v>
                      </c:pt>
                      <c:pt idx="15447">
                        <c:v>18040</c:v>
                      </c:pt>
                      <c:pt idx="15448">
                        <c:v>18044</c:v>
                      </c:pt>
                      <c:pt idx="15449">
                        <c:v>18045</c:v>
                      </c:pt>
                      <c:pt idx="15450">
                        <c:v>18052</c:v>
                      </c:pt>
                      <c:pt idx="15451">
                        <c:v>18053</c:v>
                      </c:pt>
                      <c:pt idx="15452">
                        <c:v>18054</c:v>
                      </c:pt>
                      <c:pt idx="15453">
                        <c:v>18056</c:v>
                      </c:pt>
                      <c:pt idx="15454">
                        <c:v>18057</c:v>
                      </c:pt>
                      <c:pt idx="15455">
                        <c:v>18058</c:v>
                      </c:pt>
                      <c:pt idx="15456">
                        <c:v>18060</c:v>
                      </c:pt>
                      <c:pt idx="15457">
                        <c:v>18063</c:v>
                      </c:pt>
                      <c:pt idx="15458">
                        <c:v>18064</c:v>
                      </c:pt>
                      <c:pt idx="15459">
                        <c:v>18065</c:v>
                      </c:pt>
                      <c:pt idx="15460">
                        <c:v>18066</c:v>
                      </c:pt>
                      <c:pt idx="15461">
                        <c:v>18068</c:v>
                      </c:pt>
                      <c:pt idx="15462">
                        <c:v>18070</c:v>
                      </c:pt>
                      <c:pt idx="15463">
                        <c:v>18071</c:v>
                      </c:pt>
                      <c:pt idx="15464">
                        <c:v>18076</c:v>
                      </c:pt>
                      <c:pt idx="15465">
                        <c:v>18080</c:v>
                      </c:pt>
                      <c:pt idx="15466">
                        <c:v>18082</c:v>
                      </c:pt>
                      <c:pt idx="15467">
                        <c:v>18083</c:v>
                      </c:pt>
                      <c:pt idx="15468">
                        <c:v>18084</c:v>
                      </c:pt>
                      <c:pt idx="15469">
                        <c:v>18087</c:v>
                      </c:pt>
                      <c:pt idx="15470">
                        <c:v>18088</c:v>
                      </c:pt>
                      <c:pt idx="15471">
                        <c:v>18090</c:v>
                      </c:pt>
                      <c:pt idx="15472">
                        <c:v>18094</c:v>
                      </c:pt>
                      <c:pt idx="15473">
                        <c:v>18095</c:v>
                      </c:pt>
                      <c:pt idx="15474">
                        <c:v>18096</c:v>
                      </c:pt>
                      <c:pt idx="15475">
                        <c:v>18098</c:v>
                      </c:pt>
                      <c:pt idx="15476">
                        <c:v>18100</c:v>
                      </c:pt>
                      <c:pt idx="15477">
                        <c:v>18102</c:v>
                      </c:pt>
                      <c:pt idx="15478">
                        <c:v>18104</c:v>
                      </c:pt>
                      <c:pt idx="15479">
                        <c:v>18105</c:v>
                      </c:pt>
                      <c:pt idx="15480">
                        <c:v>18107</c:v>
                      </c:pt>
                      <c:pt idx="15481">
                        <c:v>18109</c:v>
                      </c:pt>
                      <c:pt idx="15482">
                        <c:v>18110</c:v>
                      </c:pt>
                      <c:pt idx="15483">
                        <c:v>18115</c:v>
                      </c:pt>
                      <c:pt idx="15484">
                        <c:v>18117</c:v>
                      </c:pt>
                      <c:pt idx="15485">
                        <c:v>18118</c:v>
                      </c:pt>
                      <c:pt idx="15486">
                        <c:v>18120</c:v>
                      </c:pt>
                      <c:pt idx="15487">
                        <c:v>18121</c:v>
                      </c:pt>
                      <c:pt idx="15488">
                        <c:v>18123</c:v>
                      </c:pt>
                      <c:pt idx="15489">
                        <c:v>18125</c:v>
                      </c:pt>
                      <c:pt idx="15490">
                        <c:v>18126</c:v>
                      </c:pt>
                      <c:pt idx="15491">
                        <c:v>18127</c:v>
                      </c:pt>
                      <c:pt idx="15492">
                        <c:v>18128</c:v>
                      </c:pt>
                      <c:pt idx="15493">
                        <c:v>18129</c:v>
                      </c:pt>
                      <c:pt idx="15494">
                        <c:v>18130</c:v>
                      </c:pt>
                      <c:pt idx="15495">
                        <c:v>18131</c:v>
                      </c:pt>
                      <c:pt idx="15496">
                        <c:v>18134</c:v>
                      </c:pt>
                      <c:pt idx="15497">
                        <c:v>18144</c:v>
                      </c:pt>
                      <c:pt idx="15498">
                        <c:v>18145</c:v>
                      </c:pt>
                      <c:pt idx="15499">
                        <c:v>18146</c:v>
                      </c:pt>
                      <c:pt idx="15500">
                        <c:v>18151</c:v>
                      </c:pt>
                      <c:pt idx="15501">
                        <c:v>18152</c:v>
                      </c:pt>
                      <c:pt idx="15502">
                        <c:v>18154</c:v>
                      </c:pt>
                      <c:pt idx="15503">
                        <c:v>18155</c:v>
                      </c:pt>
                      <c:pt idx="15504">
                        <c:v>18156</c:v>
                      </c:pt>
                      <c:pt idx="15505">
                        <c:v>18162</c:v>
                      </c:pt>
                      <c:pt idx="15506">
                        <c:v>18164</c:v>
                      </c:pt>
                      <c:pt idx="15507">
                        <c:v>18165</c:v>
                      </c:pt>
                      <c:pt idx="15508">
                        <c:v>18166</c:v>
                      </c:pt>
                      <c:pt idx="15509">
                        <c:v>18169</c:v>
                      </c:pt>
                      <c:pt idx="15510">
                        <c:v>18174</c:v>
                      </c:pt>
                      <c:pt idx="15511">
                        <c:v>18176</c:v>
                      </c:pt>
                      <c:pt idx="15512">
                        <c:v>18177</c:v>
                      </c:pt>
                      <c:pt idx="15513">
                        <c:v>18179</c:v>
                      </c:pt>
                      <c:pt idx="15514">
                        <c:v>18180</c:v>
                      </c:pt>
                      <c:pt idx="15515">
                        <c:v>18181</c:v>
                      </c:pt>
                      <c:pt idx="15516">
                        <c:v>18182</c:v>
                      </c:pt>
                      <c:pt idx="15517">
                        <c:v>18186</c:v>
                      </c:pt>
                      <c:pt idx="15518">
                        <c:v>18187</c:v>
                      </c:pt>
                      <c:pt idx="15519">
                        <c:v>18188</c:v>
                      </c:pt>
                      <c:pt idx="15520">
                        <c:v>18189</c:v>
                      </c:pt>
                      <c:pt idx="15521">
                        <c:v>18191</c:v>
                      </c:pt>
                      <c:pt idx="15522">
                        <c:v>18192</c:v>
                      </c:pt>
                      <c:pt idx="15523">
                        <c:v>18193</c:v>
                      </c:pt>
                      <c:pt idx="15524">
                        <c:v>18197</c:v>
                      </c:pt>
                      <c:pt idx="15525">
                        <c:v>18199</c:v>
                      </c:pt>
                      <c:pt idx="15526">
                        <c:v>18202</c:v>
                      </c:pt>
                      <c:pt idx="15527">
                        <c:v>18205</c:v>
                      </c:pt>
                      <c:pt idx="15528">
                        <c:v>18215</c:v>
                      </c:pt>
                      <c:pt idx="15529">
                        <c:v>18216</c:v>
                      </c:pt>
                      <c:pt idx="15530">
                        <c:v>18220</c:v>
                      </c:pt>
                      <c:pt idx="15531">
                        <c:v>18222</c:v>
                      </c:pt>
                      <c:pt idx="15532">
                        <c:v>18223</c:v>
                      </c:pt>
                      <c:pt idx="15533">
                        <c:v>18238</c:v>
                      </c:pt>
                      <c:pt idx="15534">
                        <c:v>18239</c:v>
                      </c:pt>
                      <c:pt idx="15535">
                        <c:v>18240</c:v>
                      </c:pt>
                      <c:pt idx="15536">
                        <c:v>18242</c:v>
                      </c:pt>
                      <c:pt idx="15537">
                        <c:v>18243</c:v>
                      </c:pt>
                      <c:pt idx="15538">
                        <c:v>18244</c:v>
                      </c:pt>
                      <c:pt idx="15539">
                        <c:v>18245</c:v>
                      </c:pt>
                      <c:pt idx="15540">
                        <c:v>18246</c:v>
                      </c:pt>
                      <c:pt idx="15541">
                        <c:v>18251</c:v>
                      </c:pt>
                      <c:pt idx="15542">
                        <c:v>18252</c:v>
                      </c:pt>
                      <c:pt idx="15543">
                        <c:v>18254</c:v>
                      </c:pt>
                      <c:pt idx="15544">
                        <c:v>18257</c:v>
                      </c:pt>
                      <c:pt idx="15545">
                        <c:v>18258</c:v>
                      </c:pt>
                      <c:pt idx="15546">
                        <c:v>18259</c:v>
                      </c:pt>
                      <c:pt idx="15547">
                        <c:v>18260</c:v>
                      </c:pt>
                      <c:pt idx="15548">
                        <c:v>18261</c:v>
                      </c:pt>
                      <c:pt idx="15549">
                        <c:v>18262</c:v>
                      </c:pt>
                      <c:pt idx="15550">
                        <c:v>18265</c:v>
                      </c:pt>
                      <c:pt idx="15551">
                        <c:v>18273</c:v>
                      </c:pt>
                      <c:pt idx="15552">
                        <c:v>18274</c:v>
                      </c:pt>
                      <c:pt idx="15553">
                        <c:v>18275</c:v>
                      </c:pt>
                      <c:pt idx="15554">
                        <c:v>18276</c:v>
                      </c:pt>
                      <c:pt idx="15555">
                        <c:v>18277</c:v>
                      </c:pt>
                      <c:pt idx="15556">
                        <c:v>18278</c:v>
                      </c:pt>
                      <c:pt idx="15557">
                        <c:v>18279</c:v>
                      </c:pt>
                      <c:pt idx="15558">
                        <c:v>18281</c:v>
                      </c:pt>
                      <c:pt idx="15559">
                        <c:v>18282</c:v>
                      </c:pt>
                      <c:pt idx="15560">
                        <c:v>18284</c:v>
                      </c:pt>
                      <c:pt idx="15561">
                        <c:v>18285</c:v>
                      </c:pt>
                      <c:pt idx="15562">
                        <c:v>18291</c:v>
                      </c:pt>
                      <c:pt idx="15563">
                        <c:v>18292</c:v>
                      </c:pt>
                      <c:pt idx="15564">
                        <c:v>18295</c:v>
                      </c:pt>
                      <c:pt idx="15565">
                        <c:v>18296</c:v>
                      </c:pt>
                      <c:pt idx="15566">
                        <c:v>18298</c:v>
                      </c:pt>
                      <c:pt idx="15567">
                        <c:v>18299</c:v>
                      </c:pt>
                      <c:pt idx="15568">
                        <c:v>18300</c:v>
                      </c:pt>
                      <c:pt idx="15569">
                        <c:v>18303</c:v>
                      </c:pt>
                      <c:pt idx="15570">
                        <c:v>18305</c:v>
                      </c:pt>
                      <c:pt idx="15571">
                        <c:v>18308</c:v>
                      </c:pt>
                      <c:pt idx="15572">
                        <c:v>18309</c:v>
                      </c:pt>
                      <c:pt idx="15573">
                        <c:v>18312</c:v>
                      </c:pt>
                      <c:pt idx="15574">
                        <c:v>18313</c:v>
                      </c:pt>
                      <c:pt idx="15575">
                        <c:v>18314</c:v>
                      </c:pt>
                      <c:pt idx="15576">
                        <c:v>18315</c:v>
                      </c:pt>
                      <c:pt idx="15577">
                        <c:v>18317</c:v>
                      </c:pt>
                      <c:pt idx="15578">
                        <c:v>18318</c:v>
                      </c:pt>
                      <c:pt idx="15579">
                        <c:v>18320</c:v>
                      </c:pt>
                      <c:pt idx="15580">
                        <c:v>18325</c:v>
                      </c:pt>
                      <c:pt idx="15581">
                        <c:v>18326</c:v>
                      </c:pt>
                      <c:pt idx="15582">
                        <c:v>18327</c:v>
                      </c:pt>
                      <c:pt idx="15583">
                        <c:v>18329</c:v>
                      </c:pt>
                      <c:pt idx="15584">
                        <c:v>18332</c:v>
                      </c:pt>
                      <c:pt idx="15585">
                        <c:v>18333</c:v>
                      </c:pt>
                      <c:pt idx="15586">
                        <c:v>18334</c:v>
                      </c:pt>
                      <c:pt idx="15587">
                        <c:v>18340</c:v>
                      </c:pt>
                      <c:pt idx="15588">
                        <c:v>18341</c:v>
                      </c:pt>
                      <c:pt idx="15589">
                        <c:v>18342</c:v>
                      </c:pt>
                      <c:pt idx="15590">
                        <c:v>18347</c:v>
                      </c:pt>
                      <c:pt idx="15591">
                        <c:v>18348</c:v>
                      </c:pt>
                      <c:pt idx="15592">
                        <c:v>18350</c:v>
                      </c:pt>
                      <c:pt idx="15593">
                        <c:v>18353</c:v>
                      </c:pt>
                      <c:pt idx="15594">
                        <c:v>18354</c:v>
                      </c:pt>
                      <c:pt idx="15595">
                        <c:v>18366</c:v>
                      </c:pt>
                      <c:pt idx="15596">
                        <c:v>18368</c:v>
                      </c:pt>
                      <c:pt idx="15597">
                        <c:v>18370</c:v>
                      </c:pt>
                      <c:pt idx="15598">
                        <c:v>18375</c:v>
                      </c:pt>
                      <c:pt idx="15599">
                        <c:v>18380</c:v>
                      </c:pt>
                      <c:pt idx="15600">
                        <c:v>18382</c:v>
                      </c:pt>
                      <c:pt idx="15601">
                        <c:v>18385</c:v>
                      </c:pt>
                      <c:pt idx="15602">
                        <c:v>18387</c:v>
                      </c:pt>
                      <c:pt idx="15603">
                        <c:v>18388</c:v>
                      </c:pt>
                      <c:pt idx="15604">
                        <c:v>18389</c:v>
                      </c:pt>
                      <c:pt idx="15605">
                        <c:v>18390</c:v>
                      </c:pt>
                      <c:pt idx="15606">
                        <c:v>18395</c:v>
                      </c:pt>
                      <c:pt idx="15607">
                        <c:v>18396</c:v>
                      </c:pt>
                      <c:pt idx="15608">
                        <c:v>18401</c:v>
                      </c:pt>
                      <c:pt idx="15609">
                        <c:v>18402</c:v>
                      </c:pt>
                      <c:pt idx="15610">
                        <c:v>18405</c:v>
                      </c:pt>
                      <c:pt idx="15611">
                        <c:v>18406</c:v>
                      </c:pt>
                      <c:pt idx="15612">
                        <c:v>18409</c:v>
                      </c:pt>
                      <c:pt idx="15613">
                        <c:v>18410</c:v>
                      </c:pt>
                      <c:pt idx="15614">
                        <c:v>18411</c:v>
                      </c:pt>
                      <c:pt idx="15615">
                        <c:v>18414</c:v>
                      </c:pt>
                      <c:pt idx="15616">
                        <c:v>18415</c:v>
                      </c:pt>
                      <c:pt idx="15617">
                        <c:v>18422</c:v>
                      </c:pt>
                      <c:pt idx="15618">
                        <c:v>18424</c:v>
                      </c:pt>
                      <c:pt idx="15619">
                        <c:v>18425</c:v>
                      </c:pt>
                      <c:pt idx="15620">
                        <c:v>18426</c:v>
                      </c:pt>
                      <c:pt idx="15621">
                        <c:v>18427</c:v>
                      </c:pt>
                      <c:pt idx="15622">
                        <c:v>18429</c:v>
                      </c:pt>
                      <c:pt idx="15623">
                        <c:v>18433</c:v>
                      </c:pt>
                      <c:pt idx="15624">
                        <c:v>18435</c:v>
                      </c:pt>
                      <c:pt idx="15625">
                        <c:v>18437</c:v>
                      </c:pt>
                      <c:pt idx="15626">
                        <c:v>18440</c:v>
                      </c:pt>
                      <c:pt idx="15627">
                        <c:v>18444</c:v>
                      </c:pt>
                      <c:pt idx="15628">
                        <c:v>18445</c:v>
                      </c:pt>
                      <c:pt idx="15629">
                        <c:v>18447</c:v>
                      </c:pt>
                      <c:pt idx="15630">
                        <c:v>18449</c:v>
                      </c:pt>
                      <c:pt idx="15631">
                        <c:v>18451</c:v>
                      </c:pt>
                      <c:pt idx="15632">
                        <c:v>18452</c:v>
                      </c:pt>
                      <c:pt idx="15633">
                        <c:v>18453</c:v>
                      </c:pt>
                      <c:pt idx="15634">
                        <c:v>18455</c:v>
                      </c:pt>
                      <c:pt idx="15635">
                        <c:v>18460</c:v>
                      </c:pt>
                      <c:pt idx="15636">
                        <c:v>18461</c:v>
                      </c:pt>
                      <c:pt idx="15637">
                        <c:v>18462</c:v>
                      </c:pt>
                      <c:pt idx="15638">
                        <c:v>18463</c:v>
                      </c:pt>
                      <c:pt idx="15639">
                        <c:v>18464</c:v>
                      </c:pt>
                      <c:pt idx="15640">
                        <c:v>18466</c:v>
                      </c:pt>
                      <c:pt idx="15641">
                        <c:v>18467</c:v>
                      </c:pt>
                      <c:pt idx="15642">
                        <c:v>18469</c:v>
                      </c:pt>
                      <c:pt idx="15643">
                        <c:v>18472</c:v>
                      </c:pt>
                      <c:pt idx="15644">
                        <c:v>18477</c:v>
                      </c:pt>
                      <c:pt idx="15645">
                        <c:v>18478</c:v>
                      </c:pt>
                      <c:pt idx="15646">
                        <c:v>18480</c:v>
                      </c:pt>
                      <c:pt idx="15647">
                        <c:v>18483</c:v>
                      </c:pt>
                      <c:pt idx="15648">
                        <c:v>18484</c:v>
                      </c:pt>
                      <c:pt idx="15649">
                        <c:v>18490</c:v>
                      </c:pt>
                      <c:pt idx="15650">
                        <c:v>18494</c:v>
                      </c:pt>
                      <c:pt idx="15651">
                        <c:v>18495</c:v>
                      </c:pt>
                      <c:pt idx="15652">
                        <c:v>18496</c:v>
                      </c:pt>
                      <c:pt idx="15653">
                        <c:v>18497</c:v>
                      </c:pt>
                      <c:pt idx="15654">
                        <c:v>18499</c:v>
                      </c:pt>
                      <c:pt idx="15655">
                        <c:v>18507</c:v>
                      </c:pt>
                      <c:pt idx="15656">
                        <c:v>18508</c:v>
                      </c:pt>
                      <c:pt idx="15657">
                        <c:v>18510</c:v>
                      </c:pt>
                      <c:pt idx="15658">
                        <c:v>18511</c:v>
                      </c:pt>
                      <c:pt idx="15659">
                        <c:v>18512</c:v>
                      </c:pt>
                      <c:pt idx="15660">
                        <c:v>18513</c:v>
                      </c:pt>
                      <c:pt idx="15661">
                        <c:v>18514</c:v>
                      </c:pt>
                      <c:pt idx="15662">
                        <c:v>18515</c:v>
                      </c:pt>
                      <c:pt idx="15663">
                        <c:v>18516</c:v>
                      </c:pt>
                      <c:pt idx="15664">
                        <c:v>18518</c:v>
                      </c:pt>
                      <c:pt idx="15665">
                        <c:v>18519</c:v>
                      </c:pt>
                      <c:pt idx="15666">
                        <c:v>18520</c:v>
                      </c:pt>
                      <c:pt idx="15667">
                        <c:v>18521</c:v>
                      </c:pt>
                      <c:pt idx="15668">
                        <c:v>18527</c:v>
                      </c:pt>
                      <c:pt idx="15669">
                        <c:v>18528</c:v>
                      </c:pt>
                      <c:pt idx="15670">
                        <c:v>18529</c:v>
                      </c:pt>
                      <c:pt idx="15671">
                        <c:v>18532</c:v>
                      </c:pt>
                      <c:pt idx="15672">
                        <c:v>18533</c:v>
                      </c:pt>
                      <c:pt idx="15673">
                        <c:v>18538</c:v>
                      </c:pt>
                      <c:pt idx="15674">
                        <c:v>18541</c:v>
                      </c:pt>
                      <c:pt idx="15675">
                        <c:v>18544</c:v>
                      </c:pt>
                      <c:pt idx="15676">
                        <c:v>18546</c:v>
                      </c:pt>
                      <c:pt idx="15677">
                        <c:v>18547</c:v>
                      </c:pt>
                      <c:pt idx="15678">
                        <c:v>18548</c:v>
                      </c:pt>
                      <c:pt idx="15679">
                        <c:v>18550</c:v>
                      </c:pt>
                      <c:pt idx="15680">
                        <c:v>18551</c:v>
                      </c:pt>
                      <c:pt idx="15681">
                        <c:v>18552</c:v>
                      </c:pt>
                      <c:pt idx="15682">
                        <c:v>18554</c:v>
                      </c:pt>
                      <c:pt idx="15683">
                        <c:v>18558</c:v>
                      </c:pt>
                      <c:pt idx="15684">
                        <c:v>18563</c:v>
                      </c:pt>
                      <c:pt idx="15685">
                        <c:v>18564</c:v>
                      </c:pt>
                      <c:pt idx="15686">
                        <c:v>18566</c:v>
                      </c:pt>
                      <c:pt idx="15687">
                        <c:v>18568</c:v>
                      </c:pt>
                      <c:pt idx="15688">
                        <c:v>18574</c:v>
                      </c:pt>
                      <c:pt idx="15689">
                        <c:v>18576</c:v>
                      </c:pt>
                      <c:pt idx="15690">
                        <c:v>18579</c:v>
                      </c:pt>
                      <c:pt idx="15691">
                        <c:v>18580</c:v>
                      </c:pt>
                      <c:pt idx="15692">
                        <c:v>18581</c:v>
                      </c:pt>
                      <c:pt idx="15693">
                        <c:v>18583</c:v>
                      </c:pt>
                      <c:pt idx="15694">
                        <c:v>18584</c:v>
                      </c:pt>
                      <c:pt idx="15695">
                        <c:v>18588</c:v>
                      </c:pt>
                      <c:pt idx="15696">
                        <c:v>18590</c:v>
                      </c:pt>
                      <c:pt idx="15697">
                        <c:v>18594</c:v>
                      </c:pt>
                      <c:pt idx="15698">
                        <c:v>18595</c:v>
                      </c:pt>
                      <c:pt idx="15699">
                        <c:v>18596</c:v>
                      </c:pt>
                      <c:pt idx="15700">
                        <c:v>18599</c:v>
                      </c:pt>
                      <c:pt idx="15701">
                        <c:v>18600</c:v>
                      </c:pt>
                      <c:pt idx="15702">
                        <c:v>18604</c:v>
                      </c:pt>
                      <c:pt idx="15703">
                        <c:v>18605</c:v>
                      </c:pt>
                      <c:pt idx="15704">
                        <c:v>18608</c:v>
                      </c:pt>
                      <c:pt idx="15705">
                        <c:v>18609</c:v>
                      </c:pt>
                      <c:pt idx="15706">
                        <c:v>18614</c:v>
                      </c:pt>
                      <c:pt idx="15707">
                        <c:v>18615</c:v>
                      </c:pt>
                      <c:pt idx="15708">
                        <c:v>18618</c:v>
                      </c:pt>
                      <c:pt idx="15709">
                        <c:v>18619</c:v>
                      </c:pt>
                      <c:pt idx="15710">
                        <c:v>18621</c:v>
                      </c:pt>
                      <c:pt idx="15711">
                        <c:v>18622</c:v>
                      </c:pt>
                      <c:pt idx="15712">
                        <c:v>18624</c:v>
                      </c:pt>
                      <c:pt idx="15713">
                        <c:v>18625</c:v>
                      </c:pt>
                      <c:pt idx="15714">
                        <c:v>18627</c:v>
                      </c:pt>
                      <c:pt idx="15715">
                        <c:v>18631</c:v>
                      </c:pt>
                      <c:pt idx="15716">
                        <c:v>18637</c:v>
                      </c:pt>
                      <c:pt idx="15717">
                        <c:v>18638</c:v>
                      </c:pt>
                      <c:pt idx="15718">
                        <c:v>18639</c:v>
                      </c:pt>
                      <c:pt idx="15719">
                        <c:v>18642</c:v>
                      </c:pt>
                      <c:pt idx="15720">
                        <c:v>18644</c:v>
                      </c:pt>
                      <c:pt idx="15721">
                        <c:v>18646</c:v>
                      </c:pt>
                      <c:pt idx="15722">
                        <c:v>18649</c:v>
                      </c:pt>
                      <c:pt idx="15723">
                        <c:v>18650</c:v>
                      </c:pt>
                      <c:pt idx="15724">
                        <c:v>18653</c:v>
                      </c:pt>
                      <c:pt idx="15725">
                        <c:v>18655</c:v>
                      </c:pt>
                      <c:pt idx="15726">
                        <c:v>18656</c:v>
                      </c:pt>
                      <c:pt idx="15727">
                        <c:v>18657</c:v>
                      </c:pt>
                      <c:pt idx="15728">
                        <c:v>18658</c:v>
                      </c:pt>
                      <c:pt idx="15729">
                        <c:v>18660</c:v>
                      </c:pt>
                      <c:pt idx="15730">
                        <c:v>18661</c:v>
                      </c:pt>
                      <c:pt idx="15731">
                        <c:v>18662</c:v>
                      </c:pt>
                      <c:pt idx="15732">
                        <c:v>18666</c:v>
                      </c:pt>
                      <c:pt idx="15733">
                        <c:v>18668</c:v>
                      </c:pt>
                      <c:pt idx="15734">
                        <c:v>18669</c:v>
                      </c:pt>
                      <c:pt idx="15735">
                        <c:v>18670</c:v>
                      </c:pt>
                      <c:pt idx="15736">
                        <c:v>18672</c:v>
                      </c:pt>
                      <c:pt idx="15737">
                        <c:v>18676</c:v>
                      </c:pt>
                      <c:pt idx="15738">
                        <c:v>18677</c:v>
                      </c:pt>
                      <c:pt idx="15739">
                        <c:v>18678</c:v>
                      </c:pt>
                      <c:pt idx="15740">
                        <c:v>18683</c:v>
                      </c:pt>
                      <c:pt idx="15741">
                        <c:v>18686</c:v>
                      </c:pt>
                      <c:pt idx="15742">
                        <c:v>18687</c:v>
                      </c:pt>
                      <c:pt idx="15743">
                        <c:v>18690</c:v>
                      </c:pt>
                      <c:pt idx="15744">
                        <c:v>18691</c:v>
                      </c:pt>
                      <c:pt idx="15745">
                        <c:v>18693</c:v>
                      </c:pt>
                      <c:pt idx="15746">
                        <c:v>18694</c:v>
                      </c:pt>
                      <c:pt idx="15747">
                        <c:v>18699</c:v>
                      </c:pt>
                      <c:pt idx="15748">
                        <c:v>18700</c:v>
                      </c:pt>
                      <c:pt idx="15749">
                        <c:v>18707</c:v>
                      </c:pt>
                      <c:pt idx="15750">
                        <c:v>18709</c:v>
                      </c:pt>
                      <c:pt idx="15751">
                        <c:v>18717</c:v>
                      </c:pt>
                      <c:pt idx="15752">
                        <c:v>18719</c:v>
                      </c:pt>
                      <c:pt idx="15753">
                        <c:v>18721</c:v>
                      </c:pt>
                      <c:pt idx="15754">
                        <c:v>18722</c:v>
                      </c:pt>
                      <c:pt idx="15755">
                        <c:v>18724</c:v>
                      </c:pt>
                      <c:pt idx="15756">
                        <c:v>18728</c:v>
                      </c:pt>
                      <c:pt idx="15757">
                        <c:v>18734</c:v>
                      </c:pt>
                      <c:pt idx="15758">
                        <c:v>18735</c:v>
                      </c:pt>
                      <c:pt idx="15759">
                        <c:v>18741</c:v>
                      </c:pt>
                      <c:pt idx="15760">
                        <c:v>18742</c:v>
                      </c:pt>
                      <c:pt idx="15761">
                        <c:v>18750</c:v>
                      </c:pt>
                      <c:pt idx="15762">
                        <c:v>18751</c:v>
                      </c:pt>
                      <c:pt idx="15763">
                        <c:v>18752</c:v>
                      </c:pt>
                      <c:pt idx="15764">
                        <c:v>18753</c:v>
                      </c:pt>
                      <c:pt idx="15765">
                        <c:v>18754</c:v>
                      </c:pt>
                      <c:pt idx="15766">
                        <c:v>18756</c:v>
                      </c:pt>
                      <c:pt idx="15767">
                        <c:v>18761</c:v>
                      </c:pt>
                      <c:pt idx="15768">
                        <c:v>18762</c:v>
                      </c:pt>
                      <c:pt idx="15769">
                        <c:v>18764</c:v>
                      </c:pt>
                      <c:pt idx="15770">
                        <c:v>18765</c:v>
                      </c:pt>
                      <c:pt idx="15771">
                        <c:v>18766</c:v>
                      </c:pt>
                      <c:pt idx="15772">
                        <c:v>18767</c:v>
                      </c:pt>
                      <c:pt idx="15773">
                        <c:v>18769</c:v>
                      </c:pt>
                      <c:pt idx="15774">
                        <c:v>18773</c:v>
                      </c:pt>
                      <c:pt idx="15775">
                        <c:v>18774</c:v>
                      </c:pt>
                      <c:pt idx="15776">
                        <c:v>18775</c:v>
                      </c:pt>
                      <c:pt idx="15777">
                        <c:v>18777</c:v>
                      </c:pt>
                      <c:pt idx="15778">
                        <c:v>18779</c:v>
                      </c:pt>
                      <c:pt idx="15779">
                        <c:v>18781</c:v>
                      </c:pt>
                      <c:pt idx="15780">
                        <c:v>18782</c:v>
                      </c:pt>
                      <c:pt idx="15781">
                        <c:v>18783</c:v>
                      </c:pt>
                      <c:pt idx="15782">
                        <c:v>18784</c:v>
                      </c:pt>
                      <c:pt idx="15783">
                        <c:v>18785</c:v>
                      </c:pt>
                      <c:pt idx="15784">
                        <c:v>18787</c:v>
                      </c:pt>
                      <c:pt idx="15785">
                        <c:v>18789</c:v>
                      </c:pt>
                      <c:pt idx="15786">
                        <c:v>18792</c:v>
                      </c:pt>
                      <c:pt idx="15787">
                        <c:v>18793</c:v>
                      </c:pt>
                      <c:pt idx="15788">
                        <c:v>18794</c:v>
                      </c:pt>
                      <c:pt idx="15789">
                        <c:v>18795</c:v>
                      </c:pt>
                      <c:pt idx="15790">
                        <c:v>18796</c:v>
                      </c:pt>
                      <c:pt idx="15791">
                        <c:v>18797</c:v>
                      </c:pt>
                      <c:pt idx="15792">
                        <c:v>18798</c:v>
                      </c:pt>
                      <c:pt idx="15793">
                        <c:v>18802</c:v>
                      </c:pt>
                      <c:pt idx="15794">
                        <c:v>18803</c:v>
                      </c:pt>
                      <c:pt idx="15795">
                        <c:v>18807</c:v>
                      </c:pt>
                      <c:pt idx="15796">
                        <c:v>18808</c:v>
                      </c:pt>
                      <c:pt idx="15797">
                        <c:v>18814</c:v>
                      </c:pt>
                      <c:pt idx="15798">
                        <c:v>18817</c:v>
                      </c:pt>
                      <c:pt idx="15799">
                        <c:v>18818</c:v>
                      </c:pt>
                      <c:pt idx="15800">
                        <c:v>18822</c:v>
                      </c:pt>
                      <c:pt idx="15801">
                        <c:v>18826</c:v>
                      </c:pt>
                      <c:pt idx="15802">
                        <c:v>18832</c:v>
                      </c:pt>
                      <c:pt idx="15803">
                        <c:v>18835</c:v>
                      </c:pt>
                      <c:pt idx="15804">
                        <c:v>18841</c:v>
                      </c:pt>
                      <c:pt idx="15805">
                        <c:v>18843</c:v>
                      </c:pt>
                      <c:pt idx="15806">
                        <c:v>18844</c:v>
                      </c:pt>
                      <c:pt idx="15807">
                        <c:v>18846</c:v>
                      </c:pt>
                      <c:pt idx="15808">
                        <c:v>18847</c:v>
                      </c:pt>
                      <c:pt idx="15809">
                        <c:v>18848</c:v>
                      </c:pt>
                      <c:pt idx="15810">
                        <c:v>18850</c:v>
                      </c:pt>
                      <c:pt idx="15811">
                        <c:v>18852</c:v>
                      </c:pt>
                      <c:pt idx="15812">
                        <c:v>18853</c:v>
                      </c:pt>
                      <c:pt idx="15813">
                        <c:v>18855</c:v>
                      </c:pt>
                      <c:pt idx="15814">
                        <c:v>18856</c:v>
                      </c:pt>
                      <c:pt idx="15815">
                        <c:v>18857</c:v>
                      </c:pt>
                      <c:pt idx="15816">
                        <c:v>18858</c:v>
                      </c:pt>
                      <c:pt idx="15817">
                        <c:v>18862</c:v>
                      </c:pt>
                      <c:pt idx="15818">
                        <c:v>18863</c:v>
                      </c:pt>
                      <c:pt idx="15819">
                        <c:v>18866</c:v>
                      </c:pt>
                      <c:pt idx="15820">
                        <c:v>18867</c:v>
                      </c:pt>
                      <c:pt idx="15821">
                        <c:v>18869</c:v>
                      </c:pt>
                      <c:pt idx="15822">
                        <c:v>18870</c:v>
                      </c:pt>
                      <c:pt idx="15823">
                        <c:v>18871</c:v>
                      </c:pt>
                      <c:pt idx="15824">
                        <c:v>18872</c:v>
                      </c:pt>
                      <c:pt idx="15825">
                        <c:v>18873</c:v>
                      </c:pt>
                      <c:pt idx="15826">
                        <c:v>18879</c:v>
                      </c:pt>
                      <c:pt idx="15827">
                        <c:v>18883</c:v>
                      </c:pt>
                      <c:pt idx="15828">
                        <c:v>18887</c:v>
                      </c:pt>
                      <c:pt idx="15829">
                        <c:v>18888</c:v>
                      </c:pt>
                      <c:pt idx="15830">
                        <c:v>18890</c:v>
                      </c:pt>
                      <c:pt idx="15831">
                        <c:v>18891</c:v>
                      </c:pt>
                      <c:pt idx="15832">
                        <c:v>18895</c:v>
                      </c:pt>
                      <c:pt idx="15833">
                        <c:v>18896</c:v>
                      </c:pt>
                      <c:pt idx="15834">
                        <c:v>18899</c:v>
                      </c:pt>
                      <c:pt idx="15835">
                        <c:v>18900</c:v>
                      </c:pt>
                      <c:pt idx="15836">
                        <c:v>18901</c:v>
                      </c:pt>
                      <c:pt idx="15837">
                        <c:v>18903</c:v>
                      </c:pt>
                      <c:pt idx="15838">
                        <c:v>18904</c:v>
                      </c:pt>
                      <c:pt idx="15839">
                        <c:v>18905</c:v>
                      </c:pt>
                      <c:pt idx="15840">
                        <c:v>18906</c:v>
                      </c:pt>
                      <c:pt idx="15841">
                        <c:v>18908</c:v>
                      </c:pt>
                      <c:pt idx="15842">
                        <c:v>18909</c:v>
                      </c:pt>
                      <c:pt idx="15843">
                        <c:v>18910</c:v>
                      </c:pt>
                      <c:pt idx="15844">
                        <c:v>18911</c:v>
                      </c:pt>
                      <c:pt idx="15845">
                        <c:v>18912</c:v>
                      </c:pt>
                      <c:pt idx="15846">
                        <c:v>18915</c:v>
                      </c:pt>
                      <c:pt idx="15847">
                        <c:v>18916</c:v>
                      </c:pt>
                      <c:pt idx="15848">
                        <c:v>18917</c:v>
                      </c:pt>
                      <c:pt idx="15849">
                        <c:v>18918</c:v>
                      </c:pt>
                      <c:pt idx="15850">
                        <c:v>18921</c:v>
                      </c:pt>
                      <c:pt idx="15851">
                        <c:v>18922</c:v>
                      </c:pt>
                      <c:pt idx="15852">
                        <c:v>18924</c:v>
                      </c:pt>
                      <c:pt idx="15853">
                        <c:v>18927</c:v>
                      </c:pt>
                      <c:pt idx="15854">
                        <c:v>18932</c:v>
                      </c:pt>
                      <c:pt idx="15855">
                        <c:v>18933</c:v>
                      </c:pt>
                      <c:pt idx="15856">
                        <c:v>18934</c:v>
                      </c:pt>
                      <c:pt idx="15857">
                        <c:v>18937</c:v>
                      </c:pt>
                      <c:pt idx="15858">
                        <c:v>18943</c:v>
                      </c:pt>
                      <c:pt idx="15859">
                        <c:v>18947</c:v>
                      </c:pt>
                      <c:pt idx="15860">
                        <c:v>18948</c:v>
                      </c:pt>
                      <c:pt idx="15861">
                        <c:v>18950</c:v>
                      </c:pt>
                      <c:pt idx="15862">
                        <c:v>18951</c:v>
                      </c:pt>
                      <c:pt idx="15863">
                        <c:v>18953</c:v>
                      </c:pt>
                      <c:pt idx="15864">
                        <c:v>18954</c:v>
                      </c:pt>
                      <c:pt idx="15865">
                        <c:v>18955</c:v>
                      </c:pt>
                      <c:pt idx="15866">
                        <c:v>18959</c:v>
                      </c:pt>
                      <c:pt idx="15867">
                        <c:v>18963</c:v>
                      </c:pt>
                      <c:pt idx="15868">
                        <c:v>18965</c:v>
                      </c:pt>
                      <c:pt idx="15869">
                        <c:v>18966</c:v>
                      </c:pt>
                      <c:pt idx="15870">
                        <c:v>18967</c:v>
                      </c:pt>
                      <c:pt idx="15871">
                        <c:v>18968</c:v>
                      </c:pt>
                      <c:pt idx="15872">
                        <c:v>18973</c:v>
                      </c:pt>
                      <c:pt idx="15873">
                        <c:v>18974</c:v>
                      </c:pt>
                      <c:pt idx="15874">
                        <c:v>18980</c:v>
                      </c:pt>
                      <c:pt idx="15875">
                        <c:v>18981</c:v>
                      </c:pt>
                      <c:pt idx="15876">
                        <c:v>18982</c:v>
                      </c:pt>
                      <c:pt idx="15877">
                        <c:v>18983</c:v>
                      </c:pt>
                      <c:pt idx="15878">
                        <c:v>18984</c:v>
                      </c:pt>
                      <c:pt idx="15879">
                        <c:v>18986</c:v>
                      </c:pt>
                      <c:pt idx="15880">
                        <c:v>18988</c:v>
                      </c:pt>
                      <c:pt idx="15881">
                        <c:v>18989</c:v>
                      </c:pt>
                      <c:pt idx="15882">
                        <c:v>18990</c:v>
                      </c:pt>
                      <c:pt idx="15883">
                        <c:v>18991</c:v>
                      </c:pt>
                      <c:pt idx="15884">
                        <c:v>18994</c:v>
                      </c:pt>
                      <c:pt idx="15885">
                        <c:v>18996</c:v>
                      </c:pt>
                      <c:pt idx="15886">
                        <c:v>18997</c:v>
                      </c:pt>
                      <c:pt idx="15887">
                        <c:v>18998</c:v>
                      </c:pt>
                      <c:pt idx="15888">
                        <c:v>18999</c:v>
                      </c:pt>
                      <c:pt idx="15889">
                        <c:v>19000</c:v>
                      </c:pt>
                      <c:pt idx="15890">
                        <c:v>19001</c:v>
                      </c:pt>
                      <c:pt idx="15891">
                        <c:v>19002</c:v>
                      </c:pt>
                      <c:pt idx="15892">
                        <c:v>19006</c:v>
                      </c:pt>
                      <c:pt idx="15893">
                        <c:v>19009</c:v>
                      </c:pt>
                      <c:pt idx="15894">
                        <c:v>19010</c:v>
                      </c:pt>
                      <c:pt idx="15895">
                        <c:v>19011</c:v>
                      </c:pt>
                      <c:pt idx="15896">
                        <c:v>19012</c:v>
                      </c:pt>
                      <c:pt idx="15897">
                        <c:v>19015</c:v>
                      </c:pt>
                      <c:pt idx="15898">
                        <c:v>19017</c:v>
                      </c:pt>
                      <c:pt idx="15899">
                        <c:v>19018</c:v>
                      </c:pt>
                      <c:pt idx="15900">
                        <c:v>19019</c:v>
                      </c:pt>
                      <c:pt idx="15901">
                        <c:v>19020</c:v>
                      </c:pt>
                      <c:pt idx="15902">
                        <c:v>19022</c:v>
                      </c:pt>
                      <c:pt idx="15903">
                        <c:v>19023</c:v>
                      </c:pt>
                      <c:pt idx="15904">
                        <c:v>19024</c:v>
                      </c:pt>
                      <c:pt idx="15905">
                        <c:v>19025</c:v>
                      </c:pt>
                      <c:pt idx="15906">
                        <c:v>19029</c:v>
                      </c:pt>
                      <c:pt idx="15907">
                        <c:v>19030</c:v>
                      </c:pt>
                      <c:pt idx="15908">
                        <c:v>19033</c:v>
                      </c:pt>
                      <c:pt idx="15909">
                        <c:v>19034</c:v>
                      </c:pt>
                      <c:pt idx="15910">
                        <c:v>19035</c:v>
                      </c:pt>
                      <c:pt idx="15911">
                        <c:v>19035</c:v>
                      </c:pt>
                      <c:pt idx="15912">
                        <c:v>19036</c:v>
                      </c:pt>
                      <c:pt idx="15913">
                        <c:v>19036</c:v>
                      </c:pt>
                      <c:pt idx="15914">
                        <c:v>19037</c:v>
                      </c:pt>
                      <c:pt idx="15915">
                        <c:v>19038</c:v>
                      </c:pt>
                      <c:pt idx="15916">
                        <c:v>19039</c:v>
                      </c:pt>
                      <c:pt idx="15917">
                        <c:v>19040</c:v>
                      </c:pt>
                      <c:pt idx="15918">
                        <c:v>19041</c:v>
                      </c:pt>
                      <c:pt idx="15919">
                        <c:v>19042</c:v>
                      </c:pt>
                      <c:pt idx="15920">
                        <c:v>19043</c:v>
                      </c:pt>
                      <c:pt idx="15921">
                        <c:v>19043</c:v>
                      </c:pt>
                      <c:pt idx="15922">
                        <c:v>19044</c:v>
                      </c:pt>
                      <c:pt idx="15923">
                        <c:v>19044</c:v>
                      </c:pt>
                      <c:pt idx="15924">
                        <c:v>19045</c:v>
                      </c:pt>
                      <c:pt idx="15925">
                        <c:v>19045</c:v>
                      </c:pt>
                      <c:pt idx="15926">
                        <c:v>19046</c:v>
                      </c:pt>
                      <c:pt idx="15927">
                        <c:v>19046</c:v>
                      </c:pt>
                      <c:pt idx="15928">
                        <c:v>19047</c:v>
                      </c:pt>
                      <c:pt idx="15929">
                        <c:v>19048</c:v>
                      </c:pt>
                      <c:pt idx="15930">
                        <c:v>19049</c:v>
                      </c:pt>
                      <c:pt idx="15931">
                        <c:v>19050</c:v>
                      </c:pt>
                      <c:pt idx="15932">
                        <c:v>19051</c:v>
                      </c:pt>
                      <c:pt idx="15933">
                        <c:v>19052</c:v>
                      </c:pt>
                      <c:pt idx="15934">
                        <c:v>19053</c:v>
                      </c:pt>
                      <c:pt idx="15935">
                        <c:v>19054</c:v>
                      </c:pt>
                      <c:pt idx="15936">
                        <c:v>19055</c:v>
                      </c:pt>
                      <c:pt idx="15937">
                        <c:v>19056</c:v>
                      </c:pt>
                      <c:pt idx="15938">
                        <c:v>19057</c:v>
                      </c:pt>
                      <c:pt idx="15939">
                        <c:v>19058</c:v>
                      </c:pt>
                      <c:pt idx="15940">
                        <c:v>19059</c:v>
                      </c:pt>
                      <c:pt idx="15941">
                        <c:v>19060</c:v>
                      </c:pt>
                      <c:pt idx="15942">
                        <c:v>19061</c:v>
                      </c:pt>
                      <c:pt idx="15943">
                        <c:v>19062</c:v>
                      </c:pt>
                      <c:pt idx="15944">
                        <c:v>19063</c:v>
                      </c:pt>
                      <c:pt idx="15945">
                        <c:v>19064</c:v>
                      </c:pt>
                      <c:pt idx="15946">
                        <c:v>19065</c:v>
                      </c:pt>
                      <c:pt idx="15947">
                        <c:v>19066</c:v>
                      </c:pt>
                      <c:pt idx="15948">
                        <c:v>19067</c:v>
                      </c:pt>
                      <c:pt idx="15949">
                        <c:v>19068</c:v>
                      </c:pt>
                      <c:pt idx="15950">
                        <c:v>19069</c:v>
                      </c:pt>
                      <c:pt idx="15951">
                        <c:v>19070</c:v>
                      </c:pt>
                      <c:pt idx="15952">
                        <c:v>19071</c:v>
                      </c:pt>
                      <c:pt idx="15953">
                        <c:v>19072</c:v>
                      </c:pt>
                      <c:pt idx="15954">
                        <c:v>19073</c:v>
                      </c:pt>
                      <c:pt idx="15955">
                        <c:v>19074</c:v>
                      </c:pt>
                      <c:pt idx="15956">
                        <c:v>19075</c:v>
                      </c:pt>
                      <c:pt idx="15957">
                        <c:v>19077</c:v>
                      </c:pt>
                      <c:pt idx="15958">
                        <c:v>19078</c:v>
                      </c:pt>
                      <c:pt idx="15959">
                        <c:v>19079</c:v>
                      </c:pt>
                      <c:pt idx="15960">
                        <c:v>19080</c:v>
                      </c:pt>
                      <c:pt idx="15961">
                        <c:v>19081</c:v>
                      </c:pt>
                      <c:pt idx="15962">
                        <c:v>19082</c:v>
                      </c:pt>
                      <c:pt idx="15963">
                        <c:v>19084</c:v>
                      </c:pt>
                      <c:pt idx="15964">
                        <c:v>19085</c:v>
                      </c:pt>
                      <c:pt idx="15965">
                        <c:v>19086</c:v>
                      </c:pt>
                      <c:pt idx="15966">
                        <c:v>19087</c:v>
                      </c:pt>
                      <c:pt idx="15967">
                        <c:v>19088</c:v>
                      </c:pt>
                      <c:pt idx="15968">
                        <c:v>19089</c:v>
                      </c:pt>
                      <c:pt idx="15969">
                        <c:v>19090</c:v>
                      </c:pt>
                      <c:pt idx="15970">
                        <c:v>19092</c:v>
                      </c:pt>
                      <c:pt idx="15971">
                        <c:v>19094</c:v>
                      </c:pt>
                      <c:pt idx="15972">
                        <c:v>19095</c:v>
                      </c:pt>
                      <c:pt idx="15973">
                        <c:v>19096</c:v>
                      </c:pt>
                      <c:pt idx="15974">
                        <c:v>19097</c:v>
                      </c:pt>
                      <c:pt idx="15975">
                        <c:v>19098</c:v>
                      </c:pt>
                      <c:pt idx="15976">
                        <c:v>19099</c:v>
                      </c:pt>
                      <c:pt idx="15977">
                        <c:v>19100</c:v>
                      </c:pt>
                      <c:pt idx="15978">
                        <c:v>19101</c:v>
                      </c:pt>
                      <c:pt idx="15979">
                        <c:v>19102</c:v>
                      </c:pt>
                      <c:pt idx="15980">
                        <c:v>19103</c:v>
                      </c:pt>
                      <c:pt idx="15981">
                        <c:v>19104</c:v>
                      </c:pt>
                      <c:pt idx="15982">
                        <c:v>19105</c:v>
                      </c:pt>
                      <c:pt idx="15983">
                        <c:v>19106</c:v>
                      </c:pt>
                      <c:pt idx="15984">
                        <c:v>19108</c:v>
                      </c:pt>
                      <c:pt idx="15985">
                        <c:v>19109</c:v>
                      </c:pt>
                      <c:pt idx="15986">
                        <c:v>19110</c:v>
                      </c:pt>
                      <c:pt idx="15987">
                        <c:v>19111</c:v>
                      </c:pt>
                      <c:pt idx="15988">
                        <c:v>19112</c:v>
                      </c:pt>
                      <c:pt idx="15989">
                        <c:v>19113</c:v>
                      </c:pt>
                      <c:pt idx="15990">
                        <c:v>19114</c:v>
                      </c:pt>
                      <c:pt idx="15991">
                        <c:v>19115</c:v>
                      </c:pt>
                      <c:pt idx="15992">
                        <c:v>19116</c:v>
                      </c:pt>
                      <c:pt idx="15993">
                        <c:v>19117</c:v>
                      </c:pt>
                      <c:pt idx="15994">
                        <c:v>19118</c:v>
                      </c:pt>
                      <c:pt idx="15995">
                        <c:v>19119</c:v>
                      </c:pt>
                      <c:pt idx="15996">
                        <c:v>19120</c:v>
                      </c:pt>
                      <c:pt idx="15997">
                        <c:v>19121</c:v>
                      </c:pt>
                      <c:pt idx="15998">
                        <c:v>19122</c:v>
                      </c:pt>
                      <c:pt idx="15999">
                        <c:v>19123</c:v>
                      </c:pt>
                      <c:pt idx="16000">
                        <c:v>19124</c:v>
                      </c:pt>
                      <c:pt idx="16001">
                        <c:v>19125</c:v>
                      </c:pt>
                      <c:pt idx="16002">
                        <c:v>19126</c:v>
                      </c:pt>
                      <c:pt idx="16003">
                        <c:v>19127</c:v>
                      </c:pt>
                      <c:pt idx="16004">
                        <c:v>19128</c:v>
                      </c:pt>
                      <c:pt idx="16005">
                        <c:v>19129</c:v>
                      </c:pt>
                      <c:pt idx="16006">
                        <c:v>19130</c:v>
                      </c:pt>
                      <c:pt idx="16007">
                        <c:v>19131</c:v>
                      </c:pt>
                      <c:pt idx="16008">
                        <c:v>19132</c:v>
                      </c:pt>
                      <c:pt idx="16009">
                        <c:v>19133</c:v>
                      </c:pt>
                      <c:pt idx="16010">
                        <c:v>19134</c:v>
                      </c:pt>
                      <c:pt idx="16011">
                        <c:v>19136</c:v>
                      </c:pt>
                      <c:pt idx="16012">
                        <c:v>19137</c:v>
                      </c:pt>
                      <c:pt idx="16013">
                        <c:v>19138</c:v>
                      </c:pt>
                      <c:pt idx="16014">
                        <c:v>19139</c:v>
                      </c:pt>
                      <c:pt idx="16015">
                        <c:v>19140</c:v>
                      </c:pt>
                      <c:pt idx="16016">
                        <c:v>19141</c:v>
                      </c:pt>
                      <c:pt idx="16017">
                        <c:v>19142</c:v>
                      </c:pt>
                      <c:pt idx="16018">
                        <c:v>19143</c:v>
                      </c:pt>
                      <c:pt idx="16019">
                        <c:v>19144</c:v>
                      </c:pt>
                      <c:pt idx="16020">
                        <c:v>19146</c:v>
                      </c:pt>
                      <c:pt idx="16021">
                        <c:v>19147</c:v>
                      </c:pt>
                      <c:pt idx="16022">
                        <c:v>19149</c:v>
                      </c:pt>
                      <c:pt idx="16023">
                        <c:v>19150</c:v>
                      </c:pt>
                      <c:pt idx="16024">
                        <c:v>19151</c:v>
                      </c:pt>
                      <c:pt idx="16025">
                        <c:v>19152</c:v>
                      </c:pt>
                      <c:pt idx="16026">
                        <c:v>19153</c:v>
                      </c:pt>
                      <c:pt idx="16027">
                        <c:v>19154</c:v>
                      </c:pt>
                      <c:pt idx="16028">
                        <c:v>19155</c:v>
                      </c:pt>
                      <c:pt idx="16029">
                        <c:v>19157</c:v>
                      </c:pt>
                      <c:pt idx="16030">
                        <c:v>19158</c:v>
                      </c:pt>
                      <c:pt idx="16031">
                        <c:v>19160</c:v>
                      </c:pt>
                      <c:pt idx="16032">
                        <c:v>19162</c:v>
                      </c:pt>
                      <c:pt idx="16033">
                        <c:v>19164</c:v>
                      </c:pt>
                      <c:pt idx="16034">
                        <c:v>19166</c:v>
                      </c:pt>
                      <c:pt idx="16035">
                        <c:v>19167</c:v>
                      </c:pt>
                      <c:pt idx="16036">
                        <c:v>19168</c:v>
                      </c:pt>
                      <c:pt idx="16037">
                        <c:v>19170</c:v>
                      </c:pt>
                      <c:pt idx="16038">
                        <c:v>19171</c:v>
                      </c:pt>
                      <c:pt idx="16039">
                        <c:v>19173</c:v>
                      </c:pt>
                      <c:pt idx="16040">
                        <c:v>19174</c:v>
                      </c:pt>
                      <c:pt idx="16041">
                        <c:v>19176</c:v>
                      </c:pt>
                      <c:pt idx="16042">
                        <c:v>19178</c:v>
                      </c:pt>
                      <c:pt idx="16043">
                        <c:v>19179</c:v>
                      </c:pt>
                      <c:pt idx="16044">
                        <c:v>19182</c:v>
                      </c:pt>
                      <c:pt idx="16045">
                        <c:v>19183</c:v>
                      </c:pt>
                      <c:pt idx="16046">
                        <c:v>19189</c:v>
                      </c:pt>
                      <c:pt idx="16047">
                        <c:v>19191</c:v>
                      </c:pt>
                      <c:pt idx="16048">
                        <c:v>19192</c:v>
                      </c:pt>
                      <c:pt idx="16049">
                        <c:v>19194</c:v>
                      </c:pt>
                      <c:pt idx="16050">
                        <c:v>19195</c:v>
                      </c:pt>
                      <c:pt idx="16051">
                        <c:v>19196</c:v>
                      </c:pt>
                      <c:pt idx="16052">
                        <c:v>19197</c:v>
                      </c:pt>
                      <c:pt idx="16053">
                        <c:v>19199</c:v>
                      </c:pt>
                      <c:pt idx="16054">
                        <c:v>19201</c:v>
                      </c:pt>
                      <c:pt idx="16055">
                        <c:v>19202</c:v>
                      </c:pt>
                      <c:pt idx="16056">
                        <c:v>19203</c:v>
                      </c:pt>
                      <c:pt idx="16057">
                        <c:v>19204</c:v>
                      </c:pt>
                      <c:pt idx="16058">
                        <c:v>19208</c:v>
                      </c:pt>
                      <c:pt idx="16059">
                        <c:v>19210</c:v>
                      </c:pt>
                      <c:pt idx="16060">
                        <c:v>19211</c:v>
                      </c:pt>
                      <c:pt idx="16061">
                        <c:v>19213</c:v>
                      </c:pt>
                      <c:pt idx="16062">
                        <c:v>19214</c:v>
                      </c:pt>
                      <c:pt idx="16063">
                        <c:v>19215</c:v>
                      </c:pt>
                      <c:pt idx="16064">
                        <c:v>19216</c:v>
                      </c:pt>
                      <c:pt idx="16065">
                        <c:v>19217</c:v>
                      </c:pt>
                      <c:pt idx="16066">
                        <c:v>19218</c:v>
                      </c:pt>
                      <c:pt idx="16067">
                        <c:v>19220</c:v>
                      </c:pt>
                      <c:pt idx="16068">
                        <c:v>19221</c:v>
                      </c:pt>
                      <c:pt idx="16069">
                        <c:v>19222</c:v>
                      </c:pt>
                      <c:pt idx="16070">
                        <c:v>19225</c:v>
                      </c:pt>
                      <c:pt idx="16071">
                        <c:v>19226</c:v>
                      </c:pt>
                      <c:pt idx="16072">
                        <c:v>19227</c:v>
                      </c:pt>
                      <c:pt idx="16073">
                        <c:v>19228</c:v>
                      </c:pt>
                      <c:pt idx="16074">
                        <c:v>19229</c:v>
                      </c:pt>
                      <c:pt idx="16075">
                        <c:v>19230</c:v>
                      </c:pt>
                      <c:pt idx="16076">
                        <c:v>19233</c:v>
                      </c:pt>
                      <c:pt idx="16077">
                        <c:v>19236</c:v>
                      </c:pt>
                      <c:pt idx="16078">
                        <c:v>19237</c:v>
                      </c:pt>
                      <c:pt idx="16079">
                        <c:v>19238</c:v>
                      </c:pt>
                      <c:pt idx="16080">
                        <c:v>19239</c:v>
                      </c:pt>
                      <c:pt idx="16081">
                        <c:v>19243</c:v>
                      </c:pt>
                      <c:pt idx="16082">
                        <c:v>19245</c:v>
                      </c:pt>
                      <c:pt idx="16083">
                        <c:v>19249</c:v>
                      </c:pt>
                      <c:pt idx="16084">
                        <c:v>19252</c:v>
                      </c:pt>
                      <c:pt idx="16085">
                        <c:v>19253</c:v>
                      </c:pt>
                      <c:pt idx="16086">
                        <c:v>19254</c:v>
                      </c:pt>
                      <c:pt idx="16087">
                        <c:v>19256</c:v>
                      </c:pt>
                      <c:pt idx="16088">
                        <c:v>19259</c:v>
                      </c:pt>
                      <c:pt idx="16089">
                        <c:v>19261</c:v>
                      </c:pt>
                      <c:pt idx="16090">
                        <c:v>19262</c:v>
                      </c:pt>
                      <c:pt idx="16091">
                        <c:v>19263</c:v>
                      </c:pt>
                      <c:pt idx="16092">
                        <c:v>19264</c:v>
                      </c:pt>
                      <c:pt idx="16093">
                        <c:v>19265</c:v>
                      </c:pt>
                      <c:pt idx="16094">
                        <c:v>19267</c:v>
                      </c:pt>
                      <c:pt idx="16095">
                        <c:v>19268</c:v>
                      </c:pt>
                      <c:pt idx="16096">
                        <c:v>19269</c:v>
                      </c:pt>
                      <c:pt idx="16097">
                        <c:v>19270</c:v>
                      </c:pt>
                      <c:pt idx="16098">
                        <c:v>19271</c:v>
                      </c:pt>
                      <c:pt idx="16099">
                        <c:v>19274</c:v>
                      </c:pt>
                      <c:pt idx="16100">
                        <c:v>19275</c:v>
                      </c:pt>
                      <c:pt idx="16101">
                        <c:v>19276</c:v>
                      </c:pt>
                      <c:pt idx="16102">
                        <c:v>19277</c:v>
                      </c:pt>
                      <c:pt idx="16103">
                        <c:v>19278</c:v>
                      </c:pt>
                      <c:pt idx="16104">
                        <c:v>19285</c:v>
                      </c:pt>
                      <c:pt idx="16105">
                        <c:v>19286</c:v>
                      </c:pt>
                      <c:pt idx="16106">
                        <c:v>19287</c:v>
                      </c:pt>
                      <c:pt idx="16107">
                        <c:v>19288</c:v>
                      </c:pt>
                      <c:pt idx="16108">
                        <c:v>19289</c:v>
                      </c:pt>
                      <c:pt idx="16109">
                        <c:v>19292</c:v>
                      </c:pt>
                      <c:pt idx="16110">
                        <c:v>19293</c:v>
                      </c:pt>
                      <c:pt idx="16111">
                        <c:v>19296</c:v>
                      </c:pt>
                      <c:pt idx="16112">
                        <c:v>19298</c:v>
                      </c:pt>
                      <c:pt idx="16113">
                        <c:v>19299</c:v>
                      </c:pt>
                      <c:pt idx="16114">
                        <c:v>19301</c:v>
                      </c:pt>
                      <c:pt idx="16115">
                        <c:v>19303</c:v>
                      </c:pt>
                      <c:pt idx="16116">
                        <c:v>19304</c:v>
                      </c:pt>
                      <c:pt idx="16117">
                        <c:v>19305</c:v>
                      </c:pt>
                      <c:pt idx="16118">
                        <c:v>19310</c:v>
                      </c:pt>
                      <c:pt idx="16119">
                        <c:v>19313</c:v>
                      </c:pt>
                      <c:pt idx="16120">
                        <c:v>19314</c:v>
                      </c:pt>
                      <c:pt idx="16121">
                        <c:v>19316</c:v>
                      </c:pt>
                      <c:pt idx="16122">
                        <c:v>19317</c:v>
                      </c:pt>
                      <c:pt idx="16123">
                        <c:v>19318</c:v>
                      </c:pt>
                      <c:pt idx="16124">
                        <c:v>19321</c:v>
                      </c:pt>
                      <c:pt idx="16125">
                        <c:v>19324</c:v>
                      </c:pt>
                      <c:pt idx="16126">
                        <c:v>19325</c:v>
                      </c:pt>
                      <c:pt idx="16127">
                        <c:v>19326</c:v>
                      </c:pt>
                      <c:pt idx="16128">
                        <c:v>19329</c:v>
                      </c:pt>
                      <c:pt idx="16129">
                        <c:v>19330</c:v>
                      </c:pt>
                      <c:pt idx="16130">
                        <c:v>19334</c:v>
                      </c:pt>
                      <c:pt idx="16131">
                        <c:v>19336</c:v>
                      </c:pt>
                      <c:pt idx="16132">
                        <c:v>19338</c:v>
                      </c:pt>
                      <c:pt idx="16133">
                        <c:v>19342</c:v>
                      </c:pt>
                      <c:pt idx="16134">
                        <c:v>19343</c:v>
                      </c:pt>
                      <c:pt idx="16135">
                        <c:v>19346</c:v>
                      </c:pt>
                      <c:pt idx="16136">
                        <c:v>19348</c:v>
                      </c:pt>
                      <c:pt idx="16137">
                        <c:v>19349</c:v>
                      </c:pt>
                      <c:pt idx="16138">
                        <c:v>19351</c:v>
                      </c:pt>
                      <c:pt idx="16139">
                        <c:v>19352</c:v>
                      </c:pt>
                      <c:pt idx="16140">
                        <c:v>19355</c:v>
                      </c:pt>
                      <c:pt idx="16141">
                        <c:v>19360</c:v>
                      </c:pt>
                      <c:pt idx="16142">
                        <c:v>19362</c:v>
                      </c:pt>
                      <c:pt idx="16143">
                        <c:v>19364</c:v>
                      </c:pt>
                      <c:pt idx="16144">
                        <c:v>19365</c:v>
                      </c:pt>
                      <c:pt idx="16145">
                        <c:v>19368</c:v>
                      </c:pt>
                      <c:pt idx="16146">
                        <c:v>19372</c:v>
                      </c:pt>
                      <c:pt idx="16147">
                        <c:v>19373</c:v>
                      </c:pt>
                      <c:pt idx="16148">
                        <c:v>19375</c:v>
                      </c:pt>
                      <c:pt idx="16149">
                        <c:v>19379</c:v>
                      </c:pt>
                      <c:pt idx="16150">
                        <c:v>19381</c:v>
                      </c:pt>
                      <c:pt idx="16151">
                        <c:v>19386</c:v>
                      </c:pt>
                      <c:pt idx="16152">
                        <c:v>19387</c:v>
                      </c:pt>
                      <c:pt idx="16153">
                        <c:v>19388</c:v>
                      </c:pt>
                      <c:pt idx="16154">
                        <c:v>19393</c:v>
                      </c:pt>
                      <c:pt idx="16155">
                        <c:v>19394</c:v>
                      </c:pt>
                      <c:pt idx="16156">
                        <c:v>19396</c:v>
                      </c:pt>
                      <c:pt idx="16157">
                        <c:v>19398</c:v>
                      </c:pt>
                      <c:pt idx="16158">
                        <c:v>19400</c:v>
                      </c:pt>
                      <c:pt idx="16159">
                        <c:v>19402</c:v>
                      </c:pt>
                      <c:pt idx="16160">
                        <c:v>19405</c:v>
                      </c:pt>
                      <c:pt idx="16161">
                        <c:v>19408</c:v>
                      </c:pt>
                      <c:pt idx="16162">
                        <c:v>19410</c:v>
                      </c:pt>
                      <c:pt idx="16163">
                        <c:v>19411</c:v>
                      </c:pt>
                      <c:pt idx="16164">
                        <c:v>19413</c:v>
                      </c:pt>
                      <c:pt idx="16165">
                        <c:v>19414</c:v>
                      </c:pt>
                      <c:pt idx="16166">
                        <c:v>19416</c:v>
                      </c:pt>
                      <c:pt idx="16167">
                        <c:v>19420</c:v>
                      </c:pt>
                      <c:pt idx="16168">
                        <c:v>19421</c:v>
                      </c:pt>
                      <c:pt idx="16169">
                        <c:v>19426</c:v>
                      </c:pt>
                      <c:pt idx="16170">
                        <c:v>19431</c:v>
                      </c:pt>
                      <c:pt idx="16171">
                        <c:v>19433</c:v>
                      </c:pt>
                      <c:pt idx="16172">
                        <c:v>19434</c:v>
                      </c:pt>
                      <c:pt idx="16173">
                        <c:v>19436</c:v>
                      </c:pt>
                      <c:pt idx="16174">
                        <c:v>19437</c:v>
                      </c:pt>
                      <c:pt idx="16175">
                        <c:v>19438</c:v>
                      </c:pt>
                      <c:pt idx="16176">
                        <c:v>19441</c:v>
                      </c:pt>
                      <c:pt idx="16177">
                        <c:v>19449</c:v>
                      </c:pt>
                      <c:pt idx="16178">
                        <c:v>19451</c:v>
                      </c:pt>
                      <c:pt idx="16179">
                        <c:v>19452</c:v>
                      </c:pt>
                      <c:pt idx="16180">
                        <c:v>19453</c:v>
                      </c:pt>
                      <c:pt idx="16181">
                        <c:v>19455</c:v>
                      </c:pt>
                      <c:pt idx="16182">
                        <c:v>19456</c:v>
                      </c:pt>
                      <c:pt idx="16183">
                        <c:v>19459</c:v>
                      </c:pt>
                      <c:pt idx="16184">
                        <c:v>19465</c:v>
                      </c:pt>
                      <c:pt idx="16185">
                        <c:v>19468</c:v>
                      </c:pt>
                      <c:pt idx="16186">
                        <c:v>19470</c:v>
                      </c:pt>
                      <c:pt idx="16187">
                        <c:v>19471</c:v>
                      </c:pt>
                      <c:pt idx="16188">
                        <c:v>19476</c:v>
                      </c:pt>
                      <c:pt idx="16189">
                        <c:v>19477</c:v>
                      </c:pt>
                      <c:pt idx="16190">
                        <c:v>19477</c:v>
                      </c:pt>
                      <c:pt idx="16191">
                        <c:v>19477</c:v>
                      </c:pt>
                      <c:pt idx="16192">
                        <c:v>19479</c:v>
                      </c:pt>
                      <c:pt idx="16193">
                        <c:v>19479</c:v>
                      </c:pt>
                      <c:pt idx="16194">
                        <c:v>19480</c:v>
                      </c:pt>
                      <c:pt idx="16195">
                        <c:v>19481</c:v>
                      </c:pt>
                      <c:pt idx="16196">
                        <c:v>19482</c:v>
                      </c:pt>
                      <c:pt idx="16197">
                        <c:v>19483</c:v>
                      </c:pt>
                      <c:pt idx="16198">
                        <c:v>19484</c:v>
                      </c:pt>
                      <c:pt idx="16199">
                        <c:v>19484</c:v>
                      </c:pt>
                      <c:pt idx="16200">
                        <c:v>19485</c:v>
                      </c:pt>
                      <c:pt idx="16201">
                        <c:v>19485</c:v>
                      </c:pt>
                      <c:pt idx="16202">
                        <c:v>19486</c:v>
                      </c:pt>
                      <c:pt idx="16203">
                        <c:v>19487</c:v>
                      </c:pt>
                      <c:pt idx="16204">
                        <c:v>19488</c:v>
                      </c:pt>
                      <c:pt idx="16205">
                        <c:v>19489</c:v>
                      </c:pt>
                      <c:pt idx="16206">
                        <c:v>19490</c:v>
                      </c:pt>
                      <c:pt idx="16207">
                        <c:v>19491</c:v>
                      </c:pt>
                      <c:pt idx="16208">
                        <c:v>19492</c:v>
                      </c:pt>
                      <c:pt idx="16209">
                        <c:v>19493</c:v>
                      </c:pt>
                      <c:pt idx="16210">
                        <c:v>19493</c:v>
                      </c:pt>
                      <c:pt idx="16211">
                        <c:v>19494</c:v>
                      </c:pt>
                      <c:pt idx="16212">
                        <c:v>19495</c:v>
                      </c:pt>
                      <c:pt idx="16213">
                        <c:v>19495</c:v>
                      </c:pt>
                      <c:pt idx="16214">
                        <c:v>19496</c:v>
                      </c:pt>
                      <c:pt idx="16215">
                        <c:v>19497</c:v>
                      </c:pt>
                      <c:pt idx="16216">
                        <c:v>19498</c:v>
                      </c:pt>
                      <c:pt idx="16217">
                        <c:v>19499</c:v>
                      </c:pt>
                      <c:pt idx="16218">
                        <c:v>19500</c:v>
                      </c:pt>
                      <c:pt idx="16219">
                        <c:v>19501</c:v>
                      </c:pt>
                      <c:pt idx="16220">
                        <c:v>19502</c:v>
                      </c:pt>
                      <c:pt idx="16221">
                        <c:v>19503</c:v>
                      </c:pt>
                      <c:pt idx="16222">
                        <c:v>19504</c:v>
                      </c:pt>
                      <c:pt idx="16223">
                        <c:v>19505</c:v>
                      </c:pt>
                      <c:pt idx="16224">
                        <c:v>19506</c:v>
                      </c:pt>
                      <c:pt idx="16225">
                        <c:v>19507</c:v>
                      </c:pt>
                      <c:pt idx="16226">
                        <c:v>19508</c:v>
                      </c:pt>
                      <c:pt idx="16227">
                        <c:v>19509</c:v>
                      </c:pt>
                      <c:pt idx="16228">
                        <c:v>19510</c:v>
                      </c:pt>
                      <c:pt idx="16229">
                        <c:v>19511</c:v>
                      </c:pt>
                      <c:pt idx="16230">
                        <c:v>19512</c:v>
                      </c:pt>
                      <c:pt idx="16231">
                        <c:v>19513</c:v>
                      </c:pt>
                      <c:pt idx="16232">
                        <c:v>19514</c:v>
                      </c:pt>
                      <c:pt idx="16233">
                        <c:v>19515</c:v>
                      </c:pt>
                      <c:pt idx="16234">
                        <c:v>19516</c:v>
                      </c:pt>
                      <c:pt idx="16235">
                        <c:v>19517</c:v>
                      </c:pt>
                      <c:pt idx="16236">
                        <c:v>19518</c:v>
                      </c:pt>
                      <c:pt idx="16237">
                        <c:v>19519</c:v>
                      </c:pt>
                      <c:pt idx="16238">
                        <c:v>19520</c:v>
                      </c:pt>
                      <c:pt idx="16239">
                        <c:v>19521</c:v>
                      </c:pt>
                      <c:pt idx="16240">
                        <c:v>19522</c:v>
                      </c:pt>
                      <c:pt idx="16241">
                        <c:v>19523</c:v>
                      </c:pt>
                      <c:pt idx="16242">
                        <c:v>19524</c:v>
                      </c:pt>
                      <c:pt idx="16243">
                        <c:v>19525</c:v>
                      </c:pt>
                      <c:pt idx="16244">
                        <c:v>19526</c:v>
                      </c:pt>
                      <c:pt idx="16245">
                        <c:v>19527</c:v>
                      </c:pt>
                      <c:pt idx="16246">
                        <c:v>19528</c:v>
                      </c:pt>
                      <c:pt idx="16247">
                        <c:v>19529</c:v>
                      </c:pt>
                      <c:pt idx="16248">
                        <c:v>19530</c:v>
                      </c:pt>
                      <c:pt idx="16249">
                        <c:v>19531</c:v>
                      </c:pt>
                      <c:pt idx="16250">
                        <c:v>19532</c:v>
                      </c:pt>
                      <c:pt idx="16251">
                        <c:v>19533</c:v>
                      </c:pt>
                      <c:pt idx="16252">
                        <c:v>19534</c:v>
                      </c:pt>
                      <c:pt idx="16253">
                        <c:v>19534</c:v>
                      </c:pt>
                      <c:pt idx="16254">
                        <c:v>19535</c:v>
                      </c:pt>
                      <c:pt idx="16255">
                        <c:v>19535</c:v>
                      </c:pt>
                      <c:pt idx="16256">
                        <c:v>19536</c:v>
                      </c:pt>
                      <c:pt idx="16257">
                        <c:v>19537</c:v>
                      </c:pt>
                      <c:pt idx="16258">
                        <c:v>19538</c:v>
                      </c:pt>
                      <c:pt idx="16259">
                        <c:v>19539</c:v>
                      </c:pt>
                      <c:pt idx="16260">
                        <c:v>19540</c:v>
                      </c:pt>
                      <c:pt idx="16261">
                        <c:v>19541</c:v>
                      </c:pt>
                      <c:pt idx="16262">
                        <c:v>19542</c:v>
                      </c:pt>
                      <c:pt idx="16263">
                        <c:v>19543</c:v>
                      </c:pt>
                      <c:pt idx="16264">
                        <c:v>19544</c:v>
                      </c:pt>
                      <c:pt idx="16265">
                        <c:v>19545</c:v>
                      </c:pt>
                      <c:pt idx="16266">
                        <c:v>19546</c:v>
                      </c:pt>
                      <c:pt idx="16267">
                        <c:v>19547</c:v>
                      </c:pt>
                      <c:pt idx="16268">
                        <c:v>19548</c:v>
                      </c:pt>
                      <c:pt idx="16269">
                        <c:v>19549</c:v>
                      </c:pt>
                      <c:pt idx="16270">
                        <c:v>19550</c:v>
                      </c:pt>
                      <c:pt idx="16271">
                        <c:v>19551</c:v>
                      </c:pt>
                      <c:pt idx="16272">
                        <c:v>19552</c:v>
                      </c:pt>
                      <c:pt idx="16273">
                        <c:v>19553</c:v>
                      </c:pt>
                      <c:pt idx="16274">
                        <c:v>19554</c:v>
                      </c:pt>
                      <c:pt idx="16275">
                        <c:v>19554</c:v>
                      </c:pt>
                      <c:pt idx="16276">
                        <c:v>19555</c:v>
                      </c:pt>
                      <c:pt idx="16277">
                        <c:v>19555</c:v>
                      </c:pt>
                      <c:pt idx="16278">
                        <c:v>19556</c:v>
                      </c:pt>
                      <c:pt idx="16279">
                        <c:v>19557</c:v>
                      </c:pt>
                      <c:pt idx="16280">
                        <c:v>19558</c:v>
                      </c:pt>
                      <c:pt idx="16281">
                        <c:v>19559</c:v>
                      </c:pt>
                      <c:pt idx="16282">
                        <c:v>19560</c:v>
                      </c:pt>
                      <c:pt idx="16283">
                        <c:v>19561</c:v>
                      </c:pt>
                      <c:pt idx="16284">
                        <c:v>19562</c:v>
                      </c:pt>
                      <c:pt idx="16285">
                        <c:v>19564</c:v>
                      </c:pt>
                      <c:pt idx="16286">
                        <c:v>19565</c:v>
                      </c:pt>
                      <c:pt idx="16287">
                        <c:v>19566</c:v>
                      </c:pt>
                      <c:pt idx="16288">
                        <c:v>19567</c:v>
                      </c:pt>
                      <c:pt idx="16289">
                        <c:v>19568</c:v>
                      </c:pt>
                      <c:pt idx="16290">
                        <c:v>19569</c:v>
                      </c:pt>
                      <c:pt idx="16291">
                        <c:v>19570</c:v>
                      </c:pt>
                      <c:pt idx="16292">
                        <c:v>19571</c:v>
                      </c:pt>
                      <c:pt idx="16293">
                        <c:v>19572</c:v>
                      </c:pt>
                      <c:pt idx="16294">
                        <c:v>19573</c:v>
                      </c:pt>
                      <c:pt idx="16295">
                        <c:v>19574</c:v>
                      </c:pt>
                      <c:pt idx="16296">
                        <c:v>19575</c:v>
                      </c:pt>
                      <c:pt idx="16297">
                        <c:v>19576</c:v>
                      </c:pt>
                      <c:pt idx="16298">
                        <c:v>19577</c:v>
                      </c:pt>
                      <c:pt idx="16299">
                        <c:v>19578</c:v>
                      </c:pt>
                      <c:pt idx="16300">
                        <c:v>19579</c:v>
                      </c:pt>
                      <c:pt idx="16301">
                        <c:v>19580</c:v>
                      </c:pt>
                      <c:pt idx="16302">
                        <c:v>19581</c:v>
                      </c:pt>
                      <c:pt idx="16303">
                        <c:v>19582</c:v>
                      </c:pt>
                      <c:pt idx="16304">
                        <c:v>19583</c:v>
                      </c:pt>
                      <c:pt idx="16305">
                        <c:v>19584</c:v>
                      </c:pt>
                      <c:pt idx="16306">
                        <c:v>19585</c:v>
                      </c:pt>
                      <c:pt idx="16307">
                        <c:v>19586</c:v>
                      </c:pt>
                      <c:pt idx="16308">
                        <c:v>19587</c:v>
                      </c:pt>
                      <c:pt idx="16309">
                        <c:v>19588</c:v>
                      </c:pt>
                      <c:pt idx="16310">
                        <c:v>19589</c:v>
                      </c:pt>
                      <c:pt idx="16311">
                        <c:v>19590</c:v>
                      </c:pt>
                      <c:pt idx="16312">
                        <c:v>19591</c:v>
                      </c:pt>
                      <c:pt idx="16313">
                        <c:v>19592</c:v>
                      </c:pt>
                      <c:pt idx="16314">
                        <c:v>19593</c:v>
                      </c:pt>
                      <c:pt idx="16315">
                        <c:v>19594</c:v>
                      </c:pt>
                      <c:pt idx="16316">
                        <c:v>19595</c:v>
                      </c:pt>
                      <c:pt idx="16317">
                        <c:v>19596</c:v>
                      </c:pt>
                      <c:pt idx="16318">
                        <c:v>19597</c:v>
                      </c:pt>
                      <c:pt idx="16319">
                        <c:v>19598</c:v>
                      </c:pt>
                      <c:pt idx="16320">
                        <c:v>19599</c:v>
                      </c:pt>
                      <c:pt idx="16321">
                        <c:v>19600</c:v>
                      </c:pt>
                      <c:pt idx="16322">
                        <c:v>19601</c:v>
                      </c:pt>
                      <c:pt idx="16323">
                        <c:v>19602</c:v>
                      </c:pt>
                      <c:pt idx="16324">
                        <c:v>19603</c:v>
                      </c:pt>
                      <c:pt idx="16325">
                        <c:v>19604</c:v>
                      </c:pt>
                      <c:pt idx="16326">
                        <c:v>19605</c:v>
                      </c:pt>
                      <c:pt idx="16327">
                        <c:v>19606</c:v>
                      </c:pt>
                      <c:pt idx="16328">
                        <c:v>19607</c:v>
                      </c:pt>
                      <c:pt idx="16329">
                        <c:v>19608</c:v>
                      </c:pt>
                      <c:pt idx="16330">
                        <c:v>19609</c:v>
                      </c:pt>
                      <c:pt idx="16331">
                        <c:v>19610</c:v>
                      </c:pt>
                      <c:pt idx="16332">
                        <c:v>19611</c:v>
                      </c:pt>
                      <c:pt idx="16333">
                        <c:v>19613</c:v>
                      </c:pt>
                      <c:pt idx="16334">
                        <c:v>19614</c:v>
                      </c:pt>
                      <c:pt idx="16335">
                        <c:v>19615</c:v>
                      </c:pt>
                      <c:pt idx="16336">
                        <c:v>19616</c:v>
                      </c:pt>
                      <c:pt idx="16337">
                        <c:v>19618</c:v>
                      </c:pt>
                      <c:pt idx="16338">
                        <c:v>19619</c:v>
                      </c:pt>
                      <c:pt idx="16339">
                        <c:v>19620</c:v>
                      </c:pt>
                      <c:pt idx="16340">
                        <c:v>19621</c:v>
                      </c:pt>
                      <c:pt idx="16341">
                        <c:v>19622</c:v>
                      </c:pt>
                      <c:pt idx="16342">
                        <c:v>19625</c:v>
                      </c:pt>
                      <c:pt idx="16343">
                        <c:v>19626</c:v>
                      </c:pt>
                      <c:pt idx="16344">
                        <c:v>19627</c:v>
                      </c:pt>
                      <c:pt idx="16345">
                        <c:v>19628</c:v>
                      </c:pt>
                      <c:pt idx="16346">
                        <c:v>19629</c:v>
                      </c:pt>
                      <c:pt idx="16347">
                        <c:v>19630</c:v>
                      </c:pt>
                      <c:pt idx="16348">
                        <c:v>19632</c:v>
                      </c:pt>
                      <c:pt idx="16349">
                        <c:v>19634</c:v>
                      </c:pt>
                      <c:pt idx="16350">
                        <c:v>19636</c:v>
                      </c:pt>
                      <c:pt idx="16351">
                        <c:v>19637</c:v>
                      </c:pt>
                      <c:pt idx="16352">
                        <c:v>19638</c:v>
                      </c:pt>
                      <c:pt idx="16353">
                        <c:v>19640</c:v>
                      </c:pt>
                      <c:pt idx="16354">
                        <c:v>19642</c:v>
                      </c:pt>
                      <c:pt idx="16355">
                        <c:v>19643</c:v>
                      </c:pt>
                      <c:pt idx="16356">
                        <c:v>19644</c:v>
                      </c:pt>
                      <c:pt idx="16357">
                        <c:v>19646</c:v>
                      </c:pt>
                      <c:pt idx="16358">
                        <c:v>19646</c:v>
                      </c:pt>
                      <c:pt idx="16359">
                        <c:v>19647</c:v>
                      </c:pt>
                      <c:pt idx="16360">
                        <c:v>19648</c:v>
                      </c:pt>
                      <c:pt idx="16361">
                        <c:v>19648</c:v>
                      </c:pt>
                      <c:pt idx="16362">
                        <c:v>19649</c:v>
                      </c:pt>
                      <c:pt idx="16363">
                        <c:v>19650</c:v>
                      </c:pt>
                      <c:pt idx="16364">
                        <c:v>19652</c:v>
                      </c:pt>
                      <c:pt idx="16365">
                        <c:v>19653</c:v>
                      </c:pt>
                      <c:pt idx="16366">
                        <c:v>19655</c:v>
                      </c:pt>
                      <c:pt idx="16367">
                        <c:v>19656</c:v>
                      </c:pt>
                      <c:pt idx="16368">
                        <c:v>19657</c:v>
                      </c:pt>
                      <c:pt idx="16369">
                        <c:v>19658</c:v>
                      </c:pt>
                      <c:pt idx="16370">
                        <c:v>19659</c:v>
                      </c:pt>
                      <c:pt idx="16371">
                        <c:v>19660</c:v>
                      </c:pt>
                      <c:pt idx="16372">
                        <c:v>19661</c:v>
                      </c:pt>
                      <c:pt idx="16373">
                        <c:v>19662</c:v>
                      </c:pt>
                      <c:pt idx="16374">
                        <c:v>19664</c:v>
                      </c:pt>
                      <c:pt idx="16375">
                        <c:v>19665</c:v>
                      </c:pt>
                      <c:pt idx="16376">
                        <c:v>19668</c:v>
                      </c:pt>
                      <c:pt idx="16377">
                        <c:v>19668</c:v>
                      </c:pt>
                      <c:pt idx="16378">
                        <c:v>19669</c:v>
                      </c:pt>
                      <c:pt idx="16379">
                        <c:v>19669</c:v>
                      </c:pt>
                      <c:pt idx="16380">
                        <c:v>19670</c:v>
                      </c:pt>
                      <c:pt idx="16381">
                        <c:v>19671</c:v>
                      </c:pt>
                      <c:pt idx="16382">
                        <c:v>19671</c:v>
                      </c:pt>
                      <c:pt idx="16383">
                        <c:v>19672</c:v>
                      </c:pt>
                      <c:pt idx="16384">
                        <c:v>19672</c:v>
                      </c:pt>
                      <c:pt idx="16385">
                        <c:v>19673</c:v>
                      </c:pt>
                      <c:pt idx="16386">
                        <c:v>19677</c:v>
                      </c:pt>
                      <c:pt idx="16387">
                        <c:v>19679</c:v>
                      </c:pt>
                      <c:pt idx="16388">
                        <c:v>19680</c:v>
                      </c:pt>
                      <c:pt idx="16389">
                        <c:v>19682</c:v>
                      </c:pt>
                      <c:pt idx="16390">
                        <c:v>19684</c:v>
                      </c:pt>
                      <c:pt idx="16391">
                        <c:v>19685</c:v>
                      </c:pt>
                      <c:pt idx="16392">
                        <c:v>19686</c:v>
                      </c:pt>
                      <c:pt idx="16393">
                        <c:v>19688</c:v>
                      </c:pt>
                      <c:pt idx="16394">
                        <c:v>19690</c:v>
                      </c:pt>
                      <c:pt idx="16395">
                        <c:v>19691</c:v>
                      </c:pt>
                      <c:pt idx="16396">
                        <c:v>19692</c:v>
                      </c:pt>
                      <c:pt idx="16397">
                        <c:v>19693</c:v>
                      </c:pt>
                      <c:pt idx="16398">
                        <c:v>19694</c:v>
                      </c:pt>
                      <c:pt idx="16399">
                        <c:v>19696</c:v>
                      </c:pt>
                      <c:pt idx="16400">
                        <c:v>19698</c:v>
                      </c:pt>
                      <c:pt idx="16401">
                        <c:v>19700</c:v>
                      </c:pt>
                      <c:pt idx="16402">
                        <c:v>19701</c:v>
                      </c:pt>
                      <c:pt idx="16403">
                        <c:v>19704</c:v>
                      </c:pt>
                      <c:pt idx="16404">
                        <c:v>19705</c:v>
                      </c:pt>
                      <c:pt idx="16405">
                        <c:v>19707</c:v>
                      </c:pt>
                      <c:pt idx="16406">
                        <c:v>19708</c:v>
                      </c:pt>
                      <c:pt idx="16407">
                        <c:v>19710</c:v>
                      </c:pt>
                      <c:pt idx="16408">
                        <c:v>19711</c:v>
                      </c:pt>
                      <c:pt idx="16409">
                        <c:v>19712</c:v>
                      </c:pt>
                      <c:pt idx="16410">
                        <c:v>19715</c:v>
                      </c:pt>
                      <c:pt idx="16411">
                        <c:v>19719</c:v>
                      </c:pt>
                      <c:pt idx="16412">
                        <c:v>19721</c:v>
                      </c:pt>
                      <c:pt idx="16413">
                        <c:v>19722</c:v>
                      </c:pt>
                      <c:pt idx="16414">
                        <c:v>19725</c:v>
                      </c:pt>
                      <c:pt idx="16415">
                        <c:v>19726</c:v>
                      </c:pt>
                      <c:pt idx="16416">
                        <c:v>19726</c:v>
                      </c:pt>
                      <c:pt idx="16417">
                        <c:v>19727</c:v>
                      </c:pt>
                      <c:pt idx="16418">
                        <c:v>19727</c:v>
                      </c:pt>
                      <c:pt idx="16419">
                        <c:v>19728</c:v>
                      </c:pt>
                      <c:pt idx="16420">
                        <c:v>19730</c:v>
                      </c:pt>
                      <c:pt idx="16421">
                        <c:v>19731</c:v>
                      </c:pt>
                      <c:pt idx="16422">
                        <c:v>19732</c:v>
                      </c:pt>
                      <c:pt idx="16423">
                        <c:v>19734</c:v>
                      </c:pt>
                      <c:pt idx="16424">
                        <c:v>19735</c:v>
                      </c:pt>
                      <c:pt idx="16425">
                        <c:v>19738</c:v>
                      </c:pt>
                      <c:pt idx="16426">
                        <c:v>19742</c:v>
                      </c:pt>
                      <c:pt idx="16427">
                        <c:v>19743</c:v>
                      </c:pt>
                      <c:pt idx="16428">
                        <c:v>19744</c:v>
                      </c:pt>
                      <c:pt idx="16429">
                        <c:v>19745</c:v>
                      </c:pt>
                      <c:pt idx="16430">
                        <c:v>19748</c:v>
                      </c:pt>
                      <c:pt idx="16431">
                        <c:v>19749</c:v>
                      </c:pt>
                      <c:pt idx="16432">
                        <c:v>19751</c:v>
                      </c:pt>
                      <c:pt idx="16433">
                        <c:v>19751</c:v>
                      </c:pt>
                      <c:pt idx="16434">
                        <c:v>19752</c:v>
                      </c:pt>
                      <c:pt idx="16435">
                        <c:v>19752</c:v>
                      </c:pt>
                      <c:pt idx="16436">
                        <c:v>19753</c:v>
                      </c:pt>
                      <c:pt idx="16437">
                        <c:v>19754</c:v>
                      </c:pt>
                      <c:pt idx="16438">
                        <c:v>19759</c:v>
                      </c:pt>
                      <c:pt idx="16439">
                        <c:v>19761</c:v>
                      </c:pt>
                      <c:pt idx="16440">
                        <c:v>19763</c:v>
                      </c:pt>
                      <c:pt idx="16441">
                        <c:v>19766</c:v>
                      </c:pt>
                      <c:pt idx="16442">
                        <c:v>19767</c:v>
                      </c:pt>
                      <c:pt idx="16443">
                        <c:v>19768</c:v>
                      </c:pt>
                      <c:pt idx="16444">
                        <c:v>19769</c:v>
                      </c:pt>
                      <c:pt idx="16445">
                        <c:v>19770</c:v>
                      </c:pt>
                      <c:pt idx="16446">
                        <c:v>19770</c:v>
                      </c:pt>
                      <c:pt idx="16447">
                        <c:v>19771</c:v>
                      </c:pt>
                      <c:pt idx="16448">
                        <c:v>19771</c:v>
                      </c:pt>
                      <c:pt idx="16449">
                        <c:v>19772</c:v>
                      </c:pt>
                      <c:pt idx="16450">
                        <c:v>19774</c:v>
                      </c:pt>
                      <c:pt idx="16451">
                        <c:v>19777</c:v>
                      </c:pt>
                      <c:pt idx="16452">
                        <c:v>19779</c:v>
                      </c:pt>
                      <c:pt idx="16453">
                        <c:v>19779</c:v>
                      </c:pt>
                      <c:pt idx="16454">
                        <c:v>19780</c:v>
                      </c:pt>
                      <c:pt idx="16455">
                        <c:v>19780</c:v>
                      </c:pt>
                      <c:pt idx="16456">
                        <c:v>19782</c:v>
                      </c:pt>
                      <c:pt idx="16457">
                        <c:v>19784</c:v>
                      </c:pt>
                      <c:pt idx="16458">
                        <c:v>19784</c:v>
                      </c:pt>
                      <c:pt idx="16459">
                        <c:v>19785</c:v>
                      </c:pt>
                      <c:pt idx="16460">
                        <c:v>19785</c:v>
                      </c:pt>
                      <c:pt idx="16461">
                        <c:v>19788</c:v>
                      </c:pt>
                      <c:pt idx="16462">
                        <c:v>19789</c:v>
                      </c:pt>
                      <c:pt idx="16463">
                        <c:v>19790</c:v>
                      </c:pt>
                      <c:pt idx="16464">
                        <c:v>19790</c:v>
                      </c:pt>
                      <c:pt idx="16465">
                        <c:v>19791</c:v>
                      </c:pt>
                      <c:pt idx="16466">
                        <c:v>19791</c:v>
                      </c:pt>
                      <c:pt idx="16467">
                        <c:v>19792</c:v>
                      </c:pt>
                      <c:pt idx="16468">
                        <c:v>19796</c:v>
                      </c:pt>
                      <c:pt idx="16469">
                        <c:v>19801</c:v>
                      </c:pt>
                      <c:pt idx="16470">
                        <c:v>19803</c:v>
                      </c:pt>
                      <c:pt idx="16471">
                        <c:v>19804</c:v>
                      </c:pt>
                      <c:pt idx="16472">
                        <c:v>19805</c:v>
                      </c:pt>
                      <c:pt idx="16473">
                        <c:v>19805</c:v>
                      </c:pt>
                      <c:pt idx="16474">
                        <c:v>19806</c:v>
                      </c:pt>
                      <c:pt idx="16475">
                        <c:v>19806</c:v>
                      </c:pt>
                      <c:pt idx="16476">
                        <c:v>19808</c:v>
                      </c:pt>
                      <c:pt idx="16477">
                        <c:v>19809</c:v>
                      </c:pt>
                      <c:pt idx="16478">
                        <c:v>19810</c:v>
                      </c:pt>
                      <c:pt idx="16479">
                        <c:v>19816</c:v>
                      </c:pt>
                      <c:pt idx="16480">
                        <c:v>19816</c:v>
                      </c:pt>
                      <c:pt idx="16481">
                        <c:v>19817</c:v>
                      </c:pt>
                      <c:pt idx="16482">
                        <c:v>19817</c:v>
                      </c:pt>
                      <c:pt idx="16483">
                        <c:v>19818</c:v>
                      </c:pt>
                      <c:pt idx="16484">
                        <c:v>19821</c:v>
                      </c:pt>
                      <c:pt idx="16485">
                        <c:v>19822</c:v>
                      </c:pt>
                      <c:pt idx="16486">
                        <c:v>19823</c:v>
                      </c:pt>
                      <c:pt idx="16487">
                        <c:v>19824</c:v>
                      </c:pt>
                      <c:pt idx="16488">
                        <c:v>19825</c:v>
                      </c:pt>
                      <c:pt idx="16489">
                        <c:v>19831</c:v>
                      </c:pt>
                      <c:pt idx="16490">
                        <c:v>19832</c:v>
                      </c:pt>
                      <c:pt idx="16491">
                        <c:v>19833</c:v>
                      </c:pt>
                      <c:pt idx="16492">
                        <c:v>19837</c:v>
                      </c:pt>
                      <c:pt idx="16493">
                        <c:v>19839</c:v>
                      </c:pt>
                      <c:pt idx="16494">
                        <c:v>19842</c:v>
                      </c:pt>
                      <c:pt idx="16495">
                        <c:v>19844</c:v>
                      </c:pt>
                      <c:pt idx="16496">
                        <c:v>19847</c:v>
                      </c:pt>
                      <c:pt idx="16497">
                        <c:v>19849</c:v>
                      </c:pt>
                      <c:pt idx="16498">
                        <c:v>19850</c:v>
                      </c:pt>
                      <c:pt idx="16499">
                        <c:v>19851</c:v>
                      </c:pt>
                      <c:pt idx="16500">
                        <c:v>19855</c:v>
                      </c:pt>
                      <c:pt idx="16501">
                        <c:v>19859</c:v>
                      </c:pt>
                      <c:pt idx="16502">
                        <c:v>19860</c:v>
                      </c:pt>
                      <c:pt idx="16503">
                        <c:v>19861</c:v>
                      </c:pt>
                      <c:pt idx="16504">
                        <c:v>19862</c:v>
                      </c:pt>
                      <c:pt idx="16505">
                        <c:v>19863</c:v>
                      </c:pt>
                      <c:pt idx="16506">
                        <c:v>19863</c:v>
                      </c:pt>
                      <c:pt idx="16507">
                        <c:v>19864</c:v>
                      </c:pt>
                      <c:pt idx="16508">
                        <c:v>19864</c:v>
                      </c:pt>
                      <c:pt idx="16509">
                        <c:v>19867</c:v>
                      </c:pt>
                      <c:pt idx="16510">
                        <c:v>19867</c:v>
                      </c:pt>
                      <c:pt idx="16511">
                        <c:v>19868</c:v>
                      </c:pt>
                      <c:pt idx="16512">
                        <c:v>19868</c:v>
                      </c:pt>
                      <c:pt idx="16513">
                        <c:v>19869</c:v>
                      </c:pt>
                      <c:pt idx="16514">
                        <c:v>19870</c:v>
                      </c:pt>
                      <c:pt idx="16515">
                        <c:v>19871</c:v>
                      </c:pt>
                      <c:pt idx="16516">
                        <c:v>19881</c:v>
                      </c:pt>
                      <c:pt idx="16517">
                        <c:v>19882</c:v>
                      </c:pt>
                      <c:pt idx="16518">
                        <c:v>19883</c:v>
                      </c:pt>
                      <c:pt idx="16519">
                        <c:v>19885</c:v>
                      </c:pt>
                      <c:pt idx="16520">
                        <c:v>19886</c:v>
                      </c:pt>
                      <c:pt idx="16521">
                        <c:v>19889</c:v>
                      </c:pt>
                      <c:pt idx="16522">
                        <c:v>19889</c:v>
                      </c:pt>
                      <c:pt idx="16523">
                        <c:v>19890</c:v>
                      </c:pt>
                      <c:pt idx="16524">
                        <c:v>19891</c:v>
                      </c:pt>
                      <c:pt idx="16525">
                        <c:v>19891</c:v>
                      </c:pt>
                      <c:pt idx="16526">
                        <c:v>19894</c:v>
                      </c:pt>
                      <c:pt idx="16527">
                        <c:v>19897</c:v>
                      </c:pt>
                      <c:pt idx="16528">
                        <c:v>19898</c:v>
                      </c:pt>
                      <c:pt idx="16529">
                        <c:v>19900</c:v>
                      </c:pt>
                      <c:pt idx="16530">
                        <c:v>19900</c:v>
                      </c:pt>
                      <c:pt idx="16531">
                        <c:v>19901</c:v>
                      </c:pt>
                      <c:pt idx="16532">
                        <c:v>19901</c:v>
                      </c:pt>
                      <c:pt idx="16533">
                        <c:v>19902</c:v>
                      </c:pt>
                      <c:pt idx="16534">
                        <c:v>19902</c:v>
                      </c:pt>
                      <c:pt idx="16535">
                        <c:v>19903</c:v>
                      </c:pt>
                      <c:pt idx="16536">
                        <c:v>19904</c:v>
                      </c:pt>
                      <c:pt idx="16537">
                        <c:v>19905</c:v>
                      </c:pt>
                      <c:pt idx="16538">
                        <c:v>19906</c:v>
                      </c:pt>
                      <c:pt idx="16539">
                        <c:v>19907</c:v>
                      </c:pt>
                      <c:pt idx="16540">
                        <c:v>19908</c:v>
                      </c:pt>
                      <c:pt idx="16541">
                        <c:v>19909</c:v>
                      </c:pt>
                      <c:pt idx="16542">
                        <c:v>19910</c:v>
                      </c:pt>
                      <c:pt idx="16543">
                        <c:v>19911</c:v>
                      </c:pt>
                      <c:pt idx="16544">
                        <c:v>19912</c:v>
                      </c:pt>
                      <c:pt idx="16545">
                        <c:v>19913</c:v>
                      </c:pt>
                      <c:pt idx="16546">
                        <c:v>19914</c:v>
                      </c:pt>
                      <c:pt idx="16547">
                        <c:v>19915</c:v>
                      </c:pt>
                      <c:pt idx="16548">
                        <c:v>19916</c:v>
                      </c:pt>
                      <c:pt idx="16549">
                        <c:v>19917</c:v>
                      </c:pt>
                      <c:pt idx="16550">
                        <c:v>19918</c:v>
                      </c:pt>
                      <c:pt idx="16551">
                        <c:v>19919</c:v>
                      </c:pt>
                      <c:pt idx="16552">
                        <c:v>19920</c:v>
                      </c:pt>
                      <c:pt idx="16553">
                        <c:v>19921</c:v>
                      </c:pt>
                      <c:pt idx="16554">
                        <c:v>19922</c:v>
                      </c:pt>
                      <c:pt idx="16555">
                        <c:v>19923</c:v>
                      </c:pt>
                      <c:pt idx="16556">
                        <c:v>19924</c:v>
                      </c:pt>
                      <c:pt idx="16557">
                        <c:v>19925</c:v>
                      </c:pt>
                      <c:pt idx="16558">
                        <c:v>19926</c:v>
                      </c:pt>
                      <c:pt idx="16559">
                        <c:v>19927</c:v>
                      </c:pt>
                      <c:pt idx="16560">
                        <c:v>19928</c:v>
                      </c:pt>
                      <c:pt idx="16561">
                        <c:v>19929</c:v>
                      </c:pt>
                      <c:pt idx="16562">
                        <c:v>19930</c:v>
                      </c:pt>
                      <c:pt idx="16563">
                        <c:v>19931</c:v>
                      </c:pt>
                      <c:pt idx="16564">
                        <c:v>19932</c:v>
                      </c:pt>
                      <c:pt idx="16565">
                        <c:v>19933</c:v>
                      </c:pt>
                      <c:pt idx="16566">
                        <c:v>19934</c:v>
                      </c:pt>
                      <c:pt idx="16567">
                        <c:v>19935</c:v>
                      </c:pt>
                      <c:pt idx="16568">
                        <c:v>19936</c:v>
                      </c:pt>
                      <c:pt idx="16569">
                        <c:v>19937</c:v>
                      </c:pt>
                      <c:pt idx="16570">
                        <c:v>19938</c:v>
                      </c:pt>
                      <c:pt idx="16571">
                        <c:v>19939</c:v>
                      </c:pt>
                      <c:pt idx="16572">
                        <c:v>19940</c:v>
                      </c:pt>
                      <c:pt idx="16573">
                        <c:v>19941</c:v>
                      </c:pt>
                      <c:pt idx="16574">
                        <c:v>19942</c:v>
                      </c:pt>
                      <c:pt idx="16575">
                        <c:v>19943</c:v>
                      </c:pt>
                      <c:pt idx="16576">
                        <c:v>19944</c:v>
                      </c:pt>
                      <c:pt idx="16577">
                        <c:v>19945</c:v>
                      </c:pt>
                      <c:pt idx="16578">
                        <c:v>19946</c:v>
                      </c:pt>
                      <c:pt idx="16579">
                        <c:v>19947</c:v>
                      </c:pt>
                      <c:pt idx="16580">
                        <c:v>19948</c:v>
                      </c:pt>
                      <c:pt idx="16581">
                        <c:v>19949</c:v>
                      </c:pt>
                      <c:pt idx="16582">
                        <c:v>19950</c:v>
                      </c:pt>
                      <c:pt idx="16583">
                        <c:v>19951</c:v>
                      </c:pt>
                      <c:pt idx="16584">
                        <c:v>19952</c:v>
                      </c:pt>
                      <c:pt idx="16585">
                        <c:v>19953</c:v>
                      </c:pt>
                      <c:pt idx="16586">
                        <c:v>19954</c:v>
                      </c:pt>
                      <c:pt idx="16587">
                        <c:v>19955</c:v>
                      </c:pt>
                      <c:pt idx="16588">
                        <c:v>19956</c:v>
                      </c:pt>
                      <c:pt idx="16589">
                        <c:v>19957</c:v>
                      </c:pt>
                      <c:pt idx="16590">
                        <c:v>19958</c:v>
                      </c:pt>
                      <c:pt idx="16591">
                        <c:v>19959</c:v>
                      </c:pt>
                      <c:pt idx="16592">
                        <c:v>19960</c:v>
                      </c:pt>
                      <c:pt idx="16593">
                        <c:v>19961</c:v>
                      </c:pt>
                      <c:pt idx="16594">
                        <c:v>19962</c:v>
                      </c:pt>
                      <c:pt idx="16595">
                        <c:v>19963</c:v>
                      </c:pt>
                      <c:pt idx="16596">
                        <c:v>19964</c:v>
                      </c:pt>
                      <c:pt idx="16597">
                        <c:v>19965</c:v>
                      </c:pt>
                      <c:pt idx="16598">
                        <c:v>19966</c:v>
                      </c:pt>
                      <c:pt idx="16599">
                        <c:v>19967</c:v>
                      </c:pt>
                      <c:pt idx="16600">
                        <c:v>19968</c:v>
                      </c:pt>
                      <c:pt idx="16601">
                        <c:v>19969</c:v>
                      </c:pt>
                      <c:pt idx="16602">
                        <c:v>19970</c:v>
                      </c:pt>
                      <c:pt idx="16603">
                        <c:v>19971</c:v>
                      </c:pt>
                      <c:pt idx="16604">
                        <c:v>19972</c:v>
                      </c:pt>
                      <c:pt idx="16605">
                        <c:v>19973</c:v>
                      </c:pt>
                      <c:pt idx="16606">
                        <c:v>19974</c:v>
                      </c:pt>
                      <c:pt idx="16607">
                        <c:v>19975</c:v>
                      </c:pt>
                      <c:pt idx="16608">
                        <c:v>19976</c:v>
                      </c:pt>
                      <c:pt idx="16609">
                        <c:v>19977</c:v>
                      </c:pt>
                      <c:pt idx="16610">
                        <c:v>19978</c:v>
                      </c:pt>
                      <c:pt idx="16611">
                        <c:v>19979</c:v>
                      </c:pt>
                      <c:pt idx="16612">
                        <c:v>19980</c:v>
                      </c:pt>
                      <c:pt idx="16613">
                        <c:v>19981</c:v>
                      </c:pt>
                      <c:pt idx="16614">
                        <c:v>19982</c:v>
                      </c:pt>
                      <c:pt idx="16615">
                        <c:v>19983</c:v>
                      </c:pt>
                      <c:pt idx="16616">
                        <c:v>19984</c:v>
                      </c:pt>
                      <c:pt idx="16617">
                        <c:v>19985</c:v>
                      </c:pt>
                      <c:pt idx="16618">
                        <c:v>19986</c:v>
                      </c:pt>
                      <c:pt idx="16619">
                        <c:v>19987</c:v>
                      </c:pt>
                      <c:pt idx="16620">
                        <c:v>19988</c:v>
                      </c:pt>
                      <c:pt idx="16621">
                        <c:v>19989</c:v>
                      </c:pt>
                      <c:pt idx="16622">
                        <c:v>19990</c:v>
                      </c:pt>
                      <c:pt idx="16623">
                        <c:v>19991</c:v>
                      </c:pt>
                      <c:pt idx="16624">
                        <c:v>19992</c:v>
                      </c:pt>
                      <c:pt idx="16625">
                        <c:v>19993</c:v>
                      </c:pt>
                      <c:pt idx="16626">
                        <c:v>19994</c:v>
                      </c:pt>
                      <c:pt idx="16627">
                        <c:v>19995</c:v>
                      </c:pt>
                      <c:pt idx="16628">
                        <c:v>19996</c:v>
                      </c:pt>
                      <c:pt idx="16629">
                        <c:v>19997</c:v>
                      </c:pt>
                      <c:pt idx="16630">
                        <c:v>19998</c:v>
                      </c:pt>
                      <c:pt idx="16631">
                        <c:v>19999</c:v>
                      </c:pt>
                      <c:pt idx="16632">
                        <c:v>20000</c:v>
                      </c:pt>
                      <c:pt idx="16633">
                        <c:v>20001</c:v>
                      </c:pt>
                      <c:pt idx="16634">
                        <c:v>20002</c:v>
                      </c:pt>
                      <c:pt idx="16635">
                        <c:v>20003</c:v>
                      </c:pt>
                      <c:pt idx="16636">
                        <c:v>20004</c:v>
                      </c:pt>
                      <c:pt idx="16637">
                        <c:v>20005</c:v>
                      </c:pt>
                      <c:pt idx="16638">
                        <c:v>20006</c:v>
                      </c:pt>
                      <c:pt idx="16639">
                        <c:v>20007</c:v>
                      </c:pt>
                      <c:pt idx="16640">
                        <c:v>20008</c:v>
                      </c:pt>
                      <c:pt idx="16641">
                        <c:v>20009</c:v>
                      </c:pt>
                      <c:pt idx="16642">
                        <c:v>20010</c:v>
                      </c:pt>
                      <c:pt idx="16643">
                        <c:v>20011</c:v>
                      </c:pt>
                      <c:pt idx="16644">
                        <c:v>20012</c:v>
                      </c:pt>
                      <c:pt idx="16645">
                        <c:v>20013</c:v>
                      </c:pt>
                      <c:pt idx="16646">
                        <c:v>20014</c:v>
                      </c:pt>
                      <c:pt idx="16647">
                        <c:v>20015</c:v>
                      </c:pt>
                      <c:pt idx="16648">
                        <c:v>20017</c:v>
                      </c:pt>
                      <c:pt idx="16649">
                        <c:v>20018</c:v>
                      </c:pt>
                      <c:pt idx="16650">
                        <c:v>20020</c:v>
                      </c:pt>
                      <c:pt idx="16651">
                        <c:v>20021</c:v>
                      </c:pt>
                      <c:pt idx="16652">
                        <c:v>20022</c:v>
                      </c:pt>
                      <c:pt idx="16653">
                        <c:v>20023</c:v>
                      </c:pt>
                      <c:pt idx="16654">
                        <c:v>20024</c:v>
                      </c:pt>
                      <c:pt idx="16655">
                        <c:v>20025</c:v>
                      </c:pt>
                      <c:pt idx="16656">
                        <c:v>20026</c:v>
                      </c:pt>
                      <c:pt idx="16657">
                        <c:v>20027</c:v>
                      </c:pt>
                      <c:pt idx="16658">
                        <c:v>20028</c:v>
                      </c:pt>
                      <c:pt idx="16659">
                        <c:v>20029</c:v>
                      </c:pt>
                      <c:pt idx="16660">
                        <c:v>20030</c:v>
                      </c:pt>
                      <c:pt idx="16661">
                        <c:v>20032</c:v>
                      </c:pt>
                      <c:pt idx="16662">
                        <c:v>20033</c:v>
                      </c:pt>
                      <c:pt idx="16663">
                        <c:v>20034</c:v>
                      </c:pt>
                      <c:pt idx="16664">
                        <c:v>20036</c:v>
                      </c:pt>
                      <c:pt idx="16665">
                        <c:v>20037</c:v>
                      </c:pt>
                      <c:pt idx="16666">
                        <c:v>20038</c:v>
                      </c:pt>
                      <c:pt idx="16667">
                        <c:v>20040</c:v>
                      </c:pt>
                      <c:pt idx="16668">
                        <c:v>20041</c:v>
                      </c:pt>
                      <c:pt idx="16669">
                        <c:v>20042</c:v>
                      </c:pt>
                      <c:pt idx="16670">
                        <c:v>20043</c:v>
                      </c:pt>
                      <c:pt idx="16671">
                        <c:v>20044</c:v>
                      </c:pt>
                      <c:pt idx="16672">
                        <c:v>20045</c:v>
                      </c:pt>
                      <c:pt idx="16673">
                        <c:v>20047</c:v>
                      </c:pt>
                      <c:pt idx="16674">
                        <c:v>20048</c:v>
                      </c:pt>
                      <c:pt idx="16675">
                        <c:v>20049</c:v>
                      </c:pt>
                      <c:pt idx="16676">
                        <c:v>20051</c:v>
                      </c:pt>
                      <c:pt idx="16677">
                        <c:v>20053</c:v>
                      </c:pt>
                      <c:pt idx="16678">
                        <c:v>20054</c:v>
                      </c:pt>
                      <c:pt idx="16679">
                        <c:v>20055</c:v>
                      </c:pt>
                      <c:pt idx="16680">
                        <c:v>20056</c:v>
                      </c:pt>
                      <c:pt idx="16681">
                        <c:v>20058</c:v>
                      </c:pt>
                      <c:pt idx="16682">
                        <c:v>20059</c:v>
                      </c:pt>
                      <c:pt idx="16683">
                        <c:v>20060</c:v>
                      </c:pt>
                      <c:pt idx="16684">
                        <c:v>20063</c:v>
                      </c:pt>
                      <c:pt idx="16685">
                        <c:v>20065</c:v>
                      </c:pt>
                      <c:pt idx="16686">
                        <c:v>20066</c:v>
                      </c:pt>
                      <c:pt idx="16687">
                        <c:v>20067</c:v>
                      </c:pt>
                      <c:pt idx="16688">
                        <c:v>20068</c:v>
                      </c:pt>
                      <c:pt idx="16689">
                        <c:v>20070</c:v>
                      </c:pt>
                      <c:pt idx="16690">
                        <c:v>20071</c:v>
                      </c:pt>
                      <c:pt idx="16691">
                        <c:v>20072</c:v>
                      </c:pt>
                      <c:pt idx="16692">
                        <c:v>20073</c:v>
                      </c:pt>
                      <c:pt idx="16693">
                        <c:v>20075</c:v>
                      </c:pt>
                      <c:pt idx="16694">
                        <c:v>20076</c:v>
                      </c:pt>
                      <c:pt idx="16695">
                        <c:v>20077</c:v>
                      </c:pt>
                      <c:pt idx="16696">
                        <c:v>20079</c:v>
                      </c:pt>
                      <c:pt idx="16697">
                        <c:v>20081</c:v>
                      </c:pt>
                      <c:pt idx="16698">
                        <c:v>20082</c:v>
                      </c:pt>
                      <c:pt idx="16699">
                        <c:v>20085</c:v>
                      </c:pt>
                      <c:pt idx="16700">
                        <c:v>20086</c:v>
                      </c:pt>
                      <c:pt idx="16701">
                        <c:v>20087</c:v>
                      </c:pt>
                      <c:pt idx="16702">
                        <c:v>20089</c:v>
                      </c:pt>
                      <c:pt idx="16703">
                        <c:v>20090</c:v>
                      </c:pt>
                      <c:pt idx="16704">
                        <c:v>20091</c:v>
                      </c:pt>
                      <c:pt idx="16705">
                        <c:v>20094</c:v>
                      </c:pt>
                      <c:pt idx="16706">
                        <c:v>20095</c:v>
                      </c:pt>
                      <c:pt idx="16707">
                        <c:v>20096</c:v>
                      </c:pt>
                      <c:pt idx="16708">
                        <c:v>20097</c:v>
                      </c:pt>
                      <c:pt idx="16709">
                        <c:v>20100</c:v>
                      </c:pt>
                      <c:pt idx="16710">
                        <c:v>20101</c:v>
                      </c:pt>
                      <c:pt idx="16711">
                        <c:v>20102</c:v>
                      </c:pt>
                      <c:pt idx="16712">
                        <c:v>20104</c:v>
                      </c:pt>
                      <c:pt idx="16713">
                        <c:v>20106</c:v>
                      </c:pt>
                      <c:pt idx="16714">
                        <c:v>20107</c:v>
                      </c:pt>
                      <c:pt idx="16715">
                        <c:v>20109</c:v>
                      </c:pt>
                      <c:pt idx="16716">
                        <c:v>20112</c:v>
                      </c:pt>
                      <c:pt idx="16717">
                        <c:v>20115</c:v>
                      </c:pt>
                      <c:pt idx="16718">
                        <c:v>20116</c:v>
                      </c:pt>
                      <c:pt idx="16719">
                        <c:v>20117</c:v>
                      </c:pt>
                      <c:pt idx="16720">
                        <c:v>20119</c:v>
                      </c:pt>
                      <c:pt idx="16721">
                        <c:v>20121</c:v>
                      </c:pt>
                      <c:pt idx="16722">
                        <c:v>20123</c:v>
                      </c:pt>
                      <c:pt idx="16723">
                        <c:v>20124</c:v>
                      </c:pt>
                      <c:pt idx="16724">
                        <c:v>20126</c:v>
                      </c:pt>
                      <c:pt idx="16725">
                        <c:v>20128</c:v>
                      </c:pt>
                      <c:pt idx="16726">
                        <c:v>20129</c:v>
                      </c:pt>
                      <c:pt idx="16727">
                        <c:v>20131</c:v>
                      </c:pt>
                      <c:pt idx="16728">
                        <c:v>20132</c:v>
                      </c:pt>
                      <c:pt idx="16729">
                        <c:v>20135</c:v>
                      </c:pt>
                      <c:pt idx="16730">
                        <c:v>20139</c:v>
                      </c:pt>
                      <c:pt idx="16731">
                        <c:v>20140</c:v>
                      </c:pt>
                      <c:pt idx="16732">
                        <c:v>20143</c:v>
                      </c:pt>
                      <c:pt idx="16733">
                        <c:v>20146</c:v>
                      </c:pt>
                      <c:pt idx="16734">
                        <c:v>20147</c:v>
                      </c:pt>
                      <c:pt idx="16735">
                        <c:v>20149</c:v>
                      </c:pt>
                      <c:pt idx="16736">
                        <c:v>20150</c:v>
                      </c:pt>
                      <c:pt idx="16737">
                        <c:v>20151</c:v>
                      </c:pt>
                      <c:pt idx="16738">
                        <c:v>20153</c:v>
                      </c:pt>
                      <c:pt idx="16739">
                        <c:v>20154</c:v>
                      </c:pt>
                      <c:pt idx="16740">
                        <c:v>20155</c:v>
                      </c:pt>
                      <c:pt idx="16741">
                        <c:v>20157</c:v>
                      </c:pt>
                      <c:pt idx="16742">
                        <c:v>20160</c:v>
                      </c:pt>
                      <c:pt idx="16743">
                        <c:v>20161</c:v>
                      </c:pt>
                      <c:pt idx="16744">
                        <c:v>20163</c:v>
                      </c:pt>
                      <c:pt idx="16745">
                        <c:v>20164</c:v>
                      </c:pt>
                      <c:pt idx="16746">
                        <c:v>20167</c:v>
                      </c:pt>
                      <c:pt idx="16747">
                        <c:v>20168</c:v>
                      </c:pt>
                      <c:pt idx="16748">
                        <c:v>20169</c:v>
                      </c:pt>
                      <c:pt idx="16749">
                        <c:v>20170</c:v>
                      </c:pt>
                      <c:pt idx="16750">
                        <c:v>20173</c:v>
                      </c:pt>
                      <c:pt idx="16751">
                        <c:v>20174</c:v>
                      </c:pt>
                      <c:pt idx="16752">
                        <c:v>20175</c:v>
                      </c:pt>
                      <c:pt idx="16753">
                        <c:v>20178</c:v>
                      </c:pt>
                      <c:pt idx="16754">
                        <c:v>20179</c:v>
                      </c:pt>
                      <c:pt idx="16755">
                        <c:v>20180</c:v>
                      </c:pt>
                      <c:pt idx="16756">
                        <c:v>20181</c:v>
                      </c:pt>
                      <c:pt idx="16757">
                        <c:v>20182</c:v>
                      </c:pt>
                      <c:pt idx="16758">
                        <c:v>20183</c:v>
                      </c:pt>
                      <c:pt idx="16759">
                        <c:v>20186</c:v>
                      </c:pt>
                      <c:pt idx="16760">
                        <c:v>20188</c:v>
                      </c:pt>
                      <c:pt idx="16761">
                        <c:v>20192</c:v>
                      </c:pt>
                      <c:pt idx="16762">
                        <c:v>20193</c:v>
                      </c:pt>
                      <c:pt idx="16763">
                        <c:v>20195</c:v>
                      </c:pt>
                      <c:pt idx="16764">
                        <c:v>20202</c:v>
                      </c:pt>
                      <c:pt idx="16765">
                        <c:v>20204</c:v>
                      </c:pt>
                      <c:pt idx="16766">
                        <c:v>20206</c:v>
                      </c:pt>
                      <c:pt idx="16767">
                        <c:v>20208</c:v>
                      </c:pt>
                      <c:pt idx="16768">
                        <c:v>20209</c:v>
                      </c:pt>
                      <c:pt idx="16769">
                        <c:v>20210</c:v>
                      </c:pt>
                      <c:pt idx="16770">
                        <c:v>20211</c:v>
                      </c:pt>
                      <c:pt idx="16771">
                        <c:v>20212</c:v>
                      </c:pt>
                      <c:pt idx="16772">
                        <c:v>20213</c:v>
                      </c:pt>
                      <c:pt idx="16773">
                        <c:v>20215</c:v>
                      </c:pt>
                      <c:pt idx="16774">
                        <c:v>20216</c:v>
                      </c:pt>
                      <c:pt idx="16775">
                        <c:v>20218</c:v>
                      </c:pt>
                      <c:pt idx="16776">
                        <c:v>20219</c:v>
                      </c:pt>
                      <c:pt idx="16777">
                        <c:v>20227</c:v>
                      </c:pt>
                      <c:pt idx="16778">
                        <c:v>20228</c:v>
                      </c:pt>
                      <c:pt idx="16779">
                        <c:v>20230</c:v>
                      </c:pt>
                      <c:pt idx="16780">
                        <c:v>20231</c:v>
                      </c:pt>
                      <c:pt idx="16781">
                        <c:v>20232</c:v>
                      </c:pt>
                      <c:pt idx="16782">
                        <c:v>20234</c:v>
                      </c:pt>
                      <c:pt idx="16783">
                        <c:v>20236</c:v>
                      </c:pt>
                      <c:pt idx="16784">
                        <c:v>20237</c:v>
                      </c:pt>
                      <c:pt idx="16785">
                        <c:v>20241</c:v>
                      </c:pt>
                      <c:pt idx="16786">
                        <c:v>20244</c:v>
                      </c:pt>
                      <c:pt idx="16787">
                        <c:v>20245</c:v>
                      </c:pt>
                      <c:pt idx="16788">
                        <c:v>20248</c:v>
                      </c:pt>
                      <c:pt idx="16789">
                        <c:v>20249</c:v>
                      </c:pt>
                      <c:pt idx="16790">
                        <c:v>20250</c:v>
                      </c:pt>
                      <c:pt idx="16791">
                        <c:v>20251</c:v>
                      </c:pt>
                      <c:pt idx="16792">
                        <c:v>20257</c:v>
                      </c:pt>
                      <c:pt idx="16793">
                        <c:v>20258</c:v>
                      </c:pt>
                      <c:pt idx="16794">
                        <c:v>20259</c:v>
                      </c:pt>
                      <c:pt idx="16795">
                        <c:v>20261</c:v>
                      </c:pt>
                      <c:pt idx="16796">
                        <c:v>20262</c:v>
                      </c:pt>
                      <c:pt idx="16797">
                        <c:v>20265</c:v>
                      </c:pt>
                      <c:pt idx="16798">
                        <c:v>20266</c:v>
                      </c:pt>
                      <c:pt idx="16799">
                        <c:v>20267</c:v>
                      </c:pt>
                      <c:pt idx="16800">
                        <c:v>20268</c:v>
                      </c:pt>
                      <c:pt idx="16801">
                        <c:v>20271</c:v>
                      </c:pt>
                      <c:pt idx="16802">
                        <c:v>20273</c:v>
                      </c:pt>
                      <c:pt idx="16803">
                        <c:v>20275</c:v>
                      </c:pt>
                      <c:pt idx="16804">
                        <c:v>20279</c:v>
                      </c:pt>
                      <c:pt idx="16805">
                        <c:v>20285</c:v>
                      </c:pt>
                      <c:pt idx="16806">
                        <c:v>20286</c:v>
                      </c:pt>
                      <c:pt idx="16807">
                        <c:v>20289</c:v>
                      </c:pt>
                      <c:pt idx="16808">
                        <c:v>20290</c:v>
                      </c:pt>
                      <c:pt idx="16809">
                        <c:v>20290</c:v>
                      </c:pt>
                      <c:pt idx="16810">
                        <c:v>20290</c:v>
                      </c:pt>
                      <c:pt idx="16811">
                        <c:v>20292</c:v>
                      </c:pt>
                      <c:pt idx="16812">
                        <c:v>20292</c:v>
                      </c:pt>
                      <c:pt idx="16813">
                        <c:v>20293</c:v>
                      </c:pt>
                      <c:pt idx="16814">
                        <c:v>20293</c:v>
                      </c:pt>
                      <c:pt idx="16815">
                        <c:v>20294</c:v>
                      </c:pt>
                      <c:pt idx="16816">
                        <c:v>20295</c:v>
                      </c:pt>
                      <c:pt idx="16817">
                        <c:v>20296</c:v>
                      </c:pt>
                      <c:pt idx="16818">
                        <c:v>20297</c:v>
                      </c:pt>
                      <c:pt idx="16819">
                        <c:v>20298</c:v>
                      </c:pt>
                      <c:pt idx="16820">
                        <c:v>20299</c:v>
                      </c:pt>
                      <c:pt idx="16821">
                        <c:v>20300</c:v>
                      </c:pt>
                      <c:pt idx="16822">
                        <c:v>20301</c:v>
                      </c:pt>
                      <c:pt idx="16823">
                        <c:v>20302</c:v>
                      </c:pt>
                      <c:pt idx="16824">
                        <c:v>20303</c:v>
                      </c:pt>
                      <c:pt idx="16825">
                        <c:v>20304</c:v>
                      </c:pt>
                      <c:pt idx="16826">
                        <c:v>20305</c:v>
                      </c:pt>
                      <c:pt idx="16827">
                        <c:v>20306</c:v>
                      </c:pt>
                      <c:pt idx="16828">
                        <c:v>20307</c:v>
                      </c:pt>
                      <c:pt idx="16829">
                        <c:v>20308</c:v>
                      </c:pt>
                      <c:pt idx="16830">
                        <c:v>20309</c:v>
                      </c:pt>
                      <c:pt idx="16831">
                        <c:v>20310</c:v>
                      </c:pt>
                      <c:pt idx="16832">
                        <c:v>20311</c:v>
                      </c:pt>
                      <c:pt idx="16833">
                        <c:v>20312</c:v>
                      </c:pt>
                      <c:pt idx="16834">
                        <c:v>20313</c:v>
                      </c:pt>
                      <c:pt idx="16835">
                        <c:v>20314</c:v>
                      </c:pt>
                      <c:pt idx="16836">
                        <c:v>20315</c:v>
                      </c:pt>
                      <c:pt idx="16837">
                        <c:v>20316</c:v>
                      </c:pt>
                      <c:pt idx="16838">
                        <c:v>20317</c:v>
                      </c:pt>
                      <c:pt idx="16839">
                        <c:v>20318</c:v>
                      </c:pt>
                      <c:pt idx="16840">
                        <c:v>20319</c:v>
                      </c:pt>
                      <c:pt idx="16841">
                        <c:v>20320</c:v>
                      </c:pt>
                      <c:pt idx="16842">
                        <c:v>20320</c:v>
                      </c:pt>
                      <c:pt idx="16843">
                        <c:v>20321</c:v>
                      </c:pt>
                      <c:pt idx="16844">
                        <c:v>20321</c:v>
                      </c:pt>
                      <c:pt idx="16845">
                        <c:v>20322</c:v>
                      </c:pt>
                      <c:pt idx="16846">
                        <c:v>20323</c:v>
                      </c:pt>
                      <c:pt idx="16847">
                        <c:v>20324</c:v>
                      </c:pt>
                      <c:pt idx="16848">
                        <c:v>20325</c:v>
                      </c:pt>
                      <c:pt idx="16849">
                        <c:v>20326</c:v>
                      </c:pt>
                      <c:pt idx="16850">
                        <c:v>20327</c:v>
                      </c:pt>
                      <c:pt idx="16851">
                        <c:v>20328</c:v>
                      </c:pt>
                      <c:pt idx="16852">
                        <c:v>20329</c:v>
                      </c:pt>
                      <c:pt idx="16853">
                        <c:v>20330</c:v>
                      </c:pt>
                      <c:pt idx="16854">
                        <c:v>20331</c:v>
                      </c:pt>
                      <c:pt idx="16855">
                        <c:v>20332</c:v>
                      </c:pt>
                      <c:pt idx="16856">
                        <c:v>20333</c:v>
                      </c:pt>
                      <c:pt idx="16857">
                        <c:v>20334</c:v>
                      </c:pt>
                      <c:pt idx="16858">
                        <c:v>20335</c:v>
                      </c:pt>
                      <c:pt idx="16859">
                        <c:v>20336</c:v>
                      </c:pt>
                      <c:pt idx="16860">
                        <c:v>20337</c:v>
                      </c:pt>
                      <c:pt idx="16861">
                        <c:v>20338</c:v>
                      </c:pt>
                      <c:pt idx="16862">
                        <c:v>20339</c:v>
                      </c:pt>
                      <c:pt idx="16863">
                        <c:v>20340</c:v>
                      </c:pt>
                      <c:pt idx="16864">
                        <c:v>20341</c:v>
                      </c:pt>
                      <c:pt idx="16865">
                        <c:v>20342</c:v>
                      </c:pt>
                      <c:pt idx="16866">
                        <c:v>20343</c:v>
                      </c:pt>
                      <c:pt idx="16867">
                        <c:v>20344</c:v>
                      </c:pt>
                      <c:pt idx="16868">
                        <c:v>20346</c:v>
                      </c:pt>
                      <c:pt idx="16869">
                        <c:v>20347</c:v>
                      </c:pt>
                      <c:pt idx="16870">
                        <c:v>20348</c:v>
                      </c:pt>
                      <c:pt idx="16871">
                        <c:v>20349</c:v>
                      </c:pt>
                      <c:pt idx="16872">
                        <c:v>20350</c:v>
                      </c:pt>
                      <c:pt idx="16873">
                        <c:v>20351</c:v>
                      </c:pt>
                      <c:pt idx="16874">
                        <c:v>20352</c:v>
                      </c:pt>
                      <c:pt idx="16875">
                        <c:v>20353</c:v>
                      </c:pt>
                      <c:pt idx="16876">
                        <c:v>20354</c:v>
                      </c:pt>
                      <c:pt idx="16877">
                        <c:v>20355</c:v>
                      </c:pt>
                      <c:pt idx="16878">
                        <c:v>20356</c:v>
                      </c:pt>
                      <c:pt idx="16879">
                        <c:v>20357</c:v>
                      </c:pt>
                      <c:pt idx="16880">
                        <c:v>20358</c:v>
                      </c:pt>
                      <c:pt idx="16881">
                        <c:v>20359</c:v>
                      </c:pt>
                      <c:pt idx="16882">
                        <c:v>20360</c:v>
                      </c:pt>
                      <c:pt idx="16883">
                        <c:v>20361</c:v>
                      </c:pt>
                      <c:pt idx="16884">
                        <c:v>20362</c:v>
                      </c:pt>
                      <c:pt idx="16885">
                        <c:v>20363</c:v>
                      </c:pt>
                      <c:pt idx="16886">
                        <c:v>20364</c:v>
                      </c:pt>
                      <c:pt idx="16887">
                        <c:v>20365</c:v>
                      </c:pt>
                      <c:pt idx="16888">
                        <c:v>20366</c:v>
                      </c:pt>
                      <c:pt idx="16889">
                        <c:v>20367</c:v>
                      </c:pt>
                      <c:pt idx="16890">
                        <c:v>20368</c:v>
                      </c:pt>
                      <c:pt idx="16891">
                        <c:v>20369</c:v>
                      </c:pt>
                      <c:pt idx="16892">
                        <c:v>20370</c:v>
                      </c:pt>
                      <c:pt idx="16893">
                        <c:v>20371</c:v>
                      </c:pt>
                      <c:pt idx="16894">
                        <c:v>20372</c:v>
                      </c:pt>
                      <c:pt idx="16895">
                        <c:v>20373</c:v>
                      </c:pt>
                      <c:pt idx="16896">
                        <c:v>20374</c:v>
                      </c:pt>
                      <c:pt idx="16897">
                        <c:v>20375</c:v>
                      </c:pt>
                      <c:pt idx="16898">
                        <c:v>20376</c:v>
                      </c:pt>
                      <c:pt idx="16899">
                        <c:v>20377</c:v>
                      </c:pt>
                      <c:pt idx="16900">
                        <c:v>20378</c:v>
                      </c:pt>
                      <c:pt idx="16901">
                        <c:v>20379</c:v>
                      </c:pt>
                      <c:pt idx="16902">
                        <c:v>20380</c:v>
                      </c:pt>
                      <c:pt idx="16903">
                        <c:v>20381</c:v>
                      </c:pt>
                      <c:pt idx="16904">
                        <c:v>20382</c:v>
                      </c:pt>
                      <c:pt idx="16905">
                        <c:v>20383</c:v>
                      </c:pt>
                      <c:pt idx="16906">
                        <c:v>20384</c:v>
                      </c:pt>
                      <c:pt idx="16907">
                        <c:v>20385</c:v>
                      </c:pt>
                      <c:pt idx="16908">
                        <c:v>20386</c:v>
                      </c:pt>
                      <c:pt idx="16909">
                        <c:v>20387</c:v>
                      </c:pt>
                      <c:pt idx="16910">
                        <c:v>20388</c:v>
                      </c:pt>
                      <c:pt idx="16911">
                        <c:v>20389</c:v>
                      </c:pt>
                      <c:pt idx="16912">
                        <c:v>20390</c:v>
                      </c:pt>
                      <c:pt idx="16913">
                        <c:v>20391</c:v>
                      </c:pt>
                      <c:pt idx="16914">
                        <c:v>20392</c:v>
                      </c:pt>
                      <c:pt idx="16915">
                        <c:v>20393</c:v>
                      </c:pt>
                      <c:pt idx="16916">
                        <c:v>20394</c:v>
                      </c:pt>
                      <c:pt idx="16917">
                        <c:v>20395</c:v>
                      </c:pt>
                      <c:pt idx="16918">
                        <c:v>20396</c:v>
                      </c:pt>
                      <c:pt idx="16919">
                        <c:v>20397</c:v>
                      </c:pt>
                      <c:pt idx="16920">
                        <c:v>20398</c:v>
                      </c:pt>
                      <c:pt idx="16921">
                        <c:v>20399</c:v>
                      </c:pt>
                      <c:pt idx="16922">
                        <c:v>20400</c:v>
                      </c:pt>
                      <c:pt idx="16923">
                        <c:v>20401</c:v>
                      </c:pt>
                      <c:pt idx="16924">
                        <c:v>20402</c:v>
                      </c:pt>
                      <c:pt idx="16925">
                        <c:v>20403</c:v>
                      </c:pt>
                      <c:pt idx="16926">
                        <c:v>20404</c:v>
                      </c:pt>
                      <c:pt idx="16927">
                        <c:v>20405</c:v>
                      </c:pt>
                      <c:pt idx="16928">
                        <c:v>20406</c:v>
                      </c:pt>
                      <c:pt idx="16929">
                        <c:v>20408</c:v>
                      </c:pt>
                      <c:pt idx="16930">
                        <c:v>20409</c:v>
                      </c:pt>
                      <c:pt idx="16931">
                        <c:v>20410</c:v>
                      </c:pt>
                      <c:pt idx="16932">
                        <c:v>20411</c:v>
                      </c:pt>
                      <c:pt idx="16933">
                        <c:v>20412</c:v>
                      </c:pt>
                      <c:pt idx="16934">
                        <c:v>20413</c:v>
                      </c:pt>
                      <c:pt idx="16935">
                        <c:v>20414</c:v>
                      </c:pt>
                      <c:pt idx="16936">
                        <c:v>20415</c:v>
                      </c:pt>
                      <c:pt idx="16937">
                        <c:v>20416</c:v>
                      </c:pt>
                      <c:pt idx="16938">
                        <c:v>20417</c:v>
                      </c:pt>
                      <c:pt idx="16939">
                        <c:v>20419</c:v>
                      </c:pt>
                      <c:pt idx="16940">
                        <c:v>20420</c:v>
                      </c:pt>
                      <c:pt idx="16941">
                        <c:v>20421</c:v>
                      </c:pt>
                      <c:pt idx="16942">
                        <c:v>20422</c:v>
                      </c:pt>
                      <c:pt idx="16943">
                        <c:v>20423</c:v>
                      </c:pt>
                      <c:pt idx="16944">
                        <c:v>20424</c:v>
                      </c:pt>
                      <c:pt idx="16945">
                        <c:v>20426</c:v>
                      </c:pt>
                      <c:pt idx="16946">
                        <c:v>20427</c:v>
                      </c:pt>
                      <c:pt idx="16947">
                        <c:v>20428</c:v>
                      </c:pt>
                      <c:pt idx="16948">
                        <c:v>20429</c:v>
                      </c:pt>
                      <c:pt idx="16949">
                        <c:v>20430</c:v>
                      </c:pt>
                      <c:pt idx="16950">
                        <c:v>20431</c:v>
                      </c:pt>
                      <c:pt idx="16951">
                        <c:v>20432</c:v>
                      </c:pt>
                      <c:pt idx="16952">
                        <c:v>20433</c:v>
                      </c:pt>
                      <c:pt idx="16953">
                        <c:v>20434</c:v>
                      </c:pt>
                      <c:pt idx="16954">
                        <c:v>20435</c:v>
                      </c:pt>
                      <c:pt idx="16955">
                        <c:v>20436</c:v>
                      </c:pt>
                      <c:pt idx="16956">
                        <c:v>20438</c:v>
                      </c:pt>
                      <c:pt idx="16957">
                        <c:v>20439</c:v>
                      </c:pt>
                      <c:pt idx="16958">
                        <c:v>20441</c:v>
                      </c:pt>
                      <c:pt idx="16959">
                        <c:v>20442</c:v>
                      </c:pt>
                      <c:pt idx="16960">
                        <c:v>20445</c:v>
                      </c:pt>
                      <c:pt idx="16961">
                        <c:v>20446</c:v>
                      </c:pt>
                      <c:pt idx="16962">
                        <c:v>20447</c:v>
                      </c:pt>
                      <c:pt idx="16963">
                        <c:v>20450</c:v>
                      </c:pt>
                      <c:pt idx="16964">
                        <c:v>20451</c:v>
                      </c:pt>
                      <c:pt idx="16965">
                        <c:v>20454</c:v>
                      </c:pt>
                      <c:pt idx="16966">
                        <c:v>20455</c:v>
                      </c:pt>
                      <c:pt idx="16967">
                        <c:v>20456</c:v>
                      </c:pt>
                      <c:pt idx="16968">
                        <c:v>20457</c:v>
                      </c:pt>
                      <c:pt idx="16969">
                        <c:v>20459</c:v>
                      </c:pt>
                      <c:pt idx="16970">
                        <c:v>20460</c:v>
                      </c:pt>
                      <c:pt idx="16971">
                        <c:v>20461</c:v>
                      </c:pt>
                      <c:pt idx="16972">
                        <c:v>20463</c:v>
                      </c:pt>
                      <c:pt idx="16973">
                        <c:v>20464</c:v>
                      </c:pt>
                      <c:pt idx="16974">
                        <c:v>20465</c:v>
                      </c:pt>
                      <c:pt idx="16975">
                        <c:v>20467</c:v>
                      </c:pt>
                      <c:pt idx="16976">
                        <c:v>20468</c:v>
                      </c:pt>
                      <c:pt idx="16977">
                        <c:v>20469</c:v>
                      </c:pt>
                      <c:pt idx="16978">
                        <c:v>20470</c:v>
                      </c:pt>
                      <c:pt idx="16979">
                        <c:v>20472</c:v>
                      </c:pt>
                      <c:pt idx="16980">
                        <c:v>20473</c:v>
                      </c:pt>
                      <c:pt idx="16981">
                        <c:v>20474</c:v>
                      </c:pt>
                      <c:pt idx="16982">
                        <c:v>20475</c:v>
                      </c:pt>
                      <c:pt idx="16983">
                        <c:v>20477</c:v>
                      </c:pt>
                      <c:pt idx="16984">
                        <c:v>20479</c:v>
                      </c:pt>
                      <c:pt idx="16985">
                        <c:v>20480</c:v>
                      </c:pt>
                      <c:pt idx="16986">
                        <c:v>20483</c:v>
                      </c:pt>
                      <c:pt idx="16987">
                        <c:v>20484</c:v>
                      </c:pt>
                      <c:pt idx="16988">
                        <c:v>20485</c:v>
                      </c:pt>
                      <c:pt idx="16989">
                        <c:v>20488</c:v>
                      </c:pt>
                      <c:pt idx="16990">
                        <c:v>20489</c:v>
                      </c:pt>
                      <c:pt idx="16991">
                        <c:v>20490</c:v>
                      </c:pt>
                      <c:pt idx="16992">
                        <c:v>20491</c:v>
                      </c:pt>
                      <c:pt idx="16993">
                        <c:v>20493</c:v>
                      </c:pt>
                      <c:pt idx="16994">
                        <c:v>20494</c:v>
                      </c:pt>
                      <c:pt idx="16995">
                        <c:v>20498</c:v>
                      </c:pt>
                      <c:pt idx="16996">
                        <c:v>20501</c:v>
                      </c:pt>
                      <c:pt idx="16997">
                        <c:v>20504</c:v>
                      </c:pt>
                      <c:pt idx="16998">
                        <c:v>20505</c:v>
                      </c:pt>
                      <c:pt idx="16999">
                        <c:v>20506</c:v>
                      </c:pt>
                      <c:pt idx="17000">
                        <c:v>20510</c:v>
                      </c:pt>
                      <c:pt idx="17001">
                        <c:v>20512</c:v>
                      </c:pt>
                      <c:pt idx="17002">
                        <c:v>20513</c:v>
                      </c:pt>
                      <c:pt idx="17003">
                        <c:v>20516</c:v>
                      </c:pt>
                      <c:pt idx="17004">
                        <c:v>20517</c:v>
                      </c:pt>
                      <c:pt idx="17005">
                        <c:v>20518</c:v>
                      </c:pt>
                      <c:pt idx="17006">
                        <c:v>20520</c:v>
                      </c:pt>
                      <c:pt idx="17007">
                        <c:v>20521</c:v>
                      </c:pt>
                      <c:pt idx="17008">
                        <c:v>20524</c:v>
                      </c:pt>
                      <c:pt idx="17009">
                        <c:v>20525</c:v>
                      </c:pt>
                      <c:pt idx="17010">
                        <c:v>20528</c:v>
                      </c:pt>
                      <c:pt idx="17011">
                        <c:v>20531</c:v>
                      </c:pt>
                      <c:pt idx="17012">
                        <c:v>20535</c:v>
                      </c:pt>
                      <c:pt idx="17013">
                        <c:v>20536</c:v>
                      </c:pt>
                      <c:pt idx="17014">
                        <c:v>20537</c:v>
                      </c:pt>
                      <c:pt idx="17015">
                        <c:v>20542</c:v>
                      </c:pt>
                      <c:pt idx="17016">
                        <c:v>20544</c:v>
                      </c:pt>
                      <c:pt idx="17017">
                        <c:v>20545</c:v>
                      </c:pt>
                      <c:pt idx="17018">
                        <c:v>20548</c:v>
                      </c:pt>
                      <c:pt idx="17019">
                        <c:v>20551</c:v>
                      </c:pt>
                      <c:pt idx="17020">
                        <c:v>20553</c:v>
                      </c:pt>
                      <c:pt idx="17021">
                        <c:v>20555</c:v>
                      </c:pt>
                      <c:pt idx="17022">
                        <c:v>20557</c:v>
                      </c:pt>
                      <c:pt idx="17023">
                        <c:v>20559</c:v>
                      </c:pt>
                      <c:pt idx="17024">
                        <c:v>20562</c:v>
                      </c:pt>
                      <c:pt idx="17025">
                        <c:v>20563</c:v>
                      </c:pt>
                      <c:pt idx="17026">
                        <c:v>20565</c:v>
                      </c:pt>
                      <c:pt idx="17027">
                        <c:v>20567</c:v>
                      </c:pt>
                      <c:pt idx="17028">
                        <c:v>20569</c:v>
                      </c:pt>
                      <c:pt idx="17029">
                        <c:v>20570</c:v>
                      </c:pt>
                      <c:pt idx="17030">
                        <c:v>20571</c:v>
                      </c:pt>
                      <c:pt idx="17031">
                        <c:v>20572</c:v>
                      </c:pt>
                      <c:pt idx="17032">
                        <c:v>20573</c:v>
                      </c:pt>
                      <c:pt idx="17033">
                        <c:v>20574</c:v>
                      </c:pt>
                      <c:pt idx="17034">
                        <c:v>20575</c:v>
                      </c:pt>
                      <c:pt idx="17035">
                        <c:v>20577</c:v>
                      </c:pt>
                      <c:pt idx="17036">
                        <c:v>20578</c:v>
                      </c:pt>
                      <c:pt idx="17037">
                        <c:v>20580</c:v>
                      </c:pt>
                      <c:pt idx="17038">
                        <c:v>20581</c:v>
                      </c:pt>
                      <c:pt idx="17039">
                        <c:v>20582</c:v>
                      </c:pt>
                      <c:pt idx="17040">
                        <c:v>20584</c:v>
                      </c:pt>
                      <c:pt idx="17041">
                        <c:v>20585</c:v>
                      </c:pt>
                      <c:pt idx="17042">
                        <c:v>20589</c:v>
                      </c:pt>
                      <c:pt idx="17043">
                        <c:v>20592</c:v>
                      </c:pt>
                      <c:pt idx="17044">
                        <c:v>20593</c:v>
                      </c:pt>
                      <c:pt idx="17045">
                        <c:v>20594</c:v>
                      </c:pt>
                      <c:pt idx="17046">
                        <c:v>20595</c:v>
                      </c:pt>
                      <c:pt idx="17047">
                        <c:v>20596</c:v>
                      </c:pt>
                      <c:pt idx="17048">
                        <c:v>20598</c:v>
                      </c:pt>
                      <c:pt idx="17049">
                        <c:v>20601</c:v>
                      </c:pt>
                      <c:pt idx="17050">
                        <c:v>20605</c:v>
                      </c:pt>
                      <c:pt idx="17051">
                        <c:v>20607</c:v>
                      </c:pt>
                      <c:pt idx="17052">
                        <c:v>20612</c:v>
                      </c:pt>
                      <c:pt idx="17053">
                        <c:v>20615</c:v>
                      </c:pt>
                      <c:pt idx="17054">
                        <c:v>20618</c:v>
                      </c:pt>
                      <c:pt idx="17055">
                        <c:v>20622</c:v>
                      </c:pt>
                      <c:pt idx="17056">
                        <c:v>20626</c:v>
                      </c:pt>
                      <c:pt idx="17057">
                        <c:v>20629</c:v>
                      </c:pt>
                      <c:pt idx="17058">
                        <c:v>20630</c:v>
                      </c:pt>
                      <c:pt idx="17059">
                        <c:v>20632</c:v>
                      </c:pt>
                      <c:pt idx="17060">
                        <c:v>20633</c:v>
                      </c:pt>
                      <c:pt idx="17061">
                        <c:v>20636</c:v>
                      </c:pt>
                      <c:pt idx="17062">
                        <c:v>20637</c:v>
                      </c:pt>
                      <c:pt idx="17063">
                        <c:v>20638</c:v>
                      </c:pt>
                      <c:pt idx="17064">
                        <c:v>20641</c:v>
                      </c:pt>
                      <c:pt idx="17065">
                        <c:v>20643</c:v>
                      </c:pt>
                      <c:pt idx="17066">
                        <c:v>20646</c:v>
                      </c:pt>
                      <c:pt idx="17067">
                        <c:v>20648</c:v>
                      </c:pt>
                      <c:pt idx="17068">
                        <c:v>20651</c:v>
                      </c:pt>
                      <c:pt idx="17069">
                        <c:v>20653</c:v>
                      </c:pt>
                      <c:pt idx="17070">
                        <c:v>20654</c:v>
                      </c:pt>
                      <c:pt idx="17071">
                        <c:v>20656</c:v>
                      </c:pt>
                      <c:pt idx="17072">
                        <c:v>20657</c:v>
                      </c:pt>
                      <c:pt idx="17073">
                        <c:v>20658</c:v>
                      </c:pt>
                      <c:pt idx="17074">
                        <c:v>20659</c:v>
                      </c:pt>
                      <c:pt idx="17075">
                        <c:v>20660</c:v>
                      </c:pt>
                      <c:pt idx="17076">
                        <c:v>20661</c:v>
                      </c:pt>
                      <c:pt idx="17077">
                        <c:v>20662</c:v>
                      </c:pt>
                      <c:pt idx="17078">
                        <c:v>20664</c:v>
                      </c:pt>
                      <c:pt idx="17079">
                        <c:v>20666</c:v>
                      </c:pt>
                      <c:pt idx="17080">
                        <c:v>20669</c:v>
                      </c:pt>
                      <c:pt idx="17081">
                        <c:v>20673</c:v>
                      </c:pt>
                      <c:pt idx="17082">
                        <c:v>20678</c:v>
                      </c:pt>
                      <c:pt idx="17083">
                        <c:v>20679</c:v>
                      </c:pt>
                      <c:pt idx="17084">
                        <c:v>20680</c:v>
                      </c:pt>
                      <c:pt idx="17085">
                        <c:v>20682</c:v>
                      </c:pt>
                      <c:pt idx="17086">
                        <c:v>20685</c:v>
                      </c:pt>
                      <c:pt idx="17087">
                        <c:v>20688</c:v>
                      </c:pt>
                      <c:pt idx="17088">
                        <c:v>20689</c:v>
                      </c:pt>
                      <c:pt idx="17089">
                        <c:v>20690</c:v>
                      </c:pt>
                      <c:pt idx="17090">
                        <c:v>20691</c:v>
                      </c:pt>
                      <c:pt idx="17091">
                        <c:v>20694</c:v>
                      </c:pt>
                      <c:pt idx="17092">
                        <c:v>20697</c:v>
                      </c:pt>
                      <c:pt idx="17093">
                        <c:v>20701</c:v>
                      </c:pt>
                      <c:pt idx="17094">
                        <c:v>20703</c:v>
                      </c:pt>
                      <c:pt idx="17095">
                        <c:v>20704</c:v>
                      </c:pt>
                      <c:pt idx="17096">
                        <c:v>20707</c:v>
                      </c:pt>
                      <c:pt idx="17097">
                        <c:v>20710</c:v>
                      </c:pt>
                      <c:pt idx="17098">
                        <c:v>20713</c:v>
                      </c:pt>
                      <c:pt idx="17099">
                        <c:v>20719</c:v>
                      </c:pt>
                      <c:pt idx="17100">
                        <c:v>20721</c:v>
                      </c:pt>
                      <c:pt idx="17101">
                        <c:v>20722</c:v>
                      </c:pt>
                      <c:pt idx="17102">
                        <c:v>20727</c:v>
                      </c:pt>
                      <c:pt idx="17103">
                        <c:v>20728</c:v>
                      </c:pt>
                      <c:pt idx="17104">
                        <c:v>20729</c:v>
                      </c:pt>
                      <c:pt idx="17105">
                        <c:v>20731</c:v>
                      </c:pt>
                      <c:pt idx="17106">
                        <c:v>20734</c:v>
                      </c:pt>
                      <c:pt idx="17107">
                        <c:v>20736</c:v>
                      </c:pt>
                      <c:pt idx="17108">
                        <c:v>20737</c:v>
                      </c:pt>
                      <c:pt idx="17109">
                        <c:v>20740</c:v>
                      </c:pt>
                      <c:pt idx="17110">
                        <c:v>20741</c:v>
                      </c:pt>
                      <c:pt idx="17111">
                        <c:v>20744</c:v>
                      </c:pt>
                      <c:pt idx="17112">
                        <c:v>20746</c:v>
                      </c:pt>
                      <c:pt idx="17113">
                        <c:v>20748</c:v>
                      </c:pt>
                      <c:pt idx="17114">
                        <c:v>20750</c:v>
                      </c:pt>
                      <c:pt idx="17115">
                        <c:v>20751</c:v>
                      </c:pt>
                      <c:pt idx="17116">
                        <c:v>20756</c:v>
                      </c:pt>
                      <c:pt idx="17117">
                        <c:v>20758</c:v>
                      </c:pt>
                      <c:pt idx="17118">
                        <c:v>20761</c:v>
                      </c:pt>
                      <c:pt idx="17119">
                        <c:v>20763</c:v>
                      </c:pt>
                      <c:pt idx="17120">
                        <c:v>20764</c:v>
                      </c:pt>
                      <c:pt idx="17121">
                        <c:v>20765</c:v>
                      </c:pt>
                      <c:pt idx="17122">
                        <c:v>20766</c:v>
                      </c:pt>
                      <c:pt idx="17123">
                        <c:v>20767</c:v>
                      </c:pt>
                      <c:pt idx="17124">
                        <c:v>20768</c:v>
                      </c:pt>
                      <c:pt idx="17125">
                        <c:v>20768</c:v>
                      </c:pt>
                      <c:pt idx="17126">
                        <c:v>20768</c:v>
                      </c:pt>
                      <c:pt idx="17127">
                        <c:v>20769</c:v>
                      </c:pt>
                      <c:pt idx="17128">
                        <c:v>20770</c:v>
                      </c:pt>
                      <c:pt idx="17129">
                        <c:v>20770</c:v>
                      </c:pt>
                      <c:pt idx="17130">
                        <c:v>20771</c:v>
                      </c:pt>
                      <c:pt idx="17131">
                        <c:v>20771</c:v>
                      </c:pt>
                      <c:pt idx="17132">
                        <c:v>20772</c:v>
                      </c:pt>
                      <c:pt idx="17133">
                        <c:v>20773</c:v>
                      </c:pt>
                      <c:pt idx="17134">
                        <c:v>20774</c:v>
                      </c:pt>
                      <c:pt idx="17135">
                        <c:v>20775</c:v>
                      </c:pt>
                      <c:pt idx="17136">
                        <c:v>20776</c:v>
                      </c:pt>
                      <c:pt idx="17137">
                        <c:v>20777</c:v>
                      </c:pt>
                      <c:pt idx="17138">
                        <c:v>20778</c:v>
                      </c:pt>
                      <c:pt idx="17139">
                        <c:v>20779</c:v>
                      </c:pt>
                      <c:pt idx="17140">
                        <c:v>20780</c:v>
                      </c:pt>
                      <c:pt idx="17141">
                        <c:v>20781</c:v>
                      </c:pt>
                      <c:pt idx="17142">
                        <c:v>20782</c:v>
                      </c:pt>
                      <c:pt idx="17143">
                        <c:v>20783</c:v>
                      </c:pt>
                      <c:pt idx="17144">
                        <c:v>20784</c:v>
                      </c:pt>
                      <c:pt idx="17145">
                        <c:v>20785</c:v>
                      </c:pt>
                      <c:pt idx="17146">
                        <c:v>20786</c:v>
                      </c:pt>
                      <c:pt idx="17147">
                        <c:v>20787</c:v>
                      </c:pt>
                      <c:pt idx="17148">
                        <c:v>20788</c:v>
                      </c:pt>
                      <c:pt idx="17149">
                        <c:v>20789</c:v>
                      </c:pt>
                      <c:pt idx="17150">
                        <c:v>20790</c:v>
                      </c:pt>
                      <c:pt idx="17151">
                        <c:v>20791</c:v>
                      </c:pt>
                      <c:pt idx="17152">
                        <c:v>20792</c:v>
                      </c:pt>
                      <c:pt idx="17153">
                        <c:v>20793</c:v>
                      </c:pt>
                      <c:pt idx="17154">
                        <c:v>20794</c:v>
                      </c:pt>
                      <c:pt idx="17155">
                        <c:v>20795</c:v>
                      </c:pt>
                      <c:pt idx="17156">
                        <c:v>20796</c:v>
                      </c:pt>
                      <c:pt idx="17157">
                        <c:v>20797</c:v>
                      </c:pt>
                      <c:pt idx="17158">
                        <c:v>20798</c:v>
                      </c:pt>
                      <c:pt idx="17159">
                        <c:v>20799</c:v>
                      </c:pt>
                      <c:pt idx="17160">
                        <c:v>20800</c:v>
                      </c:pt>
                      <c:pt idx="17161">
                        <c:v>20801</c:v>
                      </c:pt>
                      <c:pt idx="17162">
                        <c:v>20802</c:v>
                      </c:pt>
                      <c:pt idx="17163">
                        <c:v>20803</c:v>
                      </c:pt>
                      <c:pt idx="17164">
                        <c:v>20804</c:v>
                      </c:pt>
                      <c:pt idx="17165">
                        <c:v>20805</c:v>
                      </c:pt>
                      <c:pt idx="17166">
                        <c:v>20806</c:v>
                      </c:pt>
                      <c:pt idx="17167">
                        <c:v>20807</c:v>
                      </c:pt>
                      <c:pt idx="17168">
                        <c:v>20808</c:v>
                      </c:pt>
                      <c:pt idx="17169">
                        <c:v>20809</c:v>
                      </c:pt>
                      <c:pt idx="17170">
                        <c:v>20810</c:v>
                      </c:pt>
                      <c:pt idx="17171">
                        <c:v>20811</c:v>
                      </c:pt>
                      <c:pt idx="17172">
                        <c:v>20812</c:v>
                      </c:pt>
                      <c:pt idx="17173">
                        <c:v>20813</c:v>
                      </c:pt>
                      <c:pt idx="17174">
                        <c:v>20814</c:v>
                      </c:pt>
                      <c:pt idx="17175">
                        <c:v>20815</c:v>
                      </c:pt>
                      <c:pt idx="17176">
                        <c:v>20816</c:v>
                      </c:pt>
                      <c:pt idx="17177">
                        <c:v>20817</c:v>
                      </c:pt>
                      <c:pt idx="17178">
                        <c:v>20818</c:v>
                      </c:pt>
                      <c:pt idx="17179">
                        <c:v>20819</c:v>
                      </c:pt>
                      <c:pt idx="17180">
                        <c:v>20820</c:v>
                      </c:pt>
                      <c:pt idx="17181">
                        <c:v>20821</c:v>
                      </c:pt>
                      <c:pt idx="17182">
                        <c:v>20822</c:v>
                      </c:pt>
                      <c:pt idx="17183">
                        <c:v>20823</c:v>
                      </c:pt>
                      <c:pt idx="17184">
                        <c:v>20824</c:v>
                      </c:pt>
                      <c:pt idx="17185">
                        <c:v>20825</c:v>
                      </c:pt>
                      <c:pt idx="17186">
                        <c:v>20826</c:v>
                      </c:pt>
                      <c:pt idx="17187">
                        <c:v>20827</c:v>
                      </c:pt>
                      <c:pt idx="17188">
                        <c:v>20828</c:v>
                      </c:pt>
                      <c:pt idx="17189">
                        <c:v>20829</c:v>
                      </c:pt>
                      <c:pt idx="17190">
                        <c:v>20830</c:v>
                      </c:pt>
                      <c:pt idx="17191">
                        <c:v>20831</c:v>
                      </c:pt>
                      <c:pt idx="17192">
                        <c:v>20832</c:v>
                      </c:pt>
                      <c:pt idx="17193">
                        <c:v>20833</c:v>
                      </c:pt>
                      <c:pt idx="17194">
                        <c:v>20834</c:v>
                      </c:pt>
                      <c:pt idx="17195">
                        <c:v>20835</c:v>
                      </c:pt>
                      <c:pt idx="17196">
                        <c:v>20836</c:v>
                      </c:pt>
                      <c:pt idx="17197">
                        <c:v>20837</c:v>
                      </c:pt>
                      <c:pt idx="17198">
                        <c:v>20838</c:v>
                      </c:pt>
                      <c:pt idx="17199">
                        <c:v>20839</c:v>
                      </c:pt>
                      <c:pt idx="17200">
                        <c:v>20840</c:v>
                      </c:pt>
                      <c:pt idx="17201">
                        <c:v>20841</c:v>
                      </c:pt>
                      <c:pt idx="17202">
                        <c:v>20842</c:v>
                      </c:pt>
                      <c:pt idx="17203">
                        <c:v>20843</c:v>
                      </c:pt>
                      <c:pt idx="17204">
                        <c:v>20844</c:v>
                      </c:pt>
                      <c:pt idx="17205">
                        <c:v>20846</c:v>
                      </c:pt>
                      <c:pt idx="17206">
                        <c:v>20847</c:v>
                      </c:pt>
                      <c:pt idx="17207">
                        <c:v>20848</c:v>
                      </c:pt>
                      <c:pt idx="17208">
                        <c:v>20849</c:v>
                      </c:pt>
                      <c:pt idx="17209">
                        <c:v>20850</c:v>
                      </c:pt>
                      <c:pt idx="17210">
                        <c:v>20851</c:v>
                      </c:pt>
                      <c:pt idx="17211">
                        <c:v>20852</c:v>
                      </c:pt>
                      <c:pt idx="17212">
                        <c:v>20853</c:v>
                      </c:pt>
                      <c:pt idx="17213">
                        <c:v>20854</c:v>
                      </c:pt>
                      <c:pt idx="17214">
                        <c:v>20855</c:v>
                      </c:pt>
                      <c:pt idx="17215">
                        <c:v>20856</c:v>
                      </c:pt>
                      <c:pt idx="17216">
                        <c:v>20857</c:v>
                      </c:pt>
                      <c:pt idx="17217">
                        <c:v>20858</c:v>
                      </c:pt>
                      <c:pt idx="17218">
                        <c:v>20859</c:v>
                      </c:pt>
                      <c:pt idx="17219">
                        <c:v>20860</c:v>
                      </c:pt>
                      <c:pt idx="17220">
                        <c:v>20861</c:v>
                      </c:pt>
                      <c:pt idx="17221">
                        <c:v>20862</c:v>
                      </c:pt>
                      <c:pt idx="17222">
                        <c:v>20863</c:v>
                      </c:pt>
                      <c:pt idx="17223">
                        <c:v>20864</c:v>
                      </c:pt>
                      <c:pt idx="17224">
                        <c:v>20865</c:v>
                      </c:pt>
                      <c:pt idx="17225">
                        <c:v>20866</c:v>
                      </c:pt>
                      <c:pt idx="17226">
                        <c:v>20867</c:v>
                      </c:pt>
                      <c:pt idx="17227">
                        <c:v>20868</c:v>
                      </c:pt>
                      <c:pt idx="17228">
                        <c:v>20869</c:v>
                      </c:pt>
                      <c:pt idx="17229">
                        <c:v>20870</c:v>
                      </c:pt>
                      <c:pt idx="17230">
                        <c:v>20871</c:v>
                      </c:pt>
                      <c:pt idx="17231">
                        <c:v>20872</c:v>
                      </c:pt>
                      <c:pt idx="17232">
                        <c:v>20873</c:v>
                      </c:pt>
                      <c:pt idx="17233">
                        <c:v>20874</c:v>
                      </c:pt>
                      <c:pt idx="17234">
                        <c:v>20875</c:v>
                      </c:pt>
                      <c:pt idx="17235">
                        <c:v>20876</c:v>
                      </c:pt>
                      <c:pt idx="17236">
                        <c:v>20877</c:v>
                      </c:pt>
                      <c:pt idx="17237">
                        <c:v>20878</c:v>
                      </c:pt>
                      <c:pt idx="17238">
                        <c:v>20879</c:v>
                      </c:pt>
                      <c:pt idx="17239">
                        <c:v>20880</c:v>
                      </c:pt>
                      <c:pt idx="17240">
                        <c:v>20881</c:v>
                      </c:pt>
                      <c:pt idx="17241">
                        <c:v>20882</c:v>
                      </c:pt>
                      <c:pt idx="17242">
                        <c:v>20883</c:v>
                      </c:pt>
                      <c:pt idx="17243">
                        <c:v>20884</c:v>
                      </c:pt>
                      <c:pt idx="17244">
                        <c:v>20885</c:v>
                      </c:pt>
                      <c:pt idx="17245">
                        <c:v>20886</c:v>
                      </c:pt>
                      <c:pt idx="17246">
                        <c:v>20887</c:v>
                      </c:pt>
                      <c:pt idx="17247">
                        <c:v>20888</c:v>
                      </c:pt>
                      <c:pt idx="17248">
                        <c:v>20889</c:v>
                      </c:pt>
                      <c:pt idx="17249">
                        <c:v>20890</c:v>
                      </c:pt>
                      <c:pt idx="17250">
                        <c:v>20891</c:v>
                      </c:pt>
                      <c:pt idx="17251">
                        <c:v>20892</c:v>
                      </c:pt>
                      <c:pt idx="17252">
                        <c:v>20893</c:v>
                      </c:pt>
                      <c:pt idx="17253">
                        <c:v>20895</c:v>
                      </c:pt>
                      <c:pt idx="17254">
                        <c:v>20896</c:v>
                      </c:pt>
                      <c:pt idx="17255">
                        <c:v>20897</c:v>
                      </c:pt>
                      <c:pt idx="17256">
                        <c:v>20898</c:v>
                      </c:pt>
                      <c:pt idx="17257">
                        <c:v>20899</c:v>
                      </c:pt>
                      <c:pt idx="17258">
                        <c:v>20900</c:v>
                      </c:pt>
                      <c:pt idx="17259">
                        <c:v>20901</c:v>
                      </c:pt>
                      <c:pt idx="17260">
                        <c:v>20903</c:v>
                      </c:pt>
                      <c:pt idx="17261">
                        <c:v>20904</c:v>
                      </c:pt>
                      <c:pt idx="17262">
                        <c:v>20905</c:v>
                      </c:pt>
                      <c:pt idx="17263">
                        <c:v>20906</c:v>
                      </c:pt>
                      <c:pt idx="17264">
                        <c:v>20907</c:v>
                      </c:pt>
                      <c:pt idx="17265">
                        <c:v>20908</c:v>
                      </c:pt>
                      <c:pt idx="17266">
                        <c:v>20909</c:v>
                      </c:pt>
                      <c:pt idx="17267">
                        <c:v>20910</c:v>
                      </c:pt>
                      <c:pt idx="17268">
                        <c:v>20911</c:v>
                      </c:pt>
                      <c:pt idx="17269">
                        <c:v>20912</c:v>
                      </c:pt>
                      <c:pt idx="17270">
                        <c:v>20913</c:v>
                      </c:pt>
                      <c:pt idx="17271">
                        <c:v>20914</c:v>
                      </c:pt>
                      <c:pt idx="17272">
                        <c:v>20915</c:v>
                      </c:pt>
                      <c:pt idx="17273">
                        <c:v>20917</c:v>
                      </c:pt>
                      <c:pt idx="17274">
                        <c:v>20918</c:v>
                      </c:pt>
                      <c:pt idx="17275">
                        <c:v>20919</c:v>
                      </c:pt>
                      <c:pt idx="17276">
                        <c:v>20920</c:v>
                      </c:pt>
                      <c:pt idx="17277">
                        <c:v>20921</c:v>
                      </c:pt>
                      <c:pt idx="17278">
                        <c:v>20922</c:v>
                      </c:pt>
                      <c:pt idx="17279">
                        <c:v>20923</c:v>
                      </c:pt>
                      <c:pt idx="17280">
                        <c:v>20924</c:v>
                      </c:pt>
                      <c:pt idx="17281">
                        <c:v>20925</c:v>
                      </c:pt>
                      <c:pt idx="17282">
                        <c:v>20927</c:v>
                      </c:pt>
                      <c:pt idx="17283">
                        <c:v>20928</c:v>
                      </c:pt>
                      <c:pt idx="17284">
                        <c:v>20929</c:v>
                      </c:pt>
                      <c:pt idx="17285">
                        <c:v>20930</c:v>
                      </c:pt>
                      <c:pt idx="17286">
                        <c:v>20932</c:v>
                      </c:pt>
                      <c:pt idx="17287">
                        <c:v>20933</c:v>
                      </c:pt>
                      <c:pt idx="17288">
                        <c:v>20934</c:v>
                      </c:pt>
                      <c:pt idx="17289">
                        <c:v>20935</c:v>
                      </c:pt>
                      <c:pt idx="17290">
                        <c:v>20936</c:v>
                      </c:pt>
                      <c:pt idx="17291">
                        <c:v>20937</c:v>
                      </c:pt>
                      <c:pt idx="17292">
                        <c:v>20938</c:v>
                      </c:pt>
                      <c:pt idx="17293">
                        <c:v>20939</c:v>
                      </c:pt>
                      <c:pt idx="17294">
                        <c:v>20942</c:v>
                      </c:pt>
                      <c:pt idx="17295">
                        <c:v>20944</c:v>
                      </c:pt>
                      <c:pt idx="17296">
                        <c:v>20945</c:v>
                      </c:pt>
                      <c:pt idx="17297">
                        <c:v>20946</c:v>
                      </c:pt>
                      <c:pt idx="17298">
                        <c:v>20947</c:v>
                      </c:pt>
                      <c:pt idx="17299">
                        <c:v>20949</c:v>
                      </c:pt>
                      <c:pt idx="17300">
                        <c:v>20951</c:v>
                      </c:pt>
                      <c:pt idx="17301">
                        <c:v>20952</c:v>
                      </c:pt>
                      <c:pt idx="17302">
                        <c:v>20953</c:v>
                      </c:pt>
                      <c:pt idx="17303">
                        <c:v>20955</c:v>
                      </c:pt>
                      <c:pt idx="17304">
                        <c:v>20956</c:v>
                      </c:pt>
                      <c:pt idx="17305">
                        <c:v>20957</c:v>
                      </c:pt>
                      <c:pt idx="17306">
                        <c:v>20958</c:v>
                      </c:pt>
                      <c:pt idx="17307">
                        <c:v>20960</c:v>
                      </c:pt>
                      <c:pt idx="17308">
                        <c:v>20962</c:v>
                      </c:pt>
                      <c:pt idx="17309">
                        <c:v>20965</c:v>
                      </c:pt>
                      <c:pt idx="17310">
                        <c:v>20967</c:v>
                      </c:pt>
                      <c:pt idx="17311">
                        <c:v>20968</c:v>
                      </c:pt>
                      <c:pt idx="17312">
                        <c:v>20969</c:v>
                      </c:pt>
                      <c:pt idx="17313">
                        <c:v>20970</c:v>
                      </c:pt>
                      <c:pt idx="17314">
                        <c:v>20972</c:v>
                      </c:pt>
                      <c:pt idx="17315">
                        <c:v>20973</c:v>
                      </c:pt>
                      <c:pt idx="17316">
                        <c:v>20975</c:v>
                      </c:pt>
                      <c:pt idx="17317">
                        <c:v>20977</c:v>
                      </c:pt>
                      <c:pt idx="17318">
                        <c:v>20978</c:v>
                      </c:pt>
                      <c:pt idx="17319">
                        <c:v>20979</c:v>
                      </c:pt>
                      <c:pt idx="17320">
                        <c:v>20980</c:v>
                      </c:pt>
                      <c:pt idx="17321">
                        <c:v>20982</c:v>
                      </c:pt>
                      <c:pt idx="17322">
                        <c:v>20984</c:v>
                      </c:pt>
                      <c:pt idx="17323">
                        <c:v>20986</c:v>
                      </c:pt>
                      <c:pt idx="17324">
                        <c:v>20987</c:v>
                      </c:pt>
                      <c:pt idx="17325">
                        <c:v>20989</c:v>
                      </c:pt>
                      <c:pt idx="17326">
                        <c:v>20991</c:v>
                      </c:pt>
                      <c:pt idx="17327">
                        <c:v>20992</c:v>
                      </c:pt>
                      <c:pt idx="17328">
                        <c:v>20993</c:v>
                      </c:pt>
                      <c:pt idx="17329">
                        <c:v>20995</c:v>
                      </c:pt>
                      <c:pt idx="17330">
                        <c:v>20996</c:v>
                      </c:pt>
                      <c:pt idx="17331">
                        <c:v>20998</c:v>
                      </c:pt>
                      <c:pt idx="17332">
                        <c:v>21000</c:v>
                      </c:pt>
                      <c:pt idx="17333">
                        <c:v>21001</c:v>
                      </c:pt>
                      <c:pt idx="17334">
                        <c:v>21002</c:v>
                      </c:pt>
                      <c:pt idx="17335">
                        <c:v>21005</c:v>
                      </c:pt>
                      <c:pt idx="17336">
                        <c:v>21007</c:v>
                      </c:pt>
                      <c:pt idx="17337">
                        <c:v>21008</c:v>
                      </c:pt>
                      <c:pt idx="17338">
                        <c:v>21009</c:v>
                      </c:pt>
                      <c:pt idx="17339">
                        <c:v>21010</c:v>
                      </c:pt>
                      <c:pt idx="17340">
                        <c:v>21011</c:v>
                      </c:pt>
                      <c:pt idx="17341">
                        <c:v>21012</c:v>
                      </c:pt>
                      <c:pt idx="17342">
                        <c:v>21015</c:v>
                      </c:pt>
                      <c:pt idx="17343">
                        <c:v>21016</c:v>
                      </c:pt>
                      <c:pt idx="17344">
                        <c:v>21017</c:v>
                      </c:pt>
                      <c:pt idx="17345">
                        <c:v>21019</c:v>
                      </c:pt>
                      <c:pt idx="17346">
                        <c:v>21020</c:v>
                      </c:pt>
                      <c:pt idx="17347">
                        <c:v>21023</c:v>
                      </c:pt>
                      <c:pt idx="17348">
                        <c:v>21026</c:v>
                      </c:pt>
                      <c:pt idx="17349">
                        <c:v>21027</c:v>
                      </c:pt>
                      <c:pt idx="17350">
                        <c:v>21030</c:v>
                      </c:pt>
                      <c:pt idx="17351">
                        <c:v>21032</c:v>
                      </c:pt>
                      <c:pt idx="17352">
                        <c:v>21035</c:v>
                      </c:pt>
                      <c:pt idx="17353">
                        <c:v>21036</c:v>
                      </c:pt>
                      <c:pt idx="17354">
                        <c:v>21038</c:v>
                      </c:pt>
                      <c:pt idx="17355">
                        <c:v>21039</c:v>
                      </c:pt>
                      <c:pt idx="17356">
                        <c:v>21042</c:v>
                      </c:pt>
                      <c:pt idx="17357">
                        <c:v>21044</c:v>
                      </c:pt>
                      <c:pt idx="17358">
                        <c:v>21045</c:v>
                      </c:pt>
                      <c:pt idx="17359">
                        <c:v>21047</c:v>
                      </c:pt>
                      <c:pt idx="17360">
                        <c:v>21049</c:v>
                      </c:pt>
                      <c:pt idx="17361">
                        <c:v>21052</c:v>
                      </c:pt>
                      <c:pt idx="17362">
                        <c:v>21054</c:v>
                      </c:pt>
                      <c:pt idx="17363">
                        <c:v>21057</c:v>
                      </c:pt>
                      <c:pt idx="17364">
                        <c:v>21059</c:v>
                      </c:pt>
                      <c:pt idx="17365">
                        <c:v>21061</c:v>
                      </c:pt>
                      <c:pt idx="17366">
                        <c:v>21064</c:v>
                      </c:pt>
                      <c:pt idx="17367">
                        <c:v>21066</c:v>
                      </c:pt>
                      <c:pt idx="17368">
                        <c:v>21067</c:v>
                      </c:pt>
                      <c:pt idx="17369">
                        <c:v>21068</c:v>
                      </c:pt>
                      <c:pt idx="17370">
                        <c:v>21070</c:v>
                      </c:pt>
                      <c:pt idx="17371">
                        <c:v>21072</c:v>
                      </c:pt>
                      <c:pt idx="17372">
                        <c:v>21074</c:v>
                      </c:pt>
                      <c:pt idx="17373">
                        <c:v>21075</c:v>
                      </c:pt>
                      <c:pt idx="17374">
                        <c:v>21077</c:v>
                      </c:pt>
                      <c:pt idx="17375">
                        <c:v>21078</c:v>
                      </c:pt>
                      <c:pt idx="17376">
                        <c:v>21079</c:v>
                      </c:pt>
                      <c:pt idx="17377">
                        <c:v>21081</c:v>
                      </c:pt>
                      <c:pt idx="17378">
                        <c:v>21084</c:v>
                      </c:pt>
                      <c:pt idx="17379">
                        <c:v>21086</c:v>
                      </c:pt>
                      <c:pt idx="17380">
                        <c:v>21087</c:v>
                      </c:pt>
                      <c:pt idx="17381">
                        <c:v>21089</c:v>
                      </c:pt>
                      <c:pt idx="17382">
                        <c:v>21091</c:v>
                      </c:pt>
                      <c:pt idx="17383">
                        <c:v>21092</c:v>
                      </c:pt>
                      <c:pt idx="17384">
                        <c:v>21093</c:v>
                      </c:pt>
                      <c:pt idx="17385">
                        <c:v>21094</c:v>
                      </c:pt>
                      <c:pt idx="17386">
                        <c:v>21096</c:v>
                      </c:pt>
                      <c:pt idx="17387">
                        <c:v>21098</c:v>
                      </c:pt>
                      <c:pt idx="17388">
                        <c:v>21099</c:v>
                      </c:pt>
                      <c:pt idx="17389">
                        <c:v>21102</c:v>
                      </c:pt>
                      <c:pt idx="17390">
                        <c:v>21105</c:v>
                      </c:pt>
                      <c:pt idx="17391">
                        <c:v>21106</c:v>
                      </c:pt>
                      <c:pt idx="17392">
                        <c:v>21107</c:v>
                      </c:pt>
                      <c:pt idx="17393">
                        <c:v>21108</c:v>
                      </c:pt>
                      <c:pt idx="17394">
                        <c:v>21111</c:v>
                      </c:pt>
                      <c:pt idx="17395">
                        <c:v>21113</c:v>
                      </c:pt>
                      <c:pt idx="17396">
                        <c:v>21114</c:v>
                      </c:pt>
                      <c:pt idx="17397">
                        <c:v>21115</c:v>
                      </c:pt>
                      <c:pt idx="17398">
                        <c:v>21117</c:v>
                      </c:pt>
                      <c:pt idx="17399">
                        <c:v>21118</c:v>
                      </c:pt>
                      <c:pt idx="17400">
                        <c:v>21119</c:v>
                      </c:pt>
                      <c:pt idx="17401">
                        <c:v>21121</c:v>
                      </c:pt>
                      <c:pt idx="17402">
                        <c:v>21122</c:v>
                      </c:pt>
                      <c:pt idx="17403">
                        <c:v>21124</c:v>
                      </c:pt>
                      <c:pt idx="17404">
                        <c:v>21125</c:v>
                      </c:pt>
                      <c:pt idx="17405">
                        <c:v>21129</c:v>
                      </c:pt>
                      <c:pt idx="17406">
                        <c:v>21131</c:v>
                      </c:pt>
                      <c:pt idx="17407">
                        <c:v>21133</c:v>
                      </c:pt>
                      <c:pt idx="17408">
                        <c:v>21134</c:v>
                      </c:pt>
                      <c:pt idx="17409">
                        <c:v>21137</c:v>
                      </c:pt>
                      <c:pt idx="17410">
                        <c:v>21138</c:v>
                      </c:pt>
                      <c:pt idx="17411">
                        <c:v>21139</c:v>
                      </c:pt>
                      <c:pt idx="17412">
                        <c:v>21141</c:v>
                      </c:pt>
                      <c:pt idx="17413">
                        <c:v>21144</c:v>
                      </c:pt>
                      <c:pt idx="17414">
                        <c:v>21147</c:v>
                      </c:pt>
                      <c:pt idx="17415">
                        <c:v>21149</c:v>
                      </c:pt>
                      <c:pt idx="17416">
                        <c:v>21150</c:v>
                      </c:pt>
                      <c:pt idx="17417">
                        <c:v>21154</c:v>
                      </c:pt>
                      <c:pt idx="17418">
                        <c:v>21156</c:v>
                      </c:pt>
                      <c:pt idx="17419">
                        <c:v>21157</c:v>
                      </c:pt>
                      <c:pt idx="17420">
                        <c:v>21158</c:v>
                      </c:pt>
                      <c:pt idx="17421">
                        <c:v>21159</c:v>
                      </c:pt>
                      <c:pt idx="17422">
                        <c:v>21160</c:v>
                      </c:pt>
                      <c:pt idx="17423">
                        <c:v>21164</c:v>
                      </c:pt>
                      <c:pt idx="17424">
                        <c:v>21166</c:v>
                      </c:pt>
                      <c:pt idx="17425">
                        <c:v>21168</c:v>
                      </c:pt>
                      <c:pt idx="17426">
                        <c:v>21171</c:v>
                      </c:pt>
                      <c:pt idx="17427">
                        <c:v>21172</c:v>
                      </c:pt>
                      <c:pt idx="17428">
                        <c:v>21175</c:v>
                      </c:pt>
                      <c:pt idx="17429">
                        <c:v>21177</c:v>
                      </c:pt>
                      <c:pt idx="17430">
                        <c:v>21179</c:v>
                      </c:pt>
                      <c:pt idx="17431">
                        <c:v>21180</c:v>
                      </c:pt>
                      <c:pt idx="17432">
                        <c:v>21182</c:v>
                      </c:pt>
                      <c:pt idx="17433">
                        <c:v>21186</c:v>
                      </c:pt>
                      <c:pt idx="17434">
                        <c:v>21188</c:v>
                      </c:pt>
                      <c:pt idx="17435">
                        <c:v>21192</c:v>
                      </c:pt>
                      <c:pt idx="17436">
                        <c:v>21193</c:v>
                      </c:pt>
                      <c:pt idx="17437">
                        <c:v>21195</c:v>
                      </c:pt>
                      <c:pt idx="17438">
                        <c:v>21197</c:v>
                      </c:pt>
                      <c:pt idx="17439">
                        <c:v>21199</c:v>
                      </c:pt>
                      <c:pt idx="17440">
                        <c:v>21202</c:v>
                      </c:pt>
                      <c:pt idx="17441">
                        <c:v>21203</c:v>
                      </c:pt>
                      <c:pt idx="17442">
                        <c:v>21206</c:v>
                      </c:pt>
                      <c:pt idx="17443">
                        <c:v>21209</c:v>
                      </c:pt>
                      <c:pt idx="17444">
                        <c:v>21211</c:v>
                      </c:pt>
                      <c:pt idx="17445">
                        <c:v>21213</c:v>
                      </c:pt>
                      <c:pt idx="17446">
                        <c:v>21216</c:v>
                      </c:pt>
                      <c:pt idx="17447">
                        <c:v>21219</c:v>
                      </c:pt>
                      <c:pt idx="17448">
                        <c:v>21221</c:v>
                      </c:pt>
                      <c:pt idx="17449">
                        <c:v>21223</c:v>
                      </c:pt>
                      <c:pt idx="17450">
                        <c:v>21224</c:v>
                      </c:pt>
                      <c:pt idx="17451">
                        <c:v>21225</c:v>
                      </c:pt>
                      <c:pt idx="17452">
                        <c:v>21226</c:v>
                      </c:pt>
                      <c:pt idx="17453">
                        <c:v>21228</c:v>
                      </c:pt>
                      <c:pt idx="17454">
                        <c:v>21229</c:v>
                      </c:pt>
                      <c:pt idx="17455">
                        <c:v>21233</c:v>
                      </c:pt>
                      <c:pt idx="17456">
                        <c:v>21234</c:v>
                      </c:pt>
                      <c:pt idx="17457">
                        <c:v>21237</c:v>
                      </c:pt>
                      <c:pt idx="17458">
                        <c:v>21240</c:v>
                      </c:pt>
                      <c:pt idx="17459">
                        <c:v>21241</c:v>
                      </c:pt>
                      <c:pt idx="17460">
                        <c:v>21243</c:v>
                      </c:pt>
                      <c:pt idx="17461">
                        <c:v>21244</c:v>
                      </c:pt>
                      <c:pt idx="17462">
                        <c:v>21246</c:v>
                      </c:pt>
                      <c:pt idx="17463">
                        <c:v>21247</c:v>
                      </c:pt>
                      <c:pt idx="17464">
                        <c:v>21248</c:v>
                      </c:pt>
                      <c:pt idx="17465">
                        <c:v>21250</c:v>
                      </c:pt>
                      <c:pt idx="17466">
                        <c:v>21251</c:v>
                      </c:pt>
                      <c:pt idx="17467">
                        <c:v>21252</c:v>
                      </c:pt>
                      <c:pt idx="17468">
                        <c:v>21254</c:v>
                      </c:pt>
                      <c:pt idx="17469">
                        <c:v>21255</c:v>
                      </c:pt>
                      <c:pt idx="17470">
                        <c:v>21257</c:v>
                      </c:pt>
                      <c:pt idx="17471">
                        <c:v>21258</c:v>
                      </c:pt>
                      <c:pt idx="17472">
                        <c:v>21259</c:v>
                      </c:pt>
                      <c:pt idx="17473">
                        <c:v>21262</c:v>
                      </c:pt>
                      <c:pt idx="17474">
                        <c:v>21264</c:v>
                      </c:pt>
                      <c:pt idx="17475">
                        <c:v>21266</c:v>
                      </c:pt>
                      <c:pt idx="17476">
                        <c:v>21267</c:v>
                      </c:pt>
                      <c:pt idx="17477">
                        <c:v>21268</c:v>
                      </c:pt>
                      <c:pt idx="17478">
                        <c:v>21271</c:v>
                      </c:pt>
                      <c:pt idx="17479">
                        <c:v>21272</c:v>
                      </c:pt>
                      <c:pt idx="17480">
                        <c:v>21274</c:v>
                      </c:pt>
                      <c:pt idx="17481">
                        <c:v>21275</c:v>
                      </c:pt>
                      <c:pt idx="17482">
                        <c:v>21280</c:v>
                      </c:pt>
                      <c:pt idx="17483">
                        <c:v>21282</c:v>
                      </c:pt>
                      <c:pt idx="17484">
                        <c:v>21284</c:v>
                      </c:pt>
                      <c:pt idx="17485">
                        <c:v>21290</c:v>
                      </c:pt>
                      <c:pt idx="17486">
                        <c:v>21292</c:v>
                      </c:pt>
                      <c:pt idx="17487">
                        <c:v>21293</c:v>
                      </c:pt>
                      <c:pt idx="17488">
                        <c:v>21295</c:v>
                      </c:pt>
                      <c:pt idx="17489">
                        <c:v>21298</c:v>
                      </c:pt>
                      <c:pt idx="17490">
                        <c:v>21300</c:v>
                      </c:pt>
                      <c:pt idx="17491">
                        <c:v>21301</c:v>
                      </c:pt>
                      <c:pt idx="17492">
                        <c:v>21303</c:v>
                      </c:pt>
                      <c:pt idx="17493">
                        <c:v>21304</c:v>
                      </c:pt>
                      <c:pt idx="17494">
                        <c:v>21306</c:v>
                      </c:pt>
                      <c:pt idx="17495">
                        <c:v>21312</c:v>
                      </c:pt>
                      <c:pt idx="17496">
                        <c:v>21314</c:v>
                      </c:pt>
                      <c:pt idx="17497">
                        <c:v>21317</c:v>
                      </c:pt>
                      <c:pt idx="17498">
                        <c:v>21319</c:v>
                      </c:pt>
                      <c:pt idx="17499">
                        <c:v>21320</c:v>
                      </c:pt>
                      <c:pt idx="17500">
                        <c:v>21324</c:v>
                      </c:pt>
                      <c:pt idx="17501">
                        <c:v>21327</c:v>
                      </c:pt>
                      <c:pt idx="17502">
                        <c:v>21330</c:v>
                      </c:pt>
                      <c:pt idx="17503">
                        <c:v>21332</c:v>
                      </c:pt>
                      <c:pt idx="17504">
                        <c:v>21333</c:v>
                      </c:pt>
                      <c:pt idx="17505">
                        <c:v>21334</c:v>
                      </c:pt>
                      <c:pt idx="17506">
                        <c:v>21336</c:v>
                      </c:pt>
                      <c:pt idx="17507">
                        <c:v>21339</c:v>
                      </c:pt>
                      <c:pt idx="17508">
                        <c:v>21340</c:v>
                      </c:pt>
                      <c:pt idx="17509">
                        <c:v>21341</c:v>
                      </c:pt>
                      <c:pt idx="17510">
                        <c:v>21343</c:v>
                      </c:pt>
                      <c:pt idx="17511">
                        <c:v>21343</c:v>
                      </c:pt>
                      <c:pt idx="17512">
                        <c:v>21344</c:v>
                      </c:pt>
                      <c:pt idx="17513">
                        <c:v>21344</c:v>
                      </c:pt>
                      <c:pt idx="17514">
                        <c:v>21346</c:v>
                      </c:pt>
                      <c:pt idx="17515">
                        <c:v>21348</c:v>
                      </c:pt>
                      <c:pt idx="17516">
                        <c:v>21357</c:v>
                      </c:pt>
                      <c:pt idx="17517">
                        <c:v>21360</c:v>
                      </c:pt>
                      <c:pt idx="17518">
                        <c:v>21363</c:v>
                      </c:pt>
                      <c:pt idx="17519">
                        <c:v>21366</c:v>
                      </c:pt>
                      <c:pt idx="17520">
                        <c:v>21367</c:v>
                      </c:pt>
                      <c:pt idx="17521">
                        <c:v>21371</c:v>
                      </c:pt>
                      <c:pt idx="17522">
                        <c:v>21372</c:v>
                      </c:pt>
                      <c:pt idx="17523">
                        <c:v>21375</c:v>
                      </c:pt>
                      <c:pt idx="17524">
                        <c:v>21376</c:v>
                      </c:pt>
                      <c:pt idx="17525">
                        <c:v>21377</c:v>
                      </c:pt>
                      <c:pt idx="17526">
                        <c:v>21380</c:v>
                      </c:pt>
                      <c:pt idx="17527">
                        <c:v>21383</c:v>
                      </c:pt>
                      <c:pt idx="17528">
                        <c:v>21384</c:v>
                      </c:pt>
                      <c:pt idx="17529">
                        <c:v>21386</c:v>
                      </c:pt>
                      <c:pt idx="17530">
                        <c:v>21387</c:v>
                      </c:pt>
                      <c:pt idx="17531">
                        <c:v>21388</c:v>
                      </c:pt>
                      <c:pt idx="17532">
                        <c:v>21390</c:v>
                      </c:pt>
                      <c:pt idx="17533">
                        <c:v>21396</c:v>
                      </c:pt>
                      <c:pt idx="17534">
                        <c:v>21397</c:v>
                      </c:pt>
                      <c:pt idx="17535">
                        <c:v>21398</c:v>
                      </c:pt>
                      <c:pt idx="17536">
                        <c:v>21402</c:v>
                      </c:pt>
                      <c:pt idx="17537">
                        <c:v>21403</c:v>
                      </c:pt>
                      <c:pt idx="17538">
                        <c:v>21405</c:v>
                      </c:pt>
                      <c:pt idx="17539">
                        <c:v>21406</c:v>
                      </c:pt>
                      <c:pt idx="17540">
                        <c:v>21407</c:v>
                      </c:pt>
                      <c:pt idx="17541">
                        <c:v>21407</c:v>
                      </c:pt>
                      <c:pt idx="17542">
                        <c:v>21408</c:v>
                      </c:pt>
                      <c:pt idx="17543">
                        <c:v>21408</c:v>
                      </c:pt>
                      <c:pt idx="17544">
                        <c:v>21409</c:v>
                      </c:pt>
                      <c:pt idx="17545">
                        <c:v>21410</c:v>
                      </c:pt>
                      <c:pt idx="17546">
                        <c:v>21411</c:v>
                      </c:pt>
                      <c:pt idx="17547">
                        <c:v>21415</c:v>
                      </c:pt>
                      <c:pt idx="17548">
                        <c:v>21417</c:v>
                      </c:pt>
                      <c:pt idx="17549">
                        <c:v>21418</c:v>
                      </c:pt>
                      <c:pt idx="17550">
                        <c:v>21420</c:v>
                      </c:pt>
                      <c:pt idx="17551">
                        <c:v>21421</c:v>
                      </c:pt>
                      <c:pt idx="17552">
                        <c:v>21423</c:v>
                      </c:pt>
                      <c:pt idx="17553">
                        <c:v>21424</c:v>
                      </c:pt>
                      <c:pt idx="17554">
                        <c:v>21425</c:v>
                      </c:pt>
                      <c:pt idx="17555">
                        <c:v>21426</c:v>
                      </c:pt>
                      <c:pt idx="17556">
                        <c:v>21427</c:v>
                      </c:pt>
                      <c:pt idx="17557">
                        <c:v>21428</c:v>
                      </c:pt>
                      <c:pt idx="17558">
                        <c:v>21429</c:v>
                      </c:pt>
                      <c:pt idx="17559">
                        <c:v>21430</c:v>
                      </c:pt>
                      <c:pt idx="17560">
                        <c:v>21431</c:v>
                      </c:pt>
                      <c:pt idx="17561">
                        <c:v>21432</c:v>
                      </c:pt>
                      <c:pt idx="17562">
                        <c:v>21433</c:v>
                      </c:pt>
                      <c:pt idx="17563">
                        <c:v>21434</c:v>
                      </c:pt>
                      <c:pt idx="17564">
                        <c:v>21437</c:v>
                      </c:pt>
                      <c:pt idx="17565">
                        <c:v>21438</c:v>
                      </c:pt>
                      <c:pt idx="17566">
                        <c:v>21439</c:v>
                      </c:pt>
                      <c:pt idx="17567">
                        <c:v>21441</c:v>
                      </c:pt>
                      <c:pt idx="17568">
                        <c:v>21442</c:v>
                      </c:pt>
                      <c:pt idx="17569">
                        <c:v>21443</c:v>
                      </c:pt>
                      <c:pt idx="17570">
                        <c:v>21444</c:v>
                      </c:pt>
                      <c:pt idx="17571">
                        <c:v>21445</c:v>
                      </c:pt>
                      <c:pt idx="17572">
                        <c:v>21446</c:v>
                      </c:pt>
                      <c:pt idx="17573">
                        <c:v>21447</c:v>
                      </c:pt>
                      <c:pt idx="17574">
                        <c:v>21450</c:v>
                      </c:pt>
                      <c:pt idx="17575">
                        <c:v>21451</c:v>
                      </c:pt>
                      <c:pt idx="17576">
                        <c:v>21453</c:v>
                      </c:pt>
                      <c:pt idx="17577">
                        <c:v>21454</c:v>
                      </c:pt>
                      <c:pt idx="17578">
                        <c:v>21456</c:v>
                      </c:pt>
                      <c:pt idx="17579">
                        <c:v>21457</c:v>
                      </c:pt>
                      <c:pt idx="17580">
                        <c:v>21458</c:v>
                      </c:pt>
                      <c:pt idx="17581">
                        <c:v>21459</c:v>
                      </c:pt>
                      <c:pt idx="17582">
                        <c:v>21460</c:v>
                      </c:pt>
                      <c:pt idx="17583">
                        <c:v>21461</c:v>
                      </c:pt>
                      <c:pt idx="17584">
                        <c:v>21462</c:v>
                      </c:pt>
                      <c:pt idx="17585">
                        <c:v>21463</c:v>
                      </c:pt>
                      <c:pt idx="17586">
                        <c:v>21464</c:v>
                      </c:pt>
                      <c:pt idx="17587">
                        <c:v>21466</c:v>
                      </c:pt>
                      <c:pt idx="17588">
                        <c:v>21468</c:v>
                      </c:pt>
                      <c:pt idx="17589">
                        <c:v>21470</c:v>
                      </c:pt>
                      <c:pt idx="17590">
                        <c:v>21471</c:v>
                      </c:pt>
                      <c:pt idx="17591">
                        <c:v>21472</c:v>
                      </c:pt>
                      <c:pt idx="17592">
                        <c:v>21474</c:v>
                      </c:pt>
                      <c:pt idx="17593">
                        <c:v>21475</c:v>
                      </c:pt>
                      <c:pt idx="17594">
                        <c:v>21476</c:v>
                      </c:pt>
                      <c:pt idx="17595">
                        <c:v>21478</c:v>
                      </c:pt>
                      <c:pt idx="17596">
                        <c:v>21480</c:v>
                      </c:pt>
                      <c:pt idx="17597">
                        <c:v>21481</c:v>
                      </c:pt>
                      <c:pt idx="17598">
                        <c:v>21482</c:v>
                      </c:pt>
                      <c:pt idx="17599">
                        <c:v>21484</c:v>
                      </c:pt>
                      <c:pt idx="17600">
                        <c:v>21486</c:v>
                      </c:pt>
                      <c:pt idx="17601">
                        <c:v>21487</c:v>
                      </c:pt>
                      <c:pt idx="17602">
                        <c:v>21488</c:v>
                      </c:pt>
                      <c:pt idx="17603">
                        <c:v>21489</c:v>
                      </c:pt>
                      <c:pt idx="17604">
                        <c:v>21491</c:v>
                      </c:pt>
                      <c:pt idx="17605">
                        <c:v>21492</c:v>
                      </c:pt>
                      <c:pt idx="17606">
                        <c:v>21493</c:v>
                      </c:pt>
                      <c:pt idx="17607">
                        <c:v>21494</c:v>
                      </c:pt>
                      <c:pt idx="17608">
                        <c:v>21495</c:v>
                      </c:pt>
                      <c:pt idx="17609">
                        <c:v>21496</c:v>
                      </c:pt>
                      <c:pt idx="17610">
                        <c:v>21497</c:v>
                      </c:pt>
                      <c:pt idx="17611">
                        <c:v>21498</c:v>
                      </c:pt>
                      <c:pt idx="17612">
                        <c:v>21500</c:v>
                      </c:pt>
                      <c:pt idx="17613">
                        <c:v>21501</c:v>
                      </c:pt>
                      <c:pt idx="17614">
                        <c:v>21502</c:v>
                      </c:pt>
                      <c:pt idx="17615">
                        <c:v>21503</c:v>
                      </c:pt>
                      <c:pt idx="17616">
                        <c:v>21506</c:v>
                      </c:pt>
                      <c:pt idx="17617">
                        <c:v>21507</c:v>
                      </c:pt>
                      <c:pt idx="17618">
                        <c:v>21512</c:v>
                      </c:pt>
                      <c:pt idx="17619">
                        <c:v>21513</c:v>
                      </c:pt>
                      <c:pt idx="17620">
                        <c:v>21515</c:v>
                      </c:pt>
                      <c:pt idx="17621">
                        <c:v>21516</c:v>
                      </c:pt>
                      <c:pt idx="17622">
                        <c:v>21518</c:v>
                      </c:pt>
                      <c:pt idx="17623">
                        <c:v>21519</c:v>
                      </c:pt>
                      <c:pt idx="17624">
                        <c:v>21522</c:v>
                      </c:pt>
                      <c:pt idx="17625">
                        <c:v>21523</c:v>
                      </c:pt>
                      <c:pt idx="17626">
                        <c:v>21525</c:v>
                      </c:pt>
                      <c:pt idx="17627">
                        <c:v>21526</c:v>
                      </c:pt>
                      <c:pt idx="17628">
                        <c:v>21527</c:v>
                      </c:pt>
                      <c:pt idx="17629">
                        <c:v>21530</c:v>
                      </c:pt>
                      <c:pt idx="17630">
                        <c:v>21533</c:v>
                      </c:pt>
                      <c:pt idx="17631">
                        <c:v>21534</c:v>
                      </c:pt>
                      <c:pt idx="17632">
                        <c:v>21534</c:v>
                      </c:pt>
                      <c:pt idx="17633">
                        <c:v>21535</c:v>
                      </c:pt>
                      <c:pt idx="17634">
                        <c:v>21535</c:v>
                      </c:pt>
                      <c:pt idx="17635">
                        <c:v>21536</c:v>
                      </c:pt>
                      <c:pt idx="17636">
                        <c:v>21538</c:v>
                      </c:pt>
                      <c:pt idx="17637">
                        <c:v>21539</c:v>
                      </c:pt>
                      <c:pt idx="17638">
                        <c:v>21541</c:v>
                      </c:pt>
                      <c:pt idx="17639">
                        <c:v>21542</c:v>
                      </c:pt>
                      <c:pt idx="17640">
                        <c:v>21544</c:v>
                      </c:pt>
                      <c:pt idx="17641">
                        <c:v>21545</c:v>
                      </c:pt>
                      <c:pt idx="17642">
                        <c:v>21548</c:v>
                      </c:pt>
                      <c:pt idx="17643">
                        <c:v>21550</c:v>
                      </c:pt>
                      <c:pt idx="17644">
                        <c:v>21551</c:v>
                      </c:pt>
                      <c:pt idx="17645">
                        <c:v>21553</c:v>
                      </c:pt>
                      <c:pt idx="17646">
                        <c:v>21558</c:v>
                      </c:pt>
                      <c:pt idx="17647">
                        <c:v>21559</c:v>
                      </c:pt>
                      <c:pt idx="17648">
                        <c:v>21561</c:v>
                      </c:pt>
                      <c:pt idx="17649">
                        <c:v>21564</c:v>
                      </c:pt>
                      <c:pt idx="17650">
                        <c:v>21565</c:v>
                      </c:pt>
                      <c:pt idx="17651">
                        <c:v>21567</c:v>
                      </c:pt>
                      <c:pt idx="17652">
                        <c:v>21569</c:v>
                      </c:pt>
                      <c:pt idx="17653">
                        <c:v>21570</c:v>
                      </c:pt>
                      <c:pt idx="17654">
                        <c:v>21571</c:v>
                      </c:pt>
                      <c:pt idx="17655">
                        <c:v>21572</c:v>
                      </c:pt>
                      <c:pt idx="17656">
                        <c:v>21573</c:v>
                      </c:pt>
                      <c:pt idx="17657">
                        <c:v>21576</c:v>
                      </c:pt>
                      <c:pt idx="17658">
                        <c:v>21577</c:v>
                      </c:pt>
                      <c:pt idx="17659">
                        <c:v>21578</c:v>
                      </c:pt>
                      <c:pt idx="17660">
                        <c:v>21580</c:v>
                      </c:pt>
                      <c:pt idx="17661">
                        <c:v>21581</c:v>
                      </c:pt>
                      <c:pt idx="17662">
                        <c:v>21582</c:v>
                      </c:pt>
                      <c:pt idx="17663">
                        <c:v>21584</c:v>
                      </c:pt>
                      <c:pt idx="17664">
                        <c:v>21587</c:v>
                      </c:pt>
                      <c:pt idx="17665">
                        <c:v>21588</c:v>
                      </c:pt>
                      <c:pt idx="17666">
                        <c:v>21589</c:v>
                      </c:pt>
                      <c:pt idx="17667">
                        <c:v>21591</c:v>
                      </c:pt>
                      <c:pt idx="17668">
                        <c:v>21594</c:v>
                      </c:pt>
                      <c:pt idx="17669">
                        <c:v>21595</c:v>
                      </c:pt>
                      <c:pt idx="17670">
                        <c:v>21596</c:v>
                      </c:pt>
                      <c:pt idx="17671">
                        <c:v>21597</c:v>
                      </c:pt>
                      <c:pt idx="17672">
                        <c:v>21599</c:v>
                      </c:pt>
                      <c:pt idx="17673">
                        <c:v>21600</c:v>
                      </c:pt>
                      <c:pt idx="17674">
                        <c:v>21601</c:v>
                      </c:pt>
                      <c:pt idx="17675">
                        <c:v>21602</c:v>
                      </c:pt>
                      <c:pt idx="17676">
                        <c:v>21603</c:v>
                      </c:pt>
                      <c:pt idx="17677">
                        <c:v>21604</c:v>
                      </c:pt>
                      <c:pt idx="17678">
                        <c:v>21605</c:v>
                      </c:pt>
                      <c:pt idx="17679">
                        <c:v>21606</c:v>
                      </c:pt>
                      <c:pt idx="17680">
                        <c:v>21607</c:v>
                      </c:pt>
                      <c:pt idx="17681">
                        <c:v>21611</c:v>
                      </c:pt>
                      <c:pt idx="17682">
                        <c:v>21612</c:v>
                      </c:pt>
                      <c:pt idx="17683">
                        <c:v>21613</c:v>
                      </c:pt>
                      <c:pt idx="17684">
                        <c:v>21614</c:v>
                      </c:pt>
                      <c:pt idx="17685">
                        <c:v>21615</c:v>
                      </c:pt>
                      <c:pt idx="17686">
                        <c:v>21616</c:v>
                      </c:pt>
                      <c:pt idx="17687">
                        <c:v>21617</c:v>
                      </c:pt>
                      <c:pt idx="17688">
                        <c:v>21618</c:v>
                      </c:pt>
                      <c:pt idx="17689">
                        <c:v>21619</c:v>
                      </c:pt>
                      <c:pt idx="17690">
                        <c:v>21621</c:v>
                      </c:pt>
                      <c:pt idx="17691">
                        <c:v>21623</c:v>
                      </c:pt>
                      <c:pt idx="17692">
                        <c:v>21624</c:v>
                      </c:pt>
                      <c:pt idx="17693">
                        <c:v>21626</c:v>
                      </c:pt>
                      <c:pt idx="17694">
                        <c:v>21627</c:v>
                      </c:pt>
                      <c:pt idx="17695">
                        <c:v>21628</c:v>
                      </c:pt>
                      <c:pt idx="17696">
                        <c:v>21630</c:v>
                      </c:pt>
                      <c:pt idx="17697">
                        <c:v>21631</c:v>
                      </c:pt>
                      <c:pt idx="17698">
                        <c:v>21631</c:v>
                      </c:pt>
                      <c:pt idx="17699">
                        <c:v>21632</c:v>
                      </c:pt>
                      <c:pt idx="17700">
                        <c:v>21633</c:v>
                      </c:pt>
                      <c:pt idx="17701">
                        <c:v>21633</c:v>
                      </c:pt>
                      <c:pt idx="17702">
                        <c:v>21634</c:v>
                      </c:pt>
                      <c:pt idx="17703">
                        <c:v>21634</c:v>
                      </c:pt>
                      <c:pt idx="17704">
                        <c:v>21635</c:v>
                      </c:pt>
                      <c:pt idx="17705">
                        <c:v>21636</c:v>
                      </c:pt>
                      <c:pt idx="17706">
                        <c:v>21637</c:v>
                      </c:pt>
                      <c:pt idx="17707">
                        <c:v>21638</c:v>
                      </c:pt>
                      <c:pt idx="17708">
                        <c:v>21639</c:v>
                      </c:pt>
                      <c:pt idx="17709">
                        <c:v>21640</c:v>
                      </c:pt>
                      <c:pt idx="17710">
                        <c:v>21641</c:v>
                      </c:pt>
                      <c:pt idx="17711">
                        <c:v>21642</c:v>
                      </c:pt>
                      <c:pt idx="17712">
                        <c:v>21643</c:v>
                      </c:pt>
                      <c:pt idx="17713">
                        <c:v>21644</c:v>
                      </c:pt>
                      <c:pt idx="17714">
                        <c:v>21645</c:v>
                      </c:pt>
                      <c:pt idx="17715">
                        <c:v>21646</c:v>
                      </c:pt>
                      <c:pt idx="17716">
                        <c:v>21647</c:v>
                      </c:pt>
                      <c:pt idx="17717">
                        <c:v>21648</c:v>
                      </c:pt>
                      <c:pt idx="17718">
                        <c:v>21649</c:v>
                      </c:pt>
                      <c:pt idx="17719">
                        <c:v>21650</c:v>
                      </c:pt>
                      <c:pt idx="17720">
                        <c:v>21651</c:v>
                      </c:pt>
                      <c:pt idx="17721">
                        <c:v>21652</c:v>
                      </c:pt>
                      <c:pt idx="17722">
                        <c:v>21653</c:v>
                      </c:pt>
                      <c:pt idx="17723">
                        <c:v>21654</c:v>
                      </c:pt>
                      <c:pt idx="17724">
                        <c:v>21655</c:v>
                      </c:pt>
                      <c:pt idx="17725">
                        <c:v>21656</c:v>
                      </c:pt>
                      <c:pt idx="17726">
                        <c:v>21657</c:v>
                      </c:pt>
                      <c:pt idx="17727">
                        <c:v>21659</c:v>
                      </c:pt>
                      <c:pt idx="17728">
                        <c:v>21660</c:v>
                      </c:pt>
                      <c:pt idx="17729">
                        <c:v>21661</c:v>
                      </c:pt>
                      <c:pt idx="17730">
                        <c:v>21662</c:v>
                      </c:pt>
                      <c:pt idx="17731">
                        <c:v>21663</c:v>
                      </c:pt>
                      <c:pt idx="17732">
                        <c:v>21664</c:v>
                      </c:pt>
                      <c:pt idx="17733">
                        <c:v>21665</c:v>
                      </c:pt>
                      <c:pt idx="17734">
                        <c:v>21666</c:v>
                      </c:pt>
                      <c:pt idx="17735">
                        <c:v>21667</c:v>
                      </c:pt>
                      <c:pt idx="17736">
                        <c:v>21668</c:v>
                      </c:pt>
                      <c:pt idx="17737">
                        <c:v>21669</c:v>
                      </c:pt>
                      <c:pt idx="17738">
                        <c:v>21670</c:v>
                      </c:pt>
                      <c:pt idx="17739">
                        <c:v>21671</c:v>
                      </c:pt>
                      <c:pt idx="17740">
                        <c:v>21672</c:v>
                      </c:pt>
                      <c:pt idx="17741">
                        <c:v>21673</c:v>
                      </c:pt>
                      <c:pt idx="17742">
                        <c:v>21674</c:v>
                      </c:pt>
                      <c:pt idx="17743">
                        <c:v>21675</c:v>
                      </c:pt>
                      <c:pt idx="17744">
                        <c:v>21676</c:v>
                      </c:pt>
                      <c:pt idx="17745">
                        <c:v>21677</c:v>
                      </c:pt>
                      <c:pt idx="17746">
                        <c:v>21678</c:v>
                      </c:pt>
                      <c:pt idx="17747">
                        <c:v>21679</c:v>
                      </c:pt>
                      <c:pt idx="17748">
                        <c:v>21680</c:v>
                      </c:pt>
                      <c:pt idx="17749">
                        <c:v>21681</c:v>
                      </c:pt>
                      <c:pt idx="17750">
                        <c:v>21682</c:v>
                      </c:pt>
                      <c:pt idx="17751">
                        <c:v>21684</c:v>
                      </c:pt>
                      <c:pt idx="17752">
                        <c:v>21685</c:v>
                      </c:pt>
                      <c:pt idx="17753">
                        <c:v>21687</c:v>
                      </c:pt>
                      <c:pt idx="17754">
                        <c:v>21688</c:v>
                      </c:pt>
                      <c:pt idx="17755">
                        <c:v>21689</c:v>
                      </c:pt>
                      <c:pt idx="17756">
                        <c:v>21690</c:v>
                      </c:pt>
                      <c:pt idx="17757">
                        <c:v>21691</c:v>
                      </c:pt>
                      <c:pt idx="17758">
                        <c:v>21692</c:v>
                      </c:pt>
                      <c:pt idx="17759">
                        <c:v>21693</c:v>
                      </c:pt>
                      <c:pt idx="17760">
                        <c:v>21694</c:v>
                      </c:pt>
                      <c:pt idx="17761">
                        <c:v>21695</c:v>
                      </c:pt>
                      <c:pt idx="17762">
                        <c:v>21696</c:v>
                      </c:pt>
                      <c:pt idx="17763">
                        <c:v>21697</c:v>
                      </c:pt>
                      <c:pt idx="17764">
                        <c:v>21698</c:v>
                      </c:pt>
                      <c:pt idx="17765">
                        <c:v>21699</c:v>
                      </c:pt>
                      <c:pt idx="17766">
                        <c:v>21700</c:v>
                      </c:pt>
                      <c:pt idx="17767">
                        <c:v>21701</c:v>
                      </c:pt>
                      <c:pt idx="17768">
                        <c:v>21702</c:v>
                      </c:pt>
                      <c:pt idx="17769">
                        <c:v>21703</c:v>
                      </c:pt>
                      <c:pt idx="17770">
                        <c:v>21704</c:v>
                      </c:pt>
                      <c:pt idx="17771">
                        <c:v>21705</c:v>
                      </c:pt>
                      <c:pt idx="17772">
                        <c:v>21706</c:v>
                      </c:pt>
                      <c:pt idx="17773">
                        <c:v>21707</c:v>
                      </c:pt>
                      <c:pt idx="17774">
                        <c:v>21708</c:v>
                      </c:pt>
                      <c:pt idx="17775">
                        <c:v>21710</c:v>
                      </c:pt>
                      <c:pt idx="17776">
                        <c:v>21711</c:v>
                      </c:pt>
                      <c:pt idx="17777">
                        <c:v>21712</c:v>
                      </c:pt>
                      <c:pt idx="17778">
                        <c:v>21713</c:v>
                      </c:pt>
                      <c:pt idx="17779">
                        <c:v>21714</c:v>
                      </c:pt>
                      <c:pt idx="17780">
                        <c:v>21715</c:v>
                      </c:pt>
                      <c:pt idx="17781">
                        <c:v>21716</c:v>
                      </c:pt>
                      <c:pt idx="17782">
                        <c:v>21717</c:v>
                      </c:pt>
                      <c:pt idx="17783">
                        <c:v>21718</c:v>
                      </c:pt>
                      <c:pt idx="17784">
                        <c:v>21720</c:v>
                      </c:pt>
                      <c:pt idx="17785">
                        <c:v>21721</c:v>
                      </c:pt>
                      <c:pt idx="17786">
                        <c:v>21723</c:v>
                      </c:pt>
                      <c:pt idx="17787">
                        <c:v>21724</c:v>
                      </c:pt>
                      <c:pt idx="17788">
                        <c:v>21725</c:v>
                      </c:pt>
                      <c:pt idx="17789">
                        <c:v>21726</c:v>
                      </c:pt>
                      <c:pt idx="17790">
                        <c:v>21727</c:v>
                      </c:pt>
                      <c:pt idx="17791">
                        <c:v>21728</c:v>
                      </c:pt>
                      <c:pt idx="17792">
                        <c:v>21729</c:v>
                      </c:pt>
                      <c:pt idx="17793">
                        <c:v>21730</c:v>
                      </c:pt>
                      <c:pt idx="17794">
                        <c:v>21731</c:v>
                      </c:pt>
                      <c:pt idx="17795">
                        <c:v>21732</c:v>
                      </c:pt>
                      <c:pt idx="17796">
                        <c:v>21733</c:v>
                      </c:pt>
                      <c:pt idx="17797">
                        <c:v>21734</c:v>
                      </c:pt>
                      <c:pt idx="17798">
                        <c:v>21736</c:v>
                      </c:pt>
                      <c:pt idx="17799">
                        <c:v>21737</c:v>
                      </c:pt>
                      <c:pt idx="17800">
                        <c:v>21738</c:v>
                      </c:pt>
                      <c:pt idx="17801">
                        <c:v>21739</c:v>
                      </c:pt>
                      <c:pt idx="17802">
                        <c:v>21740</c:v>
                      </c:pt>
                      <c:pt idx="17803">
                        <c:v>21741</c:v>
                      </c:pt>
                      <c:pt idx="17804">
                        <c:v>21742</c:v>
                      </c:pt>
                      <c:pt idx="17805">
                        <c:v>21743</c:v>
                      </c:pt>
                      <c:pt idx="17806">
                        <c:v>21744</c:v>
                      </c:pt>
                      <c:pt idx="17807">
                        <c:v>21745</c:v>
                      </c:pt>
                      <c:pt idx="17808">
                        <c:v>21746</c:v>
                      </c:pt>
                      <c:pt idx="17809">
                        <c:v>21747</c:v>
                      </c:pt>
                      <c:pt idx="17810">
                        <c:v>21748</c:v>
                      </c:pt>
                      <c:pt idx="17811">
                        <c:v>21749</c:v>
                      </c:pt>
                      <c:pt idx="17812">
                        <c:v>21751</c:v>
                      </c:pt>
                      <c:pt idx="17813">
                        <c:v>21752</c:v>
                      </c:pt>
                      <c:pt idx="17814">
                        <c:v>21753</c:v>
                      </c:pt>
                      <c:pt idx="17815">
                        <c:v>21755</c:v>
                      </c:pt>
                      <c:pt idx="17816">
                        <c:v>21756</c:v>
                      </c:pt>
                      <c:pt idx="17817">
                        <c:v>21757</c:v>
                      </c:pt>
                      <c:pt idx="17818">
                        <c:v>21758</c:v>
                      </c:pt>
                      <c:pt idx="17819">
                        <c:v>21760</c:v>
                      </c:pt>
                      <c:pt idx="17820">
                        <c:v>21761</c:v>
                      </c:pt>
                      <c:pt idx="17821">
                        <c:v>21762</c:v>
                      </c:pt>
                      <c:pt idx="17822">
                        <c:v>21764</c:v>
                      </c:pt>
                      <c:pt idx="17823">
                        <c:v>21765</c:v>
                      </c:pt>
                      <c:pt idx="17824">
                        <c:v>21767</c:v>
                      </c:pt>
                      <c:pt idx="17825">
                        <c:v>21768</c:v>
                      </c:pt>
                      <c:pt idx="17826">
                        <c:v>21769</c:v>
                      </c:pt>
                      <c:pt idx="17827">
                        <c:v>21770</c:v>
                      </c:pt>
                      <c:pt idx="17828">
                        <c:v>21771</c:v>
                      </c:pt>
                      <c:pt idx="17829">
                        <c:v>21772</c:v>
                      </c:pt>
                      <c:pt idx="17830">
                        <c:v>21774</c:v>
                      </c:pt>
                      <c:pt idx="17831">
                        <c:v>21776</c:v>
                      </c:pt>
                      <c:pt idx="17832">
                        <c:v>21777</c:v>
                      </c:pt>
                      <c:pt idx="17833">
                        <c:v>21778</c:v>
                      </c:pt>
                      <c:pt idx="17834">
                        <c:v>21779</c:v>
                      </c:pt>
                      <c:pt idx="17835">
                        <c:v>21781</c:v>
                      </c:pt>
                      <c:pt idx="17836">
                        <c:v>21782</c:v>
                      </c:pt>
                      <c:pt idx="17837">
                        <c:v>21783</c:v>
                      </c:pt>
                      <c:pt idx="17838">
                        <c:v>21784</c:v>
                      </c:pt>
                      <c:pt idx="17839">
                        <c:v>21785</c:v>
                      </c:pt>
                      <c:pt idx="17840">
                        <c:v>21786</c:v>
                      </c:pt>
                      <c:pt idx="17841">
                        <c:v>21787</c:v>
                      </c:pt>
                      <c:pt idx="17842">
                        <c:v>21788</c:v>
                      </c:pt>
                      <c:pt idx="17843">
                        <c:v>21789</c:v>
                      </c:pt>
                      <c:pt idx="17844">
                        <c:v>21790</c:v>
                      </c:pt>
                      <c:pt idx="17845">
                        <c:v>21791</c:v>
                      </c:pt>
                      <c:pt idx="17846">
                        <c:v>21793</c:v>
                      </c:pt>
                      <c:pt idx="17847">
                        <c:v>21794</c:v>
                      </c:pt>
                      <c:pt idx="17848">
                        <c:v>21795</c:v>
                      </c:pt>
                      <c:pt idx="17849">
                        <c:v>21797</c:v>
                      </c:pt>
                      <c:pt idx="17850">
                        <c:v>21798</c:v>
                      </c:pt>
                      <c:pt idx="17851">
                        <c:v>21799</c:v>
                      </c:pt>
                      <c:pt idx="17852">
                        <c:v>21800</c:v>
                      </c:pt>
                      <c:pt idx="17853">
                        <c:v>21801</c:v>
                      </c:pt>
                      <c:pt idx="17854">
                        <c:v>21803</c:v>
                      </c:pt>
                      <c:pt idx="17855">
                        <c:v>21804</c:v>
                      </c:pt>
                      <c:pt idx="17856">
                        <c:v>21806</c:v>
                      </c:pt>
                      <c:pt idx="17857">
                        <c:v>21807</c:v>
                      </c:pt>
                      <c:pt idx="17858">
                        <c:v>21808</c:v>
                      </c:pt>
                      <c:pt idx="17859">
                        <c:v>21810</c:v>
                      </c:pt>
                      <c:pt idx="17860">
                        <c:v>21811</c:v>
                      </c:pt>
                      <c:pt idx="17861">
                        <c:v>21813</c:v>
                      </c:pt>
                      <c:pt idx="17862">
                        <c:v>21815</c:v>
                      </c:pt>
                      <c:pt idx="17863">
                        <c:v>21816</c:v>
                      </c:pt>
                      <c:pt idx="17864">
                        <c:v>21817</c:v>
                      </c:pt>
                      <c:pt idx="17865">
                        <c:v>21818</c:v>
                      </c:pt>
                      <c:pt idx="17866">
                        <c:v>21820</c:v>
                      </c:pt>
                      <c:pt idx="17867">
                        <c:v>21821</c:v>
                      </c:pt>
                      <c:pt idx="17868">
                        <c:v>21822</c:v>
                      </c:pt>
                      <c:pt idx="17869">
                        <c:v>21823</c:v>
                      </c:pt>
                      <c:pt idx="17870">
                        <c:v>21824</c:v>
                      </c:pt>
                      <c:pt idx="17871">
                        <c:v>21825</c:v>
                      </c:pt>
                      <c:pt idx="17872">
                        <c:v>21826</c:v>
                      </c:pt>
                      <c:pt idx="17873">
                        <c:v>21827</c:v>
                      </c:pt>
                      <c:pt idx="17874">
                        <c:v>21828</c:v>
                      </c:pt>
                      <c:pt idx="17875">
                        <c:v>21829</c:v>
                      </c:pt>
                      <c:pt idx="17876">
                        <c:v>21830</c:v>
                      </c:pt>
                      <c:pt idx="17877">
                        <c:v>21834</c:v>
                      </c:pt>
                      <c:pt idx="17878">
                        <c:v>21835</c:v>
                      </c:pt>
                      <c:pt idx="17879">
                        <c:v>21836</c:v>
                      </c:pt>
                      <c:pt idx="17880">
                        <c:v>21838</c:v>
                      </c:pt>
                      <c:pt idx="17881">
                        <c:v>21841</c:v>
                      </c:pt>
                      <c:pt idx="17882">
                        <c:v>21842</c:v>
                      </c:pt>
                      <c:pt idx="17883">
                        <c:v>21844</c:v>
                      </c:pt>
                      <c:pt idx="17884">
                        <c:v>21846</c:v>
                      </c:pt>
                      <c:pt idx="17885">
                        <c:v>21847</c:v>
                      </c:pt>
                      <c:pt idx="17886">
                        <c:v>21848</c:v>
                      </c:pt>
                      <c:pt idx="17887">
                        <c:v>21851</c:v>
                      </c:pt>
                      <c:pt idx="17888">
                        <c:v>21852</c:v>
                      </c:pt>
                      <c:pt idx="17889">
                        <c:v>21853</c:v>
                      </c:pt>
                      <c:pt idx="17890">
                        <c:v>21861</c:v>
                      </c:pt>
                      <c:pt idx="17891">
                        <c:v>21863</c:v>
                      </c:pt>
                      <c:pt idx="17892">
                        <c:v>21865</c:v>
                      </c:pt>
                      <c:pt idx="17893">
                        <c:v>21866</c:v>
                      </c:pt>
                      <c:pt idx="17894">
                        <c:v>21867</c:v>
                      </c:pt>
                      <c:pt idx="17895">
                        <c:v>21869</c:v>
                      </c:pt>
                      <c:pt idx="17896">
                        <c:v>21871</c:v>
                      </c:pt>
                      <c:pt idx="17897">
                        <c:v>21874</c:v>
                      </c:pt>
                      <c:pt idx="17898">
                        <c:v>21875</c:v>
                      </c:pt>
                      <c:pt idx="17899">
                        <c:v>21876</c:v>
                      </c:pt>
                      <c:pt idx="17900">
                        <c:v>21878</c:v>
                      </c:pt>
                      <c:pt idx="17901">
                        <c:v>21881</c:v>
                      </c:pt>
                      <c:pt idx="17902">
                        <c:v>21882</c:v>
                      </c:pt>
                      <c:pt idx="17903">
                        <c:v>21885</c:v>
                      </c:pt>
                      <c:pt idx="17904">
                        <c:v>21886</c:v>
                      </c:pt>
                      <c:pt idx="17905">
                        <c:v>21889</c:v>
                      </c:pt>
                      <c:pt idx="17906">
                        <c:v>21891</c:v>
                      </c:pt>
                      <c:pt idx="17907">
                        <c:v>21894</c:v>
                      </c:pt>
                      <c:pt idx="17908">
                        <c:v>21895</c:v>
                      </c:pt>
                      <c:pt idx="17909">
                        <c:v>21897</c:v>
                      </c:pt>
                      <c:pt idx="17910">
                        <c:v>21898</c:v>
                      </c:pt>
                      <c:pt idx="17911">
                        <c:v>21900</c:v>
                      </c:pt>
                      <c:pt idx="17912">
                        <c:v>21901</c:v>
                      </c:pt>
                      <c:pt idx="17913">
                        <c:v>21902</c:v>
                      </c:pt>
                      <c:pt idx="17914">
                        <c:v>21903</c:v>
                      </c:pt>
                      <c:pt idx="17915">
                        <c:v>21904</c:v>
                      </c:pt>
                      <c:pt idx="17916">
                        <c:v>21905</c:v>
                      </c:pt>
                      <c:pt idx="17917">
                        <c:v>21906</c:v>
                      </c:pt>
                      <c:pt idx="17918">
                        <c:v>21909</c:v>
                      </c:pt>
                      <c:pt idx="17919">
                        <c:v>21911</c:v>
                      </c:pt>
                      <c:pt idx="17920">
                        <c:v>21912</c:v>
                      </c:pt>
                      <c:pt idx="17921">
                        <c:v>21913</c:v>
                      </c:pt>
                      <c:pt idx="17922">
                        <c:v>21915</c:v>
                      </c:pt>
                      <c:pt idx="17923">
                        <c:v>21916</c:v>
                      </c:pt>
                      <c:pt idx="17924">
                        <c:v>21918</c:v>
                      </c:pt>
                      <c:pt idx="17925">
                        <c:v>21919</c:v>
                      </c:pt>
                      <c:pt idx="17926">
                        <c:v>21921</c:v>
                      </c:pt>
                      <c:pt idx="17927">
                        <c:v>21922</c:v>
                      </c:pt>
                      <c:pt idx="17928">
                        <c:v>21923</c:v>
                      </c:pt>
                      <c:pt idx="17929">
                        <c:v>21924</c:v>
                      </c:pt>
                      <c:pt idx="17930">
                        <c:v>21925</c:v>
                      </c:pt>
                      <c:pt idx="17931">
                        <c:v>21927</c:v>
                      </c:pt>
                      <c:pt idx="17932">
                        <c:v>21929</c:v>
                      </c:pt>
                      <c:pt idx="17933">
                        <c:v>21931</c:v>
                      </c:pt>
                      <c:pt idx="17934">
                        <c:v>21932</c:v>
                      </c:pt>
                      <c:pt idx="17935">
                        <c:v>21935</c:v>
                      </c:pt>
                      <c:pt idx="17936">
                        <c:v>21937</c:v>
                      </c:pt>
                      <c:pt idx="17937">
                        <c:v>21939</c:v>
                      </c:pt>
                      <c:pt idx="17938">
                        <c:v>21942</c:v>
                      </c:pt>
                      <c:pt idx="17939">
                        <c:v>21947</c:v>
                      </c:pt>
                      <c:pt idx="17940">
                        <c:v>21948</c:v>
                      </c:pt>
                      <c:pt idx="17941">
                        <c:v>21950</c:v>
                      </c:pt>
                      <c:pt idx="17942">
                        <c:v>21952</c:v>
                      </c:pt>
                      <c:pt idx="17943">
                        <c:v>21956</c:v>
                      </c:pt>
                      <c:pt idx="17944">
                        <c:v>21958</c:v>
                      </c:pt>
                      <c:pt idx="17945">
                        <c:v>21959</c:v>
                      </c:pt>
                      <c:pt idx="17946">
                        <c:v>21960</c:v>
                      </c:pt>
                      <c:pt idx="17947">
                        <c:v>21960</c:v>
                      </c:pt>
                      <c:pt idx="17948">
                        <c:v>21961</c:v>
                      </c:pt>
                      <c:pt idx="17949">
                        <c:v>21961</c:v>
                      </c:pt>
                      <c:pt idx="17950">
                        <c:v>21963</c:v>
                      </c:pt>
                      <c:pt idx="17951">
                        <c:v>21966</c:v>
                      </c:pt>
                      <c:pt idx="17952">
                        <c:v>21970</c:v>
                      </c:pt>
                      <c:pt idx="17953">
                        <c:v>21971</c:v>
                      </c:pt>
                      <c:pt idx="17954">
                        <c:v>21972</c:v>
                      </c:pt>
                      <c:pt idx="17955">
                        <c:v>21974</c:v>
                      </c:pt>
                      <c:pt idx="17956">
                        <c:v>21980</c:v>
                      </c:pt>
                      <c:pt idx="17957">
                        <c:v>21981</c:v>
                      </c:pt>
                      <c:pt idx="17958">
                        <c:v>21982</c:v>
                      </c:pt>
                      <c:pt idx="17959">
                        <c:v>21984</c:v>
                      </c:pt>
                      <c:pt idx="17960">
                        <c:v>21985</c:v>
                      </c:pt>
                      <c:pt idx="17961">
                        <c:v>21986</c:v>
                      </c:pt>
                      <c:pt idx="17962">
                        <c:v>21987</c:v>
                      </c:pt>
                      <c:pt idx="17963">
                        <c:v>21988</c:v>
                      </c:pt>
                      <c:pt idx="17964">
                        <c:v>21989</c:v>
                      </c:pt>
                      <c:pt idx="17965">
                        <c:v>21990</c:v>
                      </c:pt>
                      <c:pt idx="17966">
                        <c:v>21991</c:v>
                      </c:pt>
                      <c:pt idx="17967">
                        <c:v>21992</c:v>
                      </c:pt>
                      <c:pt idx="17968">
                        <c:v>21993</c:v>
                      </c:pt>
                      <c:pt idx="17969">
                        <c:v>21994</c:v>
                      </c:pt>
                      <c:pt idx="17970">
                        <c:v>21996</c:v>
                      </c:pt>
                      <c:pt idx="17971">
                        <c:v>21999</c:v>
                      </c:pt>
                      <c:pt idx="17972">
                        <c:v>22002</c:v>
                      </c:pt>
                      <c:pt idx="17973">
                        <c:v>22005</c:v>
                      </c:pt>
                      <c:pt idx="17974">
                        <c:v>22006</c:v>
                      </c:pt>
                      <c:pt idx="17975">
                        <c:v>22008</c:v>
                      </c:pt>
                      <c:pt idx="17976">
                        <c:v>22010</c:v>
                      </c:pt>
                      <c:pt idx="17977">
                        <c:v>22011</c:v>
                      </c:pt>
                      <c:pt idx="17978">
                        <c:v>22016</c:v>
                      </c:pt>
                      <c:pt idx="17979">
                        <c:v>22017</c:v>
                      </c:pt>
                      <c:pt idx="17980">
                        <c:v>22019</c:v>
                      </c:pt>
                      <c:pt idx="17981">
                        <c:v>22022</c:v>
                      </c:pt>
                      <c:pt idx="17982">
                        <c:v>22025</c:v>
                      </c:pt>
                      <c:pt idx="17983">
                        <c:v>22025</c:v>
                      </c:pt>
                      <c:pt idx="17984">
                        <c:v>22026</c:v>
                      </c:pt>
                      <c:pt idx="17985">
                        <c:v>22026</c:v>
                      </c:pt>
                      <c:pt idx="17986">
                        <c:v>22027</c:v>
                      </c:pt>
                      <c:pt idx="17987">
                        <c:v>22030</c:v>
                      </c:pt>
                      <c:pt idx="17988">
                        <c:v>22031</c:v>
                      </c:pt>
                      <c:pt idx="17989">
                        <c:v>22034</c:v>
                      </c:pt>
                      <c:pt idx="17990">
                        <c:v>22037</c:v>
                      </c:pt>
                      <c:pt idx="17991">
                        <c:v>22040</c:v>
                      </c:pt>
                      <c:pt idx="17992">
                        <c:v>22043</c:v>
                      </c:pt>
                      <c:pt idx="17993">
                        <c:v>22046</c:v>
                      </c:pt>
                      <c:pt idx="17994">
                        <c:v>22050</c:v>
                      </c:pt>
                      <c:pt idx="17995">
                        <c:v>22055</c:v>
                      </c:pt>
                      <c:pt idx="17996">
                        <c:v>22057</c:v>
                      </c:pt>
                      <c:pt idx="17997">
                        <c:v>22058</c:v>
                      </c:pt>
                      <c:pt idx="17998">
                        <c:v>22059</c:v>
                      </c:pt>
                      <c:pt idx="17999">
                        <c:v>22060</c:v>
                      </c:pt>
                      <c:pt idx="18000">
                        <c:v>22062</c:v>
                      </c:pt>
                      <c:pt idx="18001">
                        <c:v>22064</c:v>
                      </c:pt>
                      <c:pt idx="18002">
                        <c:v>22065</c:v>
                      </c:pt>
                      <c:pt idx="18003">
                        <c:v>22068</c:v>
                      </c:pt>
                      <c:pt idx="18004">
                        <c:v>22071</c:v>
                      </c:pt>
                      <c:pt idx="18005">
                        <c:v>22072</c:v>
                      </c:pt>
                      <c:pt idx="18006">
                        <c:v>22073</c:v>
                      </c:pt>
                      <c:pt idx="18007">
                        <c:v>22074</c:v>
                      </c:pt>
                      <c:pt idx="18008">
                        <c:v>22077</c:v>
                      </c:pt>
                      <c:pt idx="18009">
                        <c:v>22079</c:v>
                      </c:pt>
                      <c:pt idx="18010">
                        <c:v>22081</c:v>
                      </c:pt>
                      <c:pt idx="18011">
                        <c:v>22082</c:v>
                      </c:pt>
                      <c:pt idx="18012">
                        <c:v>22083</c:v>
                      </c:pt>
                      <c:pt idx="18013">
                        <c:v>22084</c:v>
                      </c:pt>
                      <c:pt idx="18014">
                        <c:v>22084</c:v>
                      </c:pt>
                      <c:pt idx="18015">
                        <c:v>22085</c:v>
                      </c:pt>
                      <c:pt idx="18016">
                        <c:v>22085</c:v>
                      </c:pt>
                      <c:pt idx="18017">
                        <c:v>22087</c:v>
                      </c:pt>
                      <c:pt idx="18018">
                        <c:v>22089</c:v>
                      </c:pt>
                      <c:pt idx="18019">
                        <c:v>22090</c:v>
                      </c:pt>
                      <c:pt idx="18020">
                        <c:v>22092</c:v>
                      </c:pt>
                      <c:pt idx="18021">
                        <c:v>22094</c:v>
                      </c:pt>
                      <c:pt idx="18022">
                        <c:v>22096</c:v>
                      </c:pt>
                      <c:pt idx="18023">
                        <c:v>22097</c:v>
                      </c:pt>
                      <c:pt idx="18024">
                        <c:v>22099</c:v>
                      </c:pt>
                      <c:pt idx="18025">
                        <c:v>22101</c:v>
                      </c:pt>
                      <c:pt idx="18026">
                        <c:v>22102</c:v>
                      </c:pt>
                      <c:pt idx="18027">
                        <c:v>22103</c:v>
                      </c:pt>
                      <c:pt idx="18028">
                        <c:v>22106</c:v>
                      </c:pt>
                      <c:pt idx="18029">
                        <c:v>22108</c:v>
                      </c:pt>
                      <c:pt idx="18030">
                        <c:v>22110</c:v>
                      </c:pt>
                      <c:pt idx="18031">
                        <c:v>22116</c:v>
                      </c:pt>
                      <c:pt idx="18032">
                        <c:v>22118</c:v>
                      </c:pt>
                      <c:pt idx="18033">
                        <c:v>22122</c:v>
                      </c:pt>
                      <c:pt idx="18034">
                        <c:v>22125</c:v>
                      </c:pt>
                      <c:pt idx="18035">
                        <c:v>22127</c:v>
                      </c:pt>
                      <c:pt idx="18036">
                        <c:v>22128</c:v>
                      </c:pt>
                      <c:pt idx="18037">
                        <c:v>22129</c:v>
                      </c:pt>
                      <c:pt idx="18038">
                        <c:v>22130</c:v>
                      </c:pt>
                      <c:pt idx="18039">
                        <c:v>22138</c:v>
                      </c:pt>
                      <c:pt idx="18040">
                        <c:v>22140</c:v>
                      </c:pt>
                      <c:pt idx="18041">
                        <c:v>22142</c:v>
                      </c:pt>
                      <c:pt idx="18042">
                        <c:v>22143</c:v>
                      </c:pt>
                      <c:pt idx="18043">
                        <c:v>22148</c:v>
                      </c:pt>
                      <c:pt idx="18044">
                        <c:v>22149</c:v>
                      </c:pt>
                      <c:pt idx="18045">
                        <c:v>22150</c:v>
                      </c:pt>
                      <c:pt idx="18046">
                        <c:v>22152</c:v>
                      </c:pt>
                      <c:pt idx="18047">
                        <c:v>22153</c:v>
                      </c:pt>
                      <c:pt idx="18048">
                        <c:v>22156</c:v>
                      </c:pt>
                      <c:pt idx="18049">
                        <c:v>22157</c:v>
                      </c:pt>
                      <c:pt idx="18050">
                        <c:v>22157</c:v>
                      </c:pt>
                      <c:pt idx="18051">
                        <c:v>22158</c:v>
                      </c:pt>
                      <c:pt idx="18052">
                        <c:v>22158</c:v>
                      </c:pt>
                      <c:pt idx="18053">
                        <c:v>22160</c:v>
                      </c:pt>
                      <c:pt idx="18054">
                        <c:v>22162</c:v>
                      </c:pt>
                      <c:pt idx="18055">
                        <c:v>22167</c:v>
                      </c:pt>
                      <c:pt idx="18056">
                        <c:v>22168</c:v>
                      </c:pt>
                      <c:pt idx="18057">
                        <c:v>22172</c:v>
                      </c:pt>
                      <c:pt idx="18058">
                        <c:v>22174</c:v>
                      </c:pt>
                      <c:pt idx="18059">
                        <c:v>22175</c:v>
                      </c:pt>
                      <c:pt idx="18060">
                        <c:v>22176</c:v>
                      </c:pt>
                      <c:pt idx="18061">
                        <c:v>22177</c:v>
                      </c:pt>
                      <c:pt idx="18062">
                        <c:v>22183</c:v>
                      </c:pt>
                      <c:pt idx="18063">
                        <c:v>22185</c:v>
                      </c:pt>
                      <c:pt idx="18064">
                        <c:v>22190</c:v>
                      </c:pt>
                      <c:pt idx="18065">
                        <c:v>22191</c:v>
                      </c:pt>
                      <c:pt idx="18066">
                        <c:v>22192</c:v>
                      </c:pt>
                      <c:pt idx="18067">
                        <c:v>22196</c:v>
                      </c:pt>
                      <c:pt idx="18068">
                        <c:v>22199</c:v>
                      </c:pt>
                      <c:pt idx="18069">
                        <c:v>22200</c:v>
                      </c:pt>
                      <c:pt idx="18070">
                        <c:v>22201</c:v>
                      </c:pt>
                      <c:pt idx="18071">
                        <c:v>22208</c:v>
                      </c:pt>
                      <c:pt idx="18072">
                        <c:v>22209</c:v>
                      </c:pt>
                      <c:pt idx="18073">
                        <c:v>22212</c:v>
                      </c:pt>
                      <c:pt idx="18074">
                        <c:v>22214</c:v>
                      </c:pt>
                      <c:pt idx="18075">
                        <c:v>22215</c:v>
                      </c:pt>
                      <c:pt idx="18076">
                        <c:v>22216</c:v>
                      </c:pt>
                      <c:pt idx="18077">
                        <c:v>22218</c:v>
                      </c:pt>
                      <c:pt idx="18078">
                        <c:v>22222</c:v>
                      </c:pt>
                      <c:pt idx="18079">
                        <c:v>22225</c:v>
                      </c:pt>
                      <c:pt idx="18080">
                        <c:v>22228</c:v>
                      </c:pt>
                      <c:pt idx="18081">
                        <c:v>22233</c:v>
                      </c:pt>
                      <c:pt idx="18082">
                        <c:v>22236</c:v>
                      </c:pt>
                      <c:pt idx="18083">
                        <c:v>22237</c:v>
                      </c:pt>
                      <c:pt idx="18084">
                        <c:v>22241</c:v>
                      </c:pt>
                      <c:pt idx="18085">
                        <c:v>22242</c:v>
                      </c:pt>
                      <c:pt idx="18086">
                        <c:v>22247</c:v>
                      </c:pt>
                      <c:pt idx="18087">
                        <c:v>22252</c:v>
                      </c:pt>
                      <c:pt idx="18088">
                        <c:v>22253</c:v>
                      </c:pt>
                      <c:pt idx="18089">
                        <c:v>22256</c:v>
                      </c:pt>
                      <c:pt idx="18090">
                        <c:v>22262</c:v>
                      </c:pt>
                      <c:pt idx="18091">
                        <c:v>22262</c:v>
                      </c:pt>
                      <c:pt idx="18092">
                        <c:v>22263</c:v>
                      </c:pt>
                      <c:pt idx="18093">
                        <c:v>22263</c:v>
                      </c:pt>
                      <c:pt idx="18094">
                        <c:v>22266</c:v>
                      </c:pt>
                      <c:pt idx="18095">
                        <c:v>22267</c:v>
                      </c:pt>
                      <c:pt idx="18096">
                        <c:v>22268</c:v>
                      </c:pt>
                      <c:pt idx="18097">
                        <c:v>22272</c:v>
                      </c:pt>
                      <c:pt idx="18098">
                        <c:v>22277</c:v>
                      </c:pt>
                      <c:pt idx="18099">
                        <c:v>22282</c:v>
                      </c:pt>
                      <c:pt idx="18100">
                        <c:v>22286</c:v>
                      </c:pt>
                      <c:pt idx="18101">
                        <c:v>22295</c:v>
                      </c:pt>
                      <c:pt idx="18102">
                        <c:v>22297</c:v>
                      </c:pt>
                      <c:pt idx="18103">
                        <c:v>22300</c:v>
                      </c:pt>
                      <c:pt idx="18104">
                        <c:v>22301</c:v>
                      </c:pt>
                      <c:pt idx="18105">
                        <c:v>22302</c:v>
                      </c:pt>
                      <c:pt idx="18106">
                        <c:v>22306</c:v>
                      </c:pt>
                      <c:pt idx="18107">
                        <c:v>22307</c:v>
                      </c:pt>
                      <c:pt idx="18108">
                        <c:v>22308</c:v>
                      </c:pt>
                      <c:pt idx="18109">
                        <c:v>22311</c:v>
                      </c:pt>
                      <c:pt idx="18110">
                        <c:v>22312</c:v>
                      </c:pt>
                      <c:pt idx="18111">
                        <c:v>22313</c:v>
                      </c:pt>
                      <c:pt idx="18112">
                        <c:v>22316</c:v>
                      </c:pt>
                      <c:pt idx="18113">
                        <c:v>22317</c:v>
                      </c:pt>
                      <c:pt idx="18114">
                        <c:v>22319</c:v>
                      </c:pt>
                      <c:pt idx="18115">
                        <c:v>22320</c:v>
                      </c:pt>
                      <c:pt idx="18116">
                        <c:v>22321</c:v>
                      </c:pt>
                      <c:pt idx="18117">
                        <c:v>22322</c:v>
                      </c:pt>
                      <c:pt idx="18118">
                        <c:v>22326</c:v>
                      </c:pt>
                      <c:pt idx="18119">
                        <c:v>22327</c:v>
                      </c:pt>
                      <c:pt idx="18120">
                        <c:v>22329</c:v>
                      </c:pt>
                      <c:pt idx="18121">
                        <c:v>22330</c:v>
                      </c:pt>
                      <c:pt idx="18122">
                        <c:v>22331</c:v>
                      </c:pt>
                      <c:pt idx="18123">
                        <c:v>22333</c:v>
                      </c:pt>
                      <c:pt idx="18124">
                        <c:v>22336</c:v>
                      </c:pt>
                      <c:pt idx="18125">
                        <c:v>22339</c:v>
                      </c:pt>
                      <c:pt idx="18126">
                        <c:v>22340</c:v>
                      </c:pt>
                      <c:pt idx="18127">
                        <c:v>22341</c:v>
                      </c:pt>
                      <c:pt idx="18128">
                        <c:v>22346</c:v>
                      </c:pt>
                      <c:pt idx="18129">
                        <c:v>22347</c:v>
                      </c:pt>
                      <c:pt idx="18130">
                        <c:v>22353</c:v>
                      </c:pt>
                      <c:pt idx="18131">
                        <c:v>22354</c:v>
                      </c:pt>
                      <c:pt idx="18132">
                        <c:v>22355</c:v>
                      </c:pt>
                      <c:pt idx="18133">
                        <c:v>22358</c:v>
                      </c:pt>
                      <c:pt idx="18134">
                        <c:v>22359</c:v>
                      </c:pt>
                      <c:pt idx="18135">
                        <c:v>22360</c:v>
                      </c:pt>
                      <c:pt idx="18136">
                        <c:v>22361</c:v>
                      </c:pt>
                      <c:pt idx="18137">
                        <c:v>22362</c:v>
                      </c:pt>
                      <c:pt idx="18138">
                        <c:v>22363</c:v>
                      </c:pt>
                      <c:pt idx="18139">
                        <c:v>22366</c:v>
                      </c:pt>
                      <c:pt idx="18140">
                        <c:v>22367</c:v>
                      </c:pt>
                      <c:pt idx="18141">
                        <c:v>22369</c:v>
                      </c:pt>
                      <c:pt idx="18142">
                        <c:v>22370</c:v>
                      </c:pt>
                      <c:pt idx="18143">
                        <c:v>22371</c:v>
                      </c:pt>
                      <c:pt idx="18144">
                        <c:v>22372</c:v>
                      </c:pt>
                      <c:pt idx="18145">
                        <c:v>22375</c:v>
                      </c:pt>
                      <c:pt idx="18146">
                        <c:v>22382</c:v>
                      </c:pt>
                      <c:pt idx="18147">
                        <c:v>22384</c:v>
                      </c:pt>
                      <c:pt idx="18148">
                        <c:v>22386</c:v>
                      </c:pt>
                      <c:pt idx="18149">
                        <c:v>22389</c:v>
                      </c:pt>
                      <c:pt idx="18150">
                        <c:v>22392</c:v>
                      </c:pt>
                      <c:pt idx="18151">
                        <c:v>22400</c:v>
                      </c:pt>
                      <c:pt idx="18152">
                        <c:v>22404</c:v>
                      </c:pt>
                      <c:pt idx="18153">
                        <c:v>22407</c:v>
                      </c:pt>
                      <c:pt idx="18154">
                        <c:v>22408</c:v>
                      </c:pt>
                      <c:pt idx="18155">
                        <c:v>22411</c:v>
                      </c:pt>
                      <c:pt idx="18156">
                        <c:v>22412</c:v>
                      </c:pt>
                      <c:pt idx="18157">
                        <c:v>22413</c:v>
                      </c:pt>
                      <c:pt idx="18158">
                        <c:v>22414</c:v>
                      </c:pt>
                      <c:pt idx="18159">
                        <c:v>22415</c:v>
                      </c:pt>
                      <c:pt idx="18160">
                        <c:v>22416</c:v>
                      </c:pt>
                      <c:pt idx="18161">
                        <c:v>22417</c:v>
                      </c:pt>
                      <c:pt idx="18162">
                        <c:v>22418</c:v>
                      </c:pt>
                      <c:pt idx="18163">
                        <c:v>22421</c:v>
                      </c:pt>
                      <c:pt idx="18164">
                        <c:v>22423</c:v>
                      </c:pt>
                      <c:pt idx="18165">
                        <c:v>22431</c:v>
                      </c:pt>
                      <c:pt idx="18166">
                        <c:v>22432</c:v>
                      </c:pt>
                      <c:pt idx="18167">
                        <c:v>22436</c:v>
                      </c:pt>
                      <c:pt idx="18168">
                        <c:v>22440</c:v>
                      </c:pt>
                      <c:pt idx="18169">
                        <c:v>22441</c:v>
                      </c:pt>
                      <c:pt idx="18170">
                        <c:v>22442</c:v>
                      </c:pt>
                      <c:pt idx="18171">
                        <c:v>22452</c:v>
                      </c:pt>
                      <c:pt idx="18172">
                        <c:v>22453</c:v>
                      </c:pt>
                      <c:pt idx="18173">
                        <c:v>22454</c:v>
                      </c:pt>
                      <c:pt idx="18174">
                        <c:v>22457</c:v>
                      </c:pt>
                      <c:pt idx="18175">
                        <c:v>22458</c:v>
                      </c:pt>
                      <c:pt idx="18176">
                        <c:v>22459</c:v>
                      </c:pt>
                      <c:pt idx="18177">
                        <c:v>22460</c:v>
                      </c:pt>
                      <c:pt idx="18178">
                        <c:v>22462</c:v>
                      </c:pt>
                      <c:pt idx="18179">
                        <c:v>22466</c:v>
                      </c:pt>
                      <c:pt idx="18180">
                        <c:v>22467</c:v>
                      </c:pt>
                      <c:pt idx="18181">
                        <c:v>22468</c:v>
                      </c:pt>
                      <c:pt idx="18182">
                        <c:v>22475</c:v>
                      </c:pt>
                      <c:pt idx="18183">
                        <c:v>22476</c:v>
                      </c:pt>
                      <c:pt idx="18184">
                        <c:v>22477</c:v>
                      </c:pt>
                      <c:pt idx="18185">
                        <c:v>22478</c:v>
                      </c:pt>
                      <c:pt idx="18186">
                        <c:v>22479</c:v>
                      </c:pt>
                      <c:pt idx="18187">
                        <c:v>22482</c:v>
                      </c:pt>
                      <c:pt idx="18188">
                        <c:v>22490</c:v>
                      </c:pt>
                      <c:pt idx="18189">
                        <c:v>22493</c:v>
                      </c:pt>
                      <c:pt idx="18190">
                        <c:v>22496</c:v>
                      </c:pt>
                      <c:pt idx="18191">
                        <c:v>22497</c:v>
                      </c:pt>
                      <c:pt idx="18192">
                        <c:v>22502</c:v>
                      </c:pt>
                      <c:pt idx="18193">
                        <c:v>22507</c:v>
                      </c:pt>
                      <c:pt idx="18194">
                        <c:v>22508</c:v>
                      </c:pt>
                      <c:pt idx="18195">
                        <c:v>22510</c:v>
                      </c:pt>
                      <c:pt idx="18196">
                        <c:v>22511</c:v>
                      </c:pt>
                      <c:pt idx="18197">
                        <c:v>22520</c:v>
                      </c:pt>
                      <c:pt idx="18198">
                        <c:v>22528</c:v>
                      </c:pt>
                      <c:pt idx="18199">
                        <c:v>22529</c:v>
                      </c:pt>
                      <c:pt idx="18200">
                        <c:v>22532</c:v>
                      </c:pt>
                      <c:pt idx="18201">
                        <c:v>22533</c:v>
                      </c:pt>
                      <c:pt idx="18202">
                        <c:v>22537</c:v>
                      </c:pt>
                      <c:pt idx="18203">
                        <c:v>22545</c:v>
                      </c:pt>
                      <c:pt idx="18204">
                        <c:v>22558</c:v>
                      </c:pt>
                      <c:pt idx="18205">
                        <c:v>22559</c:v>
                      </c:pt>
                      <c:pt idx="18206">
                        <c:v>22560</c:v>
                      </c:pt>
                      <c:pt idx="18207">
                        <c:v>22563</c:v>
                      </c:pt>
                      <c:pt idx="18208">
                        <c:v>22564</c:v>
                      </c:pt>
                      <c:pt idx="18209">
                        <c:v>22567</c:v>
                      </c:pt>
                      <c:pt idx="18210">
                        <c:v>22568</c:v>
                      </c:pt>
                      <c:pt idx="18211">
                        <c:v>22570</c:v>
                      </c:pt>
                      <c:pt idx="18212">
                        <c:v>22571</c:v>
                      </c:pt>
                      <c:pt idx="18213">
                        <c:v>22573</c:v>
                      </c:pt>
                      <c:pt idx="18214">
                        <c:v>22574</c:v>
                      </c:pt>
                      <c:pt idx="18215">
                        <c:v>22575</c:v>
                      </c:pt>
                      <c:pt idx="18216">
                        <c:v>22576</c:v>
                      </c:pt>
                      <c:pt idx="18217">
                        <c:v>22577</c:v>
                      </c:pt>
                      <c:pt idx="18218">
                        <c:v>22577</c:v>
                      </c:pt>
                      <c:pt idx="18219">
                        <c:v>22578</c:v>
                      </c:pt>
                      <c:pt idx="18220">
                        <c:v>22578</c:v>
                      </c:pt>
                      <c:pt idx="18221">
                        <c:v>22579</c:v>
                      </c:pt>
                      <c:pt idx="18222">
                        <c:v>22581</c:v>
                      </c:pt>
                      <c:pt idx="18223">
                        <c:v>22593</c:v>
                      </c:pt>
                      <c:pt idx="18224">
                        <c:v>22594</c:v>
                      </c:pt>
                      <c:pt idx="18225">
                        <c:v>22596</c:v>
                      </c:pt>
                      <c:pt idx="18226">
                        <c:v>22602</c:v>
                      </c:pt>
                      <c:pt idx="18227">
                        <c:v>22603</c:v>
                      </c:pt>
                      <c:pt idx="18228">
                        <c:v>22604</c:v>
                      </c:pt>
                      <c:pt idx="18229">
                        <c:v>22605</c:v>
                      </c:pt>
                      <c:pt idx="18230">
                        <c:v>22612</c:v>
                      </c:pt>
                      <c:pt idx="18231">
                        <c:v>22615</c:v>
                      </c:pt>
                      <c:pt idx="18232">
                        <c:v>22617</c:v>
                      </c:pt>
                      <c:pt idx="18233">
                        <c:v>22619</c:v>
                      </c:pt>
                      <c:pt idx="18234">
                        <c:v>22620</c:v>
                      </c:pt>
                      <c:pt idx="18235">
                        <c:v>22621</c:v>
                      </c:pt>
                      <c:pt idx="18236">
                        <c:v>22624</c:v>
                      </c:pt>
                      <c:pt idx="18237">
                        <c:v>22629</c:v>
                      </c:pt>
                      <c:pt idx="18238">
                        <c:v>22630</c:v>
                      </c:pt>
                      <c:pt idx="18239">
                        <c:v>22631</c:v>
                      </c:pt>
                      <c:pt idx="18240">
                        <c:v>22632</c:v>
                      </c:pt>
                      <c:pt idx="18241">
                        <c:v>22633</c:v>
                      </c:pt>
                      <c:pt idx="18242">
                        <c:v>22636</c:v>
                      </c:pt>
                      <c:pt idx="18243">
                        <c:v>22639</c:v>
                      </c:pt>
                      <c:pt idx="18244">
                        <c:v>22639</c:v>
                      </c:pt>
                      <c:pt idx="18245">
                        <c:v>22640</c:v>
                      </c:pt>
                      <c:pt idx="18246">
                        <c:v>22640</c:v>
                      </c:pt>
                      <c:pt idx="18247">
                        <c:v>22642</c:v>
                      </c:pt>
                      <c:pt idx="18248">
                        <c:v>22647</c:v>
                      </c:pt>
                      <c:pt idx="18249">
                        <c:v>22648</c:v>
                      </c:pt>
                      <c:pt idx="18250">
                        <c:v>22656</c:v>
                      </c:pt>
                      <c:pt idx="18251">
                        <c:v>22658</c:v>
                      </c:pt>
                      <c:pt idx="18252">
                        <c:v>22660</c:v>
                      </c:pt>
                      <c:pt idx="18253">
                        <c:v>22661</c:v>
                      </c:pt>
                      <c:pt idx="18254">
                        <c:v>22662</c:v>
                      </c:pt>
                      <c:pt idx="18255">
                        <c:v>22663</c:v>
                      </c:pt>
                      <c:pt idx="18256">
                        <c:v>22665</c:v>
                      </c:pt>
                      <c:pt idx="18257">
                        <c:v>22670</c:v>
                      </c:pt>
                      <c:pt idx="18258">
                        <c:v>22672</c:v>
                      </c:pt>
                      <c:pt idx="18259">
                        <c:v>22672</c:v>
                      </c:pt>
                      <c:pt idx="18260">
                        <c:v>22673</c:v>
                      </c:pt>
                      <c:pt idx="18261">
                        <c:v>22673</c:v>
                      </c:pt>
                      <c:pt idx="18262">
                        <c:v>22674</c:v>
                      </c:pt>
                      <c:pt idx="18263">
                        <c:v>22676</c:v>
                      </c:pt>
                      <c:pt idx="18264">
                        <c:v>22681</c:v>
                      </c:pt>
                      <c:pt idx="18265">
                        <c:v>22682</c:v>
                      </c:pt>
                      <c:pt idx="18266">
                        <c:v>22684</c:v>
                      </c:pt>
                      <c:pt idx="18267">
                        <c:v>22685</c:v>
                      </c:pt>
                      <c:pt idx="18268">
                        <c:v>22686</c:v>
                      </c:pt>
                      <c:pt idx="18269">
                        <c:v>22687</c:v>
                      </c:pt>
                      <c:pt idx="18270">
                        <c:v>22688</c:v>
                      </c:pt>
                      <c:pt idx="18271">
                        <c:v>22692</c:v>
                      </c:pt>
                      <c:pt idx="18272">
                        <c:v>22694</c:v>
                      </c:pt>
                      <c:pt idx="18273">
                        <c:v>22695</c:v>
                      </c:pt>
                      <c:pt idx="18274">
                        <c:v>22696</c:v>
                      </c:pt>
                      <c:pt idx="18275">
                        <c:v>22697</c:v>
                      </c:pt>
                      <c:pt idx="18276">
                        <c:v>22699</c:v>
                      </c:pt>
                      <c:pt idx="18277">
                        <c:v>22703</c:v>
                      </c:pt>
                      <c:pt idx="18278">
                        <c:v>22705</c:v>
                      </c:pt>
                      <c:pt idx="18279">
                        <c:v>22708</c:v>
                      </c:pt>
                      <c:pt idx="18280">
                        <c:v>22709</c:v>
                      </c:pt>
                      <c:pt idx="18281">
                        <c:v>22710</c:v>
                      </c:pt>
                      <c:pt idx="18282">
                        <c:v>22714</c:v>
                      </c:pt>
                      <c:pt idx="18283">
                        <c:v>22715</c:v>
                      </c:pt>
                      <c:pt idx="18284">
                        <c:v>22716</c:v>
                      </c:pt>
                      <c:pt idx="18285">
                        <c:v>22724</c:v>
                      </c:pt>
                      <c:pt idx="18286">
                        <c:v>22725</c:v>
                      </c:pt>
                      <c:pt idx="18287">
                        <c:v>22726</c:v>
                      </c:pt>
                      <c:pt idx="18288">
                        <c:v>22727</c:v>
                      </c:pt>
                      <c:pt idx="18289">
                        <c:v>22729</c:v>
                      </c:pt>
                      <c:pt idx="18290">
                        <c:v>22736</c:v>
                      </c:pt>
                      <c:pt idx="18291">
                        <c:v>22737</c:v>
                      </c:pt>
                      <c:pt idx="18292">
                        <c:v>22738</c:v>
                      </c:pt>
                      <c:pt idx="18293">
                        <c:v>22742</c:v>
                      </c:pt>
                      <c:pt idx="18294">
                        <c:v>22743</c:v>
                      </c:pt>
                      <c:pt idx="18295">
                        <c:v>22744</c:v>
                      </c:pt>
                      <c:pt idx="18296">
                        <c:v>22745</c:v>
                      </c:pt>
                      <c:pt idx="18297">
                        <c:v>22746</c:v>
                      </c:pt>
                      <c:pt idx="18298">
                        <c:v>22748</c:v>
                      </c:pt>
                      <c:pt idx="18299">
                        <c:v>22753</c:v>
                      </c:pt>
                      <c:pt idx="18300">
                        <c:v>22754</c:v>
                      </c:pt>
                      <c:pt idx="18301">
                        <c:v>22755</c:v>
                      </c:pt>
                      <c:pt idx="18302">
                        <c:v>22761</c:v>
                      </c:pt>
                      <c:pt idx="18303">
                        <c:v>22762</c:v>
                      </c:pt>
                      <c:pt idx="18304">
                        <c:v>22764</c:v>
                      </c:pt>
                      <c:pt idx="18305">
                        <c:v>22765</c:v>
                      </c:pt>
                      <c:pt idx="18306">
                        <c:v>22767</c:v>
                      </c:pt>
                      <c:pt idx="18307">
                        <c:v>22768</c:v>
                      </c:pt>
                      <c:pt idx="18308">
                        <c:v>22770</c:v>
                      </c:pt>
                      <c:pt idx="18309">
                        <c:v>22772</c:v>
                      </c:pt>
                      <c:pt idx="18310">
                        <c:v>22773</c:v>
                      </c:pt>
                      <c:pt idx="18311">
                        <c:v>22776</c:v>
                      </c:pt>
                      <c:pt idx="18312">
                        <c:v>22777</c:v>
                      </c:pt>
                      <c:pt idx="18313">
                        <c:v>22783</c:v>
                      </c:pt>
                      <c:pt idx="18314">
                        <c:v>22784</c:v>
                      </c:pt>
                      <c:pt idx="18315">
                        <c:v>22785</c:v>
                      </c:pt>
                      <c:pt idx="18316">
                        <c:v>22788</c:v>
                      </c:pt>
                      <c:pt idx="18317">
                        <c:v>22793</c:v>
                      </c:pt>
                      <c:pt idx="18318">
                        <c:v>22796</c:v>
                      </c:pt>
                      <c:pt idx="18319">
                        <c:v>22801</c:v>
                      </c:pt>
                      <c:pt idx="18320">
                        <c:v>22803</c:v>
                      </c:pt>
                      <c:pt idx="18321">
                        <c:v>22805</c:v>
                      </c:pt>
                      <c:pt idx="18322">
                        <c:v>22806</c:v>
                      </c:pt>
                      <c:pt idx="18323">
                        <c:v>22814</c:v>
                      </c:pt>
                      <c:pt idx="18324">
                        <c:v>22815</c:v>
                      </c:pt>
                      <c:pt idx="18325">
                        <c:v>22819</c:v>
                      </c:pt>
                      <c:pt idx="18326">
                        <c:v>22819</c:v>
                      </c:pt>
                      <c:pt idx="18327">
                        <c:v>22820</c:v>
                      </c:pt>
                      <c:pt idx="18328">
                        <c:v>22820</c:v>
                      </c:pt>
                      <c:pt idx="18329">
                        <c:v>22822</c:v>
                      </c:pt>
                      <c:pt idx="18330">
                        <c:v>22824</c:v>
                      </c:pt>
                      <c:pt idx="18331">
                        <c:v>22830</c:v>
                      </c:pt>
                      <c:pt idx="18332">
                        <c:v>22831</c:v>
                      </c:pt>
                      <c:pt idx="18333">
                        <c:v>22833</c:v>
                      </c:pt>
                      <c:pt idx="18334">
                        <c:v>22836</c:v>
                      </c:pt>
                      <c:pt idx="18335">
                        <c:v>22841</c:v>
                      </c:pt>
                      <c:pt idx="18336">
                        <c:v>22843</c:v>
                      </c:pt>
                      <c:pt idx="18337">
                        <c:v>22853</c:v>
                      </c:pt>
                      <c:pt idx="18338">
                        <c:v>22854</c:v>
                      </c:pt>
                      <c:pt idx="18339">
                        <c:v>22856</c:v>
                      </c:pt>
                      <c:pt idx="18340">
                        <c:v>22858</c:v>
                      </c:pt>
                      <c:pt idx="18341">
                        <c:v>22860</c:v>
                      </c:pt>
                      <c:pt idx="18342">
                        <c:v>22861</c:v>
                      </c:pt>
                      <c:pt idx="18343">
                        <c:v>22864</c:v>
                      </c:pt>
                      <c:pt idx="18344">
                        <c:v>22867</c:v>
                      </c:pt>
                      <c:pt idx="18345">
                        <c:v>22868</c:v>
                      </c:pt>
                      <c:pt idx="18346">
                        <c:v>22869</c:v>
                      </c:pt>
                      <c:pt idx="18347">
                        <c:v>22871</c:v>
                      </c:pt>
                      <c:pt idx="18348">
                        <c:v>22874</c:v>
                      </c:pt>
                      <c:pt idx="18349">
                        <c:v>22875</c:v>
                      </c:pt>
                      <c:pt idx="18350">
                        <c:v>22877</c:v>
                      </c:pt>
                      <c:pt idx="18351">
                        <c:v>22878</c:v>
                      </c:pt>
                      <c:pt idx="18352">
                        <c:v>22881</c:v>
                      </c:pt>
                      <c:pt idx="18353">
                        <c:v>22885</c:v>
                      </c:pt>
                      <c:pt idx="18354">
                        <c:v>22886</c:v>
                      </c:pt>
                      <c:pt idx="18355">
                        <c:v>22888</c:v>
                      </c:pt>
                      <c:pt idx="18356">
                        <c:v>22890</c:v>
                      </c:pt>
                      <c:pt idx="18357">
                        <c:v>22901</c:v>
                      </c:pt>
                      <c:pt idx="18358">
                        <c:v>22904</c:v>
                      </c:pt>
                      <c:pt idx="18359">
                        <c:v>22907</c:v>
                      </c:pt>
                      <c:pt idx="18360">
                        <c:v>22908</c:v>
                      </c:pt>
                      <c:pt idx="18361">
                        <c:v>22922</c:v>
                      </c:pt>
                      <c:pt idx="18362">
                        <c:v>22924</c:v>
                      </c:pt>
                      <c:pt idx="18363">
                        <c:v>22925</c:v>
                      </c:pt>
                      <c:pt idx="18364">
                        <c:v>22926</c:v>
                      </c:pt>
                      <c:pt idx="18365">
                        <c:v>22928</c:v>
                      </c:pt>
                      <c:pt idx="18366">
                        <c:v>22939</c:v>
                      </c:pt>
                      <c:pt idx="18367">
                        <c:v>22940</c:v>
                      </c:pt>
                      <c:pt idx="18368">
                        <c:v>22943</c:v>
                      </c:pt>
                      <c:pt idx="18369">
                        <c:v>22959</c:v>
                      </c:pt>
                      <c:pt idx="18370">
                        <c:v>22960</c:v>
                      </c:pt>
                      <c:pt idx="18371">
                        <c:v>22964</c:v>
                      </c:pt>
                      <c:pt idx="18372">
                        <c:v>22965</c:v>
                      </c:pt>
                      <c:pt idx="18373">
                        <c:v>22970</c:v>
                      </c:pt>
                      <c:pt idx="18374">
                        <c:v>22975</c:v>
                      </c:pt>
                      <c:pt idx="18375">
                        <c:v>22977</c:v>
                      </c:pt>
                      <c:pt idx="18376">
                        <c:v>22979</c:v>
                      </c:pt>
                      <c:pt idx="18377">
                        <c:v>22980</c:v>
                      </c:pt>
                      <c:pt idx="18378">
                        <c:v>22981</c:v>
                      </c:pt>
                      <c:pt idx="18379">
                        <c:v>22982</c:v>
                      </c:pt>
                      <c:pt idx="18380">
                        <c:v>22983</c:v>
                      </c:pt>
                      <c:pt idx="18381">
                        <c:v>22988</c:v>
                      </c:pt>
                      <c:pt idx="18382">
                        <c:v>22989</c:v>
                      </c:pt>
                      <c:pt idx="18383">
                        <c:v>22990</c:v>
                      </c:pt>
                      <c:pt idx="18384">
                        <c:v>22991</c:v>
                      </c:pt>
                      <c:pt idx="18385">
                        <c:v>22993</c:v>
                      </c:pt>
                      <c:pt idx="18386">
                        <c:v>22995</c:v>
                      </c:pt>
                      <c:pt idx="18387">
                        <c:v>22997</c:v>
                      </c:pt>
                      <c:pt idx="18388">
                        <c:v>22998</c:v>
                      </c:pt>
                      <c:pt idx="18389">
                        <c:v>22999</c:v>
                      </c:pt>
                      <c:pt idx="18390">
                        <c:v>23000</c:v>
                      </c:pt>
                      <c:pt idx="18391">
                        <c:v>23002</c:v>
                      </c:pt>
                      <c:pt idx="18392">
                        <c:v>23004</c:v>
                      </c:pt>
                      <c:pt idx="18393">
                        <c:v>23005</c:v>
                      </c:pt>
                      <c:pt idx="18394">
                        <c:v>23006</c:v>
                      </c:pt>
                      <c:pt idx="18395">
                        <c:v>23010</c:v>
                      </c:pt>
                      <c:pt idx="18396">
                        <c:v>23017</c:v>
                      </c:pt>
                      <c:pt idx="18397">
                        <c:v>23018</c:v>
                      </c:pt>
                      <c:pt idx="18398">
                        <c:v>23022</c:v>
                      </c:pt>
                      <c:pt idx="18399">
                        <c:v>23025</c:v>
                      </c:pt>
                      <c:pt idx="18400">
                        <c:v>23028</c:v>
                      </c:pt>
                      <c:pt idx="18401">
                        <c:v>23031</c:v>
                      </c:pt>
                      <c:pt idx="18402">
                        <c:v>23032</c:v>
                      </c:pt>
                      <c:pt idx="18403">
                        <c:v>23037</c:v>
                      </c:pt>
                      <c:pt idx="18404">
                        <c:v>23038</c:v>
                      </c:pt>
                      <c:pt idx="18405">
                        <c:v>23045</c:v>
                      </c:pt>
                      <c:pt idx="18406">
                        <c:v>23046</c:v>
                      </c:pt>
                      <c:pt idx="18407">
                        <c:v>23048</c:v>
                      </c:pt>
                      <c:pt idx="18408">
                        <c:v>23049</c:v>
                      </c:pt>
                      <c:pt idx="18409">
                        <c:v>23051</c:v>
                      </c:pt>
                      <c:pt idx="18410">
                        <c:v>23052</c:v>
                      </c:pt>
                      <c:pt idx="18411">
                        <c:v>23053</c:v>
                      </c:pt>
                      <c:pt idx="18412">
                        <c:v>23054</c:v>
                      </c:pt>
                      <c:pt idx="18413">
                        <c:v>23055</c:v>
                      </c:pt>
                      <c:pt idx="18414">
                        <c:v>23058</c:v>
                      </c:pt>
                      <c:pt idx="18415">
                        <c:v>23059</c:v>
                      </c:pt>
                      <c:pt idx="18416">
                        <c:v>23064</c:v>
                      </c:pt>
                      <c:pt idx="18417">
                        <c:v>23065</c:v>
                      </c:pt>
                      <c:pt idx="18418">
                        <c:v>23066</c:v>
                      </c:pt>
                      <c:pt idx="18419">
                        <c:v>23067</c:v>
                      </c:pt>
                      <c:pt idx="18420">
                        <c:v>23068</c:v>
                      </c:pt>
                      <c:pt idx="18421">
                        <c:v>23069</c:v>
                      </c:pt>
                      <c:pt idx="18422">
                        <c:v>23071</c:v>
                      </c:pt>
                      <c:pt idx="18423">
                        <c:v>23073</c:v>
                      </c:pt>
                      <c:pt idx="18424">
                        <c:v>23075</c:v>
                      </c:pt>
                      <c:pt idx="18425">
                        <c:v>23076</c:v>
                      </c:pt>
                      <c:pt idx="18426">
                        <c:v>23079</c:v>
                      </c:pt>
                      <c:pt idx="18427">
                        <c:v>23082</c:v>
                      </c:pt>
                      <c:pt idx="18428">
                        <c:v>23085</c:v>
                      </c:pt>
                      <c:pt idx="18429">
                        <c:v>23094</c:v>
                      </c:pt>
                      <c:pt idx="18430">
                        <c:v>23099</c:v>
                      </c:pt>
                      <c:pt idx="18431">
                        <c:v>23101</c:v>
                      </c:pt>
                      <c:pt idx="18432">
                        <c:v>23102</c:v>
                      </c:pt>
                      <c:pt idx="18433">
                        <c:v>23103</c:v>
                      </c:pt>
                      <c:pt idx="18434">
                        <c:v>23104</c:v>
                      </c:pt>
                      <c:pt idx="18435">
                        <c:v>23107</c:v>
                      </c:pt>
                      <c:pt idx="18436">
                        <c:v>23108</c:v>
                      </c:pt>
                      <c:pt idx="18437">
                        <c:v>23111</c:v>
                      </c:pt>
                      <c:pt idx="18438">
                        <c:v>23112</c:v>
                      </c:pt>
                      <c:pt idx="18439">
                        <c:v>23114</c:v>
                      </c:pt>
                      <c:pt idx="18440">
                        <c:v>23115</c:v>
                      </c:pt>
                      <c:pt idx="18441">
                        <c:v>23116</c:v>
                      </c:pt>
                      <c:pt idx="18442">
                        <c:v>23118</c:v>
                      </c:pt>
                      <c:pt idx="18443">
                        <c:v>23119</c:v>
                      </c:pt>
                      <c:pt idx="18444">
                        <c:v>23125</c:v>
                      </c:pt>
                      <c:pt idx="18445">
                        <c:v>23128</c:v>
                      </c:pt>
                      <c:pt idx="18446">
                        <c:v>23131</c:v>
                      </c:pt>
                      <c:pt idx="18447">
                        <c:v>23132</c:v>
                      </c:pt>
                      <c:pt idx="18448">
                        <c:v>23133</c:v>
                      </c:pt>
                      <c:pt idx="18449">
                        <c:v>23138</c:v>
                      </c:pt>
                      <c:pt idx="18450">
                        <c:v>23141</c:v>
                      </c:pt>
                      <c:pt idx="18451">
                        <c:v>23142</c:v>
                      </c:pt>
                      <c:pt idx="18452">
                        <c:v>23144</c:v>
                      </c:pt>
                      <c:pt idx="18453">
                        <c:v>23145</c:v>
                      </c:pt>
                      <c:pt idx="18454">
                        <c:v>23148</c:v>
                      </c:pt>
                      <c:pt idx="18455">
                        <c:v>23154</c:v>
                      </c:pt>
                      <c:pt idx="18456">
                        <c:v>23158</c:v>
                      </c:pt>
                      <c:pt idx="18457">
                        <c:v>23165</c:v>
                      </c:pt>
                      <c:pt idx="18458">
                        <c:v>23172</c:v>
                      </c:pt>
                      <c:pt idx="18459">
                        <c:v>23174</c:v>
                      </c:pt>
                      <c:pt idx="18460">
                        <c:v>23183</c:v>
                      </c:pt>
                      <c:pt idx="18461">
                        <c:v>23184</c:v>
                      </c:pt>
                      <c:pt idx="18462">
                        <c:v>23204</c:v>
                      </c:pt>
                      <c:pt idx="18463">
                        <c:v>23212</c:v>
                      </c:pt>
                      <c:pt idx="18464">
                        <c:v>23213</c:v>
                      </c:pt>
                      <c:pt idx="18465">
                        <c:v>23213</c:v>
                      </c:pt>
                      <c:pt idx="18466">
                        <c:v>23214</c:v>
                      </c:pt>
                      <c:pt idx="18467">
                        <c:v>23214</c:v>
                      </c:pt>
                      <c:pt idx="18468">
                        <c:v>23217</c:v>
                      </c:pt>
                      <c:pt idx="18469">
                        <c:v>23223</c:v>
                      </c:pt>
                      <c:pt idx="18470">
                        <c:v>23225</c:v>
                      </c:pt>
                      <c:pt idx="18471">
                        <c:v>23225</c:v>
                      </c:pt>
                      <c:pt idx="18472">
                        <c:v>23226</c:v>
                      </c:pt>
                      <c:pt idx="18473">
                        <c:v>23226</c:v>
                      </c:pt>
                      <c:pt idx="18474">
                        <c:v>23235</c:v>
                      </c:pt>
                      <c:pt idx="18475">
                        <c:v>23236</c:v>
                      </c:pt>
                      <c:pt idx="18476">
                        <c:v>23241</c:v>
                      </c:pt>
                      <c:pt idx="18477">
                        <c:v>23244</c:v>
                      </c:pt>
                      <c:pt idx="18478">
                        <c:v>23245</c:v>
                      </c:pt>
                      <c:pt idx="18479">
                        <c:v>23253</c:v>
                      </c:pt>
                      <c:pt idx="18480">
                        <c:v>23254</c:v>
                      </c:pt>
                      <c:pt idx="18481">
                        <c:v>23261</c:v>
                      </c:pt>
                      <c:pt idx="18482">
                        <c:v>23262</c:v>
                      </c:pt>
                      <c:pt idx="18483">
                        <c:v>23263</c:v>
                      </c:pt>
                      <c:pt idx="18484">
                        <c:v>23264</c:v>
                      </c:pt>
                      <c:pt idx="18485">
                        <c:v>23266</c:v>
                      </c:pt>
                      <c:pt idx="18486">
                        <c:v>23267</c:v>
                      </c:pt>
                      <c:pt idx="18487">
                        <c:v>23268</c:v>
                      </c:pt>
                      <c:pt idx="18488">
                        <c:v>23270</c:v>
                      </c:pt>
                      <c:pt idx="18489">
                        <c:v>23271</c:v>
                      </c:pt>
                      <c:pt idx="18490">
                        <c:v>23274</c:v>
                      </c:pt>
                      <c:pt idx="18491">
                        <c:v>23275</c:v>
                      </c:pt>
                      <c:pt idx="18492">
                        <c:v>23278</c:v>
                      </c:pt>
                      <c:pt idx="18493">
                        <c:v>23279</c:v>
                      </c:pt>
                      <c:pt idx="18494">
                        <c:v>23280</c:v>
                      </c:pt>
                      <c:pt idx="18495">
                        <c:v>23283</c:v>
                      </c:pt>
                      <c:pt idx="18496">
                        <c:v>23286</c:v>
                      </c:pt>
                      <c:pt idx="18497">
                        <c:v>23288</c:v>
                      </c:pt>
                      <c:pt idx="18498">
                        <c:v>23289</c:v>
                      </c:pt>
                      <c:pt idx="18499">
                        <c:v>23290</c:v>
                      </c:pt>
                      <c:pt idx="18500">
                        <c:v>23303</c:v>
                      </c:pt>
                      <c:pt idx="18501">
                        <c:v>23304</c:v>
                      </c:pt>
                      <c:pt idx="18502">
                        <c:v>23306</c:v>
                      </c:pt>
                      <c:pt idx="18503">
                        <c:v>23309</c:v>
                      </c:pt>
                      <c:pt idx="18504">
                        <c:v>23309</c:v>
                      </c:pt>
                      <c:pt idx="18505">
                        <c:v>23311</c:v>
                      </c:pt>
                      <c:pt idx="18506">
                        <c:v>23311</c:v>
                      </c:pt>
                      <c:pt idx="18507">
                        <c:v>23312</c:v>
                      </c:pt>
                      <c:pt idx="18508">
                        <c:v>23312</c:v>
                      </c:pt>
                      <c:pt idx="18509">
                        <c:v>23313</c:v>
                      </c:pt>
                      <c:pt idx="18510">
                        <c:v>23314</c:v>
                      </c:pt>
                      <c:pt idx="18511">
                        <c:v>23315</c:v>
                      </c:pt>
                      <c:pt idx="18512">
                        <c:v>23316</c:v>
                      </c:pt>
                      <c:pt idx="18513">
                        <c:v>23317</c:v>
                      </c:pt>
                      <c:pt idx="18514">
                        <c:v>23318</c:v>
                      </c:pt>
                      <c:pt idx="18515">
                        <c:v>23319</c:v>
                      </c:pt>
                      <c:pt idx="18516">
                        <c:v>23320</c:v>
                      </c:pt>
                      <c:pt idx="18517">
                        <c:v>23321</c:v>
                      </c:pt>
                      <c:pt idx="18518">
                        <c:v>23322</c:v>
                      </c:pt>
                      <c:pt idx="18519">
                        <c:v>23323</c:v>
                      </c:pt>
                      <c:pt idx="18520">
                        <c:v>23324</c:v>
                      </c:pt>
                      <c:pt idx="18521">
                        <c:v>23325</c:v>
                      </c:pt>
                      <c:pt idx="18522">
                        <c:v>23326</c:v>
                      </c:pt>
                      <c:pt idx="18523">
                        <c:v>23327</c:v>
                      </c:pt>
                      <c:pt idx="18524">
                        <c:v>23328</c:v>
                      </c:pt>
                      <c:pt idx="18525">
                        <c:v>23328</c:v>
                      </c:pt>
                      <c:pt idx="18526">
                        <c:v>23329</c:v>
                      </c:pt>
                      <c:pt idx="18527">
                        <c:v>23329</c:v>
                      </c:pt>
                      <c:pt idx="18528">
                        <c:v>23330</c:v>
                      </c:pt>
                      <c:pt idx="18529">
                        <c:v>23331</c:v>
                      </c:pt>
                      <c:pt idx="18530">
                        <c:v>23332</c:v>
                      </c:pt>
                      <c:pt idx="18531">
                        <c:v>23332</c:v>
                      </c:pt>
                      <c:pt idx="18532">
                        <c:v>23333</c:v>
                      </c:pt>
                      <c:pt idx="18533">
                        <c:v>23333</c:v>
                      </c:pt>
                      <c:pt idx="18534">
                        <c:v>23334</c:v>
                      </c:pt>
                      <c:pt idx="18535">
                        <c:v>23335</c:v>
                      </c:pt>
                      <c:pt idx="18536">
                        <c:v>23336</c:v>
                      </c:pt>
                      <c:pt idx="18537">
                        <c:v>23336</c:v>
                      </c:pt>
                      <c:pt idx="18538">
                        <c:v>23337</c:v>
                      </c:pt>
                      <c:pt idx="18539">
                        <c:v>23338</c:v>
                      </c:pt>
                      <c:pt idx="18540">
                        <c:v>23338</c:v>
                      </c:pt>
                      <c:pt idx="18541">
                        <c:v>23339</c:v>
                      </c:pt>
                      <c:pt idx="18542">
                        <c:v>23340</c:v>
                      </c:pt>
                      <c:pt idx="18543">
                        <c:v>23341</c:v>
                      </c:pt>
                      <c:pt idx="18544">
                        <c:v>23342</c:v>
                      </c:pt>
                      <c:pt idx="18545">
                        <c:v>23343</c:v>
                      </c:pt>
                      <c:pt idx="18546">
                        <c:v>23344</c:v>
                      </c:pt>
                      <c:pt idx="18547">
                        <c:v>23345</c:v>
                      </c:pt>
                      <c:pt idx="18548">
                        <c:v>23346</c:v>
                      </c:pt>
                      <c:pt idx="18549">
                        <c:v>23347</c:v>
                      </c:pt>
                      <c:pt idx="18550">
                        <c:v>23348</c:v>
                      </c:pt>
                      <c:pt idx="18551">
                        <c:v>23349</c:v>
                      </c:pt>
                      <c:pt idx="18552">
                        <c:v>23350</c:v>
                      </c:pt>
                      <c:pt idx="18553">
                        <c:v>23351</c:v>
                      </c:pt>
                      <c:pt idx="18554">
                        <c:v>23352</c:v>
                      </c:pt>
                      <c:pt idx="18555">
                        <c:v>23353</c:v>
                      </c:pt>
                      <c:pt idx="18556">
                        <c:v>23354</c:v>
                      </c:pt>
                      <c:pt idx="18557">
                        <c:v>23355</c:v>
                      </c:pt>
                      <c:pt idx="18558">
                        <c:v>23356</c:v>
                      </c:pt>
                      <c:pt idx="18559">
                        <c:v>23357</c:v>
                      </c:pt>
                      <c:pt idx="18560">
                        <c:v>23358</c:v>
                      </c:pt>
                      <c:pt idx="18561">
                        <c:v>23359</c:v>
                      </c:pt>
                      <c:pt idx="18562">
                        <c:v>23360</c:v>
                      </c:pt>
                      <c:pt idx="18563">
                        <c:v>23361</c:v>
                      </c:pt>
                      <c:pt idx="18564">
                        <c:v>23362</c:v>
                      </c:pt>
                      <c:pt idx="18565">
                        <c:v>23363</c:v>
                      </c:pt>
                      <c:pt idx="18566">
                        <c:v>23364</c:v>
                      </c:pt>
                      <c:pt idx="18567">
                        <c:v>23365</c:v>
                      </c:pt>
                      <c:pt idx="18568">
                        <c:v>23366</c:v>
                      </c:pt>
                      <c:pt idx="18569">
                        <c:v>23367</c:v>
                      </c:pt>
                      <c:pt idx="18570">
                        <c:v>23368</c:v>
                      </c:pt>
                      <c:pt idx="18571">
                        <c:v>23369</c:v>
                      </c:pt>
                      <c:pt idx="18572">
                        <c:v>23370</c:v>
                      </c:pt>
                      <c:pt idx="18573">
                        <c:v>23371</c:v>
                      </c:pt>
                      <c:pt idx="18574">
                        <c:v>23372</c:v>
                      </c:pt>
                      <c:pt idx="18575">
                        <c:v>23373</c:v>
                      </c:pt>
                      <c:pt idx="18576">
                        <c:v>23373</c:v>
                      </c:pt>
                      <c:pt idx="18577">
                        <c:v>23374</c:v>
                      </c:pt>
                      <c:pt idx="18578">
                        <c:v>23374</c:v>
                      </c:pt>
                      <c:pt idx="18579">
                        <c:v>23375</c:v>
                      </c:pt>
                      <c:pt idx="18580">
                        <c:v>23376</c:v>
                      </c:pt>
                      <c:pt idx="18581">
                        <c:v>23377</c:v>
                      </c:pt>
                      <c:pt idx="18582">
                        <c:v>23378</c:v>
                      </c:pt>
                      <c:pt idx="18583">
                        <c:v>23379</c:v>
                      </c:pt>
                      <c:pt idx="18584">
                        <c:v>23380</c:v>
                      </c:pt>
                      <c:pt idx="18585">
                        <c:v>23381</c:v>
                      </c:pt>
                      <c:pt idx="18586">
                        <c:v>23382</c:v>
                      </c:pt>
                      <c:pt idx="18587">
                        <c:v>23383</c:v>
                      </c:pt>
                      <c:pt idx="18588">
                        <c:v>23384</c:v>
                      </c:pt>
                      <c:pt idx="18589">
                        <c:v>23384</c:v>
                      </c:pt>
                      <c:pt idx="18590">
                        <c:v>23385</c:v>
                      </c:pt>
                      <c:pt idx="18591">
                        <c:v>23385</c:v>
                      </c:pt>
                      <c:pt idx="18592">
                        <c:v>23386</c:v>
                      </c:pt>
                      <c:pt idx="18593">
                        <c:v>23387</c:v>
                      </c:pt>
                      <c:pt idx="18594">
                        <c:v>23388</c:v>
                      </c:pt>
                      <c:pt idx="18595">
                        <c:v>23389</c:v>
                      </c:pt>
                      <c:pt idx="18596">
                        <c:v>23390</c:v>
                      </c:pt>
                      <c:pt idx="18597">
                        <c:v>23391</c:v>
                      </c:pt>
                      <c:pt idx="18598">
                        <c:v>23392</c:v>
                      </c:pt>
                      <c:pt idx="18599">
                        <c:v>23393</c:v>
                      </c:pt>
                      <c:pt idx="18600">
                        <c:v>23393</c:v>
                      </c:pt>
                      <c:pt idx="18601">
                        <c:v>23394</c:v>
                      </c:pt>
                      <c:pt idx="18602">
                        <c:v>23394</c:v>
                      </c:pt>
                      <c:pt idx="18603">
                        <c:v>23395</c:v>
                      </c:pt>
                      <c:pt idx="18604">
                        <c:v>23396</c:v>
                      </c:pt>
                      <c:pt idx="18605">
                        <c:v>23397</c:v>
                      </c:pt>
                      <c:pt idx="18606">
                        <c:v>23398</c:v>
                      </c:pt>
                      <c:pt idx="18607">
                        <c:v>23398</c:v>
                      </c:pt>
                      <c:pt idx="18608">
                        <c:v>23399</c:v>
                      </c:pt>
                      <c:pt idx="18609">
                        <c:v>23399</c:v>
                      </c:pt>
                      <c:pt idx="18610">
                        <c:v>23401</c:v>
                      </c:pt>
                      <c:pt idx="18611">
                        <c:v>23402</c:v>
                      </c:pt>
                      <c:pt idx="18612">
                        <c:v>23403</c:v>
                      </c:pt>
                      <c:pt idx="18613">
                        <c:v>23405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'11.06.25 endurance'!$AB$5:$AB$21286</c15:sqref>
                        </c15:formulaRef>
                      </c:ext>
                    </c:extLst>
                    <c:numCache>
                      <c:formatCode>0.000</c:formatCode>
                      <c:ptCount val="21282"/>
                      <c:pt idx="0">
                        <c:v>5.5889999999999995</c:v>
                      </c:pt>
                      <c:pt idx="1">
                        <c:v>5.589999999999999</c:v>
                      </c:pt>
                      <c:pt idx="2">
                        <c:v>5.5889999999999995</c:v>
                      </c:pt>
                      <c:pt idx="3">
                        <c:v>5.5880000000000001</c:v>
                      </c:pt>
                      <c:pt idx="4">
                        <c:v>5.5889999999999995</c:v>
                      </c:pt>
                      <c:pt idx="5">
                        <c:v>5.5880000000000001</c:v>
                      </c:pt>
                      <c:pt idx="6">
                        <c:v>5.5889999999999995</c:v>
                      </c:pt>
                      <c:pt idx="7">
                        <c:v>5.5960037593984957</c:v>
                      </c:pt>
                      <c:pt idx="8">
                        <c:v>5.5890000000000004</c:v>
                      </c:pt>
                      <c:pt idx="9">
                        <c:v>5.5820050062578224</c:v>
                      </c:pt>
                      <c:pt idx="10">
                        <c:v>5.589999999999999</c:v>
                      </c:pt>
                      <c:pt idx="11">
                        <c:v>5.5910000000000002</c:v>
                      </c:pt>
                      <c:pt idx="12">
                        <c:v>5.5919999999999996</c:v>
                      </c:pt>
                      <c:pt idx="13">
                        <c:v>5.593</c:v>
                      </c:pt>
                      <c:pt idx="14">
                        <c:v>5.5939999999999994</c:v>
                      </c:pt>
                      <c:pt idx="15">
                        <c:v>5.5950000000000006</c:v>
                      </c:pt>
                      <c:pt idx="16">
                        <c:v>5.5960000000000001</c:v>
                      </c:pt>
                      <c:pt idx="17">
                        <c:v>5.5969999999999995</c:v>
                      </c:pt>
                      <c:pt idx="18">
                        <c:v>5.5990000000000002</c:v>
                      </c:pt>
                      <c:pt idx="19">
                        <c:v>5.6</c:v>
                      </c:pt>
                      <c:pt idx="20">
                        <c:v>5.601</c:v>
                      </c:pt>
                      <c:pt idx="21">
                        <c:v>5.6019999999999994</c:v>
                      </c:pt>
                      <c:pt idx="22">
                        <c:v>5.6040000000000001</c:v>
                      </c:pt>
                      <c:pt idx="23">
                        <c:v>5.605999999999999</c:v>
                      </c:pt>
                      <c:pt idx="24">
                        <c:v>5.6070000000000002</c:v>
                      </c:pt>
                      <c:pt idx="25">
                        <c:v>5.6079999999999997</c:v>
                      </c:pt>
                      <c:pt idx="26">
                        <c:v>5.6150275689223053</c:v>
                      </c:pt>
                      <c:pt idx="27">
                        <c:v>5.6079999999999988</c:v>
                      </c:pt>
                      <c:pt idx="28">
                        <c:v>5.6009812265331655</c:v>
                      </c:pt>
                      <c:pt idx="29">
                        <c:v>5.609</c:v>
                      </c:pt>
                      <c:pt idx="30">
                        <c:v>5.6099999999999994</c:v>
                      </c:pt>
                      <c:pt idx="31">
                        <c:v>5.6120000000000001</c:v>
                      </c:pt>
                      <c:pt idx="32">
                        <c:v>5.6129999999999995</c:v>
                      </c:pt>
                      <c:pt idx="33">
                        <c:v>5.613999999999999</c:v>
                      </c:pt>
                      <c:pt idx="34">
                        <c:v>5.6150000000000002</c:v>
                      </c:pt>
                      <c:pt idx="35">
                        <c:v>5.6159999999999997</c:v>
                      </c:pt>
                      <c:pt idx="36">
                        <c:v>5.6169999999999991</c:v>
                      </c:pt>
                      <c:pt idx="37">
                        <c:v>5.6179999999999994</c:v>
                      </c:pt>
                      <c:pt idx="38">
                        <c:v>5.6189999999999998</c:v>
                      </c:pt>
                      <c:pt idx="39">
                        <c:v>5.62</c:v>
                      </c:pt>
                      <c:pt idx="40">
                        <c:v>5.6209999999999996</c:v>
                      </c:pt>
                      <c:pt idx="41">
                        <c:v>5.6280438596491225</c:v>
                      </c:pt>
                      <c:pt idx="42">
                        <c:v>5.621999999999999</c:v>
                      </c:pt>
                      <c:pt idx="43">
                        <c:v>5.6149637046307879</c:v>
                      </c:pt>
                      <c:pt idx="44">
                        <c:v>5.6230000000000002</c:v>
                      </c:pt>
                      <c:pt idx="45">
                        <c:v>5.6239999999999997</c:v>
                      </c:pt>
                      <c:pt idx="46">
                        <c:v>5.6259999999999994</c:v>
                      </c:pt>
                      <c:pt idx="47">
                        <c:v>5.6269999999999998</c:v>
                      </c:pt>
                      <c:pt idx="48">
                        <c:v>5.6289999999999996</c:v>
                      </c:pt>
                      <c:pt idx="49">
                        <c:v>5.63</c:v>
                      </c:pt>
                      <c:pt idx="50">
                        <c:v>5.6310000000000002</c:v>
                      </c:pt>
                      <c:pt idx="51">
                        <c:v>5.6319999999999997</c:v>
                      </c:pt>
                      <c:pt idx="52">
                        <c:v>5.6340000000000003</c:v>
                      </c:pt>
                      <c:pt idx="53">
                        <c:v>5.6329999999999991</c:v>
                      </c:pt>
                      <c:pt idx="54">
                        <c:v>5.6359999999999992</c:v>
                      </c:pt>
                      <c:pt idx="55">
                        <c:v>5.6369999999999996</c:v>
                      </c:pt>
                      <c:pt idx="56">
                        <c:v>5.6390000000000002</c:v>
                      </c:pt>
                      <c:pt idx="57">
                        <c:v>5.6460664160401004</c:v>
                      </c:pt>
                      <c:pt idx="58">
                        <c:v>5.6389999999999993</c:v>
                      </c:pt>
                      <c:pt idx="59">
                        <c:v>5.6319424280350434</c:v>
                      </c:pt>
                      <c:pt idx="60">
                        <c:v>5.6390000000000002</c:v>
                      </c:pt>
                      <c:pt idx="61">
                        <c:v>5.6379999999999999</c:v>
                      </c:pt>
                      <c:pt idx="62">
                        <c:v>5.6349999999999998</c:v>
                      </c:pt>
                      <c:pt idx="63">
                        <c:v>5.6340000000000003</c:v>
                      </c:pt>
                      <c:pt idx="64">
                        <c:v>5.6329999999999991</c:v>
                      </c:pt>
                      <c:pt idx="65">
                        <c:v>5.6340000000000003</c:v>
                      </c:pt>
                      <c:pt idx="66">
                        <c:v>5.6329999999999991</c:v>
                      </c:pt>
                      <c:pt idx="67">
                        <c:v>5.6319999999999997</c:v>
                      </c:pt>
                      <c:pt idx="68">
                        <c:v>5.6329999999999991</c:v>
                      </c:pt>
                      <c:pt idx="69">
                        <c:v>5.6319999999999997</c:v>
                      </c:pt>
                      <c:pt idx="70">
                        <c:v>5.6329999999999991</c:v>
                      </c:pt>
                      <c:pt idx="71">
                        <c:v>5.6340000000000003</c:v>
                      </c:pt>
                      <c:pt idx="72">
                        <c:v>5.6329999999999991</c:v>
                      </c:pt>
                      <c:pt idx="73">
                        <c:v>5.6340000000000003</c:v>
                      </c:pt>
                      <c:pt idx="74">
                        <c:v>5.6349999999999998</c:v>
                      </c:pt>
                      <c:pt idx="75">
                        <c:v>5.6340000000000003</c:v>
                      </c:pt>
                      <c:pt idx="76">
                        <c:v>5.6329999999999991</c:v>
                      </c:pt>
                      <c:pt idx="77">
                        <c:v>5.6340000000000003</c:v>
                      </c:pt>
                      <c:pt idx="78">
                        <c:v>5.6349999999999998</c:v>
                      </c:pt>
                      <c:pt idx="79">
                        <c:v>5.6359999999999992</c:v>
                      </c:pt>
                      <c:pt idx="80">
                        <c:v>5.6369999999999996</c:v>
                      </c:pt>
                      <c:pt idx="81">
                        <c:v>5.6390000000000002</c:v>
                      </c:pt>
                      <c:pt idx="82">
                        <c:v>5.64</c:v>
                      </c:pt>
                      <c:pt idx="83">
                        <c:v>5.6409999999999991</c:v>
                      </c:pt>
                      <c:pt idx="84">
                        <c:v>5.6420000000000003</c:v>
                      </c:pt>
                      <c:pt idx="85">
                        <c:v>5.6429999999999998</c:v>
                      </c:pt>
                      <c:pt idx="86">
                        <c:v>5.6449999999999996</c:v>
                      </c:pt>
                      <c:pt idx="87">
                        <c:v>5.6459999999999999</c:v>
                      </c:pt>
                      <c:pt idx="88">
                        <c:v>5.6470000000000002</c:v>
                      </c:pt>
                      <c:pt idx="89">
                        <c:v>5.6479999999999997</c:v>
                      </c:pt>
                      <c:pt idx="90">
                        <c:v>5.6489999999999991</c:v>
                      </c:pt>
                      <c:pt idx="91">
                        <c:v>5.6479999999999997</c:v>
                      </c:pt>
                      <c:pt idx="92">
                        <c:v>5.6489999999999991</c:v>
                      </c:pt>
                      <c:pt idx="93">
                        <c:v>5.6509999999999998</c:v>
                      </c:pt>
                      <c:pt idx="94">
                        <c:v>5.6519999999999992</c:v>
                      </c:pt>
                      <c:pt idx="95">
                        <c:v>5.6529999999999996</c:v>
                      </c:pt>
                      <c:pt idx="96">
                        <c:v>5.6539999999999999</c:v>
                      </c:pt>
                      <c:pt idx="97">
                        <c:v>5.6549999999999994</c:v>
                      </c:pt>
                      <c:pt idx="98">
                        <c:v>5.6559999999999997</c:v>
                      </c:pt>
                      <c:pt idx="99">
                        <c:v>5.6569999999999991</c:v>
                      </c:pt>
                      <c:pt idx="100">
                        <c:v>5.6580000000000004</c:v>
                      </c:pt>
                      <c:pt idx="101">
                        <c:v>5.6589999999999998</c:v>
                      </c:pt>
                      <c:pt idx="102">
                        <c:v>5.6580000000000004</c:v>
                      </c:pt>
                      <c:pt idx="103">
                        <c:v>5.6589999999999998</c:v>
                      </c:pt>
                      <c:pt idx="104">
                        <c:v>5.6599999999999993</c:v>
                      </c:pt>
                      <c:pt idx="105">
                        <c:v>5.6670927318295732</c:v>
                      </c:pt>
                      <c:pt idx="106">
                        <c:v>5.6609999999999996</c:v>
                      </c:pt>
                      <c:pt idx="107">
                        <c:v>5.6539148936170207</c:v>
                      </c:pt>
                      <c:pt idx="108">
                        <c:v>5.6619999999999999</c:v>
                      </c:pt>
                      <c:pt idx="109">
                        <c:v>5.6639999999999997</c:v>
                      </c:pt>
                      <c:pt idx="110">
                        <c:v>5.665</c:v>
                      </c:pt>
                      <c:pt idx="111">
                        <c:v>5.6669999999999998</c:v>
                      </c:pt>
                      <c:pt idx="112">
                        <c:v>5.6679999999999993</c:v>
                      </c:pt>
                      <c:pt idx="113">
                        <c:v>5.6690000000000005</c:v>
                      </c:pt>
                      <c:pt idx="114">
                        <c:v>5.676104010025063</c:v>
                      </c:pt>
                      <c:pt idx="115">
                        <c:v>5.6689999999999996</c:v>
                      </c:pt>
                      <c:pt idx="116">
                        <c:v>5.6619048811013766</c:v>
                      </c:pt>
                      <c:pt idx="117">
                        <c:v>5.6679999999999993</c:v>
                      </c:pt>
                      <c:pt idx="118">
                        <c:v>5.6690000000000005</c:v>
                      </c:pt>
                      <c:pt idx="119">
                        <c:v>5.6679999999999993</c:v>
                      </c:pt>
                      <c:pt idx="120">
                        <c:v>5.6669999999999998</c:v>
                      </c:pt>
                      <c:pt idx="121">
                        <c:v>5.6679999999999993</c:v>
                      </c:pt>
                      <c:pt idx="122">
                        <c:v>5.6690000000000005</c:v>
                      </c:pt>
                      <c:pt idx="123">
                        <c:v>5.67</c:v>
                      </c:pt>
                      <c:pt idx="124">
                        <c:v>5.6690000000000005</c:v>
                      </c:pt>
                      <c:pt idx="125">
                        <c:v>5.67</c:v>
                      </c:pt>
                      <c:pt idx="126">
                        <c:v>5.6690000000000005</c:v>
                      </c:pt>
                      <c:pt idx="127">
                        <c:v>5.67</c:v>
                      </c:pt>
                      <c:pt idx="128">
                        <c:v>5.6771052631578947</c:v>
                      </c:pt>
                      <c:pt idx="129">
                        <c:v>5.67</c:v>
                      </c:pt>
                      <c:pt idx="130">
                        <c:v>5.6629036295369204</c:v>
                      </c:pt>
                      <c:pt idx="131">
                        <c:v>5.67</c:v>
                      </c:pt>
                      <c:pt idx="132">
                        <c:v>5.6709999999999994</c:v>
                      </c:pt>
                      <c:pt idx="133">
                        <c:v>5.67</c:v>
                      </c:pt>
                      <c:pt idx="134">
                        <c:v>5.6709999999999994</c:v>
                      </c:pt>
                      <c:pt idx="135">
                        <c:v>5.67</c:v>
                      </c:pt>
                      <c:pt idx="136">
                        <c:v>5.6709999999999994</c:v>
                      </c:pt>
                      <c:pt idx="137">
                        <c:v>5.67</c:v>
                      </c:pt>
                      <c:pt idx="138">
                        <c:v>5.6690000000000005</c:v>
                      </c:pt>
                      <c:pt idx="139">
                        <c:v>5.67</c:v>
                      </c:pt>
                      <c:pt idx="140">
                        <c:v>5.6709999999999994</c:v>
                      </c:pt>
                      <c:pt idx="141">
                        <c:v>5.6719999999999997</c:v>
                      </c:pt>
                      <c:pt idx="142">
                        <c:v>5.673</c:v>
                      </c:pt>
                      <c:pt idx="143">
                        <c:v>5.6719999999999997</c:v>
                      </c:pt>
                      <c:pt idx="144">
                        <c:v>5.6791077694235579</c:v>
                      </c:pt>
                      <c:pt idx="145">
                        <c:v>5.6729999999999992</c:v>
                      </c:pt>
                      <c:pt idx="146">
                        <c:v>5.6658998748435536</c:v>
                      </c:pt>
                      <c:pt idx="147">
                        <c:v>5.673</c:v>
                      </c:pt>
                      <c:pt idx="148">
                        <c:v>5.6739999999999995</c:v>
                      </c:pt>
                      <c:pt idx="149">
                        <c:v>5.6749999999999998</c:v>
                      </c:pt>
                      <c:pt idx="150">
                        <c:v>5.6759999999999993</c:v>
                      </c:pt>
                      <c:pt idx="151">
                        <c:v>5.6770000000000005</c:v>
                      </c:pt>
                      <c:pt idx="152">
                        <c:v>5.6779999999999999</c:v>
                      </c:pt>
                      <c:pt idx="153">
                        <c:v>5.6789999999999994</c:v>
                      </c:pt>
                      <c:pt idx="154">
                        <c:v>5.6779999999999999</c:v>
                      </c:pt>
                      <c:pt idx="155">
                        <c:v>5.6789999999999994</c:v>
                      </c:pt>
                      <c:pt idx="156">
                        <c:v>5.68</c:v>
                      </c:pt>
                      <c:pt idx="157">
                        <c:v>5.6789999999999994</c:v>
                      </c:pt>
                      <c:pt idx="158">
                        <c:v>5.68</c:v>
                      </c:pt>
                      <c:pt idx="159">
                        <c:v>5.6871177944862152</c:v>
                      </c:pt>
                      <c:pt idx="160">
                        <c:v>5.68</c:v>
                      </c:pt>
                      <c:pt idx="161">
                        <c:v>5.6728911138923648</c:v>
                      </c:pt>
                      <c:pt idx="162">
                        <c:v>5.68</c:v>
                      </c:pt>
                      <c:pt idx="163">
                        <c:v>5.681</c:v>
                      </c:pt>
                      <c:pt idx="164">
                        <c:v>5.68</c:v>
                      </c:pt>
                      <c:pt idx="165">
                        <c:v>5.681</c:v>
                      </c:pt>
                      <c:pt idx="166">
                        <c:v>5.68</c:v>
                      </c:pt>
                      <c:pt idx="167">
                        <c:v>5.681</c:v>
                      </c:pt>
                      <c:pt idx="168">
                        <c:v>5.6819999999999995</c:v>
                      </c:pt>
                      <c:pt idx="169">
                        <c:v>5.6829999999999998</c:v>
                      </c:pt>
                      <c:pt idx="170">
                        <c:v>5.6819999999999995</c:v>
                      </c:pt>
                      <c:pt idx="171">
                        <c:v>5.6829999999999998</c:v>
                      </c:pt>
                      <c:pt idx="172">
                        <c:v>5.6839999999999993</c:v>
                      </c:pt>
                      <c:pt idx="173">
                        <c:v>5.6850000000000005</c:v>
                      </c:pt>
                      <c:pt idx="174">
                        <c:v>5.692124060150376</c:v>
                      </c:pt>
                      <c:pt idx="175">
                        <c:v>5.6859999999999999</c:v>
                      </c:pt>
                      <c:pt idx="176">
                        <c:v>5.6788836045056321</c:v>
                      </c:pt>
                      <c:pt idx="177">
                        <c:v>5.6859999999999999</c:v>
                      </c:pt>
                      <c:pt idx="178">
                        <c:v>5.6869999999999994</c:v>
                      </c:pt>
                      <c:pt idx="179">
                        <c:v>5.6879999999999988</c:v>
                      </c:pt>
                      <c:pt idx="180">
                        <c:v>5.6890000000000001</c:v>
                      </c:pt>
                      <c:pt idx="181">
                        <c:v>5.6879999999999988</c:v>
                      </c:pt>
                      <c:pt idx="182">
                        <c:v>5.6890000000000001</c:v>
                      </c:pt>
                      <c:pt idx="183">
                        <c:v>5.6899999999999995</c:v>
                      </c:pt>
                      <c:pt idx="184">
                        <c:v>5.6909999999999998</c:v>
                      </c:pt>
                      <c:pt idx="185">
                        <c:v>5.6919999999999993</c:v>
                      </c:pt>
                      <c:pt idx="186">
                        <c:v>5.6929999999999996</c:v>
                      </c:pt>
                      <c:pt idx="187">
                        <c:v>5.694</c:v>
                      </c:pt>
                      <c:pt idx="188">
                        <c:v>5.6929999999999996</c:v>
                      </c:pt>
                      <c:pt idx="189">
                        <c:v>5.694</c:v>
                      </c:pt>
                      <c:pt idx="190">
                        <c:v>5.6949999999999994</c:v>
                      </c:pt>
                      <c:pt idx="191">
                        <c:v>5.7021365914786966</c:v>
                      </c:pt>
                      <c:pt idx="192">
                        <c:v>5.6959999999999997</c:v>
                      </c:pt>
                      <c:pt idx="193">
                        <c:v>5.6888710888610765</c:v>
                      </c:pt>
                      <c:pt idx="194">
                        <c:v>5.6959999999999988</c:v>
                      </c:pt>
                      <c:pt idx="195">
                        <c:v>5.6970000000000001</c:v>
                      </c:pt>
                      <c:pt idx="196">
                        <c:v>5.6979999999999995</c:v>
                      </c:pt>
                      <c:pt idx="197">
                        <c:v>5.6989999999999998</c:v>
                      </c:pt>
                      <c:pt idx="198">
                        <c:v>5.7061416040100248</c:v>
                      </c:pt>
                      <c:pt idx="199">
                        <c:v>5.7</c:v>
                      </c:pt>
                      <c:pt idx="200">
                        <c:v>5.6928660826032544</c:v>
                      </c:pt>
                      <c:pt idx="201">
                        <c:v>5.6999999999999993</c:v>
                      </c:pt>
                      <c:pt idx="202">
                        <c:v>5.7071428571428564</c:v>
                      </c:pt>
                      <c:pt idx="203">
                        <c:v>5.7</c:v>
                      </c:pt>
                      <c:pt idx="204">
                        <c:v>5.6928660826032544</c:v>
                      </c:pt>
                      <c:pt idx="205">
                        <c:v>5.7009999999999996</c:v>
                      </c:pt>
                      <c:pt idx="206">
                        <c:v>5.702</c:v>
                      </c:pt>
                      <c:pt idx="207">
                        <c:v>5.7091453634085214</c:v>
                      </c:pt>
                      <c:pt idx="208">
                        <c:v>5.7030000000000003</c:v>
                      </c:pt>
                      <c:pt idx="209">
                        <c:v>5.6958623279098877</c:v>
                      </c:pt>
                      <c:pt idx="210">
                        <c:v>5.7029999999999994</c:v>
                      </c:pt>
                      <c:pt idx="211">
                        <c:v>5.7040000000000006</c:v>
                      </c:pt>
                      <c:pt idx="212">
                        <c:v>5.7029999999999994</c:v>
                      </c:pt>
                      <c:pt idx="213">
                        <c:v>5.7040000000000006</c:v>
                      </c:pt>
                      <c:pt idx="214">
                        <c:v>5.7050000000000001</c:v>
                      </c:pt>
                      <c:pt idx="215">
                        <c:v>5.7121491228070171</c:v>
                      </c:pt>
                      <c:pt idx="216">
                        <c:v>5.7059999999999995</c:v>
                      </c:pt>
                      <c:pt idx="217">
                        <c:v>5.69885857321652</c:v>
                      </c:pt>
                      <c:pt idx="218">
                        <c:v>5.7059999999999995</c:v>
                      </c:pt>
                      <c:pt idx="219">
                        <c:v>5.706999999999999</c:v>
                      </c:pt>
                      <c:pt idx="220">
                        <c:v>5.7080000000000002</c:v>
                      </c:pt>
                      <c:pt idx="221">
                        <c:v>5.7151528822055138</c:v>
                      </c:pt>
                      <c:pt idx="222">
                        <c:v>5.7080000000000002</c:v>
                      </c:pt>
                      <c:pt idx="223">
                        <c:v>5.7008560700876094</c:v>
                      </c:pt>
                      <c:pt idx="224">
                        <c:v>5.706999999999999</c:v>
                      </c:pt>
                      <c:pt idx="225">
                        <c:v>5.7080000000000002</c:v>
                      </c:pt>
                      <c:pt idx="226">
                        <c:v>5.7089999999999996</c:v>
                      </c:pt>
                      <c:pt idx="227">
                        <c:v>5.71</c:v>
                      </c:pt>
                      <c:pt idx="228">
                        <c:v>5.7109999999999994</c:v>
                      </c:pt>
                      <c:pt idx="229">
                        <c:v>5.7119999999999997</c:v>
                      </c:pt>
                      <c:pt idx="230">
                        <c:v>5.7109999999999994</c:v>
                      </c:pt>
                      <c:pt idx="231">
                        <c:v>5.7119999999999997</c:v>
                      </c:pt>
                      <c:pt idx="232">
                        <c:v>5.7130000000000001</c:v>
                      </c:pt>
                      <c:pt idx="233">
                        <c:v>5.7139999999999995</c:v>
                      </c:pt>
                      <c:pt idx="234">
                        <c:v>5.714999999999999</c:v>
                      </c:pt>
                      <c:pt idx="235">
                        <c:v>5.7139999999999995</c:v>
                      </c:pt>
                      <c:pt idx="236">
                        <c:v>5.7130000000000001</c:v>
                      </c:pt>
                      <c:pt idx="237">
                        <c:v>5.7139999999999995</c:v>
                      </c:pt>
                      <c:pt idx="238">
                        <c:v>5.7130000000000001</c:v>
                      </c:pt>
                      <c:pt idx="239">
                        <c:v>5.7139999999999995</c:v>
                      </c:pt>
                      <c:pt idx="240">
                        <c:v>5.714999999999999</c:v>
                      </c:pt>
                      <c:pt idx="241">
                        <c:v>5.7221616541353377</c:v>
                      </c:pt>
                      <c:pt idx="242">
                        <c:v>5.7149999999999999</c:v>
                      </c:pt>
                      <c:pt idx="243">
                        <c:v>5.7078473091364206</c:v>
                      </c:pt>
                      <c:pt idx="244">
                        <c:v>5.714999999999999</c:v>
                      </c:pt>
                      <c:pt idx="245">
                        <c:v>5.7221616541353377</c:v>
                      </c:pt>
                      <c:pt idx="246">
                        <c:v>5.7139999999999995</c:v>
                      </c:pt>
                      <c:pt idx="247">
                        <c:v>5.706848560700875</c:v>
                      </c:pt>
                      <c:pt idx="248">
                        <c:v>5.714999999999999</c:v>
                      </c:pt>
                      <c:pt idx="249">
                        <c:v>5.7139999999999995</c:v>
                      </c:pt>
                      <c:pt idx="250">
                        <c:v>5.7211604010025061</c:v>
                      </c:pt>
                      <c:pt idx="251">
                        <c:v>5.7139999999999995</c:v>
                      </c:pt>
                      <c:pt idx="252">
                        <c:v>5.706848560700875</c:v>
                      </c:pt>
                      <c:pt idx="253">
                        <c:v>5.7139999999999995</c:v>
                      </c:pt>
                      <c:pt idx="254">
                        <c:v>5.714999999999999</c:v>
                      </c:pt>
                      <c:pt idx="255">
                        <c:v>5.7221616541353377</c:v>
                      </c:pt>
                      <c:pt idx="256">
                        <c:v>5.7159999999999993</c:v>
                      </c:pt>
                      <c:pt idx="257">
                        <c:v>5.7088460575719644</c:v>
                      </c:pt>
                      <c:pt idx="258">
                        <c:v>5.7160000000000002</c:v>
                      </c:pt>
                      <c:pt idx="259">
                        <c:v>5.7169999999999996</c:v>
                      </c:pt>
                      <c:pt idx="260">
                        <c:v>5.7160000000000002</c:v>
                      </c:pt>
                      <c:pt idx="261">
                        <c:v>5.7169999999999996</c:v>
                      </c:pt>
                      <c:pt idx="262">
                        <c:v>5.7160000000000002</c:v>
                      </c:pt>
                      <c:pt idx="263">
                        <c:v>5.7169999999999996</c:v>
                      </c:pt>
                      <c:pt idx="264">
                        <c:v>5.7241641604010027</c:v>
                      </c:pt>
                      <c:pt idx="265">
                        <c:v>5.7170000000000005</c:v>
                      </c:pt>
                      <c:pt idx="266">
                        <c:v>5.70984480600751</c:v>
                      </c:pt>
                      <c:pt idx="267">
                        <c:v>5.7169999999999996</c:v>
                      </c:pt>
                      <c:pt idx="268">
                        <c:v>5.7241641604010027</c:v>
                      </c:pt>
                      <c:pt idx="269">
                        <c:v>5.718</c:v>
                      </c:pt>
                      <c:pt idx="270">
                        <c:v>5.7108435544430538</c:v>
                      </c:pt>
                      <c:pt idx="271">
                        <c:v>5.718</c:v>
                      </c:pt>
                      <c:pt idx="272">
                        <c:v>5.7189999999999994</c:v>
                      </c:pt>
                      <c:pt idx="273">
                        <c:v>5.72</c:v>
                      </c:pt>
                      <c:pt idx="274">
                        <c:v>5.7210000000000001</c:v>
                      </c:pt>
                      <c:pt idx="275">
                        <c:v>5.7219999999999995</c:v>
                      </c:pt>
                      <c:pt idx="276">
                        <c:v>5.722999999999999</c:v>
                      </c:pt>
                      <c:pt idx="277">
                        <c:v>5.7240000000000002</c:v>
                      </c:pt>
                      <c:pt idx="278">
                        <c:v>5.722999999999999</c:v>
                      </c:pt>
                      <c:pt idx="279">
                        <c:v>5.7240000000000002</c:v>
                      </c:pt>
                      <c:pt idx="280">
                        <c:v>5.7249999999999996</c:v>
                      </c:pt>
                      <c:pt idx="281">
                        <c:v>5.7240000000000002</c:v>
                      </c:pt>
                      <c:pt idx="282">
                        <c:v>5.7249999999999996</c:v>
                      </c:pt>
                      <c:pt idx="283">
                        <c:v>5.7240000000000002</c:v>
                      </c:pt>
                      <c:pt idx="284">
                        <c:v>5.7249999999999996</c:v>
                      </c:pt>
                      <c:pt idx="285">
                        <c:v>5.7259999999999991</c:v>
                      </c:pt>
                      <c:pt idx="286">
                        <c:v>5.7331754385964908</c:v>
                      </c:pt>
                      <c:pt idx="287">
                        <c:v>5.7259999999999991</c:v>
                      </c:pt>
                      <c:pt idx="288">
                        <c:v>5.7188335419274088</c:v>
                      </c:pt>
                      <c:pt idx="289">
                        <c:v>5.7259999999999991</c:v>
                      </c:pt>
                      <c:pt idx="290">
                        <c:v>5.7269999999999994</c:v>
                      </c:pt>
                      <c:pt idx="291">
                        <c:v>5.7279999999999998</c:v>
                      </c:pt>
                      <c:pt idx="292">
                        <c:v>5.7290000000000001</c:v>
                      </c:pt>
                      <c:pt idx="293">
                        <c:v>5.7279999999999998</c:v>
                      </c:pt>
                      <c:pt idx="294">
                        <c:v>5.7290000000000001</c:v>
                      </c:pt>
                      <c:pt idx="295">
                        <c:v>5.7299999999999995</c:v>
                      </c:pt>
                      <c:pt idx="296">
                        <c:v>5.730999999999999</c:v>
                      </c:pt>
                      <c:pt idx="297">
                        <c:v>5.7320000000000002</c:v>
                      </c:pt>
                      <c:pt idx="298">
                        <c:v>5.7329999999999997</c:v>
                      </c:pt>
                      <c:pt idx="299">
                        <c:v>5.7339999999999991</c:v>
                      </c:pt>
                      <c:pt idx="300">
                        <c:v>5.7349999999999994</c:v>
                      </c:pt>
                      <c:pt idx="301">
                        <c:v>5.7359999999999998</c:v>
                      </c:pt>
                      <c:pt idx="302">
                        <c:v>5.7379999999999995</c:v>
                      </c:pt>
                      <c:pt idx="303">
                        <c:v>5.738999999999999</c:v>
                      </c:pt>
                      <c:pt idx="304">
                        <c:v>5.74</c:v>
                      </c:pt>
                      <c:pt idx="305">
                        <c:v>5.7409999999999997</c:v>
                      </c:pt>
                      <c:pt idx="306">
                        <c:v>5.7419999999999991</c:v>
                      </c:pt>
                      <c:pt idx="307">
                        <c:v>5.7430000000000003</c:v>
                      </c:pt>
                      <c:pt idx="308">
                        <c:v>5.7439999999999998</c:v>
                      </c:pt>
                      <c:pt idx="309">
                        <c:v>5.7459999999999996</c:v>
                      </c:pt>
                      <c:pt idx="310">
                        <c:v>5.753200501253132</c:v>
                      </c:pt>
                      <c:pt idx="311">
                        <c:v>5.7460000000000004</c:v>
                      </c:pt>
                      <c:pt idx="312">
                        <c:v>5.7388085106382984</c:v>
                      </c:pt>
                      <c:pt idx="313">
                        <c:v>5.7469999999999999</c:v>
                      </c:pt>
                      <c:pt idx="314">
                        <c:v>5.7480000000000002</c:v>
                      </c:pt>
                      <c:pt idx="315">
                        <c:v>5.7489999999999997</c:v>
                      </c:pt>
                      <c:pt idx="316">
                        <c:v>5.7499999999999991</c:v>
                      </c:pt>
                      <c:pt idx="317">
                        <c:v>5.7519999999999998</c:v>
                      </c:pt>
                      <c:pt idx="318">
                        <c:v>5.7529999999999992</c:v>
                      </c:pt>
                      <c:pt idx="319">
                        <c:v>5.7539999999999996</c:v>
                      </c:pt>
                      <c:pt idx="320">
                        <c:v>5.7549999999999999</c:v>
                      </c:pt>
                      <c:pt idx="321">
                        <c:v>5.7560000000000002</c:v>
                      </c:pt>
                      <c:pt idx="322">
                        <c:v>5.7569999999999997</c:v>
                      </c:pt>
                      <c:pt idx="323">
                        <c:v>5.7579999999999991</c:v>
                      </c:pt>
                      <c:pt idx="324">
                        <c:v>5.7590000000000003</c:v>
                      </c:pt>
                      <c:pt idx="325">
                        <c:v>5.76</c:v>
                      </c:pt>
                      <c:pt idx="326">
                        <c:v>5.7672180451127817</c:v>
                      </c:pt>
                      <c:pt idx="327">
                        <c:v>5.7610000000000001</c:v>
                      </c:pt>
                      <c:pt idx="328">
                        <c:v>5.7537897371714646</c:v>
                      </c:pt>
                      <c:pt idx="329">
                        <c:v>5.7629999999999999</c:v>
                      </c:pt>
                      <c:pt idx="330">
                        <c:v>5.7649999999999997</c:v>
                      </c:pt>
                      <c:pt idx="331">
                        <c:v>5.7670000000000003</c:v>
                      </c:pt>
                      <c:pt idx="332">
                        <c:v>5.7679999999999998</c:v>
                      </c:pt>
                      <c:pt idx="333">
                        <c:v>5.7689999999999992</c:v>
                      </c:pt>
                      <c:pt idx="334">
                        <c:v>5.7719999999999994</c:v>
                      </c:pt>
                      <c:pt idx="335">
                        <c:v>5.7709999999999999</c:v>
                      </c:pt>
                      <c:pt idx="336">
                        <c:v>5.7729999999999997</c:v>
                      </c:pt>
                      <c:pt idx="337">
                        <c:v>5.7802343358395989</c:v>
                      </c:pt>
                      <c:pt idx="338">
                        <c:v>5.7750000000000004</c:v>
                      </c:pt>
                      <c:pt idx="339">
                        <c:v>5.7677722152690869</c:v>
                      </c:pt>
                      <c:pt idx="340">
                        <c:v>5.7750000000000004</c:v>
                      </c:pt>
                      <c:pt idx="341">
                        <c:v>5.7739999999999991</c:v>
                      </c:pt>
                      <c:pt idx="342">
                        <c:v>5.7750000000000004</c:v>
                      </c:pt>
                      <c:pt idx="343">
                        <c:v>5.7759999999999998</c:v>
                      </c:pt>
                      <c:pt idx="344">
                        <c:v>5.7769999999999992</c:v>
                      </c:pt>
                      <c:pt idx="345">
                        <c:v>5.7759999999999998</c:v>
                      </c:pt>
                      <c:pt idx="346">
                        <c:v>5.7779999999999987</c:v>
                      </c:pt>
                      <c:pt idx="347">
                        <c:v>5.7789999999999999</c:v>
                      </c:pt>
                      <c:pt idx="348">
                        <c:v>5.7809999999999997</c:v>
                      </c:pt>
                      <c:pt idx="349">
                        <c:v>5.782</c:v>
                      </c:pt>
                      <c:pt idx="350">
                        <c:v>5.7830000000000004</c:v>
                      </c:pt>
                      <c:pt idx="351">
                        <c:v>5.7839999999999998</c:v>
                      </c:pt>
                      <c:pt idx="352">
                        <c:v>5.7849999999999993</c:v>
                      </c:pt>
                      <c:pt idx="353">
                        <c:v>5.7860000000000005</c:v>
                      </c:pt>
                      <c:pt idx="354">
                        <c:v>5.7869999999999999</c:v>
                      </c:pt>
                      <c:pt idx="355">
                        <c:v>5.7879999999999994</c:v>
                      </c:pt>
                      <c:pt idx="356">
                        <c:v>5.7869999999999999</c:v>
                      </c:pt>
                      <c:pt idx="357">
                        <c:v>5.7879999999999994</c:v>
                      </c:pt>
                      <c:pt idx="358">
                        <c:v>5.7889999999999997</c:v>
                      </c:pt>
                      <c:pt idx="359">
                        <c:v>5.79</c:v>
                      </c:pt>
                      <c:pt idx="360">
                        <c:v>5.7909999999999995</c:v>
                      </c:pt>
                      <c:pt idx="361">
                        <c:v>5.7919999999999998</c:v>
                      </c:pt>
                      <c:pt idx="362">
                        <c:v>5.7929999999999993</c:v>
                      </c:pt>
                      <c:pt idx="363">
                        <c:v>5.7940000000000005</c:v>
                      </c:pt>
                      <c:pt idx="364">
                        <c:v>5.7949999999999999</c:v>
                      </c:pt>
                      <c:pt idx="365">
                        <c:v>5.7969999999999997</c:v>
                      </c:pt>
                      <c:pt idx="366">
                        <c:v>5.798</c:v>
                      </c:pt>
                      <c:pt idx="367">
                        <c:v>5.7989999999999995</c:v>
                      </c:pt>
                      <c:pt idx="368">
                        <c:v>5.8009999999999993</c:v>
                      </c:pt>
                      <c:pt idx="369">
                        <c:v>5.8</c:v>
                      </c:pt>
                      <c:pt idx="370">
                        <c:v>5.8020000000000005</c:v>
                      </c:pt>
                      <c:pt idx="371">
                        <c:v>5.8029999999999999</c:v>
                      </c:pt>
                      <c:pt idx="372">
                        <c:v>5.8020000000000005</c:v>
                      </c:pt>
                      <c:pt idx="373">
                        <c:v>5.8029999999999999</c:v>
                      </c:pt>
                      <c:pt idx="374">
                        <c:v>5.8020000000000005</c:v>
                      </c:pt>
                      <c:pt idx="375">
                        <c:v>5.8029999999999999</c:v>
                      </c:pt>
                      <c:pt idx="376">
                        <c:v>5.8009999999999993</c:v>
                      </c:pt>
                      <c:pt idx="377">
                        <c:v>5.8</c:v>
                      </c:pt>
                      <c:pt idx="378">
                        <c:v>5.7989999999999995</c:v>
                      </c:pt>
                      <c:pt idx="379">
                        <c:v>5.798</c:v>
                      </c:pt>
                      <c:pt idx="380">
                        <c:v>5.7969999999999997</c:v>
                      </c:pt>
                      <c:pt idx="381">
                        <c:v>5.798</c:v>
                      </c:pt>
                      <c:pt idx="382">
                        <c:v>5.7969999999999997</c:v>
                      </c:pt>
                      <c:pt idx="383">
                        <c:v>5.7959999999999994</c:v>
                      </c:pt>
                      <c:pt idx="384">
                        <c:v>5.7949999999999999</c:v>
                      </c:pt>
                      <c:pt idx="385">
                        <c:v>5.7940000000000005</c:v>
                      </c:pt>
                      <c:pt idx="386">
                        <c:v>5.7929999999999993</c:v>
                      </c:pt>
                      <c:pt idx="387">
                        <c:v>5.7919999999999998</c:v>
                      </c:pt>
                      <c:pt idx="388">
                        <c:v>5.7909999999999995</c:v>
                      </c:pt>
                      <c:pt idx="389">
                        <c:v>5.7919999999999998</c:v>
                      </c:pt>
                      <c:pt idx="390">
                        <c:v>5.79</c:v>
                      </c:pt>
                      <c:pt idx="391">
                        <c:v>5.7972556390977443</c:v>
                      </c:pt>
                      <c:pt idx="392">
                        <c:v>5.7909999999999995</c:v>
                      </c:pt>
                      <c:pt idx="393">
                        <c:v>5.7837521902377969</c:v>
                      </c:pt>
                      <c:pt idx="394">
                        <c:v>5.7929999999999993</c:v>
                      </c:pt>
                      <c:pt idx="395">
                        <c:v>5.7909999999999995</c:v>
                      </c:pt>
                      <c:pt idx="396">
                        <c:v>5.7919999999999998</c:v>
                      </c:pt>
                      <c:pt idx="397">
                        <c:v>5.7940000000000005</c:v>
                      </c:pt>
                      <c:pt idx="398">
                        <c:v>5.7929999999999993</c:v>
                      </c:pt>
                      <c:pt idx="399">
                        <c:v>5.7940000000000005</c:v>
                      </c:pt>
                      <c:pt idx="400">
                        <c:v>5.7929999999999993</c:v>
                      </c:pt>
                      <c:pt idx="401">
                        <c:v>5.7919999999999998</c:v>
                      </c:pt>
                      <c:pt idx="402">
                        <c:v>5.7909999999999995</c:v>
                      </c:pt>
                      <c:pt idx="403">
                        <c:v>5.79</c:v>
                      </c:pt>
                      <c:pt idx="404">
                        <c:v>5.7909999999999995</c:v>
                      </c:pt>
                      <c:pt idx="405">
                        <c:v>5.7919999999999998</c:v>
                      </c:pt>
                      <c:pt idx="406">
                        <c:v>5.7909999999999995</c:v>
                      </c:pt>
                      <c:pt idx="407">
                        <c:v>5.7982568922305759</c:v>
                      </c:pt>
                      <c:pt idx="408">
                        <c:v>5.79</c:v>
                      </c:pt>
                      <c:pt idx="409">
                        <c:v>5.782753441802253</c:v>
                      </c:pt>
                      <c:pt idx="410">
                        <c:v>5.7889999999999997</c:v>
                      </c:pt>
                      <c:pt idx="411">
                        <c:v>5.79</c:v>
                      </c:pt>
                      <c:pt idx="412">
                        <c:v>5.7889999999999997</c:v>
                      </c:pt>
                      <c:pt idx="413">
                        <c:v>5.7962543859649118</c:v>
                      </c:pt>
                      <c:pt idx="414">
                        <c:v>5.7879999999999994</c:v>
                      </c:pt>
                      <c:pt idx="415">
                        <c:v>5.7807559449311636</c:v>
                      </c:pt>
                      <c:pt idx="416">
                        <c:v>5.7879999999999994</c:v>
                      </c:pt>
                      <c:pt idx="417">
                        <c:v>5.7869999999999999</c:v>
                      </c:pt>
                      <c:pt idx="418">
                        <c:v>5.7860000000000005</c:v>
                      </c:pt>
                      <c:pt idx="419">
                        <c:v>5.7869999999999999</c:v>
                      </c:pt>
                      <c:pt idx="420">
                        <c:v>5.7860000000000005</c:v>
                      </c:pt>
                      <c:pt idx="421">
                        <c:v>5.7849999999999993</c:v>
                      </c:pt>
                      <c:pt idx="422">
                        <c:v>5.7849999999999993</c:v>
                      </c:pt>
                      <c:pt idx="423">
                        <c:v>5.7849999999999993</c:v>
                      </c:pt>
                      <c:pt idx="424">
                        <c:v>5.7849999999999993</c:v>
                      </c:pt>
                      <c:pt idx="425">
                        <c:v>6.1988507795100221</c:v>
                      </c:pt>
                      <c:pt idx="426">
                        <c:v>6.1988507795100221</c:v>
                      </c:pt>
                      <c:pt idx="427">
                        <c:v>6.7709999999999999</c:v>
                      </c:pt>
                      <c:pt idx="428">
                        <c:v>6.8820000000000006</c:v>
                      </c:pt>
                      <c:pt idx="429">
                        <c:v>6.9380000000000006</c:v>
                      </c:pt>
                      <c:pt idx="430">
                        <c:v>6.9302825361512799</c:v>
                      </c:pt>
                      <c:pt idx="431">
                        <c:v>6.9659999999999993</c:v>
                      </c:pt>
                      <c:pt idx="432">
                        <c:v>6.984</c:v>
                      </c:pt>
                      <c:pt idx="433">
                        <c:v>7.0019999999999998</c:v>
                      </c:pt>
                      <c:pt idx="434">
                        <c:v>7.0179999999999998</c:v>
                      </c:pt>
                      <c:pt idx="435">
                        <c:v>7.0250000000000004</c:v>
                      </c:pt>
                      <c:pt idx="436">
                        <c:v>7.0289999999999999</c:v>
                      </c:pt>
                      <c:pt idx="437">
                        <c:v>7.0309999999999997</c:v>
                      </c:pt>
                      <c:pt idx="438">
                        <c:v>7.0299999999999994</c:v>
                      </c:pt>
                      <c:pt idx="439">
                        <c:v>7.0289999999999999</c:v>
                      </c:pt>
                      <c:pt idx="440">
                        <c:v>7.0259999999999998</c:v>
                      </c:pt>
                      <c:pt idx="441">
                        <c:v>7.0129999999999999</c:v>
                      </c:pt>
                      <c:pt idx="442">
                        <c:v>6.9939999999999998</c:v>
                      </c:pt>
                      <c:pt idx="443">
                        <c:v>6.9790000000000001</c:v>
                      </c:pt>
                      <c:pt idx="444">
                        <c:v>6.9639999999999995</c:v>
                      </c:pt>
                      <c:pt idx="445">
                        <c:v>6.95</c:v>
                      </c:pt>
                      <c:pt idx="446">
                        <c:v>6.9409999999999998</c:v>
                      </c:pt>
                      <c:pt idx="447">
                        <c:v>6.9349999999999996</c:v>
                      </c:pt>
                      <c:pt idx="448">
                        <c:v>6.931</c:v>
                      </c:pt>
                      <c:pt idx="449">
                        <c:v>6.9340000000000002</c:v>
                      </c:pt>
                      <c:pt idx="450">
                        <c:v>6.9349999999999996</c:v>
                      </c:pt>
                      <c:pt idx="451">
                        <c:v>6.9359999999999999</c:v>
                      </c:pt>
                      <c:pt idx="452">
                        <c:v>6.9369999999999994</c:v>
                      </c:pt>
                      <c:pt idx="453">
                        <c:v>6.9409999999999998</c:v>
                      </c:pt>
                      <c:pt idx="454">
                        <c:v>6.9429999999999996</c:v>
                      </c:pt>
                      <c:pt idx="455">
                        <c:v>6.9449999999999994</c:v>
                      </c:pt>
                      <c:pt idx="456">
                        <c:v>6.9459999999999997</c:v>
                      </c:pt>
                      <c:pt idx="457">
                        <c:v>6.9469999999999992</c:v>
                      </c:pt>
                      <c:pt idx="458">
                        <c:v>6.9480000000000004</c:v>
                      </c:pt>
                      <c:pt idx="459">
                        <c:v>6.95</c:v>
                      </c:pt>
                      <c:pt idx="460">
                        <c:v>6.952</c:v>
                      </c:pt>
                      <c:pt idx="461">
                        <c:v>6.9539999999999997</c:v>
                      </c:pt>
                      <c:pt idx="462">
                        <c:v>6.9549999999999992</c:v>
                      </c:pt>
                      <c:pt idx="463">
                        <c:v>6.9570000000000007</c:v>
                      </c:pt>
                      <c:pt idx="464">
                        <c:v>6.9580000000000002</c:v>
                      </c:pt>
                      <c:pt idx="465">
                        <c:v>6.96</c:v>
                      </c:pt>
                      <c:pt idx="466">
                        <c:v>6.9610000000000003</c:v>
                      </c:pt>
                      <c:pt idx="467">
                        <c:v>6.9619999999999997</c:v>
                      </c:pt>
                      <c:pt idx="468">
                        <c:v>6.9639999999999995</c:v>
                      </c:pt>
                      <c:pt idx="469">
                        <c:v>6.9659999999999993</c:v>
                      </c:pt>
                      <c:pt idx="470">
                        <c:v>6.968</c:v>
                      </c:pt>
                      <c:pt idx="471">
                        <c:v>6.9690000000000003</c:v>
                      </c:pt>
                      <c:pt idx="472">
                        <c:v>6.9710000000000001</c:v>
                      </c:pt>
                      <c:pt idx="473">
                        <c:v>6.9719999999999995</c:v>
                      </c:pt>
                      <c:pt idx="474">
                        <c:v>6.9729999999999999</c:v>
                      </c:pt>
                      <c:pt idx="475">
                        <c:v>6.9739999999999993</c:v>
                      </c:pt>
                      <c:pt idx="476">
                        <c:v>6.9749999999999996</c:v>
                      </c:pt>
                      <c:pt idx="477">
                        <c:v>6.9759999999999991</c:v>
                      </c:pt>
                      <c:pt idx="478">
                        <c:v>6.9770000000000003</c:v>
                      </c:pt>
                      <c:pt idx="479">
                        <c:v>6.9790000000000001</c:v>
                      </c:pt>
                      <c:pt idx="480">
                        <c:v>6.9799999999999995</c:v>
                      </c:pt>
                      <c:pt idx="481">
                        <c:v>6.9809999999999999</c:v>
                      </c:pt>
                      <c:pt idx="482">
                        <c:v>6.9799999999999995</c:v>
                      </c:pt>
                      <c:pt idx="483">
                        <c:v>6.9809999999999999</c:v>
                      </c:pt>
                      <c:pt idx="484">
                        <c:v>6.9799999999999995</c:v>
                      </c:pt>
                      <c:pt idx="485">
                        <c:v>6.9790000000000001</c:v>
                      </c:pt>
                      <c:pt idx="486">
                        <c:v>6.9799999999999995</c:v>
                      </c:pt>
                      <c:pt idx="487">
                        <c:v>6.9819999999999993</c:v>
                      </c:pt>
                      <c:pt idx="488">
                        <c:v>6.984</c:v>
                      </c:pt>
                      <c:pt idx="489">
                        <c:v>6.9849999999999994</c:v>
                      </c:pt>
                      <c:pt idx="490">
                        <c:v>6.9870000000000001</c:v>
                      </c:pt>
                      <c:pt idx="491">
                        <c:v>6.9880000000000004</c:v>
                      </c:pt>
                      <c:pt idx="492">
                        <c:v>6.99</c:v>
                      </c:pt>
                      <c:pt idx="493">
                        <c:v>6.9909999999999997</c:v>
                      </c:pt>
                      <c:pt idx="494">
                        <c:v>6.992</c:v>
                      </c:pt>
                      <c:pt idx="495">
                        <c:v>6.9909999999999997</c:v>
                      </c:pt>
                      <c:pt idx="496">
                        <c:v>6.9929999999999994</c:v>
                      </c:pt>
                      <c:pt idx="497">
                        <c:v>6.9939999999999998</c:v>
                      </c:pt>
                      <c:pt idx="498">
                        <c:v>6.9949999999999992</c:v>
                      </c:pt>
                      <c:pt idx="499">
                        <c:v>6.9969999999999999</c:v>
                      </c:pt>
                      <c:pt idx="500">
                        <c:v>6.9980000000000002</c:v>
                      </c:pt>
                      <c:pt idx="501">
                        <c:v>6.9989999999999997</c:v>
                      </c:pt>
                      <c:pt idx="502">
                        <c:v>7.0009999999999994</c:v>
                      </c:pt>
                      <c:pt idx="503">
                        <c:v>7.0019999999999998</c:v>
                      </c:pt>
                      <c:pt idx="504">
                        <c:v>7.0029999999999992</c:v>
                      </c:pt>
                      <c:pt idx="505">
                        <c:v>7.0060000000000002</c:v>
                      </c:pt>
                      <c:pt idx="506">
                        <c:v>7.0069999999999997</c:v>
                      </c:pt>
                      <c:pt idx="507">
                        <c:v>7.008</c:v>
                      </c:pt>
                      <c:pt idx="508">
                        <c:v>7.01</c:v>
                      </c:pt>
                      <c:pt idx="509">
                        <c:v>7.0119999999999996</c:v>
                      </c:pt>
                      <c:pt idx="510">
                        <c:v>7.0129999999999999</c:v>
                      </c:pt>
                      <c:pt idx="511">
                        <c:v>7.0150000000000006</c:v>
                      </c:pt>
                      <c:pt idx="512">
                        <c:v>7.016</c:v>
                      </c:pt>
                      <c:pt idx="513">
                        <c:v>7.0190000000000001</c:v>
                      </c:pt>
                      <c:pt idx="514">
                        <c:v>7.0219999999999994</c:v>
                      </c:pt>
                      <c:pt idx="515">
                        <c:v>7.0259999999999998</c:v>
                      </c:pt>
                      <c:pt idx="516">
                        <c:v>7.0270000000000001</c:v>
                      </c:pt>
                      <c:pt idx="517">
                        <c:v>7.0259999999999998</c:v>
                      </c:pt>
                      <c:pt idx="518">
                        <c:v>7.0279999999999996</c:v>
                      </c:pt>
                      <c:pt idx="519">
                        <c:v>7.0289999999999999</c:v>
                      </c:pt>
                      <c:pt idx="520">
                        <c:v>7.0299999999999994</c:v>
                      </c:pt>
                      <c:pt idx="521">
                        <c:v>7.0309999999999997</c:v>
                      </c:pt>
                      <c:pt idx="522">
                        <c:v>7.0289999999999999</c:v>
                      </c:pt>
                      <c:pt idx="523">
                        <c:v>7.0279999999999996</c:v>
                      </c:pt>
                      <c:pt idx="524">
                        <c:v>7.0270000000000001</c:v>
                      </c:pt>
                      <c:pt idx="525">
                        <c:v>7.0250000000000004</c:v>
                      </c:pt>
                      <c:pt idx="526">
                        <c:v>7.0239999999999991</c:v>
                      </c:pt>
                      <c:pt idx="527">
                        <c:v>7.0250000000000004</c:v>
                      </c:pt>
                      <c:pt idx="528">
                        <c:v>7.0239999999999991</c:v>
                      </c:pt>
                      <c:pt idx="529">
                        <c:v>7.0259999999999998</c:v>
                      </c:pt>
                      <c:pt idx="530">
                        <c:v>7.0270000000000001</c:v>
                      </c:pt>
                      <c:pt idx="531">
                        <c:v>7.0279999999999996</c:v>
                      </c:pt>
                      <c:pt idx="532">
                        <c:v>7.0289999999999999</c:v>
                      </c:pt>
                      <c:pt idx="533">
                        <c:v>7.0299999999999994</c:v>
                      </c:pt>
                      <c:pt idx="534">
                        <c:v>7.0289999999999999</c:v>
                      </c:pt>
                      <c:pt idx="535">
                        <c:v>7.0299999999999994</c:v>
                      </c:pt>
                      <c:pt idx="536">
                        <c:v>7.0319999999999991</c:v>
                      </c:pt>
                      <c:pt idx="537">
                        <c:v>7.0329999999999995</c:v>
                      </c:pt>
                      <c:pt idx="538">
                        <c:v>7.0360000000000005</c:v>
                      </c:pt>
                      <c:pt idx="539">
                        <c:v>7.0380000000000003</c:v>
                      </c:pt>
                      <c:pt idx="540">
                        <c:v>7.04</c:v>
                      </c:pt>
                      <c:pt idx="541">
                        <c:v>7.0409999999999995</c:v>
                      </c:pt>
                      <c:pt idx="542">
                        <c:v>7.04</c:v>
                      </c:pt>
                      <c:pt idx="543">
                        <c:v>7.0419999999999998</c:v>
                      </c:pt>
                      <c:pt idx="544">
                        <c:v>7.0409999999999995</c:v>
                      </c:pt>
                      <c:pt idx="545">
                        <c:v>7.0419999999999998</c:v>
                      </c:pt>
                      <c:pt idx="546">
                        <c:v>7.0429999999999993</c:v>
                      </c:pt>
                      <c:pt idx="547">
                        <c:v>7.0419999999999998</c:v>
                      </c:pt>
                      <c:pt idx="548">
                        <c:v>7.0429999999999993</c:v>
                      </c:pt>
                      <c:pt idx="549">
                        <c:v>7.0440000000000005</c:v>
                      </c:pt>
                      <c:pt idx="550">
                        <c:v>7.0449999999999999</c:v>
                      </c:pt>
                      <c:pt idx="551">
                        <c:v>7.0440000000000005</c:v>
                      </c:pt>
                      <c:pt idx="552">
                        <c:v>7.0449999999999999</c:v>
                      </c:pt>
                      <c:pt idx="553">
                        <c:v>7.0460000000000003</c:v>
                      </c:pt>
                      <c:pt idx="554">
                        <c:v>7.0449999999999999</c:v>
                      </c:pt>
                      <c:pt idx="555">
                        <c:v>7.0460000000000003</c:v>
                      </c:pt>
                      <c:pt idx="556">
                        <c:v>7.0469999999999997</c:v>
                      </c:pt>
                      <c:pt idx="557">
                        <c:v>7.048</c:v>
                      </c:pt>
                      <c:pt idx="558">
                        <c:v>7.0489999999999995</c:v>
                      </c:pt>
                      <c:pt idx="559">
                        <c:v>7.05</c:v>
                      </c:pt>
                      <c:pt idx="560">
                        <c:v>7.0519999999999996</c:v>
                      </c:pt>
                      <c:pt idx="561">
                        <c:v>7.0540000000000003</c:v>
                      </c:pt>
                      <c:pt idx="562">
                        <c:v>7.0549999999999997</c:v>
                      </c:pt>
                      <c:pt idx="563">
                        <c:v>7.056</c:v>
                      </c:pt>
                      <c:pt idx="564">
                        <c:v>7.0579999999999998</c:v>
                      </c:pt>
                      <c:pt idx="565">
                        <c:v>7.06</c:v>
                      </c:pt>
                      <c:pt idx="566">
                        <c:v>7.0609999999999991</c:v>
                      </c:pt>
                      <c:pt idx="567">
                        <c:v>7.0619999999999994</c:v>
                      </c:pt>
                      <c:pt idx="568">
                        <c:v>7.0630000000000006</c:v>
                      </c:pt>
                      <c:pt idx="569">
                        <c:v>7.0650000000000004</c:v>
                      </c:pt>
                      <c:pt idx="570">
                        <c:v>7.0659999999999998</c:v>
                      </c:pt>
                      <c:pt idx="571">
                        <c:v>7.0650000000000004</c:v>
                      </c:pt>
                      <c:pt idx="572">
                        <c:v>7.0630000000000006</c:v>
                      </c:pt>
                      <c:pt idx="573">
                        <c:v>7.0619999999999994</c:v>
                      </c:pt>
                      <c:pt idx="574">
                        <c:v>7.0609999999999991</c:v>
                      </c:pt>
                      <c:pt idx="575">
                        <c:v>7.0619999999999994</c:v>
                      </c:pt>
                      <c:pt idx="576">
                        <c:v>7.0609999999999991</c:v>
                      </c:pt>
                      <c:pt idx="577">
                        <c:v>7.0619999999999994</c:v>
                      </c:pt>
                      <c:pt idx="578">
                        <c:v>7.0640000000000001</c:v>
                      </c:pt>
                      <c:pt idx="579">
                        <c:v>7.0650000000000004</c:v>
                      </c:pt>
                      <c:pt idx="580">
                        <c:v>7.0659999999999998</c:v>
                      </c:pt>
                      <c:pt idx="581">
                        <c:v>7.0670000000000002</c:v>
                      </c:pt>
                      <c:pt idx="582">
                        <c:v>7.0679999999999996</c:v>
                      </c:pt>
                      <c:pt idx="583">
                        <c:v>7.069</c:v>
                      </c:pt>
                      <c:pt idx="584">
                        <c:v>7.0699999999999994</c:v>
                      </c:pt>
                      <c:pt idx="585">
                        <c:v>7.0709999999999997</c:v>
                      </c:pt>
                      <c:pt idx="586">
                        <c:v>7.0730000000000004</c:v>
                      </c:pt>
                      <c:pt idx="587">
                        <c:v>7.0739999999999998</c:v>
                      </c:pt>
                      <c:pt idx="588">
                        <c:v>7.0750000000000002</c:v>
                      </c:pt>
                      <c:pt idx="589">
                        <c:v>7.0759999999999996</c:v>
                      </c:pt>
                      <c:pt idx="590">
                        <c:v>7.077</c:v>
                      </c:pt>
                      <c:pt idx="591">
                        <c:v>7.0810000000000004</c:v>
                      </c:pt>
                      <c:pt idx="592">
                        <c:v>7.0799999999999992</c:v>
                      </c:pt>
                      <c:pt idx="593">
                        <c:v>7.0819999999999999</c:v>
                      </c:pt>
                      <c:pt idx="594">
                        <c:v>7.0830000000000002</c:v>
                      </c:pt>
                      <c:pt idx="595">
                        <c:v>7.0839999999999996</c:v>
                      </c:pt>
                      <c:pt idx="596">
                        <c:v>7.0859999999999994</c:v>
                      </c:pt>
                      <c:pt idx="597">
                        <c:v>7.09</c:v>
                      </c:pt>
                      <c:pt idx="598">
                        <c:v>7.0910000000000002</c:v>
                      </c:pt>
                      <c:pt idx="599">
                        <c:v>7.0920000000000005</c:v>
                      </c:pt>
                      <c:pt idx="600">
                        <c:v>7.0910000000000002</c:v>
                      </c:pt>
                      <c:pt idx="601">
                        <c:v>7.0920000000000005</c:v>
                      </c:pt>
                      <c:pt idx="602">
                        <c:v>7.0940000000000003</c:v>
                      </c:pt>
                      <c:pt idx="603">
                        <c:v>7.0949999999999998</c:v>
                      </c:pt>
                      <c:pt idx="604">
                        <c:v>7.0960000000000001</c:v>
                      </c:pt>
                      <c:pt idx="605">
                        <c:v>7.0969999999999995</c:v>
                      </c:pt>
                      <c:pt idx="606">
                        <c:v>7.0989999999999993</c:v>
                      </c:pt>
                      <c:pt idx="607">
                        <c:v>7.0979999999999999</c:v>
                      </c:pt>
                      <c:pt idx="608">
                        <c:v>7.0989999999999993</c:v>
                      </c:pt>
                      <c:pt idx="609">
                        <c:v>7.1000000000000005</c:v>
                      </c:pt>
                      <c:pt idx="610">
                        <c:v>7.101</c:v>
                      </c:pt>
                      <c:pt idx="611">
                        <c:v>7.1029999999999998</c:v>
                      </c:pt>
                      <c:pt idx="612">
                        <c:v>7.1040000000000001</c:v>
                      </c:pt>
                      <c:pt idx="613">
                        <c:v>7.1059999999999999</c:v>
                      </c:pt>
                      <c:pt idx="614">
                        <c:v>7.1079999999999997</c:v>
                      </c:pt>
                      <c:pt idx="615">
                        <c:v>7.1069999999999993</c:v>
                      </c:pt>
                      <c:pt idx="616">
                        <c:v>7.1059999999999999</c:v>
                      </c:pt>
                      <c:pt idx="617">
                        <c:v>7.1079999999999997</c:v>
                      </c:pt>
                      <c:pt idx="618">
                        <c:v>7.11</c:v>
                      </c:pt>
                      <c:pt idx="619">
                        <c:v>7.1109999999999998</c:v>
                      </c:pt>
                      <c:pt idx="620">
                        <c:v>7.1129999999999995</c:v>
                      </c:pt>
                      <c:pt idx="621">
                        <c:v>7.1150000000000002</c:v>
                      </c:pt>
                      <c:pt idx="622">
                        <c:v>7.1159999999999997</c:v>
                      </c:pt>
                      <c:pt idx="623">
                        <c:v>7.117</c:v>
                      </c:pt>
                      <c:pt idx="624">
                        <c:v>7.1179999999999994</c:v>
                      </c:pt>
                      <c:pt idx="625">
                        <c:v>7.12</c:v>
                      </c:pt>
                      <c:pt idx="626">
                        <c:v>7.1210000000000004</c:v>
                      </c:pt>
                      <c:pt idx="627">
                        <c:v>7.1230000000000002</c:v>
                      </c:pt>
                      <c:pt idx="628">
                        <c:v>7.1239999999999997</c:v>
                      </c:pt>
                      <c:pt idx="629">
                        <c:v>7.125</c:v>
                      </c:pt>
                      <c:pt idx="630">
                        <c:v>7.1239999999999997</c:v>
                      </c:pt>
                      <c:pt idx="631">
                        <c:v>7.125</c:v>
                      </c:pt>
                      <c:pt idx="632">
                        <c:v>7.1259999999999994</c:v>
                      </c:pt>
                      <c:pt idx="633">
                        <c:v>7.1269999999999998</c:v>
                      </c:pt>
                      <c:pt idx="634">
                        <c:v>7.1279999999999992</c:v>
                      </c:pt>
                      <c:pt idx="635">
                        <c:v>7.1290000000000004</c:v>
                      </c:pt>
                      <c:pt idx="636">
                        <c:v>7.1310000000000002</c:v>
                      </c:pt>
                      <c:pt idx="637">
                        <c:v>7.1319999999999997</c:v>
                      </c:pt>
                      <c:pt idx="638">
                        <c:v>7.133</c:v>
                      </c:pt>
                      <c:pt idx="639">
                        <c:v>7.1319999999999997</c:v>
                      </c:pt>
                      <c:pt idx="640">
                        <c:v>7.1339999999999995</c:v>
                      </c:pt>
                      <c:pt idx="641">
                        <c:v>7.133</c:v>
                      </c:pt>
                      <c:pt idx="642">
                        <c:v>7.1339999999999995</c:v>
                      </c:pt>
                      <c:pt idx="643">
                        <c:v>7.1359999999999992</c:v>
                      </c:pt>
                      <c:pt idx="644">
                        <c:v>7.1369999999999996</c:v>
                      </c:pt>
                      <c:pt idx="645">
                        <c:v>7.1359999999999992</c:v>
                      </c:pt>
                      <c:pt idx="646">
                        <c:v>7.1369999999999996</c:v>
                      </c:pt>
                      <c:pt idx="647">
                        <c:v>7.1390000000000002</c:v>
                      </c:pt>
                      <c:pt idx="648">
                        <c:v>7.14</c:v>
                      </c:pt>
                      <c:pt idx="649">
                        <c:v>7.1390000000000002</c:v>
                      </c:pt>
                      <c:pt idx="650">
                        <c:v>7.137999999999999</c:v>
                      </c:pt>
                      <c:pt idx="651">
                        <c:v>7.1390000000000002</c:v>
                      </c:pt>
                      <c:pt idx="652">
                        <c:v>7.14</c:v>
                      </c:pt>
                      <c:pt idx="653">
                        <c:v>7.1390000000000002</c:v>
                      </c:pt>
                      <c:pt idx="654">
                        <c:v>7.137999999999999</c:v>
                      </c:pt>
                      <c:pt idx="655">
                        <c:v>7.1359999999999992</c:v>
                      </c:pt>
                      <c:pt idx="656">
                        <c:v>7.1369999999999996</c:v>
                      </c:pt>
                      <c:pt idx="657">
                        <c:v>7.137999999999999</c:v>
                      </c:pt>
                      <c:pt idx="658">
                        <c:v>7.1390000000000002</c:v>
                      </c:pt>
                      <c:pt idx="659">
                        <c:v>7.137999999999999</c:v>
                      </c:pt>
                      <c:pt idx="660">
                        <c:v>7.1369999999999996</c:v>
                      </c:pt>
                      <c:pt idx="661">
                        <c:v>7.1359999999999992</c:v>
                      </c:pt>
                      <c:pt idx="662">
                        <c:v>7.1349999999999998</c:v>
                      </c:pt>
                      <c:pt idx="663">
                        <c:v>7.1359999999999992</c:v>
                      </c:pt>
                      <c:pt idx="664">
                        <c:v>7.1369999999999996</c:v>
                      </c:pt>
                      <c:pt idx="665">
                        <c:v>7.14</c:v>
                      </c:pt>
                      <c:pt idx="666">
                        <c:v>7.1390000000000002</c:v>
                      </c:pt>
                      <c:pt idx="667">
                        <c:v>7.14</c:v>
                      </c:pt>
                      <c:pt idx="668">
                        <c:v>7.1420000000000003</c:v>
                      </c:pt>
                      <c:pt idx="669">
                        <c:v>7.14</c:v>
                      </c:pt>
                      <c:pt idx="670">
                        <c:v>7.1420000000000003</c:v>
                      </c:pt>
                      <c:pt idx="671">
                        <c:v>7.141</c:v>
                      </c:pt>
                      <c:pt idx="672">
                        <c:v>7.1420000000000003</c:v>
                      </c:pt>
                      <c:pt idx="673">
                        <c:v>7.141</c:v>
                      </c:pt>
                      <c:pt idx="674">
                        <c:v>7.1420000000000003</c:v>
                      </c:pt>
                      <c:pt idx="675">
                        <c:v>7.14</c:v>
                      </c:pt>
                      <c:pt idx="676">
                        <c:v>7.1390000000000002</c:v>
                      </c:pt>
                      <c:pt idx="677">
                        <c:v>7.137999999999999</c:v>
                      </c:pt>
                      <c:pt idx="678">
                        <c:v>7.1390000000000002</c:v>
                      </c:pt>
                      <c:pt idx="679">
                        <c:v>7.137999999999999</c:v>
                      </c:pt>
                      <c:pt idx="680">
                        <c:v>7.1390000000000002</c:v>
                      </c:pt>
                      <c:pt idx="681">
                        <c:v>7.141</c:v>
                      </c:pt>
                      <c:pt idx="682">
                        <c:v>7.1390000000000002</c:v>
                      </c:pt>
                      <c:pt idx="683">
                        <c:v>7.141</c:v>
                      </c:pt>
                      <c:pt idx="684">
                        <c:v>7.14</c:v>
                      </c:pt>
                      <c:pt idx="685">
                        <c:v>7.1420000000000003</c:v>
                      </c:pt>
                      <c:pt idx="686">
                        <c:v>7.1429999999999998</c:v>
                      </c:pt>
                      <c:pt idx="687">
                        <c:v>7.1440000000000001</c:v>
                      </c:pt>
                      <c:pt idx="688">
                        <c:v>7.1429999999999998</c:v>
                      </c:pt>
                      <c:pt idx="689">
                        <c:v>7.141</c:v>
                      </c:pt>
                      <c:pt idx="690">
                        <c:v>7.14</c:v>
                      </c:pt>
                      <c:pt idx="691">
                        <c:v>7.141</c:v>
                      </c:pt>
                      <c:pt idx="692">
                        <c:v>7.14</c:v>
                      </c:pt>
                      <c:pt idx="693">
                        <c:v>7.1420000000000003</c:v>
                      </c:pt>
                      <c:pt idx="694">
                        <c:v>7.1440000000000001</c:v>
                      </c:pt>
                      <c:pt idx="695">
                        <c:v>7.1449999999999996</c:v>
                      </c:pt>
                      <c:pt idx="696">
                        <c:v>7.1459999999999999</c:v>
                      </c:pt>
                      <c:pt idx="697">
                        <c:v>7.1469999999999994</c:v>
                      </c:pt>
                      <c:pt idx="698">
                        <c:v>7.149</c:v>
                      </c:pt>
                      <c:pt idx="699">
                        <c:v>7.15</c:v>
                      </c:pt>
                      <c:pt idx="700">
                        <c:v>7.1509999999999998</c:v>
                      </c:pt>
                      <c:pt idx="701">
                        <c:v>7.1520000000000001</c:v>
                      </c:pt>
                      <c:pt idx="702">
                        <c:v>7.1539999999999999</c:v>
                      </c:pt>
                      <c:pt idx="703">
                        <c:v>7.1559999999999997</c:v>
                      </c:pt>
                      <c:pt idx="704">
                        <c:v>7.1589999999999998</c:v>
                      </c:pt>
                      <c:pt idx="705">
                        <c:v>7.1609999999999996</c:v>
                      </c:pt>
                      <c:pt idx="706">
                        <c:v>7.1609999999999996</c:v>
                      </c:pt>
                      <c:pt idx="707">
                        <c:v>7.1609999999999996</c:v>
                      </c:pt>
                      <c:pt idx="708">
                        <c:v>7.1629999999999994</c:v>
                      </c:pt>
                      <c:pt idx="709">
                        <c:v>7.1629999999999994</c:v>
                      </c:pt>
                      <c:pt idx="710">
                        <c:v>7.3202106318956872</c:v>
                      </c:pt>
                      <c:pt idx="711">
                        <c:v>7.3202106318956872</c:v>
                      </c:pt>
                      <c:pt idx="712">
                        <c:v>8.2620000000000005</c:v>
                      </c:pt>
                      <c:pt idx="713">
                        <c:v>8.3819999999999997</c:v>
                      </c:pt>
                      <c:pt idx="714">
                        <c:v>8.3736012024048101</c:v>
                      </c:pt>
                      <c:pt idx="715">
                        <c:v>8.4369999999999994</c:v>
                      </c:pt>
                      <c:pt idx="716">
                        <c:v>8.4629999999999992</c:v>
                      </c:pt>
                      <c:pt idx="717">
                        <c:v>8.4770000000000003</c:v>
                      </c:pt>
                      <c:pt idx="718">
                        <c:v>8.4850000000000012</c:v>
                      </c:pt>
                      <c:pt idx="719">
                        <c:v>8.4890000000000008</c:v>
                      </c:pt>
                      <c:pt idx="720">
                        <c:v>8.4929999999999986</c:v>
                      </c:pt>
                      <c:pt idx="721">
                        <c:v>8.4960000000000004</c:v>
                      </c:pt>
                      <c:pt idx="722">
                        <c:v>8.4920000000000009</c:v>
                      </c:pt>
                      <c:pt idx="723">
                        <c:v>8.4730000000000008</c:v>
                      </c:pt>
                      <c:pt idx="724">
                        <c:v>8.4550000000000001</c:v>
                      </c:pt>
                      <c:pt idx="725">
                        <c:v>8.4400000000000013</c:v>
                      </c:pt>
                      <c:pt idx="726">
                        <c:v>8.423</c:v>
                      </c:pt>
                      <c:pt idx="727">
                        <c:v>8.4090000000000007</c:v>
                      </c:pt>
                      <c:pt idx="728">
                        <c:v>8.4049999999999994</c:v>
                      </c:pt>
                      <c:pt idx="729">
                        <c:v>8.4030000000000005</c:v>
                      </c:pt>
                      <c:pt idx="730">
                        <c:v>8.402000000000001</c:v>
                      </c:pt>
                      <c:pt idx="731">
                        <c:v>8.4</c:v>
                      </c:pt>
                      <c:pt idx="732">
                        <c:v>8.3979999999999997</c:v>
                      </c:pt>
                      <c:pt idx="733">
                        <c:v>8.3970000000000002</c:v>
                      </c:pt>
                      <c:pt idx="734">
                        <c:v>8.4</c:v>
                      </c:pt>
                      <c:pt idx="735">
                        <c:v>8.407</c:v>
                      </c:pt>
                      <c:pt idx="736">
                        <c:v>8.4099999999999984</c:v>
                      </c:pt>
                      <c:pt idx="737">
                        <c:v>8.411999999999999</c:v>
                      </c:pt>
                      <c:pt idx="738">
                        <c:v>8.4130000000000003</c:v>
                      </c:pt>
                      <c:pt idx="739">
                        <c:v>8.4160000000000004</c:v>
                      </c:pt>
                      <c:pt idx="740">
                        <c:v>8.4179999999999993</c:v>
                      </c:pt>
                      <c:pt idx="741">
                        <c:v>8.4190000000000005</c:v>
                      </c:pt>
                      <c:pt idx="742">
                        <c:v>8.4179999999999993</c:v>
                      </c:pt>
                      <c:pt idx="743">
                        <c:v>8.4160000000000004</c:v>
                      </c:pt>
                      <c:pt idx="744">
                        <c:v>8.4150000000000009</c:v>
                      </c:pt>
                      <c:pt idx="745">
                        <c:v>8.4169999999999998</c:v>
                      </c:pt>
                      <c:pt idx="746">
                        <c:v>8.4179999999999993</c:v>
                      </c:pt>
                      <c:pt idx="747">
                        <c:v>8.42</c:v>
                      </c:pt>
                      <c:pt idx="748">
                        <c:v>8.4190000000000005</c:v>
                      </c:pt>
                      <c:pt idx="749">
                        <c:v>8.42</c:v>
                      </c:pt>
                      <c:pt idx="750">
                        <c:v>8.4220000000000006</c:v>
                      </c:pt>
                      <c:pt idx="751">
                        <c:v>8.423</c:v>
                      </c:pt>
                      <c:pt idx="752">
                        <c:v>8.4239999999999995</c:v>
                      </c:pt>
                      <c:pt idx="753">
                        <c:v>8.4269999999999996</c:v>
                      </c:pt>
                      <c:pt idx="754">
                        <c:v>8.4289999999999985</c:v>
                      </c:pt>
                      <c:pt idx="755">
                        <c:v>8.4400000000000013</c:v>
                      </c:pt>
                      <c:pt idx="756">
                        <c:v>8.4459999999999997</c:v>
                      </c:pt>
                      <c:pt idx="757">
                        <c:v>8.4479999999999986</c:v>
                      </c:pt>
                      <c:pt idx="758">
                        <c:v>8.447000000000001</c:v>
                      </c:pt>
                      <c:pt idx="759">
                        <c:v>8.4489999999999998</c:v>
                      </c:pt>
                      <c:pt idx="760">
                        <c:v>8.4510000000000005</c:v>
                      </c:pt>
                      <c:pt idx="761">
                        <c:v>8.452</c:v>
                      </c:pt>
                      <c:pt idx="762">
                        <c:v>8.4540000000000006</c:v>
                      </c:pt>
                      <c:pt idx="763">
                        <c:v>8.4550000000000001</c:v>
                      </c:pt>
                      <c:pt idx="764">
                        <c:v>8.4559999999999995</c:v>
                      </c:pt>
                      <c:pt idx="765">
                        <c:v>8.4570000000000007</c:v>
                      </c:pt>
                      <c:pt idx="766">
                        <c:v>8.4580000000000002</c:v>
                      </c:pt>
                      <c:pt idx="767">
                        <c:v>8.4570000000000007</c:v>
                      </c:pt>
                      <c:pt idx="768">
                        <c:v>8.4600000000000009</c:v>
                      </c:pt>
                      <c:pt idx="769">
                        <c:v>8.4609999999999985</c:v>
                      </c:pt>
                      <c:pt idx="770">
                        <c:v>8.4629999999999992</c:v>
                      </c:pt>
                      <c:pt idx="771">
                        <c:v>8.4670000000000005</c:v>
                      </c:pt>
                      <c:pt idx="772">
                        <c:v>8.4689999999999994</c:v>
                      </c:pt>
                      <c:pt idx="773">
                        <c:v>8.4700000000000006</c:v>
                      </c:pt>
                      <c:pt idx="774">
                        <c:v>8.4710000000000001</c:v>
                      </c:pt>
                      <c:pt idx="775">
                        <c:v>8.4739999999999984</c:v>
                      </c:pt>
                      <c:pt idx="776">
                        <c:v>8.4730000000000008</c:v>
                      </c:pt>
                      <c:pt idx="777">
                        <c:v>8.4739999999999984</c:v>
                      </c:pt>
                      <c:pt idx="778">
                        <c:v>8.4749999999999996</c:v>
                      </c:pt>
                      <c:pt idx="779">
                        <c:v>8.4759999999999991</c:v>
                      </c:pt>
                      <c:pt idx="780">
                        <c:v>8.4749999999999996</c:v>
                      </c:pt>
                      <c:pt idx="781">
                        <c:v>8.4770000000000003</c:v>
                      </c:pt>
                      <c:pt idx="782">
                        <c:v>8.4779999999999998</c:v>
                      </c:pt>
                      <c:pt idx="783">
                        <c:v>8.479000000000001</c:v>
                      </c:pt>
                      <c:pt idx="784">
                        <c:v>8.4779999999999998</c:v>
                      </c:pt>
                      <c:pt idx="785">
                        <c:v>8.479000000000001</c:v>
                      </c:pt>
                      <c:pt idx="786">
                        <c:v>8.4799999999999986</c:v>
                      </c:pt>
                      <c:pt idx="787">
                        <c:v>8.479000000000001</c:v>
                      </c:pt>
                      <c:pt idx="788">
                        <c:v>8.4779999999999998</c:v>
                      </c:pt>
                      <c:pt idx="789">
                        <c:v>8.4809999999999999</c:v>
                      </c:pt>
                      <c:pt idx="790">
                        <c:v>8.4850000000000012</c:v>
                      </c:pt>
                      <c:pt idx="791">
                        <c:v>8.4980000000000011</c:v>
                      </c:pt>
                      <c:pt idx="792">
                        <c:v>8.5020000000000007</c:v>
                      </c:pt>
                      <c:pt idx="793">
                        <c:v>8.5030000000000001</c:v>
                      </c:pt>
                      <c:pt idx="794">
                        <c:v>8.5050000000000008</c:v>
                      </c:pt>
                      <c:pt idx="795">
                        <c:v>8.5069999999999997</c:v>
                      </c:pt>
                      <c:pt idx="796">
                        <c:v>8.5090000000000003</c:v>
                      </c:pt>
                      <c:pt idx="797">
                        <c:v>8.5069999999999997</c:v>
                      </c:pt>
                      <c:pt idx="798">
                        <c:v>8.5040000000000013</c:v>
                      </c:pt>
                      <c:pt idx="799">
                        <c:v>8.5020000000000007</c:v>
                      </c:pt>
                      <c:pt idx="800">
                        <c:v>8.5</c:v>
                      </c:pt>
                      <c:pt idx="801">
                        <c:v>8.5009999999999994</c:v>
                      </c:pt>
                      <c:pt idx="802">
                        <c:v>8.5020000000000007</c:v>
                      </c:pt>
                      <c:pt idx="803">
                        <c:v>8.5040000000000013</c:v>
                      </c:pt>
                      <c:pt idx="804">
                        <c:v>8.5069999999999997</c:v>
                      </c:pt>
                      <c:pt idx="805">
                        <c:v>8.5079999999999991</c:v>
                      </c:pt>
                      <c:pt idx="806">
                        <c:v>8.5090000000000003</c:v>
                      </c:pt>
                      <c:pt idx="807">
                        <c:v>8.511000000000001</c:v>
                      </c:pt>
                      <c:pt idx="808">
                        <c:v>8.5119999999999987</c:v>
                      </c:pt>
                      <c:pt idx="809">
                        <c:v>8.5150000000000006</c:v>
                      </c:pt>
                      <c:pt idx="810">
                        <c:v>8.5170000000000012</c:v>
                      </c:pt>
                      <c:pt idx="811">
                        <c:v>8.5179999999999989</c:v>
                      </c:pt>
                      <c:pt idx="812">
                        <c:v>8.5210000000000008</c:v>
                      </c:pt>
                      <c:pt idx="813">
                        <c:v>8.5249999999999986</c:v>
                      </c:pt>
                      <c:pt idx="814">
                        <c:v>8.5289999999999999</c:v>
                      </c:pt>
                      <c:pt idx="815">
                        <c:v>8.5300000000000011</c:v>
                      </c:pt>
                      <c:pt idx="816">
                        <c:v>8.5280000000000005</c:v>
                      </c:pt>
                      <c:pt idx="817">
                        <c:v>8.5289999999999999</c:v>
                      </c:pt>
                      <c:pt idx="818">
                        <c:v>8.5280000000000005</c:v>
                      </c:pt>
                      <c:pt idx="819">
                        <c:v>8.5269999999999992</c:v>
                      </c:pt>
                      <c:pt idx="820">
                        <c:v>8.5249999999999986</c:v>
                      </c:pt>
                      <c:pt idx="821">
                        <c:v>8.5240000000000009</c:v>
                      </c:pt>
                      <c:pt idx="822">
                        <c:v>8.52</c:v>
                      </c:pt>
                      <c:pt idx="823">
                        <c:v>8.5179999999999989</c:v>
                      </c:pt>
                      <c:pt idx="824">
                        <c:v>8.5190000000000001</c:v>
                      </c:pt>
                      <c:pt idx="825">
                        <c:v>8.5179999999999989</c:v>
                      </c:pt>
                      <c:pt idx="826">
                        <c:v>8.52</c:v>
                      </c:pt>
                      <c:pt idx="827">
                        <c:v>8.5220000000000002</c:v>
                      </c:pt>
                      <c:pt idx="828">
                        <c:v>8.5240000000000009</c:v>
                      </c:pt>
                      <c:pt idx="829">
                        <c:v>8.5249999999999986</c:v>
                      </c:pt>
                      <c:pt idx="830">
                        <c:v>8.5259999999999998</c:v>
                      </c:pt>
                      <c:pt idx="831">
                        <c:v>8.5269999999999992</c:v>
                      </c:pt>
                      <c:pt idx="832">
                        <c:v>8.5259999999999998</c:v>
                      </c:pt>
                      <c:pt idx="833">
                        <c:v>8.5269999999999992</c:v>
                      </c:pt>
                      <c:pt idx="834">
                        <c:v>8.5259999999999998</c:v>
                      </c:pt>
                      <c:pt idx="835">
                        <c:v>8.5269999999999992</c:v>
                      </c:pt>
                      <c:pt idx="836">
                        <c:v>8.5280000000000005</c:v>
                      </c:pt>
                      <c:pt idx="837">
                        <c:v>8.5289999999999999</c:v>
                      </c:pt>
                      <c:pt idx="838">
                        <c:v>8.5300000000000011</c:v>
                      </c:pt>
                      <c:pt idx="839">
                        <c:v>8.5329999999999995</c:v>
                      </c:pt>
                      <c:pt idx="840">
                        <c:v>8.532</c:v>
                      </c:pt>
                      <c:pt idx="841">
                        <c:v>8.5309999999999988</c:v>
                      </c:pt>
                      <c:pt idx="842">
                        <c:v>8.5340000000000007</c:v>
                      </c:pt>
                      <c:pt idx="843">
                        <c:v>8.5350000000000001</c:v>
                      </c:pt>
                      <c:pt idx="844">
                        <c:v>8.5340000000000007</c:v>
                      </c:pt>
                      <c:pt idx="845">
                        <c:v>8.5360000000000014</c:v>
                      </c:pt>
                      <c:pt idx="846">
                        <c:v>8.5559999999999992</c:v>
                      </c:pt>
                      <c:pt idx="847">
                        <c:v>8.5940000000000012</c:v>
                      </c:pt>
                      <c:pt idx="848">
                        <c:v>8.6190000000000015</c:v>
                      </c:pt>
                      <c:pt idx="849">
                        <c:v>8.6370000000000005</c:v>
                      </c:pt>
                      <c:pt idx="850">
                        <c:v>8.6510000000000016</c:v>
                      </c:pt>
                      <c:pt idx="851">
                        <c:v>8.657</c:v>
                      </c:pt>
                      <c:pt idx="852">
                        <c:v>8.6539999999999999</c:v>
                      </c:pt>
                      <c:pt idx="853">
                        <c:v>8.6490000000000009</c:v>
                      </c:pt>
                      <c:pt idx="854">
                        <c:v>8.6310000000000002</c:v>
                      </c:pt>
                      <c:pt idx="855">
                        <c:v>8.6110000000000007</c:v>
                      </c:pt>
                      <c:pt idx="856">
                        <c:v>8.5920000000000005</c:v>
                      </c:pt>
                      <c:pt idx="857">
                        <c:v>8.5750000000000011</c:v>
                      </c:pt>
                      <c:pt idx="858">
                        <c:v>8.5660000000000007</c:v>
                      </c:pt>
                      <c:pt idx="859">
                        <c:v>8.5589999999999993</c:v>
                      </c:pt>
                      <c:pt idx="860">
                        <c:v>8.5540000000000003</c:v>
                      </c:pt>
                      <c:pt idx="861">
                        <c:v>8.5530000000000008</c:v>
                      </c:pt>
                      <c:pt idx="862">
                        <c:v>8.5519999999999996</c:v>
                      </c:pt>
                      <c:pt idx="863">
                        <c:v>8.5510000000000002</c:v>
                      </c:pt>
                      <c:pt idx="864">
                        <c:v>8.5519999999999996</c:v>
                      </c:pt>
                      <c:pt idx="865">
                        <c:v>8.5499999999999989</c:v>
                      </c:pt>
                      <c:pt idx="866">
                        <c:v>8.5530000000000008</c:v>
                      </c:pt>
                      <c:pt idx="867">
                        <c:v>8.5519999999999996</c:v>
                      </c:pt>
                      <c:pt idx="868">
                        <c:v>8.5530000000000008</c:v>
                      </c:pt>
                      <c:pt idx="869">
                        <c:v>8.5550000000000015</c:v>
                      </c:pt>
                      <c:pt idx="870">
                        <c:v>8.5559999999999992</c:v>
                      </c:pt>
                      <c:pt idx="871">
                        <c:v>8.5540000000000003</c:v>
                      </c:pt>
                      <c:pt idx="872">
                        <c:v>8.5530000000000008</c:v>
                      </c:pt>
                      <c:pt idx="873">
                        <c:v>8.5550000000000015</c:v>
                      </c:pt>
                      <c:pt idx="874">
                        <c:v>8.5569999999999986</c:v>
                      </c:pt>
                      <c:pt idx="875">
                        <c:v>8.5559999999999992</c:v>
                      </c:pt>
                      <c:pt idx="876">
                        <c:v>8.5620000000000012</c:v>
                      </c:pt>
                      <c:pt idx="877">
                        <c:v>8.5649999999999995</c:v>
                      </c:pt>
                      <c:pt idx="878">
                        <c:v>8.5680000000000014</c:v>
                      </c:pt>
                      <c:pt idx="879">
                        <c:v>8.5670000000000002</c:v>
                      </c:pt>
                      <c:pt idx="880">
                        <c:v>8.5680000000000014</c:v>
                      </c:pt>
                      <c:pt idx="881">
                        <c:v>8.5660000000000007</c:v>
                      </c:pt>
                      <c:pt idx="882">
                        <c:v>8.5640000000000001</c:v>
                      </c:pt>
                      <c:pt idx="883">
                        <c:v>8.5620000000000012</c:v>
                      </c:pt>
                      <c:pt idx="884">
                        <c:v>8.5589999999999993</c:v>
                      </c:pt>
                      <c:pt idx="885">
                        <c:v>8.5569999999999986</c:v>
                      </c:pt>
                      <c:pt idx="886">
                        <c:v>8.5530000000000008</c:v>
                      </c:pt>
                      <c:pt idx="887">
                        <c:v>8.5510000000000002</c:v>
                      </c:pt>
                      <c:pt idx="888">
                        <c:v>8.5499999999999989</c:v>
                      </c:pt>
                      <c:pt idx="889">
                        <c:v>8.5490000000000013</c:v>
                      </c:pt>
                      <c:pt idx="890">
                        <c:v>8.5470000000000006</c:v>
                      </c:pt>
                      <c:pt idx="891">
                        <c:v>8.5459999999999994</c:v>
                      </c:pt>
                      <c:pt idx="892">
                        <c:v>8.548</c:v>
                      </c:pt>
                      <c:pt idx="893">
                        <c:v>8.5490000000000013</c:v>
                      </c:pt>
                      <c:pt idx="894">
                        <c:v>8.5499999999999989</c:v>
                      </c:pt>
                      <c:pt idx="895">
                        <c:v>8.5490000000000013</c:v>
                      </c:pt>
                      <c:pt idx="896">
                        <c:v>8.5510000000000002</c:v>
                      </c:pt>
                      <c:pt idx="897">
                        <c:v>8.5490000000000013</c:v>
                      </c:pt>
                      <c:pt idx="898">
                        <c:v>8.548</c:v>
                      </c:pt>
                      <c:pt idx="899">
                        <c:v>8.5459999999999994</c:v>
                      </c:pt>
                      <c:pt idx="900">
                        <c:v>8.5449999999999999</c:v>
                      </c:pt>
                      <c:pt idx="901">
                        <c:v>8.5399999999999991</c:v>
                      </c:pt>
                      <c:pt idx="902">
                        <c:v>8.5380000000000003</c:v>
                      </c:pt>
                      <c:pt idx="903">
                        <c:v>8.5360000000000014</c:v>
                      </c:pt>
                      <c:pt idx="904">
                        <c:v>8.5350000000000001</c:v>
                      </c:pt>
                      <c:pt idx="905">
                        <c:v>8.5329999999999995</c:v>
                      </c:pt>
                      <c:pt idx="906">
                        <c:v>8.5340000000000007</c:v>
                      </c:pt>
                      <c:pt idx="907">
                        <c:v>8.5350000000000001</c:v>
                      </c:pt>
                      <c:pt idx="908">
                        <c:v>8.5360000000000014</c:v>
                      </c:pt>
                      <c:pt idx="909">
                        <c:v>8.5350000000000001</c:v>
                      </c:pt>
                      <c:pt idx="910">
                        <c:v>8.536999999999999</c:v>
                      </c:pt>
                      <c:pt idx="911">
                        <c:v>8.5380000000000003</c:v>
                      </c:pt>
                      <c:pt idx="912">
                        <c:v>8.5389999999999997</c:v>
                      </c:pt>
                      <c:pt idx="913">
                        <c:v>8.5380000000000003</c:v>
                      </c:pt>
                      <c:pt idx="914">
                        <c:v>8.5399999999999991</c:v>
                      </c:pt>
                      <c:pt idx="915">
                        <c:v>8.5380000000000003</c:v>
                      </c:pt>
                      <c:pt idx="916">
                        <c:v>8.5360000000000014</c:v>
                      </c:pt>
                      <c:pt idx="917">
                        <c:v>8.5350000000000001</c:v>
                      </c:pt>
                      <c:pt idx="918">
                        <c:v>8.5340000000000007</c:v>
                      </c:pt>
                      <c:pt idx="919">
                        <c:v>8.5350000000000001</c:v>
                      </c:pt>
                      <c:pt idx="920">
                        <c:v>8.5340000000000007</c:v>
                      </c:pt>
                      <c:pt idx="921">
                        <c:v>8.5329999999999995</c:v>
                      </c:pt>
                      <c:pt idx="922">
                        <c:v>8.532</c:v>
                      </c:pt>
                      <c:pt idx="923">
                        <c:v>8.5309999999999988</c:v>
                      </c:pt>
                      <c:pt idx="924">
                        <c:v>8.532</c:v>
                      </c:pt>
                      <c:pt idx="925">
                        <c:v>8.5329999999999995</c:v>
                      </c:pt>
                      <c:pt idx="926">
                        <c:v>8.5360000000000014</c:v>
                      </c:pt>
                      <c:pt idx="927">
                        <c:v>8.536999999999999</c:v>
                      </c:pt>
                      <c:pt idx="928">
                        <c:v>8.5360000000000014</c:v>
                      </c:pt>
                      <c:pt idx="929">
                        <c:v>8.536999999999999</c:v>
                      </c:pt>
                      <c:pt idx="930">
                        <c:v>8.5350000000000001</c:v>
                      </c:pt>
                      <c:pt idx="931">
                        <c:v>8.5360000000000014</c:v>
                      </c:pt>
                      <c:pt idx="932">
                        <c:v>8.5350000000000001</c:v>
                      </c:pt>
                      <c:pt idx="933">
                        <c:v>8.5340000000000007</c:v>
                      </c:pt>
                      <c:pt idx="934">
                        <c:v>8.5350000000000001</c:v>
                      </c:pt>
                      <c:pt idx="935">
                        <c:v>8.536999999999999</c:v>
                      </c:pt>
                      <c:pt idx="936">
                        <c:v>8.5399999999999991</c:v>
                      </c:pt>
                      <c:pt idx="937">
                        <c:v>8.5380000000000003</c:v>
                      </c:pt>
                      <c:pt idx="938">
                        <c:v>8.5399999999999991</c:v>
                      </c:pt>
                      <c:pt idx="939">
                        <c:v>8.5410000000000004</c:v>
                      </c:pt>
                      <c:pt idx="940">
                        <c:v>8.543000000000001</c:v>
                      </c:pt>
                      <c:pt idx="941">
                        <c:v>8.5410000000000004</c:v>
                      </c:pt>
                      <c:pt idx="942">
                        <c:v>8.5449999999999999</c:v>
                      </c:pt>
                      <c:pt idx="943">
                        <c:v>8.5470000000000006</c:v>
                      </c:pt>
                      <c:pt idx="944">
                        <c:v>8.5490000000000013</c:v>
                      </c:pt>
                      <c:pt idx="945">
                        <c:v>8.5499999999999989</c:v>
                      </c:pt>
                      <c:pt idx="946">
                        <c:v>8.5490000000000013</c:v>
                      </c:pt>
                      <c:pt idx="947">
                        <c:v>8.5499999999999989</c:v>
                      </c:pt>
                      <c:pt idx="948">
                        <c:v>8.5540000000000003</c:v>
                      </c:pt>
                      <c:pt idx="949">
                        <c:v>8.5559999999999992</c:v>
                      </c:pt>
                      <c:pt idx="950">
                        <c:v>8.5579999999999998</c:v>
                      </c:pt>
                      <c:pt idx="951">
                        <c:v>8.56</c:v>
                      </c:pt>
                      <c:pt idx="952">
                        <c:v>8.5609999999999999</c:v>
                      </c:pt>
                      <c:pt idx="953">
                        <c:v>8.5629999999999988</c:v>
                      </c:pt>
                      <c:pt idx="954">
                        <c:v>8.5640000000000001</c:v>
                      </c:pt>
                      <c:pt idx="955">
                        <c:v>8.5660000000000007</c:v>
                      </c:pt>
                      <c:pt idx="956">
                        <c:v>8.5680000000000014</c:v>
                      </c:pt>
                      <c:pt idx="957">
                        <c:v>8.5689999999999991</c:v>
                      </c:pt>
                      <c:pt idx="958">
                        <c:v>8.57</c:v>
                      </c:pt>
                      <c:pt idx="959">
                        <c:v>8.5680000000000014</c:v>
                      </c:pt>
                      <c:pt idx="960">
                        <c:v>8.5660000000000007</c:v>
                      </c:pt>
                      <c:pt idx="961">
                        <c:v>8.5670000000000002</c:v>
                      </c:pt>
                      <c:pt idx="962">
                        <c:v>8.5640000000000001</c:v>
                      </c:pt>
                      <c:pt idx="963">
                        <c:v>8.5649999999999995</c:v>
                      </c:pt>
                      <c:pt idx="964">
                        <c:v>8.5620000000000012</c:v>
                      </c:pt>
                      <c:pt idx="965">
                        <c:v>8.5629999999999988</c:v>
                      </c:pt>
                      <c:pt idx="966">
                        <c:v>8.5609999999999999</c:v>
                      </c:pt>
                      <c:pt idx="967">
                        <c:v>8.56</c:v>
                      </c:pt>
                      <c:pt idx="968">
                        <c:v>8.5589999999999993</c:v>
                      </c:pt>
                      <c:pt idx="969">
                        <c:v>8.5569999999999986</c:v>
                      </c:pt>
                      <c:pt idx="970">
                        <c:v>8.5559999999999992</c:v>
                      </c:pt>
                      <c:pt idx="971">
                        <c:v>8.5550000000000015</c:v>
                      </c:pt>
                      <c:pt idx="972">
                        <c:v>8.5510000000000002</c:v>
                      </c:pt>
                      <c:pt idx="973">
                        <c:v>8.548</c:v>
                      </c:pt>
                      <c:pt idx="974">
                        <c:v>8.5459999999999994</c:v>
                      </c:pt>
                      <c:pt idx="975">
                        <c:v>8.5439999999999987</c:v>
                      </c:pt>
                      <c:pt idx="976">
                        <c:v>8.5419999999999998</c:v>
                      </c:pt>
                      <c:pt idx="977">
                        <c:v>8.5410000000000004</c:v>
                      </c:pt>
                      <c:pt idx="978">
                        <c:v>8.5389999999999997</c:v>
                      </c:pt>
                      <c:pt idx="979">
                        <c:v>8.5419999999999998</c:v>
                      </c:pt>
                      <c:pt idx="980">
                        <c:v>8.5399999999999991</c:v>
                      </c:pt>
                      <c:pt idx="981">
                        <c:v>8.5380000000000003</c:v>
                      </c:pt>
                      <c:pt idx="982">
                        <c:v>8.5439999999999987</c:v>
                      </c:pt>
                      <c:pt idx="983">
                        <c:v>8.5759999999999987</c:v>
                      </c:pt>
                      <c:pt idx="984">
                        <c:v>8.6209999999999987</c:v>
                      </c:pt>
                      <c:pt idx="985">
                        <c:v>8.6449999999999996</c:v>
                      </c:pt>
                      <c:pt idx="986">
                        <c:v>8.6589999999999989</c:v>
                      </c:pt>
                      <c:pt idx="987">
                        <c:v>8.6620000000000008</c:v>
                      </c:pt>
                      <c:pt idx="988">
                        <c:v>8.66</c:v>
                      </c:pt>
                      <c:pt idx="989">
                        <c:v>8.6490000000000009</c:v>
                      </c:pt>
                      <c:pt idx="990">
                        <c:v>8.6329999999999991</c:v>
                      </c:pt>
                      <c:pt idx="991">
                        <c:v>8.6209999999999987</c:v>
                      </c:pt>
                      <c:pt idx="992">
                        <c:v>8.609</c:v>
                      </c:pt>
                      <c:pt idx="993">
                        <c:v>8.5980000000000008</c:v>
                      </c:pt>
                      <c:pt idx="994">
                        <c:v>8.5879999999999992</c:v>
                      </c:pt>
                      <c:pt idx="995">
                        <c:v>8.5860000000000003</c:v>
                      </c:pt>
                      <c:pt idx="996">
                        <c:v>8.5810000000000013</c:v>
                      </c:pt>
                      <c:pt idx="997">
                        <c:v>8.5790000000000006</c:v>
                      </c:pt>
                      <c:pt idx="998">
                        <c:v>8.581999999999999</c:v>
                      </c:pt>
                      <c:pt idx="999">
                        <c:v>8.5839999999999996</c:v>
                      </c:pt>
                      <c:pt idx="1000">
                        <c:v>8.5870000000000015</c:v>
                      </c:pt>
                      <c:pt idx="1001">
                        <c:v>8.5879999999999992</c:v>
                      </c:pt>
                      <c:pt idx="1002">
                        <c:v>8.59</c:v>
                      </c:pt>
                      <c:pt idx="1003">
                        <c:v>8.5909999999999993</c:v>
                      </c:pt>
                      <c:pt idx="1004">
                        <c:v>8.593</c:v>
                      </c:pt>
                      <c:pt idx="1005">
                        <c:v>8.5920000000000005</c:v>
                      </c:pt>
                      <c:pt idx="1006">
                        <c:v>8.593</c:v>
                      </c:pt>
                      <c:pt idx="1007">
                        <c:v>8.5940000000000012</c:v>
                      </c:pt>
                      <c:pt idx="1008">
                        <c:v>8.593</c:v>
                      </c:pt>
                      <c:pt idx="1009">
                        <c:v>8.5920000000000005</c:v>
                      </c:pt>
                      <c:pt idx="1010">
                        <c:v>8.5889999999999986</c:v>
                      </c:pt>
                      <c:pt idx="1011">
                        <c:v>8.5870000000000015</c:v>
                      </c:pt>
                      <c:pt idx="1012">
                        <c:v>8.5839999999999996</c:v>
                      </c:pt>
                      <c:pt idx="1013">
                        <c:v>8.58</c:v>
                      </c:pt>
                      <c:pt idx="1014">
                        <c:v>8.5810000000000013</c:v>
                      </c:pt>
                      <c:pt idx="1015">
                        <c:v>8.58</c:v>
                      </c:pt>
                      <c:pt idx="1016">
                        <c:v>8.5810000000000013</c:v>
                      </c:pt>
                      <c:pt idx="1017">
                        <c:v>8.58</c:v>
                      </c:pt>
                      <c:pt idx="1018">
                        <c:v>8.577</c:v>
                      </c:pt>
                      <c:pt idx="1019">
                        <c:v>8.5779999999999994</c:v>
                      </c:pt>
                      <c:pt idx="1020">
                        <c:v>8.577</c:v>
                      </c:pt>
                      <c:pt idx="1021">
                        <c:v>8.5759999999999987</c:v>
                      </c:pt>
                      <c:pt idx="1022">
                        <c:v>8.5750000000000011</c:v>
                      </c:pt>
                      <c:pt idx="1023">
                        <c:v>8.5739999999999998</c:v>
                      </c:pt>
                      <c:pt idx="1024">
                        <c:v>8.5719999999999992</c:v>
                      </c:pt>
                      <c:pt idx="1025">
                        <c:v>8.57</c:v>
                      </c:pt>
                      <c:pt idx="1026">
                        <c:v>8.5709999999999997</c:v>
                      </c:pt>
                      <c:pt idx="1027">
                        <c:v>8.5689999999999991</c:v>
                      </c:pt>
                      <c:pt idx="1028">
                        <c:v>8.5730000000000004</c:v>
                      </c:pt>
                      <c:pt idx="1029">
                        <c:v>8.5719999999999992</c:v>
                      </c:pt>
                      <c:pt idx="1030">
                        <c:v>8.57</c:v>
                      </c:pt>
                      <c:pt idx="1031">
                        <c:v>8.5689999999999991</c:v>
                      </c:pt>
                      <c:pt idx="1032">
                        <c:v>8.57</c:v>
                      </c:pt>
                      <c:pt idx="1033">
                        <c:v>8.5689999999999991</c:v>
                      </c:pt>
                      <c:pt idx="1034">
                        <c:v>8.5709999999999997</c:v>
                      </c:pt>
                      <c:pt idx="1035">
                        <c:v>8.57</c:v>
                      </c:pt>
                      <c:pt idx="1036">
                        <c:v>8.5709999999999997</c:v>
                      </c:pt>
                      <c:pt idx="1037">
                        <c:v>8.5719999999999992</c:v>
                      </c:pt>
                      <c:pt idx="1038">
                        <c:v>8.5709999999999997</c:v>
                      </c:pt>
                      <c:pt idx="1039">
                        <c:v>8.5730000000000004</c:v>
                      </c:pt>
                      <c:pt idx="1040">
                        <c:v>8.5739999999999998</c:v>
                      </c:pt>
                      <c:pt idx="1041">
                        <c:v>8.5759999999999987</c:v>
                      </c:pt>
                      <c:pt idx="1042">
                        <c:v>8.5779999999999994</c:v>
                      </c:pt>
                      <c:pt idx="1043">
                        <c:v>8.5790000000000006</c:v>
                      </c:pt>
                      <c:pt idx="1044">
                        <c:v>8.5779999999999994</c:v>
                      </c:pt>
                      <c:pt idx="1045">
                        <c:v>8.5790000000000006</c:v>
                      </c:pt>
                      <c:pt idx="1046">
                        <c:v>8.5830000000000002</c:v>
                      </c:pt>
                      <c:pt idx="1047">
                        <c:v>8.581999999999999</c:v>
                      </c:pt>
                      <c:pt idx="1048">
                        <c:v>8.5839999999999996</c:v>
                      </c:pt>
                      <c:pt idx="1049">
                        <c:v>8.5879999999999992</c:v>
                      </c:pt>
                      <c:pt idx="1050">
                        <c:v>8.5889999999999986</c:v>
                      </c:pt>
                      <c:pt idx="1051">
                        <c:v>8.5909999999999993</c:v>
                      </c:pt>
                      <c:pt idx="1052">
                        <c:v>8.5920000000000005</c:v>
                      </c:pt>
                      <c:pt idx="1053">
                        <c:v>8.5940000000000012</c:v>
                      </c:pt>
                      <c:pt idx="1054">
                        <c:v>8.593</c:v>
                      </c:pt>
                      <c:pt idx="1055">
                        <c:v>8.5920000000000005</c:v>
                      </c:pt>
                      <c:pt idx="1056">
                        <c:v>8.5909999999999993</c:v>
                      </c:pt>
                      <c:pt idx="1057">
                        <c:v>8.59</c:v>
                      </c:pt>
                      <c:pt idx="1058">
                        <c:v>8.5909999999999993</c:v>
                      </c:pt>
                      <c:pt idx="1059">
                        <c:v>8.59</c:v>
                      </c:pt>
                      <c:pt idx="1060">
                        <c:v>8.5879999999999992</c:v>
                      </c:pt>
                      <c:pt idx="1061">
                        <c:v>8.5860000000000003</c:v>
                      </c:pt>
                      <c:pt idx="1062">
                        <c:v>8.5870000000000015</c:v>
                      </c:pt>
                      <c:pt idx="1063">
                        <c:v>8.5860000000000003</c:v>
                      </c:pt>
                      <c:pt idx="1064">
                        <c:v>8.5850000000000009</c:v>
                      </c:pt>
                      <c:pt idx="1065">
                        <c:v>8.5839999999999996</c:v>
                      </c:pt>
                      <c:pt idx="1066">
                        <c:v>8.5850000000000009</c:v>
                      </c:pt>
                      <c:pt idx="1067">
                        <c:v>8.5839999999999996</c:v>
                      </c:pt>
                      <c:pt idx="1068">
                        <c:v>8.5850000000000009</c:v>
                      </c:pt>
                      <c:pt idx="1069">
                        <c:v>8.5860000000000003</c:v>
                      </c:pt>
                      <c:pt idx="1070">
                        <c:v>8.5870000000000015</c:v>
                      </c:pt>
                      <c:pt idx="1071">
                        <c:v>8.5850000000000009</c:v>
                      </c:pt>
                      <c:pt idx="1072">
                        <c:v>8.5889999999999986</c:v>
                      </c:pt>
                      <c:pt idx="1073">
                        <c:v>8.5879999999999992</c:v>
                      </c:pt>
                      <c:pt idx="1074">
                        <c:v>8.5860000000000003</c:v>
                      </c:pt>
                      <c:pt idx="1075">
                        <c:v>8.5850000000000009</c:v>
                      </c:pt>
                      <c:pt idx="1076">
                        <c:v>8.5830000000000002</c:v>
                      </c:pt>
                      <c:pt idx="1077">
                        <c:v>8.5839999999999996</c:v>
                      </c:pt>
                      <c:pt idx="1078">
                        <c:v>8.5830000000000002</c:v>
                      </c:pt>
                      <c:pt idx="1079">
                        <c:v>8.581999999999999</c:v>
                      </c:pt>
                      <c:pt idx="1080">
                        <c:v>8.5810000000000013</c:v>
                      </c:pt>
                      <c:pt idx="1081">
                        <c:v>8.581999999999999</c:v>
                      </c:pt>
                      <c:pt idx="1082">
                        <c:v>8.5810000000000013</c:v>
                      </c:pt>
                      <c:pt idx="1083">
                        <c:v>8.5779999999999994</c:v>
                      </c:pt>
                      <c:pt idx="1084">
                        <c:v>8.58</c:v>
                      </c:pt>
                      <c:pt idx="1085">
                        <c:v>8.577</c:v>
                      </c:pt>
                      <c:pt idx="1086">
                        <c:v>8.5779999999999994</c:v>
                      </c:pt>
                      <c:pt idx="1087">
                        <c:v>8.577</c:v>
                      </c:pt>
                      <c:pt idx="1088">
                        <c:v>8.5759999999999987</c:v>
                      </c:pt>
                      <c:pt idx="1089">
                        <c:v>8.5750000000000011</c:v>
                      </c:pt>
                      <c:pt idx="1090">
                        <c:v>8.5739999999999998</c:v>
                      </c:pt>
                      <c:pt idx="1091">
                        <c:v>8.5730000000000004</c:v>
                      </c:pt>
                      <c:pt idx="1092">
                        <c:v>8.57</c:v>
                      </c:pt>
                      <c:pt idx="1093">
                        <c:v>8.5709999999999997</c:v>
                      </c:pt>
                      <c:pt idx="1094">
                        <c:v>8.5689999999999991</c:v>
                      </c:pt>
                      <c:pt idx="1095">
                        <c:v>8.57</c:v>
                      </c:pt>
                      <c:pt idx="1096">
                        <c:v>8.5670000000000002</c:v>
                      </c:pt>
                      <c:pt idx="1097">
                        <c:v>8.5680000000000014</c:v>
                      </c:pt>
                      <c:pt idx="1098">
                        <c:v>8.5670000000000002</c:v>
                      </c:pt>
                      <c:pt idx="1099">
                        <c:v>8.5660000000000007</c:v>
                      </c:pt>
                      <c:pt idx="1100">
                        <c:v>8.5680000000000014</c:v>
                      </c:pt>
                      <c:pt idx="1101">
                        <c:v>8.5670000000000002</c:v>
                      </c:pt>
                      <c:pt idx="1102">
                        <c:v>8.57</c:v>
                      </c:pt>
                      <c:pt idx="1103">
                        <c:v>8.5689999999999991</c:v>
                      </c:pt>
                      <c:pt idx="1104">
                        <c:v>8.5709999999999997</c:v>
                      </c:pt>
                      <c:pt idx="1105">
                        <c:v>8.5719999999999992</c:v>
                      </c:pt>
                      <c:pt idx="1106">
                        <c:v>8.5750000000000011</c:v>
                      </c:pt>
                      <c:pt idx="1107">
                        <c:v>8.5730000000000004</c:v>
                      </c:pt>
                      <c:pt idx="1108">
                        <c:v>8.5750000000000011</c:v>
                      </c:pt>
                      <c:pt idx="1109">
                        <c:v>8.577</c:v>
                      </c:pt>
                      <c:pt idx="1110">
                        <c:v>8.5759999999999987</c:v>
                      </c:pt>
                      <c:pt idx="1111">
                        <c:v>8.58</c:v>
                      </c:pt>
                      <c:pt idx="1112">
                        <c:v>8.581999999999999</c:v>
                      </c:pt>
                      <c:pt idx="1113">
                        <c:v>8.5810000000000013</c:v>
                      </c:pt>
                      <c:pt idx="1114">
                        <c:v>8.58</c:v>
                      </c:pt>
                      <c:pt idx="1115">
                        <c:v>8.5830000000000002</c:v>
                      </c:pt>
                      <c:pt idx="1116">
                        <c:v>8.581999999999999</c:v>
                      </c:pt>
                      <c:pt idx="1117">
                        <c:v>8.5810000000000013</c:v>
                      </c:pt>
                      <c:pt idx="1118">
                        <c:v>8.581999999999999</c:v>
                      </c:pt>
                      <c:pt idx="1119">
                        <c:v>8.5850000000000009</c:v>
                      </c:pt>
                      <c:pt idx="1120">
                        <c:v>8.581999999999999</c:v>
                      </c:pt>
                      <c:pt idx="1121">
                        <c:v>8.5860000000000003</c:v>
                      </c:pt>
                      <c:pt idx="1122">
                        <c:v>8.5870000000000015</c:v>
                      </c:pt>
                      <c:pt idx="1123">
                        <c:v>8.5879999999999992</c:v>
                      </c:pt>
                      <c:pt idx="1124">
                        <c:v>8.593</c:v>
                      </c:pt>
                      <c:pt idx="1125">
                        <c:v>8.5960000000000001</c:v>
                      </c:pt>
                      <c:pt idx="1126">
                        <c:v>8.5940000000000012</c:v>
                      </c:pt>
                      <c:pt idx="1127">
                        <c:v>8.5990000000000002</c:v>
                      </c:pt>
                      <c:pt idx="1128">
                        <c:v>8.5980000000000008</c:v>
                      </c:pt>
                      <c:pt idx="1129">
                        <c:v>8.5969999999999995</c:v>
                      </c:pt>
                      <c:pt idx="1130">
                        <c:v>8.5980000000000008</c:v>
                      </c:pt>
                      <c:pt idx="1131">
                        <c:v>8.5960000000000001</c:v>
                      </c:pt>
                      <c:pt idx="1132">
                        <c:v>8.6009999999999991</c:v>
                      </c:pt>
                      <c:pt idx="1133">
                        <c:v>8.604000000000001</c:v>
                      </c:pt>
                      <c:pt idx="1134">
                        <c:v>8.6009999999999991</c:v>
                      </c:pt>
                      <c:pt idx="1135">
                        <c:v>8.604000000000001</c:v>
                      </c:pt>
                      <c:pt idx="1136">
                        <c:v>8.6029999999999998</c:v>
                      </c:pt>
                      <c:pt idx="1137">
                        <c:v>8.6050000000000004</c:v>
                      </c:pt>
                      <c:pt idx="1138">
                        <c:v>8.604000000000001</c:v>
                      </c:pt>
                      <c:pt idx="1139">
                        <c:v>8.6020000000000003</c:v>
                      </c:pt>
                      <c:pt idx="1140">
                        <c:v>8.6059999999999999</c:v>
                      </c:pt>
                      <c:pt idx="1141">
                        <c:v>8.6020000000000003</c:v>
                      </c:pt>
                      <c:pt idx="1142">
                        <c:v>8.5990000000000002</c:v>
                      </c:pt>
                      <c:pt idx="1143">
                        <c:v>8.5980000000000008</c:v>
                      </c:pt>
                      <c:pt idx="1144">
                        <c:v>8.5960000000000001</c:v>
                      </c:pt>
                      <c:pt idx="1145">
                        <c:v>8.5940000000000012</c:v>
                      </c:pt>
                      <c:pt idx="1146">
                        <c:v>8.5980000000000008</c:v>
                      </c:pt>
                      <c:pt idx="1147">
                        <c:v>8.5969999999999995</c:v>
                      </c:pt>
                      <c:pt idx="1148">
                        <c:v>8.6050000000000004</c:v>
                      </c:pt>
                      <c:pt idx="1149">
                        <c:v>8.6180000000000003</c:v>
                      </c:pt>
                      <c:pt idx="1150">
                        <c:v>8.6269999999999989</c:v>
                      </c:pt>
                      <c:pt idx="1151">
                        <c:v>8.6280000000000001</c:v>
                      </c:pt>
                      <c:pt idx="1152">
                        <c:v>8.625</c:v>
                      </c:pt>
                      <c:pt idx="1153">
                        <c:v>8.6229999999999993</c:v>
                      </c:pt>
                      <c:pt idx="1154">
                        <c:v>8.6199999999999992</c:v>
                      </c:pt>
                      <c:pt idx="1155">
                        <c:v>8.6170000000000009</c:v>
                      </c:pt>
                      <c:pt idx="1156">
                        <c:v>8.6150000000000002</c:v>
                      </c:pt>
                      <c:pt idx="1157">
                        <c:v>8.613999999999999</c:v>
                      </c:pt>
                      <c:pt idx="1158">
                        <c:v>8.6120000000000001</c:v>
                      </c:pt>
                      <c:pt idx="1159">
                        <c:v>8.6130000000000013</c:v>
                      </c:pt>
                      <c:pt idx="1160">
                        <c:v>8.6120000000000001</c:v>
                      </c:pt>
                      <c:pt idx="1161">
                        <c:v>8.609</c:v>
                      </c:pt>
                      <c:pt idx="1162">
                        <c:v>8.6130000000000013</c:v>
                      </c:pt>
                      <c:pt idx="1163">
                        <c:v>8.61</c:v>
                      </c:pt>
                      <c:pt idx="1164">
                        <c:v>8.6069999999999993</c:v>
                      </c:pt>
                      <c:pt idx="1165">
                        <c:v>8.604000000000001</c:v>
                      </c:pt>
                      <c:pt idx="1166">
                        <c:v>8.6059999999999999</c:v>
                      </c:pt>
                      <c:pt idx="1167">
                        <c:v>8.604000000000001</c:v>
                      </c:pt>
                      <c:pt idx="1168">
                        <c:v>8.6009999999999991</c:v>
                      </c:pt>
                      <c:pt idx="1169">
                        <c:v>8.6020000000000003</c:v>
                      </c:pt>
                      <c:pt idx="1170">
                        <c:v>8.5990000000000002</c:v>
                      </c:pt>
                      <c:pt idx="1171">
                        <c:v>8.6009999999999991</c:v>
                      </c:pt>
                      <c:pt idx="1172">
                        <c:v>8.6009999999999991</c:v>
                      </c:pt>
                      <c:pt idx="1173">
                        <c:v>8.6000000000000014</c:v>
                      </c:pt>
                      <c:pt idx="1174">
                        <c:v>8.6000000000000014</c:v>
                      </c:pt>
                      <c:pt idx="1175">
                        <c:v>8.6000000000000014</c:v>
                      </c:pt>
                      <c:pt idx="1176">
                        <c:v>9.7910000000000004</c:v>
                      </c:pt>
                      <c:pt idx="1177">
                        <c:v>9.782082877959926</c:v>
                      </c:pt>
                      <c:pt idx="1178">
                        <c:v>9.9739999999999984</c:v>
                      </c:pt>
                      <c:pt idx="1179">
                        <c:v>10.035</c:v>
                      </c:pt>
                      <c:pt idx="1180">
                        <c:v>10.052</c:v>
                      </c:pt>
                      <c:pt idx="1181">
                        <c:v>10.055</c:v>
                      </c:pt>
                      <c:pt idx="1182">
                        <c:v>10.049999999999999</c:v>
                      </c:pt>
                      <c:pt idx="1183">
                        <c:v>10.032</c:v>
                      </c:pt>
                      <c:pt idx="1184">
                        <c:v>10.015999999999998</c:v>
                      </c:pt>
                      <c:pt idx="1185">
                        <c:v>10.004</c:v>
                      </c:pt>
                      <c:pt idx="1186">
                        <c:v>9.9809999999999981</c:v>
                      </c:pt>
                      <c:pt idx="1187">
                        <c:v>9.9719999999999995</c:v>
                      </c:pt>
                      <c:pt idx="1188">
                        <c:v>9.9659999999999993</c:v>
                      </c:pt>
                      <c:pt idx="1189">
                        <c:v>9.968</c:v>
                      </c:pt>
                      <c:pt idx="1190">
                        <c:v>9.9639999999999986</c:v>
                      </c:pt>
                      <c:pt idx="1191">
                        <c:v>9.9659999999999993</c:v>
                      </c:pt>
                      <c:pt idx="1192">
                        <c:v>9.9669999999999987</c:v>
                      </c:pt>
                      <c:pt idx="1193">
                        <c:v>9.9730000000000008</c:v>
                      </c:pt>
                      <c:pt idx="1194">
                        <c:v>9.9709999999999983</c:v>
                      </c:pt>
                      <c:pt idx="1195">
                        <c:v>9.9699999999999989</c:v>
                      </c:pt>
                      <c:pt idx="1196">
                        <c:v>9.9709999999999983</c:v>
                      </c:pt>
                      <c:pt idx="1197">
                        <c:v>9.9719999999999995</c:v>
                      </c:pt>
                      <c:pt idx="1198">
                        <c:v>9.9759999999999991</c:v>
                      </c:pt>
                      <c:pt idx="1199">
                        <c:v>9.9719999999999995</c:v>
                      </c:pt>
                      <c:pt idx="1200">
                        <c:v>9.9739999999999984</c:v>
                      </c:pt>
                      <c:pt idx="1201">
                        <c:v>9.9730000000000008</c:v>
                      </c:pt>
                      <c:pt idx="1202">
                        <c:v>9.9739999999999984</c:v>
                      </c:pt>
                      <c:pt idx="1203">
                        <c:v>9.9749999999999996</c:v>
                      </c:pt>
                      <c:pt idx="1204">
                        <c:v>9.9759999999999991</c:v>
                      </c:pt>
                      <c:pt idx="1205">
                        <c:v>9.9789999999999992</c:v>
                      </c:pt>
                      <c:pt idx="1206">
                        <c:v>9.9809999999999981</c:v>
                      </c:pt>
                      <c:pt idx="1207">
                        <c:v>9.9830000000000005</c:v>
                      </c:pt>
                      <c:pt idx="1208">
                        <c:v>9.9819999999999993</c:v>
                      </c:pt>
                      <c:pt idx="1209">
                        <c:v>9.9849999999999994</c:v>
                      </c:pt>
                      <c:pt idx="1210">
                        <c:v>9.9859999999999989</c:v>
                      </c:pt>
                      <c:pt idx="1211">
                        <c:v>9.9919999999999991</c:v>
                      </c:pt>
                      <c:pt idx="1212">
                        <c:v>9.9930000000000003</c:v>
                      </c:pt>
                      <c:pt idx="1213">
                        <c:v>9.9949999999999992</c:v>
                      </c:pt>
                      <c:pt idx="1214">
                        <c:v>9.9969999999999999</c:v>
                      </c:pt>
                      <c:pt idx="1215">
                        <c:v>9.9979999999999993</c:v>
                      </c:pt>
                      <c:pt idx="1216">
                        <c:v>10.000999999999999</c:v>
                      </c:pt>
                      <c:pt idx="1217">
                        <c:v>9.9989999999999988</c:v>
                      </c:pt>
                      <c:pt idx="1218">
                        <c:v>10.000999999999999</c:v>
                      </c:pt>
                      <c:pt idx="1219">
                        <c:v>10.001999999999999</c:v>
                      </c:pt>
                      <c:pt idx="1220">
                        <c:v>10.003</c:v>
                      </c:pt>
                      <c:pt idx="1221">
                        <c:v>10.004999999999999</c:v>
                      </c:pt>
                      <c:pt idx="1222">
                        <c:v>10.003</c:v>
                      </c:pt>
                      <c:pt idx="1223">
                        <c:v>10.004</c:v>
                      </c:pt>
                      <c:pt idx="1224">
                        <c:v>10.003</c:v>
                      </c:pt>
                      <c:pt idx="1225">
                        <c:v>10.001999999999999</c:v>
                      </c:pt>
                      <c:pt idx="1226">
                        <c:v>10</c:v>
                      </c:pt>
                      <c:pt idx="1227">
                        <c:v>10.004</c:v>
                      </c:pt>
                      <c:pt idx="1228">
                        <c:v>10.000999999999999</c:v>
                      </c:pt>
                      <c:pt idx="1229">
                        <c:v>10.001999999999999</c:v>
                      </c:pt>
                      <c:pt idx="1230">
                        <c:v>10.003</c:v>
                      </c:pt>
                      <c:pt idx="1231">
                        <c:v>10.004</c:v>
                      </c:pt>
                      <c:pt idx="1232">
                        <c:v>10.007</c:v>
                      </c:pt>
                      <c:pt idx="1233">
                        <c:v>10.008999999999999</c:v>
                      </c:pt>
                      <c:pt idx="1234">
                        <c:v>10.013999999999999</c:v>
                      </c:pt>
                      <c:pt idx="1235">
                        <c:v>10.014999999999999</c:v>
                      </c:pt>
                      <c:pt idx="1236">
                        <c:v>10.018999999999998</c:v>
                      </c:pt>
                      <c:pt idx="1237">
                        <c:v>10.015999999999998</c:v>
                      </c:pt>
                      <c:pt idx="1238">
                        <c:v>10.02</c:v>
                      </c:pt>
                      <c:pt idx="1239">
                        <c:v>10.021999999999998</c:v>
                      </c:pt>
                      <c:pt idx="1240">
                        <c:v>10.025999999999998</c:v>
                      </c:pt>
                      <c:pt idx="1241">
                        <c:v>10.026999999999999</c:v>
                      </c:pt>
                      <c:pt idx="1242">
                        <c:v>10.029999999999999</c:v>
                      </c:pt>
                      <c:pt idx="1243">
                        <c:v>10.032</c:v>
                      </c:pt>
                      <c:pt idx="1244">
                        <c:v>10.033999999999999</c:v>
                      </c:pt>
                      <c:pt idx="1245">
                        <c:v>10.035999999999998</c:v>
                      </c:pt>
                      <c:pt idx="1246">
                        <c:v>10.038</c:v>
                      </c:pt>
                      <c:pt idx="1247">
                        <c:v>10.040999999999999</c:v>
                      </c:pt>
                      <c:pt idx="1248">
                        <c:v>10.046999999999999</c:v>
                      </c:pt>
                      <c:pt idx="1249">
                        <c:v>10.050999999999998</c:v>
                      </c:pt>
                      <c:pt idx="1250">
                        <c:v>10.04185441310282</c:v>
                      </c:pt>
                      <c:pt idx="1251">
                        <c:v>10.054</c:v>
                      </c:pt>
                      <c:pt idx="1252">
                        <c:v>10.063156648451729</c:v>
                      </c:pt>
                      <c:pt idx="1253">
                        <c:v>10.056999999999999</c:v>
                      </c:pt>
                      <c:pt idx="1254">
                        <c:v>10.058999999999999</c:v>
                      </c:pt>
                      <c:pt idx="1255">
                        <c:v>10.065</c:v>
                      </c:pt>
                      <c:pt idx="1256">
                        <c:v>10.055841674249319</c:v>
                      </c:pt>
                      <c:pt idx="1257">
                        <c:v>10.068</c:v>
                      </c:pt>
                      <c:pt idx="1258">
                        <c:v>10.077169398907103</c:v>
                      </c:pt>
                      <c:pt idx="1259">
                        <c:v>10.070999999999998</c:v>
                      </c:pt>
                      <c:pt idx="1260">
                        <c:v>10.073</c:v>
                      </c:pt>
                      <c:pt idx="1261">
                        <c:v>10.074999999999999</c:v>
                      </c:pt>
                      <c:pt idx="1262">
                        <c:v>10.077999999999999</c:v>
                      </c:pt>
                      <c:pt idx="1263">
                        <c:v>10.078999999999999</c:v>
                      </c:pt>
                      <c:pt idx="1264">
                        <c:v>10.077</c:v>
                      </c:pt>
                      <c:pt idx="1265">
                        <c:v>10.075999999999999</c:v>
                      </c:pt>
                      <c:pt idx="1266">
                        <c:v>10.077</c:v>
                      </c:pt>
                      <c:pt idx="1267">
                        <c:v>10.078999999999999</c:v>
                      </c:pt>
                      <c:pt idx="1268">
                        <c:v>10.083</c:v>
                      </c:pt>
                      <c:pt idx="1269">
                        <c:v>10.084</c:v>
                      </c:pt>
                      <c:pt idx="1270">
                        <c:v>10.080999999999998</c:v>
                      </c:pt>
                      <c:pt idx="1271">
                        <c:v>10.081999999999999</c:v>
                      </c:pt>
                      <c:pt idx="1272">
                        <c:v>10.085999999999999</c:v>
                      </c:pt>
                      <c:pt idx="1273">
                        <c:v>10.087</c:v>
                      </c:pt>
                      <c:pt idx="1274">
                        <c:v>10.087999999999999</c:v>
                      </c:pt>
                      <c:pt idx="1275">
                        <c:v>10.090999999999999</c:v>
                      </c:pt>
                      <c:pt idx="1276">
                        <c:v>10.094999999999999</c:v>
                      </c:pt>
                      <c:pt idx="1277">
                        <c:v>10.097</c:v>
                      </c:pt>
                      <c:pt idx="1278">
                        <c:v>10.097999999999999</c:v>
                      </c:pt>
                      <c:pt idx="1279">
                        <c:v>10.098999999999998</c:v>
                      </c:pt>
                      <c:pt idx="1280">
                        <c:v>10.103999999999999</c:v>
                      </c:pt>
                      <c:pt idx="1281">
                        <c:v>10.106999999999999</c:v>
                      </c:pt>
                      <c:pt idx="1282">
                        <c:v>10.108000000000001</c:v>
                      </c:pt>
                      <c:pt idx="1283">
                        <c:v>10.108999999999998</c:v>
                      </c:pt>
                      <c:pt idx="1284">
                        <c:v>10.11</c:v>
                      </c:pt>
                      <c:pt idx="1285">
                        <c:v>10.115</c:v>
                      </c:pt>
                      <c:pt idx="1286">
                        <c:v>10.113</c:v>
                      </c:pt>
                      <c:pt idx="1287">
                        <c:v>10.110999999999999</c:v>
                      </c:pt>
                      <c:pt idx="1288">
                        <c:v>10.11</c:v>
                      </c:pt>
                      <c:pt idx="1289">
                        <c:v>10.108999999999998</c:v>
                      </c:pt>
                      <c:pt idx="1290">
                        <c:v>10.110999999999999</c:v>
                      </c:pt>
                      <c:pt idx="1291">
                        <c:v>10.108999999999998</c:v>
                      </c:pt>
                      <c:pt idx="1292">
                        <c:v>10.106999999999999</c:v>
                      </c:pt>
                      <c:pt idx="1293">
                        <c:v>10.098999999999998</c:v>
                      </c:pt>
                      <c:pt idx="1294">
                        <c:v>10.1</c:v>
                      </c:pt>
                      <c:pt idx="1295">
                        <c:v>10.097</c:v>
                      </c:pt>
                      <c:pt idx="1296">
                        <c:v>10.098999999999998</c:v>
                      </c:pt>
                      <c:pt idx="1297">
                        <c:v>10.100999999999999</c:v>
                      </c:pt>
                      <c:pt idx="1298">
                        <c:v>10.1</c:v>
                      </c:pt>
                      <c:pt idx="1299">
                        <c:v>10.098999999999998</c:v>
                      </c:pt>
                      <c:pt idx="1300">
                        <c:v>10.097999999999999</c:v>
                      </c:pt>
                      <c:pt idx="1301">
                        <c:v>10.1</c:v>
                      </c:pt>
                      <c:pt idx="1302">
                        <c:v>10.104999999999999</c:v>
                      </c:pt>
                      <c:pt idx="1303">
                        <c:v>10.113</c:v>
                      </c:pt>
                      <c:pt idx="1304">
                        <c:v>10.115999999999998</c:v>
                      </c:pt>
                      <c:pt idx="1305">
                        <c:v>10.118999999999998</c:v>
                      </c:pt>
                      <c:pt idx="1306">
                        <c:v>10.115999999999998</c:v>
                      </c:pt>
                      <c:pt idx="1307">
                        <c:v>10.118999999999998</c:v>
                      </c:pt>
                      <c:pt idx="1308">
                        <c:v>10.115</c:v>
                      </c:pt>
                      <c:pt idx="1309">
                        <c:v>10.118999999999998</c:v>
                      </c:pt>
                      <c:pt idx="1310">
                        <c:v>10.115</c:v>
                      </c:pt>
                      <c:pt idx="1311">
                        <c:v>10.116999999999999</c:v>
                      </c:pt>
                      <c:pt idx="1312">
                        <c:v>10.113</c:v>
                      </c:pt>
                      <c:pt idx="1313">
                        <c:v>10.110999999999999</c:v>
                      </c:pt>
                      <c:pt idx="1314">
                        <c:v>10.11</c:v>
                      </c:pt>
                      <c:pt idx="1315">
                        <c:v>10.108999999999998</c:v>
                      </c:pt>
                      <c:pt idx="1316">
                        <c:v>10.106999999999999</c:v>
                      </c:pt>
                      <c:pt idx="1317">
                        <c:v>10.103999999999999</c:v>
                      </c:pt>
                      <c:pt idx="1318">
                        <c:v>10.101999999999999</c:v>
                      </c:pt>
                      <c:pt idx="1319">
                        <c:v>10.1</c:v>
                      </c:pt>
                      <c:pt idx="1320">
                        <c:v>10.097</c:v>
                      </c:pt>
                      <c:pt idx="1321">
                        <c:v>10.093999999999999</c:v>
                      </c:pt>
                      <c:pt idx="1322">
                        <c:v>10.094999999999999</c:v>
                      </c:pt>
                      <c:pt idx="1323">
                        <c:v>10.093</c:v>
                      </c:pt>
                      <c:pt idx="1324">
                        <c:v>10.091999999999999</c:v>
                      </c:pt>
                      <c:pt idx="1325">
                        <c:v>10.09</c:v>
                      </c:pt>
                      <c:pt idx="1326">
                        <c:v>10.090999999999999</c:v>
                      </c:pt>
                      <c:pt idx="1327">
                        <c:v>10.088999999999999</c:v>
                      </c:pt>
                      <c:pt idx="1328">
                        <c:v>10.087</c:v>
                      </c:pt>
                      <c:pt idx="1329">
                        <c:v>10.084999999999999</c:v>
                      </c:pt>
                      <c:pt idx="1330">
                        <c:v>10.084</c:v>
                      </c:pt>
                      <c:pt idx="1331">
                        <c:v>10.081999999999999</c:v>
                      </c:pt>
                      <c:pt idx="1332">
                        <c:v>10.08</c:v>
                      </c:pt>
                      <c:pt idx="1333">
                        <c:v>10.078999999999999</c:v>
                      </c:pt>
                      <c:pt idx="1334">
                        <c:v>10.077999999999999</c:v>
                      </c:pt>
                      <c:pt idx="1335">
                        <c:v>10.077</c:v>
                      </c:pt>
                      <c:pt idx="1336">
                        <c:v>10.078999999999999</c:v>
                      </c:pt>
                      <c:pt idx="1337">
                        <c:v>10.077</c:v>
                      </c:pt>
                      <c:pt idx="1338">
                        <c:v>10.077999999999999</c:v>
                      </c:pt>
                      <c:pt idx="1339">
                        <c:v>10.077</c:v>
                      </c:pt>
                      <c:pt idx="1340">
                        <c:v>10.074999999999999</c:v>
                      </c:pt>
                      <c:pt idx="1341">
                        <c:v>10.075999999999999</c:v>
                      </c:pt>
                      <c:pt idx="1342">
                        <c:v>10.073</c:v>
                      </c:pt>
                      <c:pt idx="1343">
                        <c:v>10.071999999999999</c:v>
                      </c:pt>
                      <c:pt idx="1344">
                        <c:v>10.070999999999998</c:v>
                      </c:pt>
                      <c:pt idx="1345">
                        <c:v>10.07</c:v>
                      </c:pt>
                      <c:pt idx="1346">
                        <c:v>10.068</c:v>
                      </c:pt>
                      <c:pt idx="1347">
                        <c:v>10.065999999999999</c:v>
                      </c:pt>
                      <c:pt idx="1348">
                        <c:v>10.065</c:v>
                      </c:pt>
                      <c:pt idx="1349">
                        <c:v>10.063000000000001</c:v>
                      </c:pt>
                      <c:pt idx="1350">
                        <c:v>10.065</c:v>
                      </c:pt>
                      <c:pt idx="1351">
                        <c:v>10.063999999999998</c:v>
                      </c:pt>
                      <c:pt idx="1352">
                        <c:v>10.065</c:v>
                      </c:pt>
                      <c:pt idx="1353">
                        <c:v>10.065999999999999</c:v>
                      </c:pt>
                      <c:pt idx="1354">
                        <c:v>10.068</c:v>
                      </c:pt>
                      <c:pt idx="1355">
                        <c:v>10.066999999999998</c:v>
                      </c:pt>
                      <c:pt idx="1356">
                        <c:v>10.065</c:v>
                      </c:pt>
                      <c:pt idx="1357">
                        <c:v>10.061999999999999</c:v>
                      </c:pt>
                      <c:pt idx="1358">
                        <c:v>10.060999999999998</c:v>
                      </c:pt>
                      <c:pt idx="1359">
                        <c:v>10.059999999999999</c:v>
                      </c:pt>
                      <c:pt idx="1360">
                        <c:v>10.058999999999999</c:v>
                      </c:pt>
                      <c:pt idx="1361">
                        <c:v>10.058</c:v>
                      </c:pt>
                      <c:pt idx="1362">
                        <c:v>10.059999999999999</c:v>
                      </c:pt>
                      <c:pt idx="1363">
                        <c:v>10.08</c:v>
                      </c:pt>
                      <c:pt idx="1364">
                        <c:v>10.087</c:v>
                      </c:pt>
                      <c:pt idx="1365">
                        <c:v>10.084</c:v>
                      </c:pt>
                      <c:pt idx="1366">
                        <c:v>10.077999999999999</c:v>
                      </c:pt>
                      <c:pt idx="1367">
                        <c:v>10.068829845313923</c:v>
                      </c:pt>
                      <c:pt idx="1368">
                        <c:v>10.075000000000001</c:v>
                      </c:pt>
                      <c:pt idx="1369">
                        <c:v>10.08417577413479</c:v>
                      </c:pt>
                      <c:pt idx="1370">
                        <c:v>10.074999999999999</c:v>
                      </c:pt>
                      <c:pt idx="1371">
                        <c:v>10.08</c:v>
                      </c:pt>
                      <c:pt idx="1372">
                        <c:v>10.081999999999999</c:v>
                      </c:pt>
                      <c:pt idx="1373">
                        <c:v>10.08</c:v>
                      </c:pt>
                      <c:pt idx="1374">
                        <c:v>10.078999999999999</c:v>
                      </c:pt>
                      <c:pt idx="1375">
                        <c:v>10.077999999999999</c:v>
                      </c:pt>
                      <c:pt idx="1376">
                        <c:v>10.077</c:v>
                      </c:pt>
                      <c:pt idx="1377">
                        <c:v>10.073999999999998</c:v>
                      </c:pt>
                      <c:pt idx="1378">
                        <c:v>10.073</c:v>
                      </c:pt>
                      <c:pt idx="1379">
                        <c:v>10.070999999999998</c:v>
                      </c:pt>
                      <c:pt idx="1380">
                        <c:v>10.068999999999999</c:v>
                      </c:pt>
                      <c:pt idx="1381">
                        <c:v>10.066999999999998</c:v>
                      </c:pt>
                      <c:pt idx="1382">
                        <c:v>10.07</c:v>
                      </c:pt>
                      <c:pt idx="1383">
                        <c:v>10.073</c:v>
                      </c:pt>
                      <c:pt idx="1384">
                        <c:v>10.073999999999998</c:v>
                      </c:pt>
                      <c:pt idx="1385">
                        <c:v>10.073</c:v>
                      </c:pt>
                      <c:pt idx="1386">
                        <c:v>10.071999999999999</c:v>
                      </c:pt>
                      <c:pt idx="1387">
                        <c:v>10.070999999999998</c:v>
                      </c:pt>
                      <c:pt idx="1388">
                        <c:v>10.068999999999999</c:v>
                      </c:pt>
                      <c:pt idx="1389">
                        <c:v>10.065999999999999</c:v>
                      </c:pt>
                      <c:pt idx="1390">
                        <c:v>10.063000000000001</c:v>
                      </c:pt>
                      <c:pt idx="1391">
                        <c:v>10.061999999999999</c:v>
                      </c:pt>
                      <c:pt idx="1392">
                        <c:v>10.068</c:v>
                      </c:pt>
                      <c:pt idx="1393">
                        <c:v>10.066999999999998</c:v>
                      </c:pt>
                      <c:pt idx="1394">
                        <c:v>10.065999999999999</c:v>
                      </c:pt>
                      <c:pt idx="1395">
                        <c:v>10.063000000000001</c:v>
                      </c:pt>
                      <c:pt idx="1396">
                        <c:v>10.058999999999999</c:v>
                      </c:pt>
                      <c:pt idx="1397">
                        <c:v>10.058</c:v>
                      </c:pt>
                      <c:pt idx="1398">
                        <c:v>10.055</c:v>
                      </c:pt>
                      <c:pt idx="1399">
                        <c:v>10.052</c:v>
                      </c:pt>
                      <c:pt idx="1400">
                        <c:v>10.049999999999999</c:v>
                      </c:pt>
                      <c:pt idx="1401">
                        <c:v>10.048</c:v>
                      </c:pt>
                      <c:pt idx="1402">
                        <c:v>10.046999999999999</c:v>
                      </c:pt>
                      <c:pt idx="1403">
                        <c:v>10.045</c:v>
                      </c:pt>
                      <c:pt idx="1404">
                        <c:v>10.045999999999999</c:v>
                      </c:pt>
                      <c:pt idx="1405">
                        <c:v>10.045</c:v>
                      </c:pt>
                      <c:pt idx="1406">
                        <c:v>10.043999999999999</c:v>
                      </c:pt>
                      <c:pt idx="1407">
                        <c:v>10.042999999999999</c:v>
                      </c:pt>
                      <c:pt idx="1408">
                        <c:v>10.042</c:v>
                      </c:pt>
                      <c:pt idx="1409">
                        <c:v>10.042999999999999</c:v>
                      </c:pt>
                      <c:pt idx="1410">
                        <c:v>10.059999999999999</c:v>
                      </c:pt>
                      <c:pt idx="1411">
                        <c:v>10.142999999999999</c:v>
                      </c:pt>
                      <c:pt idx="1412">
                        <c:v>10.183</c:v>
                      </c:pt>
                      <c:pt idx="1413">
                        <c:v>10.203999999999999</c:v>
                      </c:pt>
                      <c:pt idx="1414">
                        <c:v>10.191999999999998</c:v>
                      </c:pt>
                      <c:pt idx="1415">
                        <c:v>10.168999999999999</c:v>
                      </c:pt>
                      <c:pt idx="1416">
                        <c:v>10.151999999999999</c:v>
                      </c:pt>
                      <c:pt idx="1417">
                        <c:v>10.136999999999999</c:v>
                      </c:pt>
                      <c:pt idx="1418">
                        <c:v>10.119999999999999</c:v>
                      </c:pt>
                      <c:pt idx="1419">
                        <c:v>10.11</c:v>
                      </c:pt>
                      <c:pt idx="1420">
                        <c:v>10.100999999999999</c:v>
                      </c:pt>
                      <c:pt idx="1421">
                        <c:v>10.093999999999999</c:v>
                      </c:pt>
                      <c:pt idx="1422">
                        <c:v>10.084999999999999</c:v>
                      </c:pt>
                      <c:pt idx="1423">
                        <c:v>10.081999999999999</c:v>
                      </c:pt>
                      <c:pt idx="1424">
                        <c:v>10.080999999999998</c:v>
                      </c:pt>
                      <c:pt idx="1425">
                        <c:v>10.101999999999999</c:v>
                      </c:pt>
                      <c:pt idx="1426">
                        <c:v>10.108000000000001</c:v>
                      </c:pt>
                      <c:pt idx="1427">
                        <c:v>10.103999999999999</c:v>
                      </c:pt>
                      <c:pt idx="1428">
                        <c:v>10.1</c:v>
                      </c:pt>
                      <c:pt idx="1429">
                        <c:v>10.095999999999998</c:v>
                      </c:pt>
                      <c:pt idx="1430">
                        <c:v>10.097</c:v>
                      </c:pt>
                      <c:pt idx="1431">
                        <c:v>10.093</c:v>
                      </c:pt>
                      <c:pt idx="1432">
                        <c:v>10.091999999999999</c:v>
                      </c:pt>
                      <c:pt idx="1433">
                        <c:v>10.090999999999999</c:v>
                      </c:pt>
                      <c:pt idx="1434">
                        <c:v>10.088999999999999</c:v>
                      </c:pt>
                      <c:pt idx="1435">
                        <c:v>10.09</c:v>
                      </c:pt>
                      <c:pt idx="1436">
                        <c:v>10.088999999999999</c:v>
                      </c:pt>
                      <c:pt idx="1437">
                        <c:v>10.087999999999999</c:v>
                      </c:pt>
                      <c:pt idx="1438">
                        <c:v>10.085999999999999</c:v>
                      </c:pt>
                      <c:pt idx="1439">
                        <c:v>10.084999999999999</c:v>
                      </c:pt>
                      <c:pt idx="1440">
                        <c:v>10.083</c:v>
                      </c:pt>
                      <c:pt idx="1441">
                        <c:v>10.081999999999999</c:v>
                      </c:pt>
                      <c:pt idx="1442">
                        <c:v>10.080999999999998</c:v>
                      </c:pt>
                      <c:pt idx="1443">
                        <c:v>10.083</c:v>
                      </c:pt>
                      <c:pt idx="1444">
                        <c:v>10.080999999999998</c:v>
                      </c:pt>
                      <c:pt idx="1445">
                        <c:v>10.077999999999999</c:v>
                      </c:pt>
                      <c:pt idx="1446">
                        <c:v>10.077</c:v>
                      </c:pt>
                      <c:pt idx="1447">
                        <c:v>10.075999999999999</c:v>
                      </c:pt>
                      <c:pt idx="1448">
                        <c:v>10.074999999999999</c:v>
                      </c:pt>
                      <c:pt idx="1449">
                        <c:v>10.075999999999999</c:v>
                      </c:pt>
                      <c:pt idx="1450">
                        <c:v>10.08</c:v>
                      </c:pt>
                      <c:pt idx="1451">
                        <c:v>10.093</c:v>
                      </c:pt>
                      <c:pt idx="1452">
                        <c:v>10.093999999999999</c:v>
                      </c:pt>
                      <c:pt idx="1453">
                        <c:v>10.093</c:v>
                      </c:pt>
                      <c:pt idx="1454">
                        <c:v>10.090999999999999</c:v>
                      </c:pt>
                      <c:pt idx="1455">
                        <c:v>10.09</c:v>
                      </c:pt>
                      <c:pt idx="1456">
                        <c:v>10.088999999999999</c:v>
                      </c:pt>
                      <c:pt idx="1457">
                        <c:v>10.09</c:v>
                      </c:pt>
                      <c:pt idx="1458">
                        <c:v>10.087</c:v>
                      </c:pt>
                      <c:pt idx="1459">
                        <c:v>10.084</c:v>
                      </c:pt>
                      <c:pt idx="1460">
                        <c:v>10.074824385805277</c:v>
                      </c:pt>
                      <c:pt idx="1461">
                        <c:v>10.082000000000001</c:v>
                      </c:pt>
                      <c:pt idx="1462">
                        <c:v>10.091182149362478</c:v>
                      </c:pt>
                      <c:pt idx="1463">
                        <c:v>10.08</c:v>
                      </c:pt>
                      <c:pt idx="1464">
                        <c:v>10.077999999999999</c:v>
                      </c:pt>
                      <c:pt idx="1465">
                        <c:v>10.075999999999999</c:v>
                      </c:pt>
                      <c:pt idx="1466">
                        <c:v>10.074999999999999</c:v>
                      </c:pt>
                      <c:pt idx="1467">
                        <c:v>10.073999999999998</c:v>
                      </c:pt>
                      <c:pt idx="1468">
                        <c:v>10.074999999999999</c:v>
                      </c:pt>
                      <c:pt idx="1469">
                        <c:v>10.073</c:v>
                      </c:pt>
                      <c:pt idx="1470">
                        <c:v>10.073999999999998</c:v>
                      </c:pt>
                      <c:pt idx="1471">
                        <c:v>10.073</c:v>
                      </c:pt>
                      <c:pt idx="1472">
                        <c:v>10.071999999999999</c:v>
                      </c:pt>
                      <c:pt idx="1473">
                        <c:v>10.070999999999998</c:v>
                      </c:pt>
                      <c:pt idx="1474">
                        <c:v>10.071999999999999</c:v>
                      </c:pt>
                      <c:pt idx="1475">
                        <c:v>10.070999999999998</c:v>
                      </c:pt>
                      <c:pt idx="1476">
                        <c:v>10.07</c:v>
                      </c:pt>
                      <c:pt idx="1477">
                        <c:v>10.068999999999999</c:v>
                      </c:pt>
                      <c:pt idx="1478">
                        <c:v>10.07</c:v>
                      </c:pt>
                      <c:pt idx="1479">
                        <c:v>10.068</c:v>
                      </c:pt>
                      <c:pt idx="1480">
                        <c:v>10.066999999999998</c:v>
                      </c:pt>
                      <c:pt idx="1481">
                        <c:v>10.068999999999999</c:v>
                      </c:pt>
                      <c:pt idx="1482">
                        <c:v>10.07</c:v>
                      </c:pt>
                      <c:pt idx="1483">
                        <c:v>10.070999999999998</c:v>
                      </c:pt>
                      <c:pt idx="1484">
                        <c:v>10.068999999999999</c:v>
                      </c:pt>
                      <c:pt idx="1485">
                        <c:v>10.083</c:v>
                      </c:pt>
                      <c:pt idx="1486">
                        <c:v>10.097</c:v>
                      </c:pt>
                      <c:pt idx="1487">
                        <c:v>10.098999999999998</c:v>
                      </c:pt>
                      <c:pt idx="1488">
                        <c:v>10.094999999999999</c:v>
                      </c:pt>
                      <c:pt idx="1489">
                        <c:v>10.090999999999999</c:v>
                      </c:pt>
                      <c:pt idx="1490">
                        <c:v>10.088999999999999</c:v>
                      </c:pt>
                      <c:pt idx="1491">
                        <c:v>10.085999999999999</c:v>
                      </c:pt>
                      <c:pt idx="1492">
                        <c:v>10.084999999999999</c:v>
                      </c:pt>
                      <c:pt idx="1493">
                        <c:v>10.081999999999999</c:v>
                      </c:pt>
                      <c:pt idx="1494">
                        <c:v>10.074999999999999</c:v>
                      </c:pt>
                      <c:pt idx="1495">
                        <c:v>10.077</c:v>
                      </c:pt>
                      <c:pt idx="1496">
                        <c:v>10.080999999999998</c:v>
                      </c:pt>
                      <c:pt idx="1497">
                        <c:v>10.085999999999999</c:v>
                      </c:pt>
                      <c:pt idx="1498">
                        <c:v>10.084</c:v>
                      </c:pt>
                      <c:pt idx="1499">
                        <c:v>10.081999999999999</c:v>
                      </c:pt>
                      <c:pt idx="1500">
                        <c:v>10.080999999999998</c:v>
                      </c:pt>
                      <c:pt idx="1501">
                        <c:v>10.08</c:v>
                      </c:pt>
                      <c:pt idx="1502">
                        <c:v>10.078999999999999</c:v>
                      </c:pt>
                      <c:pt idx="1503">
                        <c:v>10.077</c:v>
                      </c:pt>
                      <c:pt idx="1504">
                        <c:v>10.075999999999999</c:v>
                      </c:pt>
                      <c:pt idx="1505">
                        <c:v>10.073999999999998</c:v>
                      </c:pt>
                      <c:pt idx="1506">
                        <c:v>10.073</c:v>
                      </c:pt>
                      <c:pt idx="1507">
                        <c:v>10.071999999999999</c:v>
                      </c:pt>
                      <c:pt idx="1508">
                        <c:v>10.070999999999998</c:v>
                      </c:pt>
                      <c:pt idx="1509">
                        <c:v>10.071999999999999</c:v>
                      </c:pt>
                      <c:pt idx="1510">
                        <c:v>10.070999999999998</c:v>
                      </c:pt>
                      <c:pt idx="1511">
                        <c:v>10.07</c:v>
                      </c:pt>
                      <c:pt idx="1512">
                        <c:v>10.085999999999999</c:v>
                      </c:pt>
                      <c:pt idx="1513">
                        <c:v>10.097999999999999</c:v>
                      </c:pt>
                      <c:pt idx="1514">
                        <c:v>10.1</c:v>
                      </c:pt>
                      <c:pt idx="1515">
                        <c:v>10.097999999999999</c:v>
                      </c:pt>
                      <c:pt idx="1516">
                        <c:v>10.094999999999999</c:v>
                      </c:pt>
                      <c:pt idx="1517">
                        <c:v>10.091999999999999</c:v>
                      </c:pt>
                      <c:pt idx="1518">
                        <c:v>10.087999999999999</c:v>
                      </c:pt>
                      <c:pt idx="1519">
                        <c:v>10.087</c:v>
                      </c:pt>
                      <c:pt idx="1520">
                        <c:v>10.09</c:v>
                      </c:pt>
                      <c:pt idx="1521">
                        <c:v>10.095999999999998</c:v>
                      </c:pt>
                      <c:pt idx="1522">
                        <c:v>10.103999999999999</c:v>
                      </c:pt>
                      <c:pt idx="1523">
                        <c:v>10.153</c:v>
                      </c:pt>
                      <c:pt idx="1524">
                        <c:v>10.213999999999999</c:v>
                      </c:pt>
                      <c:pt idx="1525">
                        <c:v>10.241999999999999</c:v>
                      </c:pt>
                      <c:pt idx="1526">
                        <c:v>10.247</c:v>
                      </c:pt>
                      <c:pt idx="1527">
                        <c:v>10.247999999999999</c:v>
                      </c:pt>
                      <c:pt idx="1528">
                        <c:v>10.244999999999999</c:v>
                      </c:pt>
                      <c:pt idx="1529">
                        <c:v>10.248999999999999</c:v>
                      </c:pt>
                      <c:pt idx="1530">
                        <c:v>10.246</c:v>
                      </c:pt>
                      <c:pt idx="1531">
                        <c:v>10.248999999999999</c:v>
                      </c:pt>
                      <c:pt idx="1532">
                        <c:v>10.243</c:v>
                      </c:pt>
                      <c:pt idx="1533">
                        <c:v>10.222</c:v>
                      </c:pt>
                      <c:pt idx="1534">
                        <c:v>10.213999999999999</c:v>
                      </c:pt>
                      <c:pt idx="1535">
                        <c:v>10.206999999999999</c:v>
                      </c:pt>
                      <c:pt idx="1536">
                        <c:v>10.196999999999999</c:v>
                      </c:pt>
                      <c:pt idx="1537">
                        <c:v>10.186999999999999</c:v>
                      </c:pt>
                      <c:pt idx="1538">
                        <c:v>10.18</c:v>
                      </c:pt>
                      <c:pt idx="1539">
                        <c:v>10.173999999999999</c:v>
                      </c:pt>
                      <c:pt idx="1540">
                        <c:v>10.170999999999998</c:v>
                      </c:pt>
                      <c:pt idx="1541">
                        <c:v>10.165999999999999</c:v>
                      </c:pt>
                      <c:pt idx="1542">
                        <c:v>10.163999999999998</c:v>
                      </c:pt>
                      <c:pt idx="1543">
                        <c:v>10.158999999999999</c:v>
                      </c:pt>
                      <c:pt idx="1544">
                        <c:v>10.154999999999999</c:v>
                      </c:pt>
                      <c:pt idx="1545">
                        <c:v>10.150999999999998</c:v>
                      </c:pt>
                      <c:pt idx="1546">
                        <c:v>10.145</c:v>
                      </c:pt>
                      <c:pt idx="1547">
                        <c:v>10.138999999999999</c:v>
                      </c:pt>
                      <c:pt idx="1548">
                        <c:v>10.135999999999999</c:v>
                      </c:pt>
                      <c:pt idx="1549">
                        <c:v>10.135</c:v>
                      </c:pt>
                      <c:pt idx="1550">
                        <c:v>10.132999999999999</c:v>
                      </c:pt>
                      <c:pt idx="1551">
                        <c:v>10.130999999999998</c:v>
                      </c:pt>
                      <c:pt idx="1552">
                        <c:v>10.129</c:v>
                      </c:pt>
                      <c:pt idx="1553">
                        <c:v>10.128</c:v>
                      </c:pt>
                      <c:pt idx="1554">
                        <c:v>10.129</c:v>
                      </c:pt>
                      <c:pt idx="1555">
                        <c:v>10.130999999999998</c:v>
                      </c:pt>
                      <c:pt idx="1556">
                        <c:v>10.132</c:v>
                      </c:pt>
                      <c:pt idx="1557">
                        <c:v>10.129</c:v>
                      </c:pt>
                      <c:pt idx="1558">
                        <c:v>10.128</c:v>
                      </c:pt>
                      <c:pt idx="1559">
                        <c:v>10.126999999999999</c:v>
                      </c:pt>
                      <c:pt idx="1560">
                        <c:v>10.125</c:v>
                      </c:pt>
                      <c:pt idx="1561">
                        <c:v>10.125999999999998</c:v>
                      </c:pt>
                      <c:pt idx="1562">
                        <c:v>10.125</c:v>
                      </c:pt>
                      <c:pt idx="1563">
                        <c:v>10.123999999999999</c:v>
                      </c:pt>
                      <c:pt idx="1564">
                        <c:v>10.122</c:v>
                      </c:pt>
                      <c:pt idx="1565">
                        <c:v>10.120999999999999</c:v>
                      </c:pt>
                      <c:pt idx="1566">
                        <c:v>10.119999999999999</c:v>
                      </c:pt>
                      <c:pt idx="1567">
                        <c:v>10.116999999999999</c:v>
                      </c:pt>
                      <c:pt idx="1568">
                        <c:v>10.119999999999999</c:v>
                      </c:pt>
                      <c:pt idx="1569">
                        <c:v>10.122999999999999</c:v>
                      </c:pt>
                      <c:pt idx="1570">
                        <c:v>10.122</c:v>
                      </c:pt>
                      <c:pt idx="1571">
                        <c:v>10.122999999999999</c:v>
                      </c:pt>
                      <c:pt idx="1572">
                        <c:v>10.120999999999999</c:v>
                      </c:pt>
                      <c:pt idx="1573">
                        <c:v>10.119999999999999</c:v>
                      </c:pt>
                      <c:pt idx="1574">
                        <c:v>10.118999999999998</c:v>
                      </c:pt>
                      <c:pt idx="1575">
                        <c:v>10.115999999999998</c:v>
                      </c:pt>
                      <c:pt idx="1576">
                        <c:v>10.115</c:v>
                      </c:pt>
                      <c:pt idx="1577">
                        <c:v>10.118</c:v>
                      </c:pt>
                      <c:pt idx="1578">
                        <c:v>10.122999999999999</c:v>
                      </c:pt>
                      <c:pt idx="1579">
                        <c:v>10.120999999999999</c:v>
                      </c:pt>
                      <c:pt idx="1580">
                        <c:v>10.120999999999999</c:v>
                      </c:pt>
                      <c:pt idx="1581">
                        <c:v>10.120999999999999</c:v>
                      </c:pt>
                      <c:pt idx="1582">
                        <c:v>10.307</c:v>
                      </c:pt>
                      <c:pt idx="1583">
                        <c:v>10.280065331010453</c:v>
                      </c:pt>
                      <c:pt idx="1584">
                        <c:v>10.841000000000001</c:v>
                      </c:pt>
                      <c:pt idx="1585">
                        <c:v>10.831564838990426</c:v>
                      </c:pt>
                      <c:pt idx="1586">
                        <c:v>10.974</c:v>
                      </c:pt>
                      <c:pt idx="1587">
                        <c:v>10.993</c:v>
                      </c:pt>
                      <c:pt idx="1588">
                        <c:v>10.989999999999998</c:v>
                      </c:pt>
                      <c:pt idx="1589">
                        <c:v>10.981</c:v>
                      </c:pt>
                      <c:pt idx="1590">
                        <c:v>10.957000000000001</c:v>
                      </c:pt>
                      <c:pt idx="1591">
                        <c:v>10.940999999999999</c:v>
                      </c:pt>
                      <c:pt idx="1592">
                        <c:v>10.927</c:v>
                      </c:pt>
                      <c:pt idx="1593">
                        <c:v>10.917999999999999</c:v>
                      </c:pt>
                      <c:pt idx="1594">
                        <c:v>10.911</c:v>
                      </c:pt>
                      <c:pt idx="1595">
                        <c:v>10.904</c:v>
                      </c:pt>
                      <c:pt idx="1596">
                        <c:v>10.899000000000001</c:v>
                      </c:pt>
                      <c:pt idx="1597">
                        <c:v>10.892999999999999</c:v>
                      </c:pt>
                      <c:pt idx="1598">
                        <c:v>10.889000000000001</c:v>
                      </c:pt>
                      <c:pt idx="1599">
                        <c:v>10.885</c:v>
                      </c:pt>
                      <c:pt idx="1600">
                        <c:v>10.881</c:v>
                      </c:pt>
                      <c:pt idx="1601">
                        <c:v>10.879</c:v>
                      </c:pt>
                      <c:pt idx="1602">
                        <c:v>10.876000000000001</c:v>
                      </c:pt>
                      <c:pt idx="1603">
                        <c:v>10.87</c:v>
                      </c:pt>
                      <c:pt idx="1604">
                        <c:v>10.865</c:v>
                      </c:pt>
                      <c:pt idx="1605">
                        <c:v>10.863</c:v>
                      </c:pt>
                      <c:pt idx="1606">
                        <c:v>10.860999999999999</c:v>
                      </c:pt>
                      <c:pt idx="1607">
                        <c:v>10.86</c:v>
                      </c:pt>
                      <c:pt idx="1608">
                        <c:v>10.860999999999999</c:v>
                      </c:pt>
                      <c:pt idx="1609">
                        <c:v>10.86</c:v>
                      </c:pt>
                      <c:pt idx="1610">
                        <c:v>10.862</c:v>
                      </c:pt>
                      <c:pt idx="1611">
                        <c:v>10.86</c:v>
                      </c:pt>
                      <c:pt idx="1612">
                        <c:v>10.859</c:v>
                      </c:pt>
                      <c:pt idx="1613">
                        <c:v>10.879</c:v>
                      </c:pt>
                      <c:pt idx="1614">
                        <c:v>10.892999999999999</c:v>
                      </c:pt>
                      <c:pt idx="1615">
                        <c:v>10.907999999999999</c:v>
                      </c:pt>
                      <c:pt idx="1616">
                        <c:v>10.905999999999999</c:v>
                      </c:pt>
                      <c:pt idx="1617">
                        <c:v>10.898</c:v>
                      </c:pt>
                      <c:pt idx="1618">
                        <c:v>10.894</c:v>
                      </c:pt>
                      <c:pt idx="1619">
                        <c:v>10.889000000000001</c:v>
                      </c:pt>
                      <c:pt idx="1620">
                        <c:v>10.886999999999999</c:v>
                      </c:pt>
                      <c:pt idx="1621">
                        <c:v>10.885</c:v>
                      </c:pt>
                      <c:pt idx="1622">
                        <c:v>10.884</c:v>
                      </c:pt>
                      <c:pt idx="1623">
                        <c:v>10.882999999999999</c:v>
                      </c:pt>
                      <c:pt idx="1624">
                        <c:v>10.877000000000001</c:v>
                      </c:pt>
                      <c:pt idx="1625">
                        <c:v>10.873999999999999</c:v>
                      </c:pt>
                      <c:pt idx="1626">
                        <c:v>10.872</c:v>
                      </c:pt>
                      <c:pt idx="1627">
                        <c:v>10.87</c:v>
                      </c:pt>
                      <c:pt idx="1628">
                        <c:v>10.869</c:v>
                      </c:pt>
                      <c:pt idx="1629">
                        <c:v>10.866</c:v>
                      </c:pt>
                      <c:pt idx="1630">
                        <c:v>10.863</c:v>
                      </c:pt>
                      <c:pt idx="1631">
                        <c:v>10.860999999999999</c:v>
                      </c:pt>
                      <c:pt idx="1632">
                        <c:v>10.859</c:v>
                      </c:pt>
                      <c:pt idx="1633">
                        <c:v>10.860999999999999</c:v>
                      </c:pt>
                      <c:pt idx="1634">
                        <c:v>10.863</c:v>
                      </c:pt>
                      <c:pt idx="1635">
                        <c:v>10.86</c:v>
                      </c:pt>
                      <c:pt idx="1636">
                        <c:v>10.879</c:v>
                      </c:pt>
                      <c:pt idx="1637">
                        <c:v>10.89</c:v>
                      </c:pt>
                      <c:pt idx="1638">
                        <c:v>10.885999999999999</c:v>
                      </c:pt>
                      <c:pt idx="1639">
                        <c:v>10.882999999999999</c:v>
                      </c:pt>
                      <c:pt idx="1640">
                        <c:v>10.881</c:v>
                      </c:pt>
                      <c:pt idx="1641">
                        <c:v>10.879</c:v>
                      </c:pt>
                      <c:pt idx="1642">
                        <c:v>10.88</c:v>
                      </c:pt>
                      <c:pt idx="1643">
                        <c:v>10.881</c:v>
                      </c:pt>
                      <c:pt idx="1644">
                        <c:v>10.88</c:v>
                      </c:pt>
                      <c:pt idx="1645">
                        <c:v>10.877000000000001</c:v>
                      </c:pt>
                      <c:pt idx="1646">
                        <c:v>10.875</c:v>
                      </c:pt>
                      <c:pt idx="1647">
                        <c:v>10.873999999999999</c:v>
                      </c:pt>
                      <c:pt idx="1648">
                        <c:v>10.872</c:v>
                      </c:pt>
                      <c:pt idx="1649">
                        <c:v>10.872999999999999</c:v>
                      </c:pt>
                      <c:pt idx="1650">
                        <c:v>10.872</c:v>
                      </c:pt>
                      <c:pt idx="1651">
                        <c:v>10.872999999999999</c:v>
                      </c:pt>
                      <c:pt idx="1652">
                        <c:v>10.872</c:v>
                      </c:pt>
                      <c:pt idx="1653">
                        <c:v>10.872999999999999</c:v>
                      </c:pt>
                      <c:pt idx="1654">
                        <c:v>10.872</c:v>
                      </c:pt>
                      <c:pt idx="1655">
                        <c:v>10.872999999999999</c:v>
                      </c:pt>
                      <c:pt idx="1656">
                        <c:v>10.872</c:v>
                      </c:pt>
                      <c:pt idx="1657">
                        <c:v>10.872999999999999</c:v>
                      </c:pt>
                      <c:pt idx="1658">
                        <c:v>10.875</c:v>
                      </c:pt>
                      <c:pt idx="1659">
                        <c:v>10.873999999999999</c:v>
                      </c:pt>
                      <c:pt idx="1660">
                        <c:v>10.872999999999999</c:v>
                      </c:pt>
                      <c:pt idx="1661">
                        <c:v>10.875</c:v>
                      </c:pt>
                      <c:pt idx="1662">
                        <c:v>10.873999999999999</c:v>
                      </c:pt>
                      <c:pt idx="1663">
                        <c:v>10.875</c:v>
                      </c:pt>
                      <c:pt idx="1664">
                        <c:v>10.876000000000001</c:v>
                      </c:pt>
                      <c:pt idx="1665">
                        <c:v>10.873999999999999</c:v>
                      </c:pt>
                      <c:pt idx="1666">
                        <c:v>10.872</c:v>
                      </c:pt>
                      <c:pt idx="1667">
                        <c:v>10.876000000000001</c:v>
                      </c:pt>
                      <c:pt idx="1668">
                        <c:v>10.904</c:v>
                      </c:pt>
                      <c:pt idx="1669">
                        <c:v>10.927</c:v>
                      </c:pt>
                      <c:pt idx="1670">
                        <c:v>10.926</c:v>
                      </c:pt>
                      <c:pt idx="1671">
                        <c:v>10.92</c:v>
                      </c:pt>
                      <c:pt idx="1672">
                        <c:v>10.912000000000001</c:v>
                      </c:pt>
                      <c:pt idx="1673">
                        <c:v>10.904999999999999</c:v>
                      </c:pt>
                      <c:pt idx="1674">
                        <c:v>10.901</c:v>
                      </c:pt>
                      <c:pt idx="1675">
                        <c:v>10.9</c:v>
                      </c:pt>
                      <c:pt idx="1676">
                        <c:v>10.895999999999999</c:v>
                      </c:pt>
                      <c:pt idx="1677">
                        <c:v>10.894</c:v>
                      </c:pt>
                      <c:pt idx="1678">
                        <c:v>10.889000000000001</c:v>
                      </c:pt>
                      <c:pt idx="1679">
                        <c:v>10.89</c:v>
                      </c:pt>
                      <c:pt idx="1680">
                        <c:v>10.911</c:v>
                      </c:pt>
                      <c:pt idx="1681">
                        <c:v>10.909999999999998</c:v>
                      </c:pt>
                      <c:pt idx="1682">
                        <c:v>10.901999999999999</c:v>
                      </c:pt>
                      <c:pt idx="1683">
                        <c:v>10.891</c:v>
                      </c:pt>
                      <c:pt idx="1684">
                        <c:v>10.885</c:v>
                      </c:pt>
                      <c:pt idx="1685">
                        <c:v>10.881</c:v>
                      </c:pt>
                      <c:pt idx="1686">
                        <c:v>10.878</c:v>
                      </c:pt>
                      <c:pt idx="1687">
                        <c:v>10.872999999999999</c:v>
                      </c:pt>
                      <c:pt idx="1688">
                        <c:v>10.872</c:v>
                      </c:pt>
                      <c:pt idx="1689">
                        <c:v>10.871</c:v>
                      </c:pt>
                      <c:pt idx="1690">
                        <c:v>10.88</c:v>
                      </c:pt>
                      <c:pt idx="1691">
                        <c:v>10.909999999999998</c:v>
                      </c:pt>
                      <c:pt idx="1692">
                        <c:v>10.911</c:v>
                      </c:pt>
                      <c:pt idx="1693">
                        <c:v>10.903</c:v>
                      </c:pt>
                      <c:pt idx="1694">
                        <c:v>10.894</c:v>
                      </c:pt>
                      <c:pt idx="1695">
                        <c:v>10.889000000000001</c:v>
                      </c:pt>
                      <c:pt idx="1696">
                        <c:v>10.885999999999999</c:v>
                      </c:pt>
                      <c:pt idx="1697">
                        <c:v>10.888</c:v>
                      </c:pt>
                      <c:pt idx="1698">
                        <c:v>10.885999999999999</c:v>
                      </c:pt>
                      <c:pt idx="1699">
                        <c:v>10.885</c:v>
                      </c:pt>
                      <c:pt idx="1700">
                        <c:v>10.886999999999999</c:v>
                      </c:pt>
                      <c:pt idx="1701">
                        <c:v>10.885</c:v>
                      </c:pt>
                      <c:pt idx="1702">
                        <c:v>10.882</c:v>
                      </c:pt>
                      <c:pt idx="1703">
                        <c:v>10.88</c:v>
                      </c:pt>
                      <c:pt idx="1704">
                        <c:v>10.879</c:v>
                      </c:pt>
                      <c:pt idx="1705">
                        <c:v>10.877000000000001</c:v>
                      </c:pt>
                      <c:pt idx="1706">
                        <c:v>10.876000000000001</c:v>
                      </c:pt>
                      <c:pt idx="1707">
                        <c:v>10.875</c:v>
                      </c:pt>
                      <c:pt idx="1708">
                        <c:v>10.872999999999999</c:v>
                      </c:pt>
                      <c:pt idx="1709">
                        <c:v>10.891999999999999</c:v>
                      </c:pt>
                      <c:pt idx="1710">
                        <c:v>10.909999999999998</c:v>
                      </c:pt>
                      <c:pt idx="1711">
                        <c:v>10.908999999999999</c:v>
                      </c:pt>
                      <c:pt idx="1712">
                        <c:v>10.9</c:v>
                      </c:pt>
                      <c:pt idx="1713">
                        <c:v>10.894</c:v>
                      </c:pt>
                      <c:pt idx="1714">
                        <c:v>10.891</c:v>
                      </c:pt>
                      <c:pt idx="1715">
                        <c:v>10.888</c:v>
                      </c:pt>
                      <c:pt idx="1716">
                        <c:v>10.885999999999999</c:v>
                      </c:pt>
                      <c:pt idx="1717">
                        <c:v>10.884</c:v>
                      </c:pt>
                      <c:pt idx="1718">
                        <c:v>10.882999999999999</c:v>
                      </c:pt>
                      <c:pt idx="1719">
                        <c:v>10.882</c:v>
                      </c:pt>
                      <c:pt idx="1720">
                        <c:v>10.882999999999999</c:v>
                      </c:pt>
                      <c:pt idx="1721">
                        <c:v>10.882</c:v>
                      </c:pt>
                      <c:pt idx="1722">
                        <c:v>10.882999999999999</c:v>
                      </c:pt>
                      <c:pt idx="1723">
                        <c:v>10.882</c:v>
                      </c:pt>
                      <c:pt idx="1724">
                        <c:v>10.881</c:v>
                      </c:pt>
                      <c:pt idx="1725">
                        <c:v>10.88</c:v>
                      </c:pt>
                      <c:pt idx="1726">
                        <c:v>10.882</c:v>
                      </c:pt>
                      <c:pt idx="1727">
                        <c:v>10.881</c:v>
                      </c:pt>
                      <c:pt idx="1728">
                        <c:v>10.879</c:v>
                      </c:pt>
                      <c:pt idx="1729">
                        <c:v>10.878</c:v>
                      </c:pt>
                      <c:pt idx="1730">
                        <c:v>10.876000000000001</c:v>
                      </c:pt>
                      <c:pt idx="1731">
                        <c:v>10.875</c:v>
                      </c:pt>
                      <c:pt idx="1732">
                        <c:v>10.873999999999999</c:v>
                      </c:pt>
                      <c:pt idx="1733">
                        <c:v>10.875</c:v>
                      </c:pt>
                      <c:pt idx="1734">
                        <c:v>10.873999999999999</c:v>
                      </c:pt>
                      <c:pt idx="1735">
                        <c:v>10.875</c:v>
                      </c:pt>
                      <c:pt idx="1736">
                        <c:v>10.873999999999999</c:v>
                      </c:pt>
                      <c:pt idx="1737">
                        <c:v>10.876000000000001</c:v>
                      </c:pt>
                      <c:pt idx="1738">
                        <c:v>10.875</c:v>
                      </c:pt>
                      <c:pt idx="1739">
                        <c:v>10.873999999999999</c:v>
                      </c:pt>
                      <c:pt idx="1740">
                        <c:v>10.876000000000001</c:v>
                      </c:pt>
                      <c:pt idx="1741">
                        <c:v>10.875</c:v>
                      </c:pt>
                      <c:pt idx="1742">
                        <c:v>10.872999999999999</c:v>
                      </c:pt>
                      <c:pt idx="1743">
                        <c:v>10.872</c:v>
                      </c:pt>
                      <c:pt idx="1744">
                        <c:v>10.872999999999999</c:v>
                      </c:pt>
                      <c:pt idx="1745">
                        <c:v>10.869</c:v>
                      </c:pt>
                      <c:pt idx="1746">
                        <c:v>10.875</c:v>
                      </c:pt>
                      <c:pt idx="1747">
                        <c:v>10.891</c:v>
                      </c:pt>
                      <c:pt idx="1748">
                        <c:v>10.891999999999999</c:v>
                      </c:pt>
                      <c:pt idx="1749">
                        <c:v>10.892999999999999</c:v>
                      </c:pt>
                      <c:pt idx="1750">
                        <c:v>10.891999999999999</c:v>
                      </c:pt>
                      <c:pt idx="1751">
                        <c:v>10.889000000000001</c:v>
                      </c:pt>
                      <c:pt idx="1752">
                        <c:v>10.885999999999999</c:v>
                      </c:pt>
                      <c:pt idx="1753">
                        <c:v>10.885</c:v>
                      </c:pt>
                      <c:pt idx="1754">
                        <c:v>10.884</c:v>
                      </c:pt>
                      <c:pt idx="1755">
                        <c:v>10.882999999999999</c:v>
                      </c:pt>
                      <c:pt idx="1756">
                        <c:v>10.884</c:v>
                      </c:pt>
                      <c:pt idx="1757">
                        <c:v>10.882</c:v>
                      </c:pt>
                      <c:pt idx="1758">
                        <c:v>10.881</c:v>
                      </c:pt>
                      <c:pt idx="1759">
                        <c:v>10.88</c:v>
                      </c:pt>
                      <c:pt idx="1760">
                        <c:v>10.881</c:v>
                      </c:pt>
                      <c:pt idx="1761">
                        <c:v>10.884</c:v>
                      </c:pt>
                      <c:pt idx="1762">
                        <c:v>10.882999999999999</c:v>
                      </c:pt>
                      <c:pt idx="1763">
                        <c:v>10.884</c:v>
                      </c:pt>
                      <c:pt idx="1764">
                        <c:v>10.885</c:v>
                      </c:pt>
                      <c:pt idx="1765">
                        <c:v>10.884</c:v>
                      </c:pt>
                      <c:pt idx="1766">
                        <c:v>10.885</c:v>
                      </c:pt>
                      <c:pt idx="1767">
                        <c:v>10.884</c:v>
                      </c:pt>
                      <c:pt idx="1768">
                        <c:v>10.882999999999999</c:v>
                      </c:pt>
                      <c:pt idx="1769">
                        <c:v>10.881</c:v>
                      </c:pt>
                      <c:pt idx="1770">
                        <c:v>10.879</c:v>
                      </c:pt>
                      <c:pt idx="1771">
                        <c:v>10.881</c:v>
                      </c:pt>
                      <c:pt idx="1772">
                        <c:v>10.917</c:v>
                      </c:pt>
                      <c:pt idx="1773">
                        <c:v>10.994</c:v>
                      </c:pt>
                      <c:pt idx="1774">
                        <c:v>11.023</c:v>
                      </c:pt>
                      <c:pt idx="1775">
                        <c:v>11.010999999999999</c:v>
                      </c:pt>
                      <c:pt idx="1776">
                        <c:v>11</c:v>
                      </c:pt>
                      <c:pt idx="1777">
                        <c:v>10.988</c:v>
                      </c:pt>
                      <c:pt idx="1778">
                        <c:v>10.979000000000001</c:v>
                      </c:pt>
                      <c:pt idx="1779">
                        <c:v>10.974</c:v>
                      </c:pt>
                      <c:pt idx="1780">
                        <c:v>10.97</c:v>
                      </c:pt>
                      <c:pt idx="1781">
                        <c:v>10.966999999999999</c:v>
                      </c:pt>
                      <c:pt idx="1782">
                        <c:v>10.965</c:v>
                      </c:pt>
                      <c:pt idx="1783">
                        <c:v>10.962</c:v>
                      </c:pt>
                      <c:pt idx="1784">
                        <c:v>10.958</c:v>
                      </c:pt>
                      <c:pt idx="1785">
                        <c:v>10.954999999999998</c:v>
                      </c:pt>
                      <c:pt idx="1786">
                        <c:v>10.953999999999999</c:v>
                      </c:pt>
                      <c:pt idx="1787">
                        <c:v>10.952999999999999</c:v>
                      </c:pt>
                      <c:pt idx="1788">
                        <c:v>10.952</c:v>
                      </c:pt>
                      <c:pt idx="1789">
                        <c:v>10.951000000000001</c:v>
                      </c:pt>
                      <c:pt idx="1790">
                        <c:v>10.949</c:v>
                      </c:pt>
                      <c:pt idx="1791">
                        <c:v>10.946</c:v>
                      </c:pt>
                      <c:pt idx="1792">
                        <c:v>10.945</c:v>
                      </c:pt>
                      <c:pt idx="1793">
                        <c:v>10.943999999999999</c:v>
                      </c:pt>
                      <c:pt idx="1794">
                        <c:v>10.942</c:v>
                      </c:pt>
                      <c:pt idx="1795">
                        <c:v>10.94</c:v>
                      </c:pt>
                      <c:pt idx="1796">
                        <c:v>10.939</c:v>
                      </c:pt>
                      <c:pt idx="1797">
                        <c:v>10.936999999999999</c:v>
                      </c:pt>
                      <c:pt idx="1798">
                        <c:v>10.935</c:v>
                      </c:pt>
                      <c:pt idx="1799">
                        <c:v>10.933</c:v>
                      </c:pt>
                      <c:pt idx="1800">
                        <c:v>10.930999999999999</c:v>
                      </c:pt>
                      <c:pt idx="1801">
                        <c:v>10.927999999999999</c:v>
                      </c:pt>
                      <c:pt idx="1802">
                        <c:v>10.927</c:v>
                      </c:pt>
                      <c:pt idx="1803">
                        <c:v>10.926</c:v>
                      </c:pt>
                      <c:pt idx="1804">
                        <c:v>10.923</c:v>
                      </c:pt>
                      <c:pt idx="1805">
                        <c:v>10.92</c:v>
                      </c:pt>
                      <c:pt idx="1806">
                        <c:v>10.916</c:v>
                      </c:pt>
                      <c:pt idx="1807">
                        <c:v>10.914</c:v>
                      </c:pt>
                      <c:pt idx="1808">
                        <c:v>10.912000000000001</c:v>
                      </c:pt>
                      <c:pt idx="1809">
                        <c:v>10.911</c:v>
                      </c:pt>
                      <c:pt idx="1810">
                        <c:v>10.907999999999999</c:v>
                      </c:pt>
                      <c:pt idx="1811">
                        <c:v>10.904</c:v>
                      </c:pt>
                      <c:pt idx="1812">
                        <c:v>10.920999999999999</c:v>
                      </c:pt>
                      <c:pt idx="1813">
                        <c:v>10.925000000000001</c:v>
                      </c:pt>
                      <c:pt idx="1814">
                        <c:v>10.923999999999999</c:v>
                      </c:pt>
                      <c:pt idx="1815">
                        <c:v>10.922000000000001</c:v>
                      </c:pt>
                      <c:pt idx="1816">
                        <c:v>10.920999999999999</c:v>
                      </c:pt>
                      <c:pt idx="1817">
                        <c:v>10.92</c:v>
                      </c:pt>
                      <c:pt idx="1818">
                        <c:v>10.917999999999999</c:v>
                      </c:pt>
                      <c:pt idx="1819">
                        <c:v>10.917</c:v>
                      </c:pt>
                      <c:pt idx="1820">
                        <c:v>10.943999999999999</c:v>
                      </c:pt>
                      <c:pt idx="1821">
                        <c:v>10.959</c:v>
                      </c:pt>
                      <c:pt idx="1822">
                        <c:v>10.962999999999999</c:v>
                      </c:pt>
                      <c:pt idx="1823">
                        <c:v>10.963999999999999</c:v>
                      </c:pt>
                      <c:pt idx="1824">
                        <c:v>10.961</c:v>
                      </c:pt>
                      <c:pt idx="1825">
                        <c:v>10.951000000000001</c:v>
                      </c:pt>
                      <c:pt idx="1826">
                        <c:v>10.940999999999999</c:v>
                      </c:pt>
                      <c:pt idx="1827">
                        <c:v>10.936999999999999</c:v>
                      </c:pt>
                      <c:pt idx="1828">
                        <c:v>10.936</c:v>
                      </c:pt>
                      <c:pt idx="1829">
                        <c:v>10.931999999999999</c:v>
                      </c:pt>
                      <c:pt idx="1830">
                        <c:v>10.929</c:v>
                      </c:pt>
                      <c:pt idx="1831">
                        <c:v>10.927999999999999</c:v>
                      </c:pt>
                      <c:pt idx="1832">
                        <c:v>10.926</c:v>
                      </c:pt>
                      <c:pt idx="1833">
                        <c:v>10.923999999999999</c:v>
                      </c:pt>
                      <c:pt idx="1834">
                        <c:v>10.923</c:v>
                      </c:pt>
                      <c:pt idx="1835">
                        <c:v>10.922000000000001</c:v>
                      </c:pt>
                      <c:pt idx="1836">
                        <c:v>10.92</c:v>
                      </c:pt>
                      <c:pt idx="1837">
                        <c:v>10.917</c:v>
                      </c:pt>
                      <c:pt idx="1838">
                        <c:v>10.916</c:v>
                      </c:pt>
                      <c:pt idx="1839">
                        <c:v>10.914999999999999</c:v>
                      </c:pt>
                      <c:pt idx="1840">
                        <c:v>10.913</c:v>
                      </c:pt>
                      <c:pt idx="1841">
                        <c:v>10.912000000000001</c:v>
                      </c:pt>
                      <c:pt idx="1842">
                        <c:v>10.911</c:v>
                      </c:pt>
                      <c:pt idx="1843">
                        <c:v>10.909999999999998</c:v>
                      </c:pt>
                      <c:pt idx="1844">
                        <c:v>10.908999999999999</c:v>
                      </c:pt>
                      <c:pt idx="1845">
                        <c:v>10.907999999999999</c:v>
                      </c:pt>
                      <c:pt idx="1846">
                        <c:v>10.907</c:v>
                      </c:pt>
                      <c:pt idx="1847">
                        <c:v>10.905999999999999</c:v>
                      </c:pt>
                      <c:pt idx="1848">
                        <c:v>10.904</c:v>
                      </c:pt>
                      <c:pt idx="1849">
                        <c:v>10.903</c:v>
                      </c:pt>
                      <c:pt idx="1850">
                        <c:v>10.901</c:v>
                      </c:pt>
                      <c:pt idx="1851">
                        <c:v>10.9</c:v>
                      </c:pt>
                      <c:pt idx="1852">
                        <c:v>10.899000000000001</c:v>
                      </c:pt>
                      <c:pt idx="1853">
                        <c:v>10.898</c:v>
                      </c:pt>
                      <c:pt idx="1854">
                        <c:v>10.895999999999999</c:v>
                      </c:pt>
                      <c:pt idx="1855">
                        <c:v>10.895</c:v>
                      </c:pt>
                      <c:pt idx="1856">
                        <c:v>10.892999999999999</c:v>
                      </c:pt>
                      <c:pt idx="1857">
                        <c:v>10.894</c:v>
                      </c:pt>
                      <c:pt idx="1858">
                        <c:v>10.891999999999999</c:v>
                      </c:pt>
                      <c:pt idx="1859">
                        <c:v>10.89</c:v>
                      </c:pt>
                      <c:pt idx="1860">
                        <c:v>10.891</c:v>
                      </c:pt>
                      <c:pt idx="1861">
                        <c:v>10.923999999999999</c:v>
                      </c:pt>
                      <c:pt idx="1862">
                        <c:v>11.020999999999999</c:v>
                      </c:pt>
                      <c:pt idx="1863">
                        <c:v>11.074</c:v>
                      </c:pt>
                      <c:pt idx="1864">
                        <c:v>11.096</c:v>
                      </c:pt>
                      <c:pt idx="1865">
                        <c:v>11.090999999999999</c:v>
                      </c:pt>
                      <c:pt idx="1866">
                        <c:v>11.076000000000001</c:v>
                      </c:pt>
                      <c:pt idx="1867">
                        <c:v>11.064</c:v>
                      </c:pt>
                      <c:pt idx="1868">
                        <c:v>11.038</c:v>
                      </c:pt>
                      <c:pt idx="1869">
                        <c:v>11.016999999999999</c:v>
                      </c:pt>
                      <c:pt idx="1870">
                        <c:v>11.000999999999999</c:v>
                      </c:pt>
                      <c:pt idx="1871">
                        <c:v>10.985999999999999</c:v>
                      </c:pt>
                      <c:pt idx="1872">
                        <c:v>10.978</c:v>
                      </c:pt>
                      <c:pt idx="1873">
                        <c:v>10.97</c:v>
                      </c:pt>
                      <c:pt idx="1874">
                        <c:v>10.965999999999999</c:v>
                      </c:pt>
                      <c:pt idx="1875">
                        <c:v>10.962</c:v>
                      </c:pt>
                      <c:pt idx="1876">
                        <c:v>10.959</c:v>
                      </c:pt>
                      <c:pt idx="1877">
                        <c:v>10.954999999999998</c:v>
                      </c:pt>
                      <c:pt idx="1878">
                        <c:v>10.957000000000001</c:v>
                      </c:pt>
                      <c:pt idx="1879">
                        <c:v>10.952999999999999</c:v>
                      </c:pt>
                      <c:pt idx="1880">
                        <c:v>10.947000000000001</c:v>
                      </c:pt>
                      <c:pt idx="1881">
                        <c:v>10.943999999999999</c:v>
                      </c:pt>
                      <c:pt idx="1882">
                        <c:v>10.94</c:v>
                      </c:pt>
                      <c:pt idx="1883">
                        <c:v>10.933</c:v>
                      </c:pt>
                      <c:pt idx="1884">
                        <c:v>10.927999999999999</c:v>
                      </c:pt>
                      <c:pt idx="1885">
                        <c:v>10.925000000000001</c:v>
                      </c:pt>
                      <c:pt idx="1886">
                        <c:v>10.922000000000001</c:v>
                      </c:pt>
                      <c:pt idx="1887">
                        <c:v>10.92</c:v>
                      </c:pt>
                      <c:pt idx="1888">
                        <c:v>10.917</c:v>
                      </c:pt>
                      <c:pt idx="1889">
                        <c:v>10.914999999999999</c:v>
                      </c:pt>
                      <c:pt idx="1890">
                        <c:v>10.914</c:v>
                      </c:pt>
                      <c:pt idx="1891">
                        <c:v>10.913</c:v>
                      </c:pt>
                      <c:pt idx="1892">
                        <c:v>10.911</c:v>
                      </c:pt>
                      <c:pt idx="1893">
                        <c:v>10.909999999999998</c:v>
                      </c:pt>
                      <c:pt idx="1894">
                        <c:v>10.908999999999999</c:v>
                      </c:pt>
                      <c:pt idx="1895">
                        <c:v>10.907999999999999</c:v>
                      </c:pt>
                      <c:pt idx="1896">
                        <c:v>10.905999999999999</c:v>
                      </c:pt>
                      <c:pt idx="1897">
                        <c:v>10.904</c:v>
                      </c:pt>
                      <c:pt idx="1898">
                        <c:v>10.903</c:v>
                      </c:pt>
                      <c:pt idx="1899">
                        <c:v>10.901999999999999</c:v>
                      </c:pt>
                      <c:pt idx="1900">
                        <c:v>10.901</c:v>
                      </c:pt>
                      <c:pt idx="1901">
                        <c:v>10.9</c:v>
                      </c:pt>
                      <c:pt idx="1902">
                        <c:v>10.899000000000001</c:v>
                      </c:pt>
                      <c:pt idx="1903">
                        <c:v>10.896999999999998</c:v>
                      </c:pt>
                      <c:pt idx="1904">
                        <c:v>10.895999999999999</c:v>
                      </c:pt>
                      <c:pt idx="1905">
                        <c:v>10.894</c:v>
                      </c:pt>
                      <c:pt idx="1906">
                        <c:v>10.892999999999999</c:v>
                      </c:pt>
                      <c:pt idx="1907">
                        <c:v>10.896999999999998</c:v>
                      </c:pt>
                      <c:pt idx="1908">
                        <c:v>10.927999999999999</c:v>
                      </c:pt>
                      <c:pt idx="1909">
                        <c:v>10.938000000000001</c:v>
                      </c:pt>
                      <c:pt idx="1910">
                        <c:v>10.943999999999999</c:v>
                      </c:pt>
                      <c:pt idx="1911">
                        <c:v>10.940999999999999</c:v>
                      </c:pt>
                      <c:pt idx="1912">
                        <c:v>10.927</c:v>
                      </c:pt>
                      <c:pt idx="1913">
                        <c:v>10.92</c:v>
                      </c:pt>
                      <c:pt idx="1914">
                        <c:v>10.918999999999999</c:v>
                      </c:pt>
                      <c:pt idx="1915">
                        <c:v>10.917</c:v>
                      </c:pt>
                      <c:pt idx="1916">
                        <c:v>10.914999999999999</c:v>
                      </c:pt>
                      <c:pt idx="1917">
                        <c:v>10.913</c:v>
                      </c:pt>
                      <c:pt idx="1918">
                        <c:v>10.912000000000001</c:v>
                      </c:pt>
                      <c:pt idx="1919">
                        <c:v>10.911</c:v>
                      </c:pt>
                      <c:pt idx="1920">
                        <c:v>10.909999999999998</c:v>
                      </c:pt>
                      <c:pt idx="1921">
                        <c:v>10.907999999999999</c:v>
                      </c:pt>
                      <c:pt idx="1922">
                        <c:v>10.908999999999999</c:v>
                      </c:pt>
                      <c:pt idx="1923">
                        <c:v>10.905999999999999</c:v>
                      </c:pt>
                      <c:pt idx="1924">
                        <c:v>10.904999999999999</c:v>
                      </c:pt>
                      <c:pt idx="1925">
                        <c:v>10.903</c:v>
                      </c:pt>
                      <c:pt idx="1926">
                        <c:v>10.901</c:v>
                      </c:pt>
                      <c:pt idx="1927">
                        <c:v>10.9</c:v>
                      </c:pt>
                      <c:pt idx="1928">
                        <c:v>10.896999999999998</c:v>
                      </c:pt>
                      <c:pt idx="1929">
                        <c:v>10.895</c:v>
                      </c:pt>
                      <c:pt idx="1930">
                        <c:v>10.892999999999999</c:v>
                      </c:pt>
                      <c:pt idx="1931">
                        <c:v>10.89</c:v>
                      </c:pt>
                      <c:pt idx="1932">
                        <c:v>10.888</c:v>
                      </c:pt>
                      <c:pt idx="1933">
                        <c:v>10.886999999999999</c:v>
                      </c:pt>
                      <c:pt idx="1934">
                        <c:v>10.885</c:v>
                      </c:pt>
                      <c:pt idx="1935">
                        <c:v>10.882</c:v>
                      </c:pt>
                      <c:pt idx="1936">
                        <c:v>10.88</c:v>
                      </c:pt>
                      <c:pt idx="1937">
                        <c:v>10.878</c:v>
                      </c:pt>
                      <c:pt idx="1938">
                        <c:v>10.888</c:v>
                      </c:pt>
                      <c:pt idx="1939">
                        <c:v>10.895</c:v>
                      </c:pt>
                      <c:pt idx="1940">
                        <c:v>10.892999999999999</c:v>
                      </c:pt>
                      <c:pt idx="1941">
                        <c:v>10.89</c:v>
                      </c:pt>
                      <c:pt idx="1942">
                        <c:v>10.888</c:v>
                      </c:pt>
                      <c:pt idx="1943">
                        <c:v>10.886999999999999</c:v>
                      </c:pt>
                      <c:pt idx="1944">
                        <c:v>10.885</c:v>
                      </c:pt>
                      <c:pt idx="1945">
                        <c:v>10.884</c:v>
                      </c:pt>
                      <c:pt idx="1946">
                        <c:v>10.882</c:v>
                      </c:pt>
                      <c:pt idx="1947">
                        <c:v>10.881</c:v>
                      </c:pt>
                      <c:pt idx="1948">
                        <c:v>10.882</c:v>
                      </c:pt>
                      <c:pt idx="1949">
                        <c:v>10.881</c:v>
                      </c:pt>
                      <c:pt idx="1950">
                        <c:v>10.879</c:v>
                      </c:pt>
                      <c:pt idx="1951">
                        <c:v>10.877000000000001</c:v>
                      </c:pt>
                      <c:pt idx="1952">
                        <c:v>10.876000000000001</c:v>
                      </c:pt>
                      <c:pt idx="1953">
                        <c:v>10.873999999999999</c:v>
                      </c:pt>
                      <c:pt idx="1954">
                        <c:v>10.875</c:v>
                      </c:pt>
                      <c:pt idx="1955">
                        <c:v>10.873999999999999</c:v>
                      </c:pt>
                      <c:pt idx="1956">
                        <c:v>10.872999999999999</c:v>
                      </c:pt>
                      <c:pt idx="1957">
                        <c:v>10.873999999999999</c:v>
                      </c:pt>
                      <c:pt idx="1958">
                        <c:v>10.871</c:v>
                      </c:pt>
                      <c:pt idx="1959">
                        <c:v>10.87</c:v>
                      </c:pt>
                      <c:pt idx="1960">
                        <c:v>10.869</c:v>
                      </c:pt>
                      <c:pt idx="1961">
                        <c:v>10.868</c:v>
                      </c:pt>
                      <c:pt idx="1962">
                        <c:v>10.87</c:v>
                      </c:pt>
                      <c:pt idx="1963">
                        <c:v>10.869</c:v>
                      </c:pt>
                      <c:pt idx="1964">
                        <c:v>10.868</c:v>
                      </c:pt>
                      <c:pt idx="1965">
                        <c:v>10.867000000000001</c:v>
                      </c:pt>
                      <c:pt idx="1966">
                        <c:v>10.865</c:v>
                      </c:pt>
                      <c:pt idx="1967">
                        <c:v>10.862</c:v>
                      </c:pt>
                      <c:pt idx="1968">
                        <c:v>10.860999999999999</c:v>
                      </c:pt>
                      <c:pt idx="1969">
                        <c:v>10.859</c:v>
                      </c:pt>
                      <c:pt idx="1970">
                        <c:v>10.858000000000001</c:v>
                      </c:pt>
                      <c:pt idx="1971">
                        <c:v>10.856999999999999</c:v>
                      </c:pt>
                      <c:pt idx="1972">
                        <c:v>10.858000000000001</c:v>
                      </c:pt>
                      <c:pt idx="1973">
                        <c:v>10.855</c:v>
                      </c:pt>
                      <c:pt idx="1974">
                        <c:v>10.854000000000001</c:v>
                      </c:pt>
                      <c:pt idx="1975">
                        <c:v>10.851999999999999</c:v>
                      </c:pt>
                      <c:pt idx="1976">
                        <c:v>10.85</c:v>
                      </c:pt>
                      <c:pt idx="1977">
                        <c:v>10.849</c:v>
                      </c:pt>
                      <c:pt idx="1978">
                        <c:v>10.847999999999999</c:v>
                      </c:pt>
                      <c:pt idx="1979">
                        <c:v>10.846</c:v>
                      </c:pt>
                      <c:pt idx="1980">
                        <c:v>10.847</c:v>
                      </c:pt>
                      <c:pt idx="1981">
                        <c:v>10.845000000000001</c:v>
                      </c:pt>
                      <c:pt idx="1982">
                        <c:v>10.843999999999999</c:v>
                      </c:pt>
                      <c:pt idx="1983">
                        <c:v>10.843</c:v>
                      </c:pt>
                      <c:pt idx="1984">
                        <c:v>10.842000000000001</c:v>
                      </c:pt>
                      <c:pt idx="1985">
                        <c:v>10.840999999999999</c:v>
                      </c:pt>
                      <c:pt idx="1986">
                        <c:v>10.842000000000001</c:v>
                      </c:pt>
                      <c:pt idx="1987">
                        <c:v>10.84</c:v>
                      </c:pt>
                      <c:pt idx="1988">
                        <c:v>10.838999999999999</c:v>
                      </c:pt>
                      <c:pt idx="1989">
                        <c:v>10.84</c:v>
                      </c:pt>
                      <c:pt idx="1990">
                        <c:v>10.838999999999999</c:v>
                      </c:pt>
                      <c:pt idx="1991">
                        <c:v>10.837</c:v>
                      </c:pt>
                      <c:pt idx="1992">
                        <c:v>10.837999999999999</c:v>
                      </c:pt>
                      <c:pt idx="1993">
                        <c:v>10.847</c:v>
                      </c:pt>
                      <c:pt idx="1994">
                        <c:v>10.94</c:v>
                      </c:pt>
                      <c:pt idx="1995">
                        <c:v>10.985999999999999</c:v>
                      </c:pt>
                      <c:pt idx="1996">
                        <c:v>11.000999999999999</c:v>
                      </c:pt>
                      <c:pt idx="1997">
                        <c:v>11.005000000000001</c:v>
                      </c:pt>
                      <c:pt idx="1998">
                        <c:v>11.039</c:v>
                      </c:pt>
                      <c:pt idx="1999">
                        <c:v>11.054</c:v>
                      </c:pt>
                      <c:pt idx="2000">
                        <c:v>11.052</c:v>
                      </c:pt>
                      <c:pt idx="2001">
                        <c:v>11.046999999999999</c:v>
                      </c:pt>
                      <c:pt idx="2002">
                        <c:v>11.042</c:v>
                      </c:pt>
                      <c:pt idx="2003">
                        <c:v>11.037000000000001</c:v>
                      </c:pt>
                      <c:pt idx="2004">
                        <c:v>11.032999999999999</c:v>
                      </c:pt>
                      <c:pt idx="2005">
                        <c:v>11.03</c:v>
                      </c:pt>
                      <c:pt idx="2006">
                        <c:v>11.029</c:v>
                      </c:pt>
                      <c:pt idx="2007">
                        <c:v>11.026</c:v>
                      </c:pt>
                      <c:pt idx="2008">
                        <c:v>11.023999999999999</c:v>
                      </c:pt>
                      <c:pt idx="2009">
                        <c:v>11.02</c:v>
                      </c:pt>
                      <c:pt idx="2010">
                        <c:v>11.016</c:v>
                      </c:pt>
                      <c:pt idx="2011">
                        <c:v>11.014000000000001</c:v>
                      </c:pt>
                      <c:pt idx="2012">
                        <c:v>11.013</c:v>
                      </c:pt>
                      <c:pt idx="2013">
                        <c:v>11.011999999999999</c:v>
                      </c:pt>
                      <c:pt idx="2014">
                        <c:v>11.010999999999999</c:v>
                      </c:pt>
                      <c:pt idx="2015">
                        <c:v>11.007999999999999</c:v>
                      </c:pt>
                      <c:pt idx="2016">
                        <c:v>11.006</c:v>
                      </c:pt>
                      <c:pt idx="2017">
                        <c:v>11.003</c:v>
                      </c:pt>
                      <c:pt idx="2018">
                        <c:v>11</c:v>
                      </c:pt>
                      <c:pt idx="2019">
                        <c:v>10.997999999999999</c:v>
                      </c:pt>
                      <c:pt idx="2020">
                        <c:v>10.998999999999999</c:v>
                      </c:pt>
                      <c:pt idx="2021">
                        <c:v>11.000999999999999</c:v>
                      </c:pt>
                      <c:pt idx="2022">
                        <c:v>10.998999999999999</c:v>
                      </c:pt>
                      <c:pt idx="2023">
                        <c:v>10.996</c:v>
                      </c:pt>
                      <c:pt idx="2024">
                        <c:v>10.994999999999999</c:v>
                      </c:pt>
                      <c:pt idx="2025">
                        <c:v>10.994</c:v>
                      </c:pt>
                      <c:pt idx="2026">
                        <c:v>10.992000000000001</c:v>
                      </c:pt>
                      <c:pt idx="2027">
                        <c:v>10.975999999999999</c:v>
                      </c:pt>
                      <c:pt idx="2028">
                        <c:v>10.96</c:v>
                      </c:pt>
                      <c:pt idx="2029">
                        <c:v>10.952999999999999</c:v>
                      </c:pt>
                      <c:pt idx="2030">
                        <c:v>10.946</c:v>
                      </c:pt>
                      <c:pt idx="2031">
                        <c:v>10.94</c:v>
                      </c:pt>
                      <c:pt idx="2032">
                        <c:v>10.935</c:v>
                      </c:pt>
                      <c:pt idx="2033">
                        <c:v>10.933</c:v>
                      </c:pt>
                      <c:pt idx="2034">
                        <c:v>10.931999999999999</c:v>
                      </c:pt>
                      <c:pt idx="2035">
                        <c:v>10.934000000000001</c:v>
                      </c:pt>
                      <c:pt idx="2036">
                        <c:v>10.930999999999999</c:v>
                      </c:pt>
                      <c:pt idx="2037">
                        <c:v>10.929</c:v>
                      </c:pt>
                      <c:pt idx="2038">
                        <c:v>10.926</c:v>
                      </c:pt>
                      <c:pt idx="2039">
                        <c:v>10.923</c:v>
                      </c:pt>
                      <c:pt idx="2040">
                        <c:v>10.923999999999999</c:v>
                      </c:pt>
                      <c:pt idx="2041">
                        <c:v>10.923</c:v>
                      </c:pt>
                      <c:pt idx="2042">
                        <c:v>10.922000000000001</c:v>
                      </c:pt>
                      <c:pt idx="2043">
                        <c:v>10.918999999999999</c:v>
                      </c:pt>
                      <c:pt idx="2044">
                        <c:v>10.914999999999999</c:v>
                      </c:pt>
                      <c:pt idx="2045">
                        <c:v>10.914</c:v>
                      </c:pt>
                      <c:pt idx="2046">
                        <c:v>10.911</c:v>
                      </c:pt>
                      <c:pt idx="2047">
                        <c:v>10.912000000000001</c:v>
                      </c:pt>
                      <c:pt idx="2048">
                        <c:v>10.908999999999999</c:v>
                      </c:pt>
                      <c:pt idx="2049">
                        <c:v>10.907</c:v>
                      </c:pt>
                      <c:pt idx="2050">
                        <c:v>10.922000000000001</c:v>
                      </c:pt>
                      <c:pt idx="2051">
                        <c:v>10.926</c:v>
                      </c:pt>
                      <c:pt idx="2052">
                        <c:v>10.923</c:v>
                      </c:pt>
                      <c:pt idx="2053">
                        <c:v>10.918999999999999</c:v>
                      </c:pt>
                      <c:pt idx="2054">
                        <c:v>10.914999999999999</c:v>
                      </c:pt>
                      <c:pt idx="2055">
                        <c:v>10.914</c:v>
                      </c:pt>
                      <c:pt idx="2056">
                        <c:v>10.912000000000001</c:v>
                      </c:pt>
                      <c:pt idx="2057">
                        <c:v>10.913</c:v>
                      </c:pt>
                      <c:pt idx="2058">
                        <c:v>10.912000000000001</c:v>
                      </c:pt>
                      <c:pt idx="2059">
                        <c:v>10.908999999999999</c:v>
                      </c:pt>
                      <c:pt idx="2060">
                        <c:v>10.908999999999999</c:v>
                      </c:pt>
                      <c:pt idx="2061">
                        <c:v>10.909999999999998</c:v>
                      </c:pt>
                      <c:pt idx="2062">
                        <c:v>10.909999999999998</c:v>
                      </c:pt>
                      <c:pt idx="2063">
                        <c:v>10.709649415692821</c:v>
                      </c:pt>
                      <c:pt idx="2064">
                        <c:v>10.709649415692821</c:v>
                      </c:pt>
                      <c:pt idx="2065">
                        <c:v>11.628</c:v>
                      </c:pt>
                      <c:pt idx="2066">
                        <c:v>11.618301918265221</c:v>
                      </c:pt>
                      <c:pt idx="2067">
                        <c:v>11.792</c:v>
                      </c:pt>
                      <c:pt idx="2068">
                        <c:v>11.851999999999999</c:v>
                      </c:pt>
                      <c:pt idx="2069">
                        <c:v>11.853</c:v>
                      </c:pt>
                      <c:pt idx="2070">
                        <c:v>11.837999999999999</c:v>
                      </c:pt>
                      <c:pt idx="2071">
                        <c:v>11.803999999999998</c:v>
                      </c:pt>
                      <c:pt idx="2072">
                        <c:v>11.773</c:v>
                      </c:pt>
                      <c:pt idx="2073">
                        <c:v>11.755000000000001</c:v>
                      </c:pt>
                      <c:pt idx="2074">
                        <c:v>11.743</c:v>
                      </c:pt>
                      <c:pt idx="2075">
                        <c:v>11.734999999999999</c:v>
                      </c:pt>
                      <c:pt idx="2076">
                        <c:v>11.73</c:v>
                      </c:pt>
                      <c:pt idx="2077">
                        <c:v>11.725</c:v>
                      </c:pt>
                      <c:pt idx="2078">
                        <c:v>11.726999999999999</c:v>
                      </c:pt>
                      <c:pt idx="2079">
                        <c:v>11.724</c:v>
                      </c:pt>
                      <c:pt idx="2080">
                        <c:v>11.720999999999998</c:v>
                      </c:pt>
                      <c:pt idx="2081">
                        <c:v>11.714999999999998</c:v>
                      </c:pt>
                      <c:pt idx="2082">
                        <c:v>11.713999999999999</c:v>
                      </c:pt>
                      <c:pt idx="2083">
                        <c:v>11.709</c:v>
                      </c:pt>
                      <c:pt idx="2084">
                        <c:v>11.704000000000001</c:v>
                      </c:pt>
                      <c:pt idx="2085">
                        <c:v>11.696</c:v>
                      </c:pt>
                      <c:pt idx="2086">
                        <c:v>11.692</c:v>
                      </c:pt>
                      <c:pt idx="2087">
                        <c:v>11.69</c:v>
                      </c:pt>
                      <c:pt idx="2088">
                        <c:v>11.688999999999998</c:v>
                      </c:pt>
                      <c:pt idx="2089">
                        <c:v>11.687999999999999</c:v>
                      </c:pt>
                      <c:pt idx="2090">
                        <c:v>11.686999999999999</c:v>
                      </c:pt>
                      <c:pt idx="2091">
                        <c:v>11.686</c:v>
                      </c:pt>
                      <c:pt idx="2092">
                        <c:v>11.684999999999999</c:v>
                      </c:pt>
                      <c:pt idx="2093">
                        <c:v>11.686999999999999</c:v>
                      </c:pt>
                      <c:pt idx="2094">
                        <c:v>11.686</c:v>
                      </c:pt>
                      <c:pt idx="2095">
                        <c:v>11.684999999999999</c:v>
                      </c:pt>
                      <c:pt idx="2096">
                        <c:v>11.683999999999999</c:v>
                      </c:pt>
                      <c:pt idx="2097">
                        <c:v>11.686</c:v>
                      </c:pt>
                      <c:pt idx="2098">
                        <c:v>11.684999999999999</c:v>
                      </c:pt>
                      <c:pt idx="2099">
                        <c:v>11.686</c:v>
                      </c:pt>
                      <c:pt idx="2100">
                        <c:v>11.684999999999999</c:v>
                      </c:pt>
                      <c:pt idx="2101">
                        <c:v>11.686999999999999</c:v>
                      </c:pt>
                      <c:pt idx="2102">
                        <c:v>11.684999999999999</c:v>
                      </c:pt>
                      <c:pt idx="2103">
                        <c:v>11.686</c:v>
                      </c:pt>
                      <c:pt idx="2104">
                        <c:v>11.683999999999999</c:v>
                      </c:pt>
                      <c:pt idx="2105">
                        <c:v>11.681999999999999</c:v>
                      </c:pt>
                      <c:pt idx="2106">
                        <c:v>11.683</c:v>
                      </c:pt>
                      <c:pt idx="2107">
                        <c:v>11.683999999999999</c:v>
                      </c:pt>
                      <c:pt idx="2108">
                        <c:v>11.683</c:v>
                      </c:pt>
                      <c:pt idx="2109">
                        <c:v>11.683999999999999</c:v>
                      </c:pt>
                      <c:pt idx="2110">
                        <c:v>11.683</c:v>
                      </c:pt>
                      <c:pt idx="2111">
                        <c:v>11.681999999999999</c:v>
                      </c:pt>
                      <c:pt idx="2112">
                        <c:v>11.683</c:v>
                      </c:pt>
                      <c:pt idx="2113">
                        <c:v>11.681999999999999</c:v>
                      </c:pt>
                      <c:pt idx="2114">
                        <c:v>11.686</c:v>
                      </c:pt>
                      <c:pt idx="2115">
                        <c:v>11.683999999999999</c:v>
                      </c:pt>
                      <c:pt idx="2116">
                        <c:v>11.681999999999999</c:v>
                      </c:pt>
                      <c:pt idx="2117">
                        <c:v>11.680999999999999</c:v>
                      </c:pt>
                      <c:pt idx="2118">
                        <c:v>11.68</c:v>
                      </c:pt>
                      <c:pt idx="2119">
                        <c:v>11.677</c:v>
                      </c:pt>
                      <c:pt idx="2120">
                        <c:v>11.670999999999999</c:v>
                      </c:pt>
                      <c:pt idx="2121">
                        <c:v>11.667999999999999</c:v>
                      </c:pt>
                      <c:pt idx="2122">
                        <c:v>11.664999999999999</c:v>
                      </c:pt>
                      <c:pt idx="2123">
                        <c:v>11.661999999999999</c:v>
                      </c:pt>
                      <c:pt idx="2124">
                        <c:v>11.661</c:v>
                      </c:pt>
                      <c:pt idx="2125">
                        <c:v>11.66</c:v>
                      </c:pt>
                      <c:pt idx="2126">
                        <c:v>11.664999999999999</c:v>
                      </c:pt>
                      <c:pt idx="2127">
                        <c:v>11.671999999999999</c:v>
                      </c:pt>
                      <c:pt idx="2128">
                        <c:v>11.670999999999999</c:v>
                      </c:pt>
                      <c:pt idx="2129">
                        <c:v>11.67</c:v>
                      </c:pt>
                      <c:pt idx="2130">
                        <c:v>11.667999999999999</c:v>
                      </c:pt>
                      <c:pt idx="2131">
                        <c:v>11.665999999999999</c:v>
                      </c:pt>
                      <c:pt idx="2132">
                        <c:v>11.664999999999999</c:v>
                      </c:pt>
                      <c:pt idx="2133">
                        <c:v>11.662999999999998</c:v>
                      </c:pt>
                      <c:pt idx="2134">
                        <c:v>11.661999999999999</c:v>
                      </c:pt>
                      <c:pt idx="2135">
                        <c:v>11.66</c:v>
                      </c:pt>
                      <c:pt idx="2136">
                        <c:v>11.658999999999999</c:v>
                      </c:pt>
                      <c:pt idx="2137">
                        <c:v>11.657999999999999</c:v>
                      </c:pt>
                      <c:pt idx="2138">
                        <c:v>11.655999999999999</c:v>
                      </c:pt>
                      <c:pt idx="2139">
                        <c:v>11.654</c:v>
                      </c:pt>
                      <c:pt idx="2140">
                        <c:v>11.652999999999999</c:v>
                      </c:pt>
                      <c:pt idx="2141">
                        <c:v>11.651</c:v>
                      </c:pt>
                      <c:pt idx="2142">
                        <c:v>11.646999999999998</c:v>
                      </c:pt>
                      <c:pt idx="2143">
                        <c:v>11.645</c:v>
                      </c:pt>
                      <c:pt idx="2144">
                        <c:v>11.661</c:v>
                      </c:pt>
                      <c:pt idx="2145">
                        <c:v>11.693</c:v>
                      </c:pt>
                      <c:pt idx="2146">
                        <c:v>11.690999999999999</c:v>
                      </c:pt>
                      <c:pt idx="2147">
                        <c:v>11.68</c:v>
                      </c:pt>
                      <c:pt idx="2148">
                        <c:v>11.679</c:v>
                      </c:pt>
                      <c:pt idx="2149">
                        <c:v>11.693</c:v>
                      </c:pt>
                      <c:pt idx="2150">
                        <c:v>11.690999999999999</c:v>
                      </c:pt>
                      <c:pt idx="2151">
                        <c:v>11.684999999999999</c:v>
                      </c:pt>
                      <c:pt idx="2152">
                        <c:v>11.683</c:v>
                      </c:pt>
                      <c:pt idx="2153">
                        <c:v>11.68</c:v>
                      </c:pt>
                      <c:pt idx="2154">
                        <c:v>11.675999999999998</c:v>
                      </c:pt>
                      <c:pt idx="2155">
                        <c:v>11.674999999999999</c:v>
                      </c:pt>
                      <c:pt idx="2156">
                        <c:v>11.670999999999999</c:v>
                      </c:pt>
                      <c:pt idx="2157">
                        <c:v>11.668999999999999</c:v>
                      </c:pt>
                      <c:pt idx="2158">
                        <c:v>11.664999999999999</c:v>
                      </c:pt>
                      <c:pt idx="2159">
                        <c:v>11.661999999999999</c:v>
                      </c:pt>
                      <c:pt idx="2160">
                        <c:v>11.657999999999999</c:v>
                      </c:pt>
                      <c:pt idx="2161">
                        <c:v>11.654999999999999</c:v>
                      </c:pt>
                      <c:pt idx="2162">
                        <c:v>11.651999999999999</c:v>
                      </c:pt>
                      <c:pt idx="2163">
                        <c:v>11.648</c:v>
                      </c:pt>
                      <c:pt idx="2164">
                        <c:v>11.645999999999999</c:v>
                      </c:pt>
                      <c:pt idx="2165">
                        <c:v>11.644</c:v>
                      </c:pt>
                      <c:pt idx="2166">
                        <c:v>11.641999999999999</c:v>
                      </c:pt>
                      <c:pt idx="2167">
                        <c:v>11.641</c:v>
                      </c:pt>
                      <c:pt idx="2168">
                        <c:v>11.638999999999999</c:v>
                      </c:pt>
                      <c:pt idx="2169">
                        <c:v>11.636999999999999</c:v>
                      </c:pt>
                      <c:pt idx="2170">
                        <c:v>11.635999999999999</c:v>
                      </c:pt>
                      <c:pt idx="2171">
                        <c:v>11.633999999999999</c:v>
                      </c:pt>
                      <c:pt idx="2172">
                        <c:v>11.635</c:v>
                      </c:pt>
                      <c:pt idx="2173">
                        <c:v>11.633999999999999</c:v>
                      </c:pt>
                      <c:pt idx="2174">
                        <c:v>11.635</c:v>
                      </c:pt>
                      <c:pt idx="2175">
                        <c:v>11.632</c:v>
                      </c:pt>
                      <c:pt idx="2176">
                        <c:v>11.631</c:v>
                      </c:pt>
                      <c:pt idx="2177">
                        <c:v>11.635999999999999</c:v>
                      </c:pt>
                      <c:pt idx="2178">
                        <c:v>11.638</c:v>
                      </c:pt>
                      <c:pt idx="2179">
                        <c:v>11.635999999999999</c:v>
                      </c:pt>
                      <c:pt idx="2180">
                        <c:v>11.633999999999999</c:v>
                      </c:pt>
                      <c:pt idx="2181">
                        <c:v>11.631</c:v>
                      </c:pt>
                      <c:pt idx="2182">
                        <c:v>11.629999999999999</c:v>
                      </c:pt>
                      <c:pt idx="2183">
                        <c:v>11.627999999999998</c:v>
                      </c:pt>
                      <c:pt idx="2184">
                        <c:v>11.626999999999999</c:v>
                      </c:pt>
                      <c:pt idx="2185">
                        <c:v>11.625999999999999</c:v>
                      </c:pt>
                      <c:pt idx="2186">
                        <c:v>11.625</c:v>
                      </c:pt>
                      <c:pt idx="2187">
                        <c:v>11.622999999999999</c:v>
                      </c:pt>
                      <c:pt idx="2188">
                        <c:v>11.622</c:v>
                      </c:pt>
                      <c:pt idx="2189">
                        <c:v>11.620999999999999</c:v>
                      </c:pt>
                      <c:pt idx="2190">
                        <c:v>11.622</c:v>
                      </c:pt>
                      <c:pt idx="2191">
                        <c:v>11.625999999999999</c:v>
                      </c:pt>
                      <c:pt idx="2192">
                        <c:v>11.627999999999998</c:v>
                      </c:pt>
                      <c:pt idx="2193">
                        <c:v>11.625999999999999</c:v>
                      </c:pt>
                      <c:pt idx="2194">
                        <c:v>11.623999999999999</c:v>
                      </c:pt>
                      <c:pt idx="2195">
                        <c:v>11.622</c:v>
                      </c:pt>
                      <c:pt idx="2196">
                        <c:v>11.62</c:v>
                      </c:pt>
                      <c:pt idx="2197">
                        <c:v>11.619</c:v>
                      </c:pt>
                      <c:pt idx="2198">
                        <c:v>11.618</c:v>
                      </c:pt>
                      <c:pt idx="2199">
                        <c:v>11.616999999999999</c:v>
                      </c:pt>
                      <c:pt idx="2200">
                        <c:v>11.614999999999998</c:v>
                      </c:pt>
                      <c:pt idx="2201">
                        <c:v>11.613999999999999</c:v>
                      </c:pt>
                      <c:pt idx="2202">
                        <c:v>11.613</c:v>
                      </c:pt>
                      <c:pt idx="2203">
                        <c:v>11.61</c:v>
                      </c:pt>
                      <c:pt idx="2204">
                        <c:v>11.613</c:v>
                      </c:pt>
                      <c:pt idx="2205">
                        <c:v>11.611000000000001</c:v>
                      </c:pt>
                      <c:pt idx="2206">
                        <c:v>11.61</c:v>
                      </c:pt>
                      <c:pt idx="2207">
                        <c:v>11.641999999999999</c:v>
                      </c:pt>
                      <c:pt idx="2208">
                        <c:v>11.667</c:v>
                      </c:pt>
                      <c:pt idx="2209">
                        <c:v>11.671999999999999</c:v>
                      </c:pt>
                      <c:pt idx="2210">
                        <c:v>11.665999999999999</c:v>
                      </c:pt>
                      <c:pt idx="2211">
                        <c:v>11.657999999999999</c:v>
                      </c:pt>
                      <c:pt idx="2212">
                        <c:v>11.654</c:v>
                      </c:pt>
                      <c:pt idx="2213">
                        <c:v>11.648999999999999</c:v>
                      </c:pt>
                      <c:pt idx="2214">
                        <c:v>11.649999999999999</c:v>
                      </c:pt>
                      <c:pt idx="2215">
                        <c:v>11.651</c:v>
                      </c:pt>
                      <c:pt idx="2216">
                        <c:v>11.648999999999999</c:v>
                      </c:pt>
                      <c:pt idx="2217">
                        <c:v>11.645999999999999</c:v>
                      </c:pt>
                      <c:pt idx="2218">
                        <c:v>11.644</c:v>
                      </c:pt>
                      <c:pt idx="2219">
                        <c:v>11.641999999999999</c:v>
                      </c:pt>
                      <c:pt idx="2220">
                        <c:v>11.638999999999999</c:v>
                      </c:pt>
                      <c:pt idx="2221">
                        <c:v>11.636999999999999</c:v>
                      </c:pt>
                      <c:pt idx="2222">
                        <c:v>11.633999999999999</c:v>
                      </c:pt>
                      <c:pt idx="2223">
                        <c:v>11.632</c:v>
                      </c:pt>
                      <c:pt idx="2224">
                        <c:v>11.632999999999999</c:v>
                      </c:pt>
                      <c:pt idx="2225">
                        <c:v>11.631</c:v>
                      </c:pt>
                      <c:pt idx="2226">
                        <c:v>11.629</c:v>
                      </c:pt>
                      <c:pt idx="2227">
                        <c:v>11.625999999999999</c:v>
                      </c:pt>
                      <c:pt idx="2228">
                        <c:v>11.626999999999999</c:v>
                      </c:pt>
                      <c:pt idx="2229">
                        <c:v>11.625</c:v>
                      </c:pt>
                      <c:pt idx="2230">
                        <c:v>11.629</c:v>
                      </c:pt>
                      <c:pt idx="2231">
                        <c:v>11.627999999999998</c:v>
                      </c:pt>
                      <c:pt idx="2232">
                        <c:v>11.629</c:v>
                      </c:pt>
                      <c:pt idx="2233">
                        <c:v>11.627999999999998</c:v>
                      </c:pt>
                      <c:pt idx="2234">
                        <c:v>11.632</c:v>
                      </c:pt>
                      <c:pt idx="2235">
                        <c:v>11.629</c:v>
                      </c:pt>
                      <c:pt idx="2236">
                        <c:v>11.627999999999998</c:v>
                      </c:pt>
                      <c:pt idx="2237">
                        <c:v>11.632999999999999</c:v>
                      </c:pt>
                      <c:pt idx="2238">
                        <c:v>11.632</c:v>
                      </c:pt>
                      <c:pt idx="2239">
                        <c:v>11.627999999999998</c:v>
                      </c:pt>
                      <c:pt idx="2240">
                        <c:v>11.626999999999999</c:v>
                      </c:pt>
                      <c:pt idx="2241">
                        <c:v>11.623999999999999</c:v>
                      </c:pt>
                      <c:pt idx="2242">
                        <c:v>11.625</c:v>
                      </c:pt>
                      <c:pt idx="2243">
                        <c:v>11.625999999999999</c:v>
                      </c:pt>
                      <c:pt idx="2244">
                        <c:v>11.623999999999999</c:v>
                      </c:pt>
                      <c:pt idx="2245">
                        <c:v>11.620999999999999</c:v>
                      </c:pt>
                      <c:pt idx="2246">
                        <c:v>11.619</c:v>
                      </c:pt>
                      <c:pt idx="2247">
                        <c:v>11.62</c:v>
                      </c:pt>
                      <c:pt idx="2248">
                        <c:v>11.619</c:v>
                      </c:pt>
                      <c:pt idx="2249">
                        <c:v>11.616999999999999</c:v>
                      </c:pt>
                      <c:pt idx="2250">
                        <c:v>11.613999999999999</c:v>
                      </c:pt>
                      <c:pt idx="2251">
                        <c:v>11.635</c:v>
                      </c:pt>
                      <c:pt idx="2252">
                        <c:v>11.635999999999999</c:v>
                      </c:pt>
                      <c:pt idx="2253">
                        <c:v>11.632999999999999</c:v>
                      </c:pt>
                      <c:pt idx="2254">
                        <c:v>11.632</c:v>
                      </c:pt>
                      <c:pt idx="2255">
                        <c:v>11.635999999999999</c:v>
                      </c:pt>
                      <c:pt idx="2256">
                        <c:v>11.635</c:v>
                      </c:pt>
                      <c:pt idx="2257">
                        <c:v>11.661</c:v>
                      </c:pt>
                      <c:pt idx="2258">
                        <c:v>11.686999999999999</c:v>
                      </c:pt>
                      <c:pt idx="2259">
                        <c:v>11.692</c:v>
                      </c:pt>
                      <c:pt idx="2260">
                        <c:v>11.686999999999999</c:v>
                      </c:pt>
                      <c:pt idx="2261">
                        <c:v>11.679</c:v>
                      </c:pt>
                      <c:pt idx="2262">
                        <c:v>11.671999999999999</c:v>
                      </c:pt>
                      <c:pt idx="2263">
                        <c:v>11.667</c:v>
                      </c:pt>
                      <c:pt idx="2264">
                        <c:v>11.664</c:v>
                      </c:pt>
                      <c:pt idx="2265">
                        <c:v>11.66</c:v>
                      </c:pt>
                      <c:pt idx="2266">
                        <c:v>11.657</c:v>
                      </c:pt>
                      <c:pt idx="2267">
                        <c:v>11.654</c:v>
                      </c:pt>
                      <c:pt idx="2268">
                        <c:v>11.654999999999999</c:v>
                      </c:pt>
                      <c:pt idx="2269">
                        <c:v>11.657</c:v>
                      </c:pt>
                      <c:pt idx="2270">
                        <c:v>11.652999999999999</c:v>
                      </c:pt>
                      <c:pt idx="2271">
                        <c:v>11.651</c:v>
                      </c:pt>
                      <c:pt idx="2272">
                        <c:v>11.648999999999999</c:v>
                      </c:pt>
                      <c:pt idx="2273">
                        <c:v>11.651999999999999</c:v>
                      </c:pt>
                      <c:pt idx="2274">
                        <c:v>11.652999999999999</c:v>
                      </c:pt>
                      <c:pt idx="2275">
                        <c:v>11.654</c:v>
                      </c:pt>
                      <c:pt idx="2276">
                        <c:v>11.649999999999999</c:v>
                      </c:pt>
                      <c:pt idx="2277">
                        <c:v>11.648999999999999</c:v>
                      </c:pt>
                      <c:pt idx="2278">
                        <c:v>11.648</c:v>
                      </c:pt>
                      <c:pt idx="2279">
                        <c:v>11.648999999999999</c:v>
                      </c:pt>
                      <c:pt idx="2280">
                        <c:v>11.646999999999998</c:v>
                      </c:pt>
                      <c:pt idx="2281">
                        <c:v>11.648</c:v>
                      </c:pt>
                      <c:pt idx="2282">
                        <c:v>11.645</c:v>
                      </c:pt>
                      <c:pt idx="2283">
                        <c:v>11.642999999999999</c:v>
                      </c:pt>
                      <c:pt idx="2284">
                        <c:v>11.645</c:v>
                      </c:pt>
                      <c:pt idx="2285">
                        <c:v>11.645999999999999</c:v>
                      </c:pt>
                      <c:pt idx="2286">
                        <c:v>11.648999999999999</c:v>
                      </c:pt>
                      <c:pt idx="2287">
                        <c:v>11.648</c:v>
                      </c:pt>
                      <c:pt idx="2288">
                        <c:v>11.645999999999999</c:v>
                      </c:pt>
                      <c:pt idx="2289">
                        <c:v>11.642999999999999</c:v>
                      </c:pt>
                      <c:pt idx="2290">
                        <c:v>11.641999999999999</c:v>
                      </c:pt>
                      <c:pt idx="2291">
                        <c:v>11.641</c:v>
                      </c:pt>
                      <c:pt idx="2292">
                        <c:v>11.639999999999999</c:v>
                      </c:pt>
                      <c:pt idx="2293">
                        <c:v>11.642999999999999</c:v>
                      </c:pt>
                      <c:pt idx="2294">
                        <c:v>11.641</c:v>
                      </c:pt>
                      <c:pt idx="2295">
                        <c:v>11.638999999999999</c:v>
                      </c:pt>
                      <c:pt idx="2296">
                        <c:v>11.642999999999999</c:v>
                      </c:pt>
                      <c:pt idx="2297">
                        <c:v>11.639999999999999</c:v>
                      </c:pt>
                      <c:pt idx="2298">
                        <c:v>11.638</c:v>
                      </c:pt>
                      <c:pt idx="2299">
                        <c:v>11.641</c:v>
                      </c:pt>
                      <c:pt idx="2300">
                        <c:v>11.648999999999999</c:v>
                      </c:pt>
                      <c:pt idx="2301">
                        <c:v>11.648</c:v>
                      </c:pt>
                      <c:pt idx="2302">
                        <c:v>11.649999999999999</c:v>
                      </c:pt>
                      <c:pt idx="2303">
                        <c:v>11.648999999999999</c:v>
                      </c:pt>
                      <c:pt idx="2304">
                        <c:v>11.649999999999999</c:v>
                      </c:pt>
                      <c:pt idx="2305">
                        <c:v>11.651999999999999</c:v>
                      </c:pt>
                      <c:pt idx="2306">
                        <c:v>11.649999999999999</c:v>
                      </c:pt>
                      <c:pt idx="2307">
                        <c:v>11.646999999999998</c:v>
                      </c:pt>
                      <c:pt idx="2308">
                        <c:v>11.648999999999999</c:v>
                      </c:pt>
                      <c:pt idx="2309">
                        <c:v>11.645</c:v>
                      </c:pt>
                      <c:pt idx="2310">
                        <c:v>11.646999999999998</c:v>
                      </c:pt>
                      <c:pt idx="2311">
                        <c:v>11.645</c:v>
                      </c:pt>
                      <c:pt idx="2312">
                        <c:v>11.646999999999998</c:v>
                      </c:pt>
                      <c:pt idx="2313">
                        <c:v>11.645</c:v>
                      </c:pt>
                      <c:pt idx="2314">
                        <c:v>11.642999999999999</c:v>
                      </c:pt>
                      <c:pt idx="2315">
                        <c:v>11.644</c:v>
                      </c:pt>
                      <c:pt idx="2316">
                        <c:v>11.641</c:v>
                      </c:pt>
                      <c:pt idx="2317">
                        <c:v>11.642999999999999</c:v>
                      </c:pt>
                      <c:pt idx="2318">
                        <c:v>11.641</c:v>
                      </c:pt>
                      <c:pt idx="2319">
                        <c:v>11.639999999999999</c:v>
                      </c:pt>
                      <c:pt idx="2320">
                        <c:v>11.638999999999999</c:v>
                      </c:pt>
                      <c:pt idx="2321">
                        <c:v>11.638</c:v>
                      </c:pt>
                      <c:pt idx="2322">
                        <c:v>11.638999999999999</c:v>
                      </c:pt>
                      <c:pt idx="2323">
                        <c:v>11.636999999999999</c:v>
                      </c:pt>
                      <c:pt idx="2324">
                        <c:v>11.635999999999999</c:v>
                      </c:pt>
                      <c:pt idx="2325">
                        <c:v>11.641</c:v>
                      </c:pt>
                      <c:pt idx="2326">
                        <c:v>11.641999999999999</c:v>
                      </c:pt>
                      <c:pt idx="2327">
                        <c:v>11.644</c:v>
                      </c:pt>
                      <c:pt idx="2328">
                        <c:v>11.649999999999999</c:v>
                      </c:pt>
                      <c:pt idx="2329">
                        <c:v>11.692</c:v>
                      </c:pt>
                      <c:pt idx="2330">
                        <c:v>11.693999999999999</c:v>
                      </c:pt>
                      <c:pt idx="2331">
                        <c:v>11.69</c:v>
                      </c:pt>
                      <c:pt idx="2332">
                        <c:v>11.686</c:v>
                      </c:pt>
                      <c:pt idx="2333">
                        <c:v>11.684999999999999</c:v>
                      </c:pt>
                      <c:pt idx="2334">
                        <c:v>11.683999999999999</c:v>
                      </c:pt>
                      <c:pt idx="2335">
                        <c:v>11.683</c:v>
                      </c:pt>
                      <c:pt idx="2336">
                        <c:v>11.679</c:v>
                      </c:pt>
                      <c:pt idx="2337">
                        <c:v>11.674999999999999</c:v>
                      </c:pt>
                      <c:pt idx="2338">
                        <c:v>11.677</c:v>
                      </c:pt>
                      <c:pt idx="2339">
                        <c:v>11.673999999999999</c:v>
                      </c:pt>
                      <c:pt idx="2340">
                        <c:v>11.67</c:v>
                      </c:pt>
                      <c:pt idx="2341">
                        <c:v>11.668999999999999</c:v>
                      </c:pt>
                      <c:pt idx="2342">
                        <c:v>11.665999999999999</c:v>
                      </c:pt>
                      <c:pt idx="2343">
                        <c:v>11.664</c:v>
                      </c:pt>
                      <c:pt idx="2344">
                        <c:v>11.661999999999999</c:v>
                      </c:pt>
                      <c:pt idx="2345">
                        <c:v>11.661</c:v>
                      </c:pt>
                      <c:pt idx="2346">
                        <c:v>11.658999999999999</c:v>
                      </c:pt>
                      <c:pt idx="2347">
                        <c:v>11.657999999999999</c:v>
                      </c:pt>
                      <c:pt idx="2348">
                        <c:v>11.66</c:v>
                      </c:pt>
                      <c:pt idx="2349">
                        <c:v>11.661</c:v>
                      </c:pt>
                      <c:pt idx="2350">
                        <c:v>11.658999999999999</c:v>
                      </c:pt>
                      <c:pt idx="2351">
                        <c:v>11.655999999999999</c:v>
                      </c:pt>
                      <c:pt idx="2352">
                        <c:v>11.654999999999999</c:v>
                      </c:pt>
                      <c:pt idx="2353">
                        <c:v>11.651</c:v>
                      </c:pt>
                      <c:pt idx="2354">
                        <c:v>11.649999999999999</c:v>
                      </c:pt>
                      <c:pt idx="2355">
                        <c:v>11.651999999999999</c:v>
                      </c:pt>
                      <c:pt idx="2356">
                        <c:v>11.651</c:v>
                      </c:pt>
                      <c:pt idx="2357">
                        <c:v>11.648999999999999</c:v>
                      </c:pt>
                      <c:pt idx="2358">
                        <c:v>11.649999999999999</c:v>
                      </c:pt>
                      <c:pt idx="2359">
                        <c:v>11.646999999999998</c:v>
                      </c:pt>
                      <c:pt idx="2360">
                        <c:v>11.648</c:v>
                      </c:pt>
                      <c:pt idx="2361">
                        <c:v>11.646999999999998</c:v>
                      </c:pt>
                      <c:pt idx="2362">
                        <c:v>11.645999999999999</c:v>
                      </c:pt>
                      <c:pt idx="2363">
                        <c:v>11.644</c:v>
                      </c:pt>
                      <c:pt idx="2364">
                        <c:v>11.641999999999999</c:v>
                      </c:pt>
                      <c:pt idx="2365">
                        <c:v>11.644</c:v>
                      </c:pt>
                      <c:pt idx="2366">
                        <c:v>11.641</c:v>
                      </c:pt>
                      <c:pt idx="2367">
                        <c:v>11.638999999999999</c:v>
                      </c:pt>
                      <c:pt idx="2368">
                        <c:v>11.635</c:v>
                      </c:pt>
                      <c:pt idx="2369">
                        <c:v>11.635999999999999</c:v>
                      </c:pt>
                      <c:pt idx="2370">
                        <c:v>11.638</c:v>
                      </c:pt>
                      <c:pt idx="2371">
                        <c:v>11.635999999999999</c:v>
                      </c:pt>
                      <c:pt idx="2372">
                        <c:v>11.636999999999999</c:v>
                      </c:pt>
                      <c:pt idx="2373">
                        <c:v>11.635</c:v>
                      </c:pt>
                      <c:pt idx="2374">
                        <c:v>11.635999999999999</c:v>
                      </c:pt>
                      <c:pt idx="2375">
                        <c:v>11.638999999999999</c:v>
                      </c:pt>
                      <c:pt idx="2376">
                        <c:v>11.641999999999999</c:v>
                      </c:pt>
                      <c:pt idx="2377">
                        <c:v>11.639999999999999</c:v>
                      </c:pt>
                      <c:pt idx="2378">
                        <c:v>11.642999999999999</c:v>
                      </c:pt>
                      <c:pt idx="2379">
                        <c:v>11.641</c:v>
                      </c:pt>
                      <c:pt idx="2380">
                        <c:v>11.638</c:v>
                      </c:pt>
                      <c:pt idx="2381">
                        <c:v>11.635</c:v>
                      </c:pt>
                      <c:pt idx="2382">
                        <c:v>11.635999999999999</c:v>
                      </c:pt>
                      <c:pt idx="2383">
                        <c:v>11.632999999999999</c:v>
                      </c:pt>
                      <c:pt idx="2384">
                        <c:v>11.635999999999999</c:v>
                      </c:pt>
                      <c:pt idx="2385">
                        <c:v>11.636999999999999</c:v>
                      </c:pt>
                      <c:pt idx="2386">
                        <c:v>11.633999999999999</c:v>
                      </c:pt>
                      <c:pt idx="2387">
                        <c:v>11.635999999999999</c:v>
                      </c:pt>
                      <c:pt idx="2388">
                        <c:v>11.632</c:v>
                      </c:pt>
                      <c:pt idx="2389">
                        <c:v>11.629</c:v>
                      </c:pt>
                      <c:pt idx="2390">
                        <c:v>11.631</c:v>
                      </c:pt>
                      <c:pt idx="2391">
                        <c:v>11.627999999999998</c:v>
                      </c:pt>
                      <c:pt idx="2392">
                        <c:v>11.625999999999999</c:v>
                      </c:pt>
                      <c:pt idx="2393">
                        <c:v>11.625</c:v>
                      </c:pt>
                      <c:pt idx="2394">
                        <c:v>11.623999999999999</c:v>
                      </c:pt>
                      <c:pt idx="2395">
                        <c:v>11.622</c:v>
                      </c:pt>
                      <c:pt idx="2396">
                        <c:v>11.625</c:v>
                      </c:pt>
                      <c:pt idx="2397">
                        <c:v>11.622</c:v>
                      </c:pt>
                      <c:pt idx="2398">
                        <c:v>11.622999999999999</c:v>
                      </c:pt>
                      <c:pt idx="2399">
                        <c:v>11.620999999999999</c:v>
                      </c:pt>
                      <c:pt idx="2400">
                        <c:v>11.654</c:v>
                      </c:pt>
                      <c:pt idx="2401">
                        <c:v>11.680999999999999</c:v>
                      </c:pt>
                      <c:pt idx="2402">
                        <c:v>11.679</c:v>
                      </c:pt>
                      <c:pt idx="2403">
                        <c:v>11.671999999999999</c:v>
                      </c:pt>
                      <c:pt idx="2404">
                        <c:v>11.667999999999999</c:v>
                      </c:pt>
                      <c:pt idx="2405">
                        <c:v>11.664999999999999</c:v>
                      </c:pt>
                      <c:pt idx="2406">
                        <c:v>11.664</c:v>
                      </c:pt>
                      <c:pt idx="2407">
                        <c:v>11.661</c:v>
                      </c:pt>
                      <c:pt idx="2408">
                        <c:v>11.667</c:v>
                      </c:pt>
                      <c:pt idx="2409">
                        <c:v>11.668999999999999</c:v>
                      </c:pt>
                      <c:pt idx="2410">
                        <c:v>11.664999999999999</c:v>
                      </c:pt>
                      <c:pt idx="2411">
                        <c:v>11.661999999999999</c:v>
                      </c:pt>
                      <c:pt idx="2412">
                        <c:v>11.655999999999999</c:v>
                      </c:pt>
                      <c:pt idx="2413">
                        <c:v>11.652999999999999</c:v>
                      </c:pt>
                      <c:pt idx="2414">
                        <c:v>11.651999999999999</c:v>
                      </c:pt>
                      <c:pt idx="2415">
                        <c:v>11.646999999999998</c:v>
                      </c:pt>
                      <c:pt idx="2416">
                        <c:v>11.648999999999999</c:v>
                      </c:pt>
                      <c:pt idx="2417">
                        <c:v>11.645999999999999</c:v>
                      </c:pt>
                      <c:pt idx="2418">
                        <c:v>11.645</c:v>
                      </c:pt>
                      <c:pt idx="2419">
                        <c:v>11.661999999999999</c:v>
                      </c:pt>
                      <c:pt idx="2420">
                        <c:v>11.664</c:v>
                      </c:pt>
                      <c:pt idx="2421">
                        <c:v>11.667</c:v>
                      </c:pt>
                      <c:pt idx="2422">
                        <c:v>11.664</c:v>
                      </c:pt>
                      <c:pt idx="2423">
                        <c:v>11.661</c:v>
                      </c:pt>
                      <c:pt idx="2424">
                        <c:v>11.658999999999999</c:v>
                      </c:pt>
                      <c:pt idx="2425">
                        <c:v>11.657999999999999</c:v>
                      </c:pt>
                      <c:pt idx="2426">
                        <c:v>11.654999999999999</c:v>
                      </c:pt>
                      <c:pt idx="2427">
                        <c:v>11.652999999999999</c:v>
                      </c:pt>
                      <c:pt idx="2428">
                        <c:v>11.649999999999999</c:v>
                      </c:pt>
                      <c:pt idx="2429">
                        <c:v>11.651</c:v>
                      </c:pt>
                      <c:pt idx="2430">
                        <c:v>11.648999999999999</c:v>
                      </c:pt>
                      <c:pt idx="2431">
                        <c:v>11.649999999999999</c:v>
                      </c:pt>
                      <c:pt idx="2432">
                        <c:v>11.646999999999998</c:v>
                      </c:pt>
                      <c:pt idx="2433">
                        <c:v>11.648</c:v>
                      </c:pt>
                      <c:pt idx="2434">
                        <c:v>11.645</c:v>
                      </c:pt>
                      <c:pt idx="2435">
                        <c:v>11.645999999999999</c:v>
                      </c:pt>
                      <c:pt idx="2436">
                        <c:v>11.642999999999999</c:v>
                      </c:pt>
                      <c:pt idx="2437">
                        <c:v>11.639999999999999</c:v>
                      </c:pt>
                      <c:pt idx="2438">
                        <c:v>11.641</c:v>
                      </c:pt>
                      <c:pt idx="2439">
                        <c:v>11.641999999999999</c:v>
                      </c:pt>
                      <c:pt idx="2440">
                        <c:v>11.645999999999999</c:v>
                      </c:pt>
                      <c:pt idx="2441">
                        <c:v>11.648999999999999</c:v>
                      </c:pt>
                      <c:pt idx="2442">
                        <c:v>11.646999999999998</c:v>
                      </c:pt>
                      <c:pt idx="2443">
                        <c:v>11.645</c:v>
                      </c:pt>
                      <c:pt idx="2444">
                        <c:v>11.644</c:v>
                      </c:pt>
                      <c:pt idx="2445">
                        <c:v>11.638999999999999</c:v>
                      </c:pt>
                      <c:pt idx="2446">
                        <c:v>11.641</c:v>
                      </c:pt>
                      <c:pt idx="2447">
                        <c:v>11.638999999999999</c:v>
                      </c:pt>
                      <c:pt idx="2448">
                        <c:v>11.638</c:v>
                      </c:pt>
                      <c:pt idx="2449">
                        <c:v>11.639999999999999</c:v>
                      </c:pt>
                      <c:pt idx="2450">
                        <c:v>11.636999999999999</c:v>
                      </c:pt>
                      <c:pt idx="2451">
                        <c:v>11.633999999999999</c:v>
                      </c:pt>
                      <c:pt idx="2452">
                        <c:v>11.632</c:v>
                      </c:pt>
                      <c:pt idx="2453">
                        <c:v>11.633999999999999</c:v>
                      </c:pt>
                      <c:pt idx="2454">
                        <c:v>11.631</c:v>
                      </c:pt>
                      <c:pt idx="2455">
                        <c:v>11.632999999999999</c:v>
                      </c:pt>
                      <c:pt idx="2456">
                        <c:v>11.661</c:v>
                      </c:pt>
                      <c:pt idx="2457">
                        <c:v>11.681999999999999</c:v>
                      </c:pt>
                      <c:pt idx="2458">
                        <c:v>11.677999999999999</c:v>
                      </c:pt>
                      <c:pt idx="2459">
                        <c:v>11.671999999999999</c:v>
                      </c:pt>
                      <c:pt idx="2460">
                        <c:v>11.665999999999999</c:v>
                      </c:pt>
                      <c:pt idx="2461">
                        <c:v>11.661999999999999</c:v>
                      </c:pt>
                      <c:pt idx="2462">
                        <c:v>11.66</c:v>
                      </c:pt>
                      <c:pt idx="2463">
                        <c:v>11.654</c:v>
                      </c:pt>
                      <c:pt idx="2464">
                        <c:v>11.652999999999999</c:v>
                      </c:pt>
                      <c:pt idx="2465">
                        <c:v>11.649999999999999</c:v>
                      </c:pt>
                      <c:pt idx="2466">
                        <c:v>11.652999999999999</c:v>
                      </c:pt>
                      <c:pt idx="2467">
                        <c:v>11.651</c:v>
                      </c:pt>
                      <c:pt idx="2468">
                        <c:v>11.649999999999999</c:v>
                      </c:pt>
                      <c:pt idx="2469">
                        <c:v>11.646999999999998</c:v>
                      </c:pt>
                      <c:pt idx="2470">
                        <c:v>11.645</c:v>
                      </c:pt>
                      <c:pt idx="2471">
                        <c:v>11.648</c:v>
                      </c:pt>
                      <c:pt idx="2472">
                        <c:v>11.645999999999999</c:v>
                      </c:pt>
                      <c:pt idx="2473">
                        <c:v>11.642999999999999</c:v>
                      </c:pt>
                      <c:pt idx="2474">
                        <c:v>11.645</c:v>
                      </c:pt>
                      <c:pt idx="2475">
                        <c:v>11.641999999999999</c:v>
                      </c:pt>
                      <c:pt idx="2476">
                        <c:v>11.642999999999999</c:v>
                      </c:pt>
                      <c:pt idx="2477">
                        <c:v>11.639999999999999</c:v>
                      </c:pt>
                      <c:pt idx="2478">
                        <c:v>11.638999999999999</c:v>
                      </c:pt>
                      <c:pt idx="2479">
                        <c:v>11.642999999999999</c:v>
                      </c:pt>
                      <c:pt idx="2480">
                        <c:v>11.645</c:v>
                      </c:pt>
                      <c:pt idx="2481">
                        <c:v>11.644</c:v>
                      </c:pt>
                      <c:pt idx="2482">
                        <c:v>11.704000000000001</c:v>
                      </c:pt>
                      <c:pt idx="2483">
                        <c:v>11.777999999999999</c:v>
                      </c:pt>
                      <c:pt idx="2484">
                        <c:v>11.760999999999999</c:v>
                      </c:pt>
                      <c:pt idx="2485">
                        <c:v>11.745999999999999</c:v>
                      </c:pt>
                      <c:pt idx="2486">
                        <c:v>11.733999999999998</c:v>
                      </c:pt>
                      <c:pt idx="2487">
                        <c:v>11.725999999999999</c:v>
                      </c:pt>
                      <c:pt idx="2488">
                        <c:v>11.723000000000001</c:v>
                      </c:pt>
                      <c:pt idx="2489">
                        <c:v>11.718</c:v>
                      </c:pt>
                      <c:pt idx="2490">
                        <c:v>11.713999999999999</c:v>
                      </c:pt>
                      <c:pt idx="2491">
                        <c:v>11.712999999999999</c:v>
                      </c:pt>
                      <c:pt idx="2492">
                        <c:v>11.709</c:v>
                      </c:pt>
                      <c:pt idx="2493">
                        <c:v>11.700999999999999</c:v>
                      </c:pt>
                      <c:pt idx="2494">
                        <c:v>11.699</c:v>
                      </c:pt>
                      <c:pt idx="2495">
                        <c:v>11.696</c:v>
                      </c:pt>
                      <c:pt idx="2496">
                        <c:v>11.693</c:v>
                      </c:pt>
                      <c:pt idx="2497">
                        <c:v>11.690999999999999</c:v>
                      </c:pt>
                      <c:pt idx="2498">
                        <c:v>11.686999999999999</c:v>
                      </c:pt>
                      <c:pt idx="2499">
                        <c:v>11.686</c:v>
                      </c:pt>
                      <c:pt idx="2500">
                        <c:v>11.683</c:v>
                      </c:pt>
                      <c:pt idx="2501">
                        <c:v>11.680999999999999</c:v>
                      </c:pt>
                      <c:pt idx="2502">
                        <c:v>11.68</c:v>
                      </c:pt>
                      <c:pt idx="2503">
                        <c:v>11.677</c:v>
                      </c:pt>
                      <c:pt idx="2504">
                        <c:v>11.677999999999999</c:v>
                      </c:pt>
                      <c:pt idx="2505">
                        <c:v>11.674999999999999</c:v>
                      </c:pt>
                      <c:pt idx="2506">
                        <c:v>11.673999999999999</c:v>
                      </c:pt>
                      <c:pt idx="2507">
                        <c:v>11.670999999999999</c:v>
                      </c:pt>
                      <c:pt idx="2508">
                        <c:v>11.674999999999999</c:v>
                      </c:pt>
                      <c:pt idx="2509">
                        <c:v>11.673</c:v>
                      </c:pt>
                      <c:pt idx="2510">
                        <c:v>11.67</c:v>
                      </c:pt>
                      <c:pt idx="2511">
                        <c:v>11.667</c:v>
                      </c:pt>
                      <c:pt idx="2512">
                        <c:v>11.664</c:v>
                      </c:pt>
                      <c:pt idx="2513">
                        <c:v>11.664999999999999</c:v>
                      </c:pt>
                      <c:pt idx="2514">
                        <c:v>11.662999999999998</c:v>
                      </c:pt>
                      <c:pt idx="2515">
                        <c:v>11.661999999999999</c:v>
                      </c:pt>
                      <c:pt idx="2516">
                        <c:v>11.66</c:v>
                      </c:pt>
                      <c:pt idx="2517">
                        <c:v>11.657999999999999</c:v>
                      </c:pt>
                      <c:pt idx="2518">
                        <c:v>11.657</c:v>
                      </c:pt>
                      <c:pt idx="2519">
                        <c:v>11.654</c:v>
                      </c:pt>
                      <c:pt idx="2520">
                        <c:v>11.651999999999999</c:v>
                      </c:pt>
                      <c:pt idx="2521">
                        <c:v>11.654</c:v>
                      </c:pt>
                      <c:pt idx="2522">
                        <c:v>11.649999999999999</c:v>
                      </c:pt>
                      <c:pt idx="2523">
                        <c:v>11.648</c:v>
                      </c:pt>
                      <c:pt idx="2524">
                        <c:v>11.645999999999999</c:v>
                      </c:pt>
                      <c:pt idx="2525">
                        <c:v>11.644</c:v>
                      </c:pt>
                      <c:pt idx="2526">
                        <c:v>11.639999999999999</c:v>
                      </c:pt>
                      <c:pt idx="2527">
                        <c:v>11.638</c:v>
                      </c:pt>
                      <c:pt idx="2528">
                        <c:v>11.635999999999999</c:v>
                      </c:pt>
                      <c:pt idx="2529">
                        <c:v>11.635</c:v>
                      </c:pt>
                      <c:pt idx="2530">
                        <c:v>11.632999999999999</c:v>
                      </c:pt>
                      <c:pt idx="2531">
                        <c:v>11.631</c:v>
                      </c:pt>
                      <c:pt idx="2532">
                        <c:v>11.629</c:v>
                      </c:pt>
                      <c:pt idx="2533">
                        <c:v>11.626999999999999</c:v>
                      </c:pt>
                      <c:pt idx="2534">
                        <c:v>11.629</c:v>
                      </c:pt>
                      <c:pt idx="2535">
                        <c:v>11.626999999999999</c:v>
                      </c:pt>
                      <c:pt idx="2536">
                        <c:v>11.625999999999999</c:v>
                      </c:pt>
                      <c:pt idx="2537">
                        <c:v>11.623999999999999</c:v>
                      </c:pt>
                      <c:pt idx="2538">
                        <c:v>11.625</c:v>
                      </c:pt>
                      <c:pt idx="2539">
                        <c:v>11.622999999999999</c:v>
                      </c:pt>
                      <c:pt idx="2540">
                        <c:v>11.625999999999999</c:v>
                      </c:pt>
                      <c:pt idx="2541">
                        <c:v>11.625</c:v>
                      </c:pt>
                      <c:pt idx="2542">
                        <c:v>11.622999999999999</c:v>
                      </c:pt>
                      <c:pt idx="2543">
                        <c:v>11.625</c:v>
                      </c:pt>
                      <c:pt idx="2544">
                        <c:v>11.623999999999999</c:v>
                      </c:pt>
                      <c:pt idx="2545">
                        <c:v>11.622999999999999</c:v>
                      </c:pt>
                      <c:pt idx="2546">
                        <c:v>11.623999999999999</c:v>
                      </c:pt>
                      <c:pt idx="2547">
                        <c:v>11.625</c:v>
                      </c:pt>
                      <c:pt idx="2548">
                        <c:v>11.622999999999999</c:v>
                      </c:pt>
                      <c:pt idx="2549">
                        <c:v>11.622</c:v>
                      </c:pt>
                      <c:pt idx="2550">
                        <c:v>11.620999999999999</c:v>
                      </c:pt>
                      <c:pt idx="2551">
                        <c:v>11.622</c:v>
                      </c:pt>
                      <c:pt idx="2552">
                        <c:v>11.620999999999999</c:v>
                      </c:pt>
                      <c:pt idx="2553">
                        <c:v>11.62</c:v>
                      </c:pt>
                      <c:pt idx="2554">
                        <c:v>11.619</c:v>
                      </c:pt>
                      <c:pt idx="2555">
                        <c:v>11.618</c:v>
                      </c:pt>
                      <c:pt idx="2556">
                        <c:v>11.619</c:v>
                      </c:pt>
                      <c:pt idx="2557">
                        <c:v>11.62</c:v>
                      </c:pt>
                      <c:pt idx="2558">
                        <c:v>11.619</c:v>
                      </c:pt>
                      <c:pt idx="2559">
                        <c:v>11.616</c:v>
                      </c:pt>
                      <c:pt idx="2560">
                        <c:v>11.629</c:v>
                      </c:pt>
                      <c:pt idx="2561">
                        <c:v>11.665999999999999</c:v>
                      </c:pt>
                      <c:pt idx="2562">
                        <c:v>11.67</c:v>
                      </c:pt>
                      <c:pt idx="2563">
                        <c:v>11.665999999999999</c:v>
                      </c:pt>
                      <c:pt idx="2564">
                        <c:v>11.661</c:v>
                      </c:pt>
                      <c:pt idx="2565">
                        <c:v>11.66</c:v>
                      </c:pt>
                      <c:pt idx="2566">
                        <c:v>11.657</c:v>
                      </c:pt>
                      <c:pt idx="2567">
                        <c:v>11.655999999999999</c:v>
                      </c:pt>
                      <c:pt idx="2568">
                        <c:v>11.654</c:v>
                      </c:pt>
                      <c:pt idx="2569">
                        <c:v>11.648999999999999</c:v>
                      </c:pt>
                      <c:pt idx="2570">
                        <c:v>11.648</c:v>
                      </c:pt>
                      <c:pt idx="2571">
                        <c:v>11.645999999999999</c:v>
                      </c:pt>
                      <c:pt idx="2572">
                        <c:v>11.645</c:v>
                      </c:pt>
                      <c:pt idx="2573">
                        <c:v>11.642999999999999</c:v>
                      </c:pt>
                      <c:pt idx="2574">
                        <c:v>11.641</c:v>
                      </c:pt>
                      <c:pt idx="2575">
                        <c:v>11.638999999999999</c:v>
                      </c:pt>
                      <c:pt idx="2576">
                        <c:v>11.638</c:v>
                      </c:pt>
                      <c:pt idx="2577">
                        <c:v>11.636999999999999</c:v>
                      </c:pt>
                      <c:pt idx="2578">
                        <c:v>11.633999999999999</c:v>
                      </c:pt>
                      <c:pt idx="2579">
                        <c:v>11.626999999999999</c:v>
                      </c:pt>
                      <c:pt idx="2580">
                        <c:v>11.612</c:v>
                      </c:pt>
                      <c:pt idx="2581">
                        <c:v>11.608999999999998</c:v>
                      </c:pt>
                      <c:pt idx="2582">
                        <c:v>11.613999999999999</c:v>
                      </c:pt>
                      <c:pt idx="2583">
                        <c:v>11.619</c:v>
                      </c:pt>
                      <c:pt idx="2584">
                        <c:v>11.629</c:v>
                      </c:pt>
                      <c:pt idx="2585">
                        <c:v>11.635999999999999</c:v>
                      </c:pt>
                      <c:pt idx="2586">
                        <c:v>11.636999999999999</c:v>
                      </c:pt>
                      <c:pt idx="2587">
                        <c:v>11.635999999999999</c:v>
                      </c:pt>
                      <c:pt idx="2588">
                        <c:v>11.635</c:v>
                      </c:pt>
                      <c:pt idx="2589">
                        <c:v>11.635999999999999</c:v>
                      </c:pt>
                      <c:pt idx="2590">
                        <c:v>11.633999999999999</c:v>
                      </c:pt>
                      <c:pt idx="2591">
                        <c:v>11.632999999999999</c:v>
                      </c:pt>
                      <c:pt idx="2592">
                        <c:v>11.632</c:v>
                      </c:pt>
                      <c:pt idx="2593">
                        <c:v>11.635</c:v>
                      </c:pt>
                      <c:pt idx="2594">
                        <c:v>11.644712020033388</c:v>
                      </c:pt>
                      <c:pt idx="2595">
                        <c:v>11.672000000000001</c:v>
                      </c:pt>
                      <c:pt idx="2596">
                        <c:v>11.662265221017513</c:v>
                      </c:pt>
                      <c:pt idx="2597">
                        <c:v>11.763999999999999</c:v>
                      </c:pt>
                      <c:pt idx="2598">
                        <c:v>11.805</c:v>
                      </c:pt>
                      <c:pt idx="2599">
                        <c:v>11.809999999999999</c:v>
                      </c:pt>
                      <c:pt idx="2600">
                        <c:v>11.811999999999999</c:v>
                      </c:pt>
                      <c:pt idx="2601">
                        <c:v>11.805</c:v>
                      </c:pt>
                      <c:pt idx="2602">
                        <c:v>11.78</c:v>
                      </c:pt>
                      <c:pt idx="2603">
                        <c:v>11.760999999999999</c:v>
                      </c:pt>
                      <c:pt idx="2604">
                        <c:v>11.746999999999998</c:v>
                      </c:pt>
                      <c:pt idx="2605">
                        <c:v>11.736000000000001</c:v>
                      </c:pt>
                      <c:pt idx="2606">
                        <c:v>11.723000000000001</c:v>
                      </c:pt>
                      <c:pt idx="2607">
                        <c:v>11.711</c:v>
                      </c:pt>
                      <c:pt idx="2608">
                        <c:v>11.704000000000001</c:v>
                      </c:pt>
                      <c:pt idx="2609">
                        <c:v>11.696</c:v>
                      </c:pt>
                      <c:pt idx="2610">
                        <c:v>11.686999999999999</c:v>
                      </c:pt>
                      <c:pt idx="2611">
                        <c:v>11.684999999999999</c:v>
                      </c:pt>
                      <c:pt idx="2612">
                        <c:v>11.683999999999999</c:v>
                      </c:pt>
                      <c:pt idx="2613">
                        <c:v>11.68</c:v>
                      </c:pt>
                      <c:pt idx="2614">
                        <c:v>11.677</c:v>
                      </c:pt>
                      <c:pt idx="2615">
                        <c:v>11.671999999999999</c:v>
                      </c:pt>
                      <c:pt idx="2616">
                        <c:v>11.665999999999999</c:v>
                      </c:pt>
                      <c:pt idx="2617">
                        <c:v>11.66</c:v>
                      </c:pt>
                      <c:pt idx="2618">
                        <c:v>11.657999999999999</c:v>
                      </c:pt>
                      <c:pt idx="2619">
                        <c:v>11.655999999999999</c:v>
                      </c:pt>
                      <c:pt idx="2620">
                        <c:v>11.654</c:v>
                      </c:pt>
                      <c:pt idx="2621">
                        <c:v>11.652999999999999</c:v>
                      </c:pt>
                      <c:pt idx="2622">
                        <c:v>11.651999999999999</c:v>
                      </c:pt>
                      <c:pt idx="2623">
                        <c:v>11.649999999999999</c:v>
                      </c:pt>
                      <c:pt idx="2624">
                        <c:v>11.648999999999999</c:v>
                      </c:pt>
                      <c:pt idx="2625">
                        <c:v>11.649999999999999</c:v>
                      </c:pt>
                      <c:pt idx="2626">
                        <c:v>11.648</c:v>
                      </c:pt>
                      <c:pt idx="2627">
                        <c:v>11.646999999999998</c:v>
                      </c:pt>
                      <c:pt idx="2628">
                        <c:v>11.645999999999999</c:v>
                      </c:pt>
                      <c:pt idx="2629">
                        <c:v>11.645</c:v>
                      </c:pt>
                      <c:pt idx="2630">
                        <c:v>11.644</c:v>
                      </c:pt>
                      <c:pt idx="2631">
                        <c:v>11.646999999999998</c:v>
                      </c:pt>
                      <c:pt idx="2632">
                        <c:v>11.645999999999999</c:v>
                      </c:pt>
                      <c:pt idx="2633">
                        <c:v>11.645</c:v>
                      </c:pt>
                      <c:pt idx="2634">
                        <c:v>11.641999999999999</c:v>
                      </c:pt>
                      <c:pt idx="2635">
                        <c:v>11.641</c:v>
                      </c:pt>
                      <c:pt idx="2636">
                        <c:v>11.641999999999999</c:v>
                      </c:pt>
                      <c:pt idx="2637">
                        <c:v>11.641</c:v>
                      </c:pt>
                      <c:pt idx="2638">
                        <c:v>11.639999999999999</c:v>
                      </c:pt>
                      <c:pt idx="2639">
                        <c:v>11.636999999999999</c:v>
                      </c:pt>
                      <c:pt idx="2640">
                        <c:v>11.638</c:v>
                      </c:pt>
                      <c:pt idx="2641">
                        <c:v>11.635999999999999</c:v>
                      </c:pt>
                      <c:pt idx="2642">
                        <c:v>11.638</c:v>
                      </c:pt>
                      <c:pt idx="2643">
                        <c:v>11.635999999999999</c:v>
                      </c:pt>
                      <c:pt idx="2644">
                        <c:v>11.635</c:v>
                      </c:pt>
                      <c:pt idx="2645">
                        <c:v>11.632999999999999</c:v>
                      </c:pt>
                      <c:pt idx="2646">
                        <c:v>11.632</c:v>
                      </c:pt>
                      <c:pt idx="2647">
                        <c:v>11.631</c:v>
                      </c:pt>
                      <c:pt idx="2648">
                        <c:v>11.629</c:v>
                      </c:pt>
                      <c:pt idx="2649">
                        <c:v>11.625</c:v>
                      </c:pt>
                      <c:pt idx="2650">
                        <c:v>11.625999999999999</c:v>
                      </c:pt>
                      <c:pt idx="2651">
                        <c:v>11.622999999999999</c:v>
                      </c:pt>
                      <c:pt idx="2652">
                        <c:v>11.625</c:v>
                      </c:pt>
                      <c:pt idx="2653">
                        <c:v>11.622999999999999</c:v>
                      </c:pt>
                      <c:pt idx="2654">
                        <c:v>11.623999999999999</c:v>
                      </c:pt>
                      <c:pt idx="2655">
                        <c:v>11.651999999999999</c:v>
                      </c:pt>
                      <c:pt idx="2656">
                        <c:v>11.680999999999999</c:v>
                      </c:pt>
                      <c:pt idx="2657">
                        <c:v>11.679</c:v>
                      </c:pt>
                      <c:pt idx="2658">
                        <c:v>11.674999999999999</c:v>
                      </c:pt>
                      <c:pt idx="2659">
                        <c:v>11.668999999999999</c:v>
                      </c:pt>
                      <c:pt idx="2660">
                        <c:v>11.665999999999999</c:v>
                      </c:pt>
                      <c:pt idx="2661">
                        <c:v>11.661999999999999</c:v>
                      </c:pt>
                      <c:pt idx="2662">
                        <c:v>11.657</c:v>
                      </c:pt>
                      <c:pt idx="2663">
                        <c:v>11.654999999999999</c:v>
                      </c:pt>
                      <c:pt idx="2664">
                        <c:v>11.652999999999999</c:v>
                      </c:pt>
                      <c:pt idx="2665">
                        <c:v>11.649999999999999</c:v>
                      </c:pt>
                      <c:pt idx="2666">
                        <c:v>11.648</c:v>
                      </c:pt>
                      <c:pt idx="2667">
                        <c:v>11.645999999999999</c:v>
                      </c:pt>
                      <c:pt idx="2668">
                        <c:v>11.644</c:v>
                      </c:pt>
                      <c:pt idx="2669">
                        <c:v>11.642999999999999</c:v>
                      </c:pt>
                      <c:pt idx="2670">
                        <c:v>11.641</c:v>
                      </c:pt>
                      <c:pt idx="2671">
                        <c:v>11.638999999999999</c:v>
                      </c:pt>
                      <c:pt idx="2672">
                        <c:v>11.636999999999999</c:v>
                      </c:pt>
                      <c:pt idx="2673">
                        <c:v>11.633999999999999</c:v>
                      </c:pt>
                      <c:pt idx="2674">
                        <c:v>11.632</c:v>
                      </c:pt>
                      <c:pt idx="2675">
                        <c:v>11.631</c:v>
                      </c:pt>
                      <c:pt idx="2676">
                        <c:v>11.632999999999999</c:v>
                      </c:pt>
                      <c:pt idx="2677">
                        <c:v>11.631</c:v>
                      </c:pt>
                      <c:pt idx="2678">
                        <c:v>11.629</c:v>
                      </c:pt>
                      <c:pt idx="2679">
                        <c:v>11.631</c:v>
                      </c:pt>
                      <c:pt idx="2680">
                        <c:v>11.633999999999999</c:v>
                      </c:pt>
                      <c:pt idx="2681">
                        <c:v>11.632</c:v>
                      </c:pt>
                      <c:pt idx="2682">
                        <c:v>11.629</c:v>
                      </c:pt>
                      <c:pt idx="2683">
                        <c:v>11.631</c:v>
                      </c:pt>
                      <c:pt idx="2684">
                        <c:v>11.629</c:v>
                      </c:pt>
                      <c:pt idx="2685">
                        <c:v>11.626999999999999</c:v>
                      </c:pt>
                      <c:pt idx="2686">
                        <c:v>11.629999999999999</c:v>
                      </c:pt>
                      <c:pt idx="2687">
                        <c:v>11.627999999999998</c:v>
                      </c:pt>
                      <c:pt idx="2688">
                        <c:v>11.626999999999999</c:v>
                      </c:pt>
                      <c:pt idx="2689">
                        <c:v>11.623999999999999</c:v>
                      </c:pt>
                      <c:pt idx="2690">
                        <c:v>11.622999999999999</c:v>
                      </c:pt>
                      <c:pt idx="2691">
                        <c:v>11.623999999999999</c:v>
                      </c:pt>
                      <c:pt idx="2692">
                        <c:v>11.62</c:v>
                      </c:pt>
                      <c:pt idx="2693">
                        <c:v>11.625999999999999</c:v>
                      </c:pt>
                      <c:pt idx="2694">
                        <c:v>11.625</c:v>
                      </c:pt>
                      <c:pt idx="2695">
                        <c:v>11.623999999999999</c:v>
                      </c:pt>
                      <c:pt idx="2696">
                        <c:v>11.622</c:v>
                      </c:pt>
                      <c:pt idx="2697">
                        <c:v>11.620999999999999</c:v>
                      </c:pt>
                      <c:pt idx="2698">
                        <c:v>11.619</c:v>
                      </c:pt>
                      <c:pt idx="2699">
                        <c:v>11.618</c:v>
                      </c:pt>
                      <c:pt idx="2700">
                        <c:v>11.616999999999999</c:v>
                      </c:pt>
                      <c:pt idx="2701">
                        <c:v>11.62</c:v>
                      </c:pt>
                      <c:pt idx="2702">
                        <c:v>11.618</c:v>
                      </c:pt>
                      <c:pt idx="2703">
                        <c:v>11.62</c:v>
                      </c:pt>
                      <c:pt idx="2704">
                        <c:v>11.618</c:v>
                      </c:pt>
                      <c:pt idx="2705">
                        <c:v>11.616</c:v>
                      </c:pt>
                      <c:pt idx="2706">
                        <c:v>11.616999999999999</c:v>
                      </c:pt>
                      <c:pt idx="2707">
                        <c:v>11.614999999999998</c:v>
                      </c:pt>
                      <c:pt idx="2708">
                        <c:v>11.613999999999999</c:v>
                      </c:pt>
                      <c:pt idx="2709">
                        <c:v>11.614999999999998</c:v>
                      </c:pt>
                      <c:pt idx="2710">
                        <c:v>11.616</c:v>
                      </c:pt>
                      <c:pt idx="2711">
                        <c:v>11.613999999999999</c:v>
                      </c:pt>
                      <c:pt idx="2712">
                        <c:v>11.612</c:v>
                      </c:pt>
                      <c:pt idx="2713">
                        <c:v>11.611000000000001</c:v>
                      </c:pt>
                      <c:pt idx="2714">
                        <c:v>11.61</c:v>
                      </c:pt>
                      <c:pt idx="2715">
                        <c:v>11.608999999999998</c:v>
                      </c:pt>
                      <c:pt idx="2716">
                        <c:v>11.611000000000001</c:v>
                      </c:pt>
                      <c:pt idx="2717">
                        <c:v>11.61</c:v>
                      </c:pt>
                      <c:pt idx="2718">
                        <c:v>11.608999999999998</c:v>
                      </c:pt>
                      <c:pt idx="2719">
                        <c:v>11.611000000000001</c:v>
                      </c:pt>
                      <c:pt idx="2720">
                        <c:v>11.61</c:v>
                      </c:pt>
                      <c:pt idx="2721">
                        <c:v>11.608999999999998</c:v>
                      </c:pt>
                      <c:pt idx="2722">
                        <c:v>11.61</c:v>
                      </c:pt>
                      <c:pt idx="2723">
                        <c:v>11.608999999999998</c:v>
                      </c:pt>
                      <c:pt idx="2724">
                        <c:v>11.606999999999999</c:v>
                      </c:pt>
                      <c:pt idx="2725">
                        <c:v>11.607999999999999</c:v>
                      </c:pt>
                      <c:pt idx="2726">
                        <c:v>11.606</c:v>
                      </c:pt>
                      <c:pt idx="2727">
                        <c:v>11.605</c:v>
                      </c:pt>
                      <c:pt idx="2728">
                        <c:v>11.603</c:v>
                      </c:pt>
                      <c:pt idx="2729">
                        <c:v>11.600999999999999</c:v>
                      </c:pt>
                      <c:pt idx="2730">
                        <c:v>11.601999999999999</c:v>
                      </c:pt>
                      <c:pt idx="2731">
                        <c:v>11.600999999999999</c:v>
                      </c:pt>
                      <c:pt idx="2732">
                        <c:v>11.6</c:v>
                      </c:pt>
                      <c:pt idx="2733">
                        <c:v>11.599</c:v>
                      </c:pt>
                      <c:pt idx="2734">
                        <c:v>11.641999999999999</c:v>
                      </c:pt>
                      <c:pt idx="2735">
                        <c:v>11.733999999999998</c:v>
                      </c:pt>
                      <c:pt idx="2736">
                        <c:v>11.768000000000001</c:v>
                      </c:pt>
                      <c:pt idx="2737">
                        <c:v>11.777999999999999</c:v>
                      </c:pt>
                      <c:pt idx="2738">
                        <c:v>11.773999999999999</c:v>
                      </c:pt>
                      <c:pt idx="2739">
                        <c:v>11.751999999999999</c:v>
                      </c:pt>
                      <c:pt idx="2740">
                        <c:v>11.727999999999998</c:v>
                      </c:pt>
                      <c:pt idx="2741">
                        <c:v>11.712</c:v>
                      </c:pt>
                      <c:pt idx="2742">
                        <c:v>11.700999999999999</c:v>
                      </c:pt>
                      <c:pt idx="2743">
                        <c:v>11.690999999999999</c:v>
                      </c:pt>
                      <c:pt idx="2744">
                        <c:v>11.681999999999999</c:v>
                      </c:pt>
                      <c:pt idx="2745">
                        <c:v>11.671999999999999</c:v>
                      </c:pt>
                      <c:pt idx="2746">
                        <c:v>11.661999999999999</c:v>
                      </c:pt>
                      <c:pt idx="2747">
                        <c:v>11.655999999999999</c:v>
                      </c:pt>
                      <c:pt idx="2748">
                        <c:v>11.648999999999999</c:v>
                      </c:pt>
                      <c:pt idx="2749">
                        <c:v>11.642999999999999</c:v>
                      </c:pt>
                      <c:pt idx="2750">
                        <c:v>11.635</c:v>
                      </c:pt>
                      <c:pt idx="2751">
                        <c:v>11.625999999999999</c:v>
                      </c:pt>
                      <c:pt idx="2752">
                        <c:v>11.623999999999999</c:v>
                      </c:pt>
                      <c:pt idx="2753">
                        <c:v>11.620999999999999</c:v>
                      </c:pt>
                      <c:pt idx="2754">
                        <c:v>11.619</c:v>
                      </c:pt>
                      <c:pt idx="2755">
                        <c:v>11.618</c:v>
                      </c:pt>
                      <c:pt idx="2756">
                        <c:v>11.614999999999998</c:v>
                      </c:pt>
                      <c:pt idx="2757">
                        <c:v>11.616</c:v>
                      </c:pt>
                      <c:pt idx="2758">
                        <c:v>11.62</c:v>
                      </c:pt>
                      <c:pt idx="2759">
                        <c:v>11.618</c:v>
                      </c:pt>
                      <c:pt idx="2760">
                        <c:v>11.616</c:v>
                      </c:pt>
                      <c:pt idx="2761">
                        <c:v>11.622</c:v>
                      </c:pt>
                      <c:pt idx="2762">
                        <c:v>11.620999999999999</c:v>
                      </c:pt>
                      <c:pt idx="2763">
                        <c:v>11.62</c:v>
                      </c:pt>
                      <c:pt idx="2764">
                        <c:v>11.618</c:v>
                      </c:pt>
                      <c:pt idx="2765">
                        <c:v>11.616999999999999</c:v>
                      </c:pt>
                      <c:pt idx="2766">
                        <c:v>11.616</c:v>
                      </c:pt>
                      <c:pt idx="2767">
                        <c:v>11.613999999999999</c:v>
                      </c:pt>
                      <c:pt idx="2768">
                        <c:v>11.612</c:v>
                      </c:pt>
                      <c:pt idx="2769">
                        <c:v>11.639999999999999</c:v>
                      </c:pt>
                      <c:pt idx="2770">
                        <c:v>11.664</c:v>
                      </c:pt>
                      <c:pt idx="2771">
                        <c:v>11.66</c:v>
                      </c:pt>
                      <c:pt idx="2772">
                        <c:v>11.652999999999999</c:v>
                      </c:pt>
                      <c:pt idx="2773">
                        <c:v>11.648</c:v>
                      </c:pt>
                      <c:pt idx="2774">
                        <c:v>11.645</c:v>
                      </c:pt>
                      <c:pt idx="2775">
                        <c:v>11.642999999999999</c:v>
                      </c:pt>
                      <c:pt idx="2776">
                        <c:v>11.638999999999999</c:v>
                      </c:pt>
                      <c:pt idx="2777">
                        <c:v>11.635999999999999</c:v>
                      </c:pt>
                      <c:pt idx="2778">
                        <c:v>11.632999999999999</c:v>
                      </c:pt>
                      <c:pt idx="2779">
                        <c:v>11.632</c:v>
                      </c:pt>
                      <c:pt idx="2780">
                        <c:v>11.629999999999999</c:v>
                      </c:pt>
                      <c:pt idx="2781">
                        <c:v>11.627999999999998</c:v>
                      </c:pt>
                      <c:pt idx="2782">
                        <c:v>11.626999999999999</c:v>
                      </c:pt>
                      <c:pt idx="2783">
                        <c:v>11.625</c:v>
                      </c:pt>
                      <c:pt idx="2784">
                        <c:v>11.623999999999999</c:v>
                      </c:pt>
                      <c:pt idx="2785">
                        <c:v>11.622</c:v>
                      </c:pt>
                      <c:pt idx="2786">
                        <c:v>11.620999999999999</c:v>
                      </c:pt>
                      <c:pt idx="2787">
                        <c:v>11.622</c:v>
                      </c:pt>
                      <c:pt idx="2788">
                        <c:v>11.618</c:v>
                      </c:pt>
                      <c:pt idx="2789">
                        <c:v>11.638999999999999</c:v>
                      </c:pt>
                      <c:pt idx="2790">
                        <c:v>11.644</c:v>
                      </c:pt>
                      <c:pt idx="2791">
                        <c:v>11.641999999999999</c:v>
                      </c:pt>
                      <c:pt idx="2792">
                        <c:v>11.639999999999999</c:v>
                      </c:pt>
                      <c:pt idx="2793">
                        <c:v>11.638999999999999</c:v>
                      </c:pt>
                      <c:pt idx="2794">
                        <c:v>11.638</c:v>
                      </c:pt>
                      <c:pt idx="2795">
                        <c:v>11.635999999999999</c:v>
                      </c:pt>
                      <c:pt idx="2796">
                        <c:v>11.632999999999999</c:v>
                      </c:pt>
                      <c:pt idx="2797">
                        <c:v>11.635999999999999</c:v>
                      </c:pt>
                      <c:pt idx="2798">
                        <c:v>11.632</c:v>
                      </c:pt>
                      <c:pt idx="2799">
                        <c:v>11.632999999999999</c:v>
                      </c:pt>
                      <c:pt idx="2800">
                        <c:v>11.631</c:v>
                      </c:pt>
                      <c:pt idx="2801">
                        <c:v>11.69</c:v>
                      </c:pt>
                      <c:pt idx="2802">
                        <c:v>11.759999999999998</c:v>
                      </c:pt>
                      <c:pt idx="2803">
                        <c:v>11.776999999999999</c:v>
                      </c:pt>
                      <c:pt idx="2804">
                        <c:v>11.759999999999998</c:v>
                      </c:pt>
                      <c:pt idx="2805">
                        <c:v>11.738999999999999</c:v>
                      </c:pt>
                      <c:pt idx="2806">
                        <c:v>11.721999999999998</c:v>
                      </c:pt>
                      <c:pt idx="2807">
                        <c:v>11.709</c:v>
                      </c:pt>
                      <c:pt idx="2808">
                        <c:v>11.7</c:v>
                      </c:pt>
                      <c:pt idx="2809">
                        <c:v>11.692</c:v>
                      </c:pt>
                      <c:pt idx="2810">
                        <c:v>11.684999999999999</c:v>
                      </c:pt>
                      <c:pt idx="2811">
                        <c:v>11.677</c:v>
                      </c:pt>
                      <c:pt idx="2812">
                        <c:v>11.668999999999999</c:v>
                      </c:pt>
                      <c:pt idx="2813">
                        <c:v>11.662999999999998</c:v>
                      </c:pt>
                      <c:pt idx="2814">
                        <c:v>11.657999999999999</c:v>
                      </c:pt>
                      <c:pt idx="2815">
                        <c:v>11.655999999999999</c:v>
                      </c:pt>
                      <c:pt idx="2816">
                        <c:v>11.651999999999999</c:v>
                      </c:pt>
                      <c:pt idx="2817">
                        <c:v>11.648999999999999</c:v>
                      </c:pt>
                      <c:pt idx="2818">
                        <c:v>11.642999999999999</c:v>
                      </c:pt>
                      <c:pt idx="2819">
                        <c:v>11.638</c:v>
                      </c:pt>
                      <c:pt idx="2820">
                        <c:v>11.635</c:v>
                      </c:pt>
                      <c:pt idx="2821">
                        <c:v>11.632</c:v>
                      </c:pt>
                      <c:pt idx="2822">
                        <c:v>11.631</c:v>
                      </c:pt>
                      <c:pt idx="2823">
                        <c:v>11.629</c:v>
                      </c:pt>
                      <c:pt idx="2824">
                        <c:v>11.625999999999999</c:v>
                      </c:pt>
                      <c:pt idx="2825">
                        <c:v>11.623999999999999</c:v>
                      </c:pt>
                      <c:pt idx="2826">
                        <c:v>11.622999999999999</c:v>
                      </c:pt>
                      <c:pt idx="2827">
                        <c:v>11.622</c:v>
                      </c:pt>
                      <c:pt idx="2828">
                        <c:v>11.623999999999999</c:v>
                      </c:pt>
                      <c:pt idx="2829">
                        <c:v>11.622</c:v>
                      </c:pt>
                      <c:pt idx="2830">
                        <c:v>11.62</c:v>
                      </c:pt>
                      <c:pt idx="2831">
                        <c:v>11.619</c:v>
                      </c:pt>
                      <c:pt idx="2832">
                        <c:v>11.62</c:v>
                      </c:pt>
                      <c:pt idx="2833">
                        <c:v>11.619</c:v>
                      </c:pt>
                      <c:pt idx="2834">
                        <c:v>11.618</c:v>
                      </c:pt>
                      <c:pt idx="2835">
                        <c:v>11.616999999999999</c:v>
                      </c:pt>
                      <c:pt idx="2836">
                        <c:v>11.616</c:v>
                      </c:pt>
                      <c:pt idx="2837">
                        <c:v>11.616999999999999</c:v>
                      </c:pt>
                      <c:pt idx="2838">
                        <c:v>11.616</c:v>
                      </c:pt>
                      <c:pt idx="2839">
                        <c:v>11.614999999999998</c:v>
                      </c:pt>
                      <c:pt idx="2840">
                        <c:v>11.616</c:v>
                      </c:pt>
                      <c:pt idx="2841">
                        <c:v>11.614999999999998</c:v>
                      </c:pt>
                      <c:pt idx="2842">
                        <c:v>11.613</c:v>
                      </c:pt>
                      <c:pt idx="2843">
                        <c:v>11.614999999999998</c:v>
                      </c:pt>
                      <c:pt idx="2844">
                        <c:v>11.613999999999999</c:v>
                      </c:pt>
                      <c:pt idx="2845">
                        <c:v>11.612</c:v>
                      </c:pt>
                      <c:pt idx="2846">
                        <c:v>11.611000000000001</c:v>
                      </c:pt>
                      <c:pt idx="2847">
                        <c:v>11.613</c:v>
                      </c:pt>
                      <c:pt idx="2848">
                        <c:v>11.612</c:v>
                      </c:pt>
                      <c:pt idx="2849">
                        <c:v>11.611000000000001</c:v>
                      </c:pt>
                      <c:pt idx="2850">
                        <c:v>11.61</c:v>
                      </c:pt>
                      <c:pt idx="2851">
                        <c:v>11.608999999999998</c:v>
                      </c:pt>
                      <c:pt idx="2852">
                        <c:v>11.61</c:v>
                      </c:pt>
                      <c:pt idx="2853">
                        <c:v>11.608999999999998</c:v>
                      </c:pt>
                      <c:pt idx="2854">
                        <c:v>11.613</c:v>
                      </c:pt>
                      <c:pt idx="2855">
                        <c:v>11.7</c:v>
                      </c:pt>
                      <c:pt idx="2856">
                        <c:v>11.746999999999998</c:v>
                      </c:pt>
                      <c:pt idx="2857">
                        <c:v>11.762</c:v>
                      </c:pt>
                      <c:pt idx="2858">
                        <c:v>11.766999999999999</c:v>
                      </c:pt>
                      <c:pt idx="2859">
                        <c:v>11.757999999999999</c:v>
                      </c:pt>
                      <c:pt idx="2860">
                        <c:v>11.724</c:v>
                      </c:pt>
                      <c:pt idx="2861">
                        <c:v>11.709999999999999</c:v>
                      </c:pt>
                      <c:pt idx="2862">
                        <c:v>11.694999999999999</c:v>
                      </c:pt>
                      <c:pt idx="2863">
                        <c:v>11.686</c:v>
                      </c:pt>
                      <c:pt idx="2864">
                        <c:v>11.675999999999998</c:v>
                      </c:pt>
                      <c:pt idx="2865">
                        <c:v>11.673</c:v>
                      </c:pt>
                      <c:pt idx="2866">
                        <c:v>11.667999999999999</c:v>
                      </c:pt>
                      <c:pt idx="2867">
                        <c:v>11.671999999999999</c:v>
                      </c:pt>
                      <c:pt idx="2868">
                        <c:v>11.667999999999999</c:v>
                      </c:pt>
                      <c:pt idx="2869">
                        <c:v>11.661999999999999</c:v>
                      </c:pt>
                      <c:pt idx="2870">
                        <c:v>11.657</c:v>
                      </c:pt>
                      <c:pt idx="2871">
                        <c:v>11.651</c:v>
                      </c:pt>
                      <c:pt idx="2872">
                        <c:v>11.641999999999999</c:v>
                      </c:pt>
                      <c:pt idx="2873">
                        <c:v>11.632999999999999</c:v>
                      </c:pt>
                      <c:pt idx="2874">
                        <c:v>11.627999999999998</c:v>
                      </c:pt>
                      <c:pt idx="2875">
                        <c:v>11.626999999999999</c:v>
                      </c:pt>
                      <c:pt idx="2876">
                        <c:v>11.625</c:v>
                      </c:pt>
                      <c:pt idx="2877">
                        <c:v>11.625999999999999</c:v>
                      </c:pt>
                      <c:pt idx="2878">
                        <c:v>11.625</c:v>
                      </c:pt>
                      <c:pt idx="2879">
                        <c:v>11.622999999999999</c:v>
                      </c:pt>
                      <c:pt idx="2880">
                        <c:v>11.625999999999999</c:v>
                      </c:pt>
                      <c:pt idx="2881">
                        <c:v>11.623999999999999</c:v>
                      </c:pt>
                      <c:pt idx="2882">
                        <c:v>11.622</c:v>
                      </c:pt>
                      <c:pt idx="2883">
                        <c:v>11.620999999999999</c:v>
                      </c:pt>
                      <c:pt idx="2884">
                        <c:v>11.622</c:v>
                      </c:pt>
                      <c:pt idx="2885">
                        <c:v>11.620999999999999</c:v>
                      </c:pt>
                      <c:pt idx="2886">
                        <c:v>11.622</c:v>
                      </c:pt>
                      <c:pt idx="2887">
                        <c:v>11.62</c:v>
                      </c:pt>
                      <c:pt idx="2888">
                        <c:v>11.619</c:v>
                      </c:pt>
                      <c:pt idx="2889">
                        <c:v>11.616999999999999</c:v>
                      </c:pt>
                      <c:pt idx="2890">
                        <c:v>11.618</c:v>
                      </c:pt>
                      <c:pt idx="2891">
                        <c:v>11.616</c:v>
                      </c:pt>
                      <c:pt idx="2892">
                        <c:v>11.618</c:v>
                      </c:pt>
                      <c:pt idx="2893">
                        <c:v>11.616999999999999</c:v>
                      </c:pt>
                      <c:pt idx="2894">
                        <c:v>11.658999999999999</c:v>
                      </c:pt>
                      <c:pt idx="2895">
                        <c:v>11.738</c:v>
                      </c:pt>
                      <c:pt idx="2896">
                        <c:v>11.760999999999999</c:v>
                      </c:pt>
                      <c:pt idx="2897">
                        <c:v>11.759999999999998</c:v>
                      </c:pt>
                      <c:pt idx="2898">
                        <c:v>11.737</c:v>
                      </c:pt>
                      <c:pt idx="2899">
                        <c:v>11.715999999999999</c:v>
                      </c:pt>
                      <c:pt idx="2900">
                        <c:v>11.704000000000001</c:v>
                      </c:pt>
                      <c:pt idx="2901">
                        <c:v>11.696</c:v>
                      </c:pt>
                      <c:pt idx="2902">
                        <c:v>11.690999999999999</c:v>
                      </c:pt>
                      <c:pt idx="2903">
                        <c:v>11.684999999999999</c:v>
                      </c:pt>
                      <c:pt idx="2904">
                        <c:v>11.680999999999999</c:v>
                      </c:pt>
                      <c:pt idx="2905">
                        <c:v>11.677</c:v>
                      </c:pt>
                      <c:pt idx="2906">
                        <c:v>11.671999999999999</c:v>
                      </c:pt>
                      <c:pt idx="2907">
                        <c:v>11.667</c:v>
                      </c:pt>
                      <c:pt idx="2908">
                        <c:v>11.657999999999999</c:v>
                      </c:pt>
                      <c:pt idx="2909">
                        <c:v>11.654</c:v>
                      </c:pt>
                      <c:pt idx="2910">
                        <c:v>11.651</c:v>
                      </c:pt>
                      <c:pt idx="2911">
                        <c:v>11.648999999999999</c:v>
                      </c:pt>
                      <c:pt idx="2912">
                        <c:v>11.645999999999999</c:v>
                      </c:pt>
                      <c:pt idx="2913">
                        <c:v>11.644</c:v>
                      </c:pt>
                      <c:pt idx="2914">
                        <c:v>11.642999999999999</c:v>
                      </c:pt>
                      <c:pt idx="2915">
                        <c:v>11.639999999999999</c:v>
                      </c:pt>
                      <c:pt idx="2916">
                        <c:v>11.631</c:v>
                      </c:pt>
                      <c:pt idx="2917">
                        <c:v>11.619</c:v>
                      </c:pt>
                      <c:pt idx="2918">
                        <c:v>11.616</c:v>
                      </c:pt>
                      <c:pt idx="2919">
                        <c:v>11.613</c:v>
                      </c:pt>
                      <c:pt idx="2920">
                        <c:v>11.608999999999998</c:v>
                      </c:pt>
                      <c:pt idx="2921">
                        <c:v>11.613999999999999</c:v>
                      </c:pt>
                      <c:pt idx="2922">
                        <c:v>11.616999999999999</c:v>
                      </c:pt>
                      <c:pt idx="2923">
                        <c:v>11.616</c:v>
                      </c:pt>
                      <c:pt idx="2924">
                        <c:v>11.619</c:v>
                      </c:pt>
                      <c:pt idx="2925">
                        <c:v>11.616999999999999</c:v>
                      </c:pt>
                      <c:pt idx="2926">
                        <c:v>11.614999999999998</c:v>
                      </c:pt>
                      <c:pt idx="2927">
                        <c:v>11.613999999999999</c:v>
                      </c:pt>
                      <c:pt idx="2928">
                        <c:v>11.616</c:v>
                      </c:pt>
                      <c:pt idx="2929">
                        <c:v>11.614999999999998</c:v>
                      </c:pt>
                      <c:pt idx="2930">
                        <c:v>11.619</c:v>
                      </c:pt>
                      <c:pt idx="2931">
                        <c:v>11.616999999999999</c:v>
                      </c:pt>
                      <c:pt idx="2932">
                        <c:v>11.614999999999998</c:v>
                      </c:pt>
                      <c:pt idx="2933">
                        <c:v>11.616999999999999</c:v>
                      </c:pt>
                      <c:pt idx="2934">
                        <c:v>11.614999999999998</c:v>
                      </c:pt>
                      <c:pt idx="2935">
                        <c:v>11.613999999999999</c:v>
                      </c:pt>
                      <c:pt idx="2936">
                        <c:v>11.616999999999999</c:v>
                      </c:pt>
                      <c:pt idx="2937">
                        <c:v>11.614999999999998</c:v>
                      </c:pt>
                      <c:pt idx="2938">
                        <c:v>11.613999999999999</c:v>
                      </c:pt>
                      <c:pt idx="2939">
                        <c:v>11.614999999999998</c:v>
                      </c:pt>
                      <c:pt idx="2940">
                        <c:v>11.613999999999999</c:v>
                      </c:pt>
                      <c:pt idx="2941">
                        <c:v>11.614999999999998</c:v>
                      </c:pt>
                      <c:pt idx="2942">
                        <c:v>11.622</c:v>
                      </c:pt>
                      <c:pt idx="2943">
                        <c:v>11.623999999999999</c:v>
                      </c:pt>
                      <c:pt idx="2944">
                        <c:v>11.622999999999999</c:v>
                      </c:pt>
                      <c:pt idx="2945">
                        <c:v>11.622</c:v>
                      </c:pt>
                      <c:pt idx="2946">
                        <c:v>11.620999999999999</c:v>
                      </c:pt>
                      <c:pt idx="2947">
                        <c:v>11.622</c:v>
                      </c:pt>
                      <c:pt idx="2948">
                        <c:v>11.620999999999999</c:v>
                      </c:pt>
                      <c:pt idx="2949">
                        <c:v>11.622</c:v>
                      </c:pt>
                      <c:pt idx="2950">
                        <c:v>11.62</c:v>
                      </c:pt>
                      <c:pt idx="2951">
                        <c:v>11.619</c:v>
                      </c:pt>
                      <c:pt idx="2952">
                        <c:v>11.618</c:v>
                      </c:pt>
                      <c:pt idx="2953">
                        <c:v>11.614999999999998</c:v>
                      </c:pt>
                      <c:pt idx="2954">
                        <c:v>11.62</c:v>
                      </c:pt>
                      <c:pt idx="2955">
                        <c:v>11.639999999999999</c:v>
                      </c:pt>
                      <c:pt idx="2956">
                        <c:v>11.644</c:v>
                      </c:pt>
                      <c:pt idx="2957">
                        <c:v>11.642999999999999</c:v>
                      </c:pt>
                      <c:pt idx="2958">
                        <c:v>11.644</c:v>
                      </c:pt>
                      <c:pt idx="2959">
                        <c:v>11.641</c:v>
                      </c:pt>
                      <c:pt idx="2960">
                        <c:v>11.638999999999999</c:v>
                      </c:pt>
                      <c:pt idx="2961">
                        <c:v>11.638</c:v>
                      </c:pt>
                      <c:pt idx="2962">
                        <c:v>11.635999999999999</c:v>
                      </c:pt>
                      <c:pt idx="2963">
                        <c:v>11.632999999999999</c:v>
                      </c:pt>
                      <c:pt idx="2964">
                        <c:v>11.702999999999999</c:v>
                      </c:pt>
                      <c:pt idx="2965">
                        <c:v>11.771999999999998</c:v>
                      </c:pt>
                      <c:pt idx="2966">
                        <c:v>11.783999999999999</c:v>
                      </c:pt>
                      <c:pt idx="2967">
                        <c:v>11.765999999999998</c:v>
                      </c:pt>
                      <c:pt idx="2968">
                        <c:v>11.744999999999999</c:v>
                      </c:pt>
                      <c:pt idx="2969">
                        <c:v>11.728999999999999</c:v>
                      </c:pt>
                      <c:pt idx="2970">
                        <c:v>11.720999999999998</c:v>
                      </c:pt>
                      <c:pt idx="2971">
                        <c:v>11.712</c:v>
                      </c:pt>
                      <c:pt idx="2972">
                        <c:v>11.706</c:v>
                      </c:pt>
                      <c:pt idx="2973">
                        <c:v>11.698</c:v>
                      </c:pt>
                      <c:pt idx="2974">
                        <c:v>11.688999999999998</c:v>
                      </c:pt>
                      <c:pt idx="2975">
                        <c:v>11.686</c:v>
                      </c:pt>
                      <c:pt idx="2976">
                        <c:v>11.681999999999999</c:v>
                      </c:pt>
                      <c:pt idx="2977">
                        <c:v>11.677999999999999</c:v>
                      </c:pt>
                      <c:pt idx="2978">
                        <c:v>11.677</c:v>
                      </c:pt>
                      <c:pt idx="2979">
                        <c:v>11.671999999999999</c:v>
                      </c:pt>
                      <c:pt idx="2980">
                        <c:v>11.67</c:v>
                      </c:pt>
                      <c:pt idx="2981">
                        <c:v>11.667</c:v>
                      </c:pt>
                      <c:pt idx="2982">
                        <c:v>11.664</c:v>
                      </c:pt>
                      <c:pt idx="2983">
                        <c:v>11.662999999999998</c:v>
                      </c:pt>
                      <c:pt idx="2984">
                        <c:v>11.661999999999999</c:v>
                      </c:pt>
                      <c:pt idx="2985">
                        <c:v>11.661</c:v>
                      </c:pt>
                      <c:pt idx="2986">
                        <c:v>11.657999999999999</c:v>
                      </c:pt>
                      <c:pt idx="2987">
                        <c:v>11.654999999999999</c:v>
                      </c:pt>
                      <c:pt idx="2988">
                        <c:v>11.648999999999999</c:v>
                      </c:pt>
                      <c:pt idx="2989">
                        <c:v>11.665999999999999</c:v>
                      </c:pt>
                      <c:pt idx="2990">
                        <c:v>11.754</c:v>
                      </c:pt>
                      <c:pt idx="2991">
                        <c:v>11.777999999999999</c:v>
                      </c:pt>
                      <c:pt idx="2992">
                        <c:v>11.786</c:v>
                      </c:pt>
                      <c:pt idx="2993">
                        <c:v>11.783999999999999</c:v>
                      </c:pt>
                      <c:pt idx="2994">
                        <c:v>11.778999999999998</c:v>
                      </c:pt>
                      <c:pt idx="2995">
                        <c:v>11.749000000000001</c:v>
                      </c:pt>
                      <c:pt idx="2996">
                        <c:v>11.725999999999999</c:v>
                      </c:pt>
                      <c:pt idx="2997">
                        <c:v>11.706</c:v>
                      </c:pt>
                      <c:pt idx="2998">
                        <c:v>11.693</c:v>
                      </c:pt>
                      <c:pt idx="2999">
                        <c:v>11.684999999999999</c:v>
                      </c:pt>
                      <c:pt idx="3000">
                        <c:v>11.68</c:v>
                      </c:pt>
                      <c:pt idx="3001">
                        <c:v>11.674999999999999</c:v>
                      </c:pt>
                      <c:pt idx="3002">
                        <c:v>11.671999999999999</c:v>
                      </c:pt>
                      <c:pt idx="3003">
                        <c:v>11.667999999999999</c:v>
                      </c:pt>
                      <c:pt idx="3004">
                        <c:v>11.661999999999999</c:v>
                      </c:pt>
                      <c:pt idx="3005">
                        <c:v>11.657999999999999</c:v>
                      </c:pt>
                      <c:pt idx="3006">
                        <c:v>11.654</c:v>
                      </c:pt>
                      <c:pt idx="3007">
                        <c:v>11.655999999999999</c:v>
                      </c:pt>
                      <c:pt idx="3008">
                        <c:v>11.645999999999999</c:v>
                      </c:pt>
                      <c:pt idx="3009">
                        <c:v>11.635</c:v>
                      </c:pt>
                      <c:pt idx="3010">
                        <c:v>11.629999999999999</c:v>
                      </c:pt>
                      <c:pt idx="3011">
                        <c:v>11.625</c:v>
                      </c:pt>
                      <c:pt idx="3012">
                        <c:v>11.622</c:v>
                      </c:pt>
                      <c:pt idx="3013">
                        <c:v>11.62</c:v>
                      </c:pt>
                      <c:pt idx="3014">
                        <c:v>11.622999999999999</c:v>
                      </c:pt>
                      <c:pt idx="3015">
                        <c:v>11.625</c:v>
                      </c:pt>
                      <c:pt idx="3016">
                        <c:v>11.623999999999999</c:v>
                      </c:pt>
                      <c:pt idx="3017">
                        <c:v>11.622999999999999</c:v>
                      </c:pt>
                      <c:pt idx="3018">
                        <c:v>11.625999999999999</c:v>
                      </c:pt>
                      <c:pt idx="3019">
                        <c:v>11.623999999999999</c:v>
                      </c:pt>
                      <c:pt idx="3020">
                        <c:v>11.622</c:v>
                      </c:pt>
                      <c:pt idx="3021">
                        <c:v>11.620999999999999</c:v>
                      </c:pt>
                      <c:pt idx="3022">
                        <c:v>11.62</c:v>
                      </c:pt>
                      <c:pt idx="3023">
                        <c:v>11.619</c:v>
                      </c:pt>
                      <c:pt idx="3024">
                        <c:v>11.616999999999999</c:v>
                      </c:pt>
                      <c:pt idx="3025">
                        <c:v>11.616</c:v>
                      </c:pt>
                      <c:pt idx="3026">
                        <c:v>11.613999999999999</c:v>
                      </c:pt>
                      <c:pt idx="3027">
                        <c:v>11.618</c:v>
                      </c:pt>
                      <c:pt idx="3028">
                        <c:v>11.626999999999999</c:v>
                      </c:pt>
                      <c:pt idx="3029">
                        <c:v>11.629</c:v>
                      </c:pt>
                      <c:pt idx="3030">
                        <c:v>11.627999999999998</c:v>
                      </c:pt>
                      <c:pt idx="3031">
                        <c:v>11.625999999999999</c:v>
                      </c:pt>
                      <c:pt idx="3032">
                        <c:v>11.623999999999999</c:v>
                      </c:pt>
                      <c:pt idx="3033">
                        <c:v>11.622999999999999</c:v>
                      </c:pt>
                      <c:pt idx="3034">
                        <c:v>11.620999999999999</c:v>
                      </c:pt>
                      <c:pt idx="3035">
                        <c:v>11.62</c:v>
                      </c:pt>
                      <c:pt idx="3036">
                        <c:v>11.620999999999999</c:v>
                      </c:pt>
                      <c:pt idx="3037">
                        <c:v>11.619</c:v>
                      </c:pt>
                      <c:pt idx="3038">
                        <c:v>11.616999999999999</c:v>
                      </c:pt>
                      <c:pt idx="3039">
                        <c:v>11.616</c:v>
                      </c:pt>
                      <c:pt idx="3040">
                        <c:v>11.614999999999998</c:v>
                      </c:pt>
                      <c:pt idx="3041">
                        <c:v>11.613999999999999</c:v>
                      </c:pt>
                      <c:pt idx="3042">
                        <c:v>11.612</c:v>
                      </c:pt>
                      <c:pt idx="3043">
                        <c:v>11.611000000000001</c:v>
                      </c:pt>
                      <c:pt idx="3044">
                        <c:v>11.61</c:v>
                      </c:pt>
                      <c:pt idx="3045">
                        <c:v>11.607999999999999</c:v>
                      </c:pt>
                      <c:pt idx="3046">
                        <c:v>11.606999999999999</c:v>
                      </c:pt>
                      <c:pt idx="3047">
                        <c:v>11.603999999999999</c:v>
                      </c:pt>
                      <c:pt idx="3048">
                        <c:v>11.603</c:v>
                      </c:pt>
                      <c:pt idx="3049">
                        <c:v>11.601999999999999</c:v>
                      </c:pt>
                      <c:pt idx="3050">
                        <c:v>11.6</c:v>
                      </c:pt>
                      <c:pt idx="3051">
                        <c:v>11.599</c:v>
                      </c:pt>
                      <c:pt idx="3052">
                        <c:v>11.611000000000001</c:v>
                      </c:pt>
                      <c:pt idx="3053">
                        <c:v>11.654</c:v>
                      </c:pt>
                      <c:pt idx="3054">
                        <c:v>11.654999999999999</c:v>
                      </c:pt>
                      <c:pt idx="3055">
                        <c:v>11.651</c:v>
                      </c:pt>
                      <c:pt idx="3056">
                        <c:v>11.641999999999999</c:v>
                      </c:pt>
                      <c:pt idx="3057">
                        <c:v>11.638</c:v>
                      </c:pt>
                      <c:pt idx="3058">
                        <c:v>11.633999999999999</c:v>
                      </c:pt>
                      <c:pt idx="3059">
                        <c:v>11.629999999999999</c:v>
                      </c:pt>
                      <c:pt idx="3060">
                        <c:v>11.626999999999999</c:v>
                      </c:pt>
                      <c:pt idx="3061">
                        <c:v>11.623999999999999</c:v>
                      </c:pt>
                      <c:pt idx="3062">
                        <c:v>11.620999999999999</c:v>
                      </c:pt>
                      <c:pt idx="3063">
                        <c:v>11.62</c:v>
                      </c:pt>
                      <c:pt idx="3064">
                        <c:v>11.618</c:v>
                      </c:pt>
                      <c:pt idx="3065">
                        <c:v>11.616</c:v>
                      </c:pt>
                      <c:pt idx="3066">
                        <c:v>11.614999999999998</c:v>
                      </c:pt>
                      <c:pt idx="3067">
                        <c:v>11.616</c:v>
                      </c:pt>
                      <c:pt idx="3068">
                        <c:v>11.613999999999999</c:v>
                      </c:pt>
                      <c:pt idx="3069">
                        <c:v>11.612</c:v>
                      </c:pt>
                      <c:pt idx="3070">
                        <c:v>11.611000000000001</c:v>
                      </c:pt>
                      <c:pt idx="3071">
                        <c:v>11.607999999999999</c:v>
                      </c:pt>
                      <c:pt idx="3072">
                        <c:v>11.608999999999998</c:v>
                      </c:pt>
                      <c:pt idx="3073">
                        <c:v>11.61</c:v>
                      </c:pt>
                      <c:pt idx="3074">
                        <c:v>11.613999999999999</c:v>
                      </c:pt>
                      <c:pt idx="3075">
                        <c:v>11.612</c:v>
                      </c:pt>
                      <c:pt idx="3076">
                        <c:v>11.611000000000001</c:v>
                      </c:pt>
                      <c:pt idx="3077">
                        <c:v>11.61</c:v>
                      </c:pt>
                      <c:pt idx="3078">
                        <c:v>11.608999999999998</c:v>
                      </c:pt>
                      <c:pt idx="3079">
                        <c:v>11.606999999999999</c:v>
                      </c:pt>
                      <c:pt idx="3080">
                        <c:v>11.606</c:v>
                      </c:pt>
                      <c:pt idx="3081">
                        <c:v>11.603999999999999</c:v>
                      </c:pt>
                      <c:pt idx="3082">
                        <c:v>11.603</c:v>
                      </c:pt>
                      <c:pt idx="3083">
                        <c:v>11.603999999999999</c:v>
                      </c:pt>
                      <c:pt idx="3084">
                        <c:v>11.601999999999999</c:v>
                      </c:pt>
                      <c:pt idx="3085">
                        <c:v>11.600999999999999</c:v>
                      </c:pt>
                      <c:pt idx="3086">
                        <c:v>11.606</c:v>
                      </c:pt>
                      <c:pt idx="3087">
                        <c:v>11.603999999999999</c:v>
                      </c:pt>
                      <c:pt idx="3088">
                        <c:v>11.603</c:v>
                      </c:pt>
                      <c:pt idx="3089">
                        <c:v>11.600999999999999</c:v>
                      </c:pt>
                      <c:pt idx="3090">
                        <c:v>11.6</c:v>
                      </c:pt>
                      <c:pt idx="3091">
                        <c:v>11.599</c:v>
                      </c:pt>
                      <c:pt idx="3092">
                        <c:v>11.598000000000001</c:v>
                      </c:pt>
                      <c:pt idx="3093">
                        <c:v>11.600999999999999</c:v>
                      </c:pt>
                      <c:pt idx="3094">
                        <c:v>11.6</c:v>
                      </c:pt>
                      <c:pt idx="3095">
                        <c:v>11.597</c:v>
                      </c:pt>
                      <c:pt idx="3096">
                        <c:v>11.601999999999999</c:v>
                      </c:pt>
                      <c:pt idx="3097">
                        <c:v>11.618</c:v>
                      </c:pt>
                      <c:pt idx="3098">
                        <c:v>11.719999999999999</c:v>
                      </c:pt>
                      <c:pt idx="3099">
                        <c:v>11.757999999999999</c:v>
                      </c:pt>
                      <c:pt idx="3100">
                        <c:v>11.773</c:v>
                      </c:pt>
                      <c:pt idx="3101">
                        <c:v>11.759999999999998</c:v>
                      </c:pt>
                      <c:pt idx="3102">
                        <c:v>11.721999999999998</c:v>
                      </c:pt>
                      <c:pt idx="3103">
                        <c:v>11.694999999999999</c:v>
                      </c:pt>
                      <c:pt idx="3104">
                        <c:v>11.680999999999999</c:v>
                      </c:pt>
                      <c:pt idx="3105">
                        <c:v>11.667999999999999</c:v>
                      </c:pt>
                      <c:pt idx="3106">
                        <c:v>11.661</c:v>
                      </c:pt>
                      <c:pt idx="3107">
                        <c:v>11.655999999999999</c:v>
                      </c:pt>
                      <c:pt idx="3108">
                        <c:v>11.651</c:v>
                      </c:pt>
                      <c:pt idx="3109">
                        <c:v>11.654</c:v>
                      </c:pt>
                      <c:pt idx="3110">
                        <c:v>11.648</c:v>
                      </c:pt>
                      <c:pt idx="3111">
                        <c:v>11.641999999999999</c:v>
                      </c:pt>
                      <c:pt idx="3112">
                        <c:v>11.632999999999999</c:v>
                      </c:pt>
                      <c:pt idx="3113">
                        <c:v>11.620999999999999</c:v>
                      </c:pt>
                      <c:pt idx="3114">
                        <c:v>11.618</c:v>
                      </c:pt>
                      <c:pt idx="3115">
                        <c:v>11.616</c:v>
                      </c:pt>
                      <c:pt idx="3116">
                        <c:v>11.613999999999999</c:v>
                      </c:pt>
                      <c:pt idx="3117">
                        <c:v>11.611000000000001</c:v>
                      </c:pt>
                      <c:pt idx="3118">
                        <c:v>11.608999999999998</c:v>
                      </c:pt>
                      <c:pt idx="3119">
                        <c:v>11.605</c:v>
                      </c:pt>
                      <c:pt idx="3120">
                        <c:v>11.601999999999999</c:v>
                      </c:pt>
                      <c:pt idx="3121">
                        <c:v>11.606999999999999</c:v>
                      </c:pt>
                      <c:pt idx="3122">
                        <c:v>11.607999999999999</c:v>
                      </c:pt>
                      <c:pt idx="3123">
                        <c:v>11.606999999999999</c:v>
                      </c:pt>
                      <c:pt idx="3124">
                        <c:v>11.605</c:v>
                      </c:pt>
                      <c:pt idx="3125">
                        <c:v>11.606999999999999</c:v>
                      </c:pt>
                      <c:pt idx="3126">
                        <c:v>11.606</c:v>
                      </c:pt>
                      <c:pt idx="3127">
                        <c:v>11.605</c:v>
                      </c:pt>
                      <c:pt idx="3128">
                        <c:v>11.603</c:v>
                      </c:pt>
                      <c:pt idx="3129">
                        <c:v>11.600999999999999</c:v>
                      </c:pt>
                      <c:pt idx="3130">
                        <c:v>11.598000000000001</c:v>
                      </c:pt>
                      <c:pt idx="3131">
                        <c:v>11.597</c:v>
                      </c:pt>
                      <c:pt idx="3132">
                        <c:v>11.595999999999998</c:v>
                      </c:pt>
                      <c:pt idx="3133">
                        <c:v>11.594999999999999</c:v>
                      </c:pt>
                      <c:pt idx="3134">
                        <c:v>11.597</c:v>
                      </c:pt>
                      <c:pt idx="3135">
                        <c:v>11.595999999999998</c:v>
                      </c:pt>
                      <c:pt idx="3136">
                        <c:v>11.594999999999999</c:v>
                      </c:pt>
                      <c:pt idx="3137">
                        <c:v>11.595999999999998</c:v>
                      </c:pt>
                      <c:pt idx="3138">
                        <c:v>11.599</c:v>
                      </c:pt>
                      <c:pt idx="3139">
                        <c:v>11.597</c:v>
                      </c:pt>
                      <c:pt idx="3140">
                        <c:v>11.594999999999999</c:v>
                      </c:pt>
                      <c:pt idx="3141">
                        <c:v>11.593</c:v>
                      </c:pt>
                      <c:pt idx="3142">
                        <c:v>11.595999999999998</c:v>
                      </c:pt>
                      <c:pt idx="3143">
                        <c:v>11.592000000000001</c:v>
                      </c:pt>
                      <c:pt idx="3144">
                        <c:v>11.589999999999998</c:v>
                      </c:pt>
                      <c:pt idx="3145">
                        <c:v>11.588999999999999</c:v>
                      </c:pt>
                      <c:pt idx="3146">
                        <c:v>11.587</c:v>
                      </c:pt>
                      <c:pt idx="3147">
                        <c:v>11.590999999999999</c:v>
                      </c:pt>
                      <c:pt idx="3148">
                        <c:v>11.588999999999999</c:v>
                      </c:pt>
                      <c:pt idx="3149">
                        <c:v>11.587</c:v>
                      </c:pt>
                      <c:pt idx="3150">
                        <c:v>11.586</c:v>
                      </c:pt>
                      <c:pt idx="3151">
                        <c:v>11.585000000000001</c:v>
                      </c:pt>
                      <c:pt idx="3152">
                        <c:v>11.584</c:v>
                      </c:pt>
                      <c:pt idx="3153">
                        <c:v>11.582999999999998</c:v>
                      </c:pt>
                      <c:pt idx="3154">
                        <c:v>11.581</c:v>
                      </c:pt>
                      <c:pt idx="3155">
                        <c:v>11.58</c:v>
                      </c:pt>
                      <c:pt idx="3156">
                        <c:v>11.646999999999998</c:v>
                      </c:pt>
                      <c:pt idx="3157">
                        <c:v>11.648</c:v>
                      </c:pt>
                      <c:pt idx="3158">
                        <c:v>11.641999999999999</c:v>
                      </c:pt>
                      <c:pt idx="3159">
                        <c:v>11.635999999999999</c:v>
                      </c:pt>
                      <c:pt idx="3160">
                        <c:v>11.632</c:v>
                      </c:pt>
                      <c:pt idx="3161">
                        <c:v>11.627999999999998</c:v>
                      </c:pt>
                      <c:pt idx="3162">
                        <c:v>11.625999999999999</c:v>
                      </c:pt>
                      <c:pt idx="3163">
                        <c:v>11.620999999999999</c:v>
                      </c:pt>
                      <c:pt idx="3164">
                        <c:v>11.619</c:v>
                      </c:pt>
                      <c:pt idx="3165">
                        <c:v>11.62</c:v>
                      </c:pt>
                      <c:pt idx="3166">
                        <c:v>11.618</c:v>
                      </c:pt>
                      <c:pt idx="3167">
                        <c:v>11.616</c:v>
                      </c:pt>
                      <c:pt idx="3168">
                        <c:v>11.614999999999998</c:v>
                      </c:pt>
                      <c:pt idx="3169">
                        <c:v>11.611000000000001</c:v>
                      </c:pt>
                      <c:pt idx="3170">
                        <c:v>11.612</c:v>
                      </c:pt>
                      <c:pt idx="3171">
                        <c:v>11.616999999999999</c:v>
                      </c:pt>
                      <c:pt idx="3172">
                        <c:v>11.616</c:v>
                      </c:pt>
                      <c:pt idx="3173">
                        <c:v>11.614999999999998</c:v>
                      </c:pt>
                      <c:pt idx="3174">
                        <c:v>11.613</c:v>
                      </c:pt>
                      <c:pt idx="3175">
                        <c:v>11.618</c:v>
                      </c:pt>
                      <c:pt idx="3176">
                        <c:v>11.614999999999998</c:v>
                      </c:pt>
                      <c:pt idx="3177">
                        <c:v>11.613999999999999</c:v>
                      </c:pt>
                      <c:pt idx="3178">
                        <c:v>11.612</c:v>
                      </c:pt>
                      <c:pt idx="3179">
                        <c:v>11.61</c:v>
                      </c:pt>
                      <c:pt idx="3180">
                        <c:v>11.606999999999999</c:v>
                      </c:pt>
                      <c:pt idx="3181">
                        <c:v>11.623999999999999</c:v>
                      </c:pt>
                      <c:pt idx="3182">
                        <c:v>11.629999999999999</c:v>
                      </c:pt>
                      <c:pt idx="3183">
                        <c:v>11.629</c:v>
                      </c:pt>
                      <c:pt idx="3184">
                        <c:v>11.626999999999999</c:v>
                      </c:pt>
                      <c:pt idx="3185">
                        <c:v>11.625</c:v>
                      </c:pt>
                      <c:pt idx="3186">
                        <c:v>11.622999999999999</c:v>
                      </c:pt>
                      <c:pt idx="3187">
                        <c:v>11.626999999999999</c:v>
                      </c:pt>
                      <c:pt idx="3188">
                        <c:v>11.625</c:v>
                      </c:pt>
                      <c:pt idx="3189">
                        <c:v>11.622</c:v>
                      </c:pt>
                      <c:pt idx="3190">
                        <c:v>11.620999999999999</c:v>
                      </c:pt>
                      <c:pt idx="3191">
                        <c:v>11.616999999999999</c:v>
                      </c:pt>
                      <c:pt idx="3192">
                        <c:v>11.614999999999998</c:v>
                      </c:pt>
                      <c:pt idx="3193">
                        <c:v>11.612</c:v>
                      </c:pt>
                      <c:pt idx="3194">
                        <c:v>11.614999999999998</c:v>
                      </c:pt>
                      <c:pt idx="3195">
                        <c:v>11.613</c:v>
                      </c:pt>
                      <c:pt idx="3196">
                        <c:v>11.61</c:v>
                      </c:pt>
                      <c:pt idx="3197">
                        <c:v>11.612</c:v>
                      </c:pt>
                      <c:pt idx="3198">
                        <c:v>11.614999999999998</c:v>
                      </c:pt>
                      <c:pt idx="3199">
                        <c:v>11.613</c:v>
                      </c:pt>
                      <c:pt idx="3200">
                        <c:v>11.61</c:v>
                      </c:pt>
                      <c:pt idx="3201">
                        <c:v>11.607999999999999</c:v>
                      </c:pt>
                      <c:pt idx="3202">
                        <c:v>11.606999999999999</c:v>
                      </c:pt>
                      <c:pt idx="3203">
                        <c:v>11.603999999999999</c:v>
                      </c:pt>
                      <c:pt idx="3204">
                        <c:v>11.601999999999999</c:v>
                      </c:pt>
                      <c:pt idx="3205">
                        <c:v>11.605</c:v>
                      </c:pt>
                      <c:pt idx="3206">
                        <c:v>11.603</c:v>
                      </c:pt>
                      <c:pt idx="3207">
                        <c:v>11.608999999999998</c:v>
                      </c:pt>
                      <c:pt idx="3208">
                        <c:v>11.607999999999999</c:v>
                      </c:pt>
                      <c:pt idx="3209">
                        <c:v>11.606</c:v>
                      </c:pt>
                      <c:pt idx="3210">
                        <c:v>11.605</c:v>
                      </c:pt>
                      <c:pt idx="3211">
                        <c:v>11.601999999999999</c:v>
                      </c:pt>
                      <c:pt idx="3212">
                        <c:v>11.6</c:v>
                      </c:pt>
                      <c:pt idx="3213">
                        <c:v>11.597</c:v>
                      </c:pt>
                      <c:pt idx="3214">
                        <c:v>11.595999999999998</c:v>
                      </c:pt>
                      <c:pt idx="3215">
                        <c:v>11.594999999999999</c:v>
                      </c:pt>
                      <c:pt idx="3216">
                        <c:v>11.592000000000001</c:v>
                      </c:pt>
                      <c:pt idx="3217">
                        <c:v>11.587</c:v>
                      </c:pt>
                      <c:pt idx="3218">
                        <c:v>11.582999999999998</c:v>
                      </c:pt>
                      <c:pt idx="3219">
                        <c:v>11.592000000000001</c:v>
                      </c:pt>
                      <c:pt idx="3220">
                        <c:v>11.593</c:v>
                      </c:pt>
                      <c:pt idx="3221">
                        <c:v>11.593999999999999</c:v>
                      </c:pt>
                      <c:pt idx="3222">
                        <c:v>11.6</c:v>
                      </c:pt>
                      <c:pt idx="3223">
                        <c:v>11.598000000000001</c:v>
                      </c:pt>
                      <c:pt idx="3224">
                        <c:v>11.595999999999998</c:v>
                      </c:pt>
                      <c:pt idx="3225">
                        <c:v>11.593999999999999</c:v>
                      </c:pt>
                      <c:pt idx="3226">
                        <c:v>11.593</c:v>
                      </c:pt>
                      <c:pt idx="3227">
                        <c:v>11.592000000000001</c:v>
                      </c:pt>
                      <c:pt idx="3228">
                        <c:v>11.590999999999999</c:v>
                      </c:pt>
                      <c:pt idx="3229">
                        <c:v>11.589999999999998</c:v>
                      </c:pt>
                      <c:pt idx="3230">
                        <c:v>11.587</c:v>
                      </c:pt>
                      <c:pt idx="3231">
                        <c:v>11.587999999999999</c:v>
                      </c:pt>
                      <c:pt idx="3232">
                        <c:v>11.587</c:v>
                      </c:pt>
                      <c:pt idx="3233">
                        <c:v>11.587999999999999</c:v>
                      </c:pt>
                      <c:pt idx="3234">
                        <c:v>11.593999999999999</c:v>
                      </c:pt>
                      <c:pt idx="3235">
                        <c:v>11.593</c:v>
                      </c:pt>
                      <c:pt idx="3236">
                        <c:v>11.590999999999999</c:v>
                      </c:pt>
                      <c:pt idx="3237">
                        <c:v>11.594999999999999</c:v>
                      </c:pt>
                      <c:pt idx="3238">
                        <c:v>11.599</c:v>
                      </c:pt>
                      <c:pt idx="3239">
                        <c:v>11.6</c:v>
                      </c:pt>
                      <c:pt idx="3240">
                        <c:v>11.696</c:v>
                      </c:pt>
                      <c:pt idx="3241">
                        <c:v>11.749000000000001</c:v>
                      </c:pt>
                      <c:pt idx="3242">
                        <c:v>11.746999999999998</c:v>
                      </c:pt>
                      <c:pt idx="3243">
                        <c:v>11.717000000000001</c:v>
                      </c:pt>
                      <c:pt idx="3244">
                        <c:v>11.690999999999999</c:v>
                      </c:pt>
                      <c:pt idx="3245">
                        <c:v>11.674999999999999</c:v>
                      </c:pt>
                      <c:pt idx="3246">
                        <c:v>11.667999999999999</c:v>
                      </c:pt>
                      <c:pt idx="3247">
                        <c:v>11.661999999999999</c:v>
                      </c:pt>
                      <c:pt idx="3248">
                        <c:v>11.658999999999999</c:v>
                      </c:pt>
                      <c:pt idx="3249">
                        <c:v>11.654999999999999</c:v>
                      </c:pt>
                      <c:pt idx="3250">
                        <c:v>11.651999999999999</c:v>
                      </c:pt>
                      <c:pt idx="3251">
                        <c:v>11.648</c:v>
                      </c:pt>
                      <c:pt idx="3252">
                        <c:v>11.642999999999999</c:v>
                      </c:pt>
                      <c:pt idx="3253">
                        <c:v>11.638</c:v>
                      </c:pt>
                      <c:pt idx="3254">
                        <c:v>11.635</c:v>
                      </c:pt>
                      <c:pt idx="3255">
                        <c:v>11.629999999999999</c:v>
                      </c:pt>
                      <c:pt idx="3256">
                        <c:v>11.625</c:v>
                      </c:pt>
                      <c:pt idx="3257">
                        <c:v>11.618</c:v>
                      </c:pt>
                      <c:pt idx="3258">
                        <c:v>11.606999999999999</c:v>
                      </c:pt>
                      <c:pt idx="3259">
                        <c:v>11.6</c:v>
                      </c:pt>
                      <c:pt idx="3260">
                        <c:v>11.598000000000001</c:v>
                      </c:pt>
                      <c:pt idx="3261">
                        <c:v>11.6</c:v>
                      </c:pt>
                      <c:pt idx="3262">
                        <c:v>11.598000000000001</c:v>
                      </c:pt>
                      <c:pt idx="3263">
                        <c:v>11.595999999999998</c:v>
                      </c:pt>
                      <c:pt idx="3264">
                        <c:v>11.593</c:v>
                      </c:pt>
                      <c:pt idx="3265">
                        <c:v>11.589999999999998</c:v>
                      </c:pt>
                      <c:pt idx="3266">
                        <c:v>11.588999999999999</c:v>
                      </c:pt>
                      <c:pt idx="3267">
                        <c:v>11.622</c:v>
                      </c:pt>
                      <c:pt idx="3268">
                        <c:v>11.661</c:v>
                      </c:pt>
                      <c:pt idx="3269">
                        <c:v>11.654999999999999</c:v>
                      </c:pt>
                      <c:pt idx="3270">
                        <c:v>11.648</c:v>
                      </c:pt>
                      <c:pt idx="3271">
                        <c:v>11.642999999999999</c:v>
                      </c:pt>
                      <c:pt idx="3272">
                        <c:v>11.638999999999999</c:v>
                      </c:pt>
                      <c:pt idx="3273">
                        <c:v>11.632999999999999</c:v>
                      </c:pt>
                      <c:pt idx="3274">
                        <c:v>11.629999999999999</c:v>
                      </c:pt>
                      <c:pt idx="3275">
                        <c:v>11.631</c:v>
                      </c:pt>
                      <c:pt idx="3276">
                        <c:v>11.629999999999999</c:v>
                      </c:pt>
                      <c:pt idx="3277">
                        <c:v>11.627999999999998</c:v>
                      </c:pt>
                      <c:pt idx="3278">
                        <c:v>11.625</c:v>
                      </c:pt>
                      <c:pt idx="3279">
                        <c:v>11.622</c:v>
                      </c:pt>
                      <c:pt idx="3280">
                        <c:v>11.622999999999999</c:v>
                      </c:pt>
                      <c:pt idx="3281">
                        <c:v>11.625</c:v>
                      </c:pt>
                      <c:pt idx="3282">
                        <c:v>11.622999999999999</c:v>
                      </c:pt>
                      <c:pt idx="3283">
                        <c:v>11.620999999999999</c:v>
                      </c:pt>
                      <c:pt idx="3284">
                        <c:v>11.618</c:v>
                      </c:pt>
                      <c:pt idx="3285">
                        <c:v>11.616999999999999</c:v>
                      </c:pt>
                      <c:pt idx="3286">
                        <c:v>11.614999999999998</c:v>
                      </c:pt>
                      <c:pt idx="3287">
                        <c:v>11.613999999999999</c:v>
                      </c:pt>
                      <c:pt idx="3288">
                        <c:v>11.611000000000001</c:v>
                      </c:pt>
                      <c:pt idx="3289">
                        <c:v>11.606999999999999</c:v>
                      </c:pt>
                      <c:pt idx="3290">
                        <c:v>11.61</c:v>
                      </c:pt>
                      <c:pt idx="3291">
                        <c:v>11.612</c:v>
                      </c:pt>
                      <c:pt idx="3292">
                        <c:v>11.613</c:v>
                      </c:pt>
                      <c:pt idx="3293">
                        <c:v>11.612</c:v>
                      </c:pt>
                      <c:pt idx="3294">
                        <c:v>11.61</c:v>
                      </c:pt>
                      <c:pt idx="3295">
                        <c:v>11.606999999999999</c:v>
                      </c:pt>
                      <c:pt idx="3296">
                        <c:v>11.605</c:v>
                      </c:pt>
                      <c:pt idx="3297">
                        <c:v>11.603</c:v>
                      </c:pt>
                      <c:pt idx="3298">
                        <c:v>11.600999999999999</c:v>
                      </c:pt>
                      <c:pt idx="3299">
                        <c:v>11.6</c:v>
                      </c:pt>
                      <c:pt idx="3300">
                        <c:v>11.598000000000001</c:v>
                      </c:pt>
                      <c:pt idx="3301">
                        <c:v>11.595999999999998</c:v>
                      </c:pt>
                      <c:pt idx="3302">
                        <c:v>11.594999999999999</c:v>
                      </c:pt>
                      <c:pt idx="3303">
                        <c:v>11.603</c:v>
                      </c:pt>
                      <c:pt idx="3304">
                        <c:v>11.603999999999999</c:v>
                      </c:pt>
                      <c:pt idx="3305">
                        <c:v>11.601999999999999</c:v>
                      </c:pt>
                      <c:pt idx="3306">
                        <c:v>11.600999999999999</c:v>
                      </c:pt>
                      <c:pt idx="3307">
                        <c:v>11.599</c:v>
                      </c:pt>
                      <c:pt idx="3308">
                        <c:v>11.598000000000001</c:v>
                      </c:pt>
                      <c:pt idx="3309">
                        <c:v>11.595999999999998</c:v>
                      </c:pt>
                      <c:pt idx="3310">
                        <c:v>11.593999999999999</c:v>
                      </c:pt>
                      <c:pt idx="3311">
                        <c:v>11.592000000000001</c:v>
                      </c:pt>
                      <c:pt idx="3312">
                        <c:v>11.590999999999999</c:v>
                      </c:pt>
                      <c:pt idx="3313">
                        <c:v>11.588999999999999</c:v>
                      </c:pt>
                      <c:pt idx="3314">
                        <c:v>11.587</c:v>
                      </c:pt>
                      <c:pt idx="3315">
                        <c:v>11.586</c:v>
                      </c:pt>
                      <c:pt idx="3316">
                        <c:v>11.585000000000001</c:v>
                      </c:pt>
                      <c:pt idx="3317">
                        <c:v>11.582999999999998</c:v>
                      </c:pt>
                      <c:pt idx="3318">
                        <c:v>11.581</c:v>
                      </c:pt>
                      <c:pt idx="3319">
                        <c:v>11.586</c:v>
                      </c:pt>
                      <c:pt idx="3320">
                        <c:v>11.588999999999999</c:v>
                      </c:pt>
                      <c:pt idx="3321">
                        <c:v>11.594999999999999</c:v>
                      </c:pt>
                      <c:pt idx="3322">
                        <c:v>11.593999999999999</c:v>
                      </c:pt>
                      <c:pt idx="3323">
                        <c:v>11.592000000000001</c:v>
                      </c:pt>
                      <c:pt idx="3324">
                        <c:v>11.589999999999998</c:v>
                      </c:pt>
                      <c:pt idx="3325">
                        <c:v>11.588999999999999</c:v>
                      </c:pt>
                      <c:pt idx="3326">
                        <c:v>11.587</c:v>
                      </c:pt>
                      <c:pt idx="3327">
                        <c:v>11.585000000000001</c:v>
                      </c:pt>
                      <c:pt idx="3328">
                        <c:v>11.582999999999998</c:v>
                      </c:pt>
                      <c:pt idx="3329">
                        <c:v>11.581999999999999</c:v>
                      </c:pt>
                      <c:pt idx="3330">
                        <c:v>11.581</c:v>
                      </c:pt>
                      <c:pt idx="3331">
                        <c:v>11.58</c:v>
                      </c:pt>
                      <c:pt idx="3332">
                        <c:v>11.577999999999999</c:v>
                      </c:pt>
                      <c:pt idx="3333">
                        <c:v>11.575999999999999</c:v>
                      </c:pt>
                      <c:pt idx="3334">
                        <c:v>11.582999999999998</c:v>
                      </c:pt>
                      <c:pt idx="3335">
                        <c:v>11.581999999999999</c:v>
                      </c:pt>
                      <c:pt idx="3336">
                        <c:v>11.581</c:v>
                      </c:pt>
                      <c:pt idx="3337">
                        <c:v>11.58</c:v>
                      </c:pt>
                      <c:pt idx="3338">
                        <c:v>11.577999999999999</c:v>
                      </c:pt>
                      <c:pt idx="3339">
                        <c:v>11.575999999999999</c:v>
                      </c:pt>
                      <c:pt idx="3340">
                        <c:v>11.574999999999999</c:v>
                      </c:pt>
                      <c:pt idx="3341">
                        <c:v>11.686</c:v>
                      </c:pt>
                      <c:pt idx="3342">
                        <c:v>11.725</c:v>
                      </c:pt>
                      <c:pt idx="3343">
                        <c:v>11.723000000000001</c:v>
                      </c:pt>
                      <c:pt idx="3344">
                        <c:v>11.700999999999999</c:v>
                      </c:pt>
                      <c:pt idx="3345">
                        <c:v>11.681999999999999</c:v>
                      </c:pt>
                      <c:pt idx="3346">
                        <c:v>11.67</c:v>
                      </c:pt>
                      <c:pt idx="3347">
                        <c:v>11.661</c:v>
                      </c:pt>
                      <c:pt idx="3348">
                        <c:v>11.657</c:v>
                      </c:pt>
                      <c:pt idx="3349">
                        <c:v>11.652999999999999</c:v>
                      </c:pt>
                      <c:pt idx="3350">
                        <c:v>11.648999999999999</c:v>
                      </c:pt>
                      <c:pt idx="3351">
                        <c:v>11.644</c:v>
                      </c:pt>
                      <c:pt idx="3352">
                        <c:v>11.641</c:v>
                      </c:pt>
                      <c:pt idx="3353">
                        <c:v>11.636999999999999</c:v>
                      </c:pt>
                      <c:pt idx="3354">
                        <c:v>11.631</c:v>
                      </c:pt>
                      <c:pt idx="3355">
                        <c:v>11.626999999999999</c:v>
                      </c:pt>
                      <c:pt idx="3356">
                        <c:v>11.622</c:v>
                      </c:pt>
                      <c:pt idx="3357">
                        <c:v>11.619</c:v>
                      </c:pt>
                      <c:pt idx="3358">
                        <c:v>11.616</c:v>
                      </c:pt>
                      <c:pt idx="3359">
                        <c:v>11.613999999999999</c:v>
                      </c:pt>
                      <c:pt idx="3360">
                        <c:v>11.62</c:v>
                      </c:pt>
                      <c:pt idx="3361">
                        <c:v>11.619</c:v>
                      </c:pt>
                      <c:pt idx="3362">
                        <c:v>11.616999999999999</c:v>
                      </c:pt>
                      <c:pt idx="3363">
                        <c:v>11.618</c:v>
                      </c:pt>
                      <c:pt idx="3364">
                        <c:v>11.612</c:v>
                      </c:pt>
                      <c:pt idx="3365">
                        <c:v>11.606</c:v>
                      </c:pt>
                      <c:pt idx="3366">
                        <c:v>11.646999999999998</c:v>
                      </c:pt>
                      <c:pt idx="3367">
                        <c:v>11.714999999999998</c:v>
                      </c:pt>
                      <c:pt idx="3368">
                        <c:v>11.724</c:v>
                      </c:pt>
                      <c:pt idx="3369">
                        <c:v>11.702999999999999</c:v>
                      </c:pt>
                      <c:pt idx="3370">
                        <c:v>11.677</c:v>
                      </c:pt>
                      <c:pt idx="3371">
                        <c:v>11.657</c:v>
                      </c:pt>
                      <c:pt idx="3372">
                        <c:v>11.675999999999998</c:v>
                      </c:pt>
                      <c:pt idx="3373">
                        <c:v>11.700999999999999</c:v>
                      </c:pt>
                      <c:pt idx="3374">
                        <c:v>11.706</c:v>
                      </c:pt>
                      <c:pt idx="3375">
                        <c:v>11.696999999999999</c:v>
                      </c:pt>
                      <c:pt idx="3376">
                        <c:v>11.684999999999999</c:v>
                      </c:pt>
                      <c:pt idx="3377">
                        <c:v>11.680999999999999</c:v>
                      </c:pt>
                      <c:pt idx="3378">
                        <c:v>11.679</c:v>
                      </c:pt>
                      <c:pt idx="3379">
                        <c:v>11.673</c:v>
                      </c:pt>
                      <c:pt idx="3380">
                        <c:v>11.664</c:v>
                      </c:pt>
                      <c:pt idx="3381">
                        <c:v>11.657999999999999</c:v>
                      </c:pt>
                      <c:pt idx="3382">
                        <c:v>11.654</c:v>
                      </c:pt>
                      <c:pt idx="3383">
                        <c:v>11.651</c:v>
                      </c:pt>
                      <c:pt idx="3384">
                        <c:v>11.648</c:v>
                      </c:pt>
                      <c:pt idx="3385">
                        <c:v>11.645</c:v>
                      </c:pt>
                      <c:pt idx="3386">
                        <c:v>11.642999999999999</c:v>
                      </c:pt>
                      <c:pt idx="3387">
                        <c:v>11.639999999999999</c:v>
                      </c:pt>
                      <c:pt idx="3388">
                        <c:v>11.638</c:v>
                      </c:pt>
                      <c:pt idx="3389">
                        <c:v>11.633999999999999</c:v>
                      </c:pt>
                      <c:pt idx="3390">
                        <c:v>11.632</c:v>
                      </c:pt>
                      <c:pt idx="3391">
                        <c:v>11.629999999999999</c:v>
                      </c:pt>
                      <c:pt idx="3392">
                        <c:v>11.638</c:v>
                      </c:pt>
                      <c:pt idx="3393">
                        <c:v>11.654</c:v>
                      </c:pt>
                      <c:pt idx="3394">
                        <c:v>11.646999999999998</c:v>
                      </c:pt>
                      <c:pt idx="3395">
                        <c:v>11.701999999999998</c:v>
                      </c:pt>
                      <c:pt idx="3396">
                        <c:v>11.758999999999999</c:v>
                      </c:pt>
                      <c:pt idx="3397">
                        <c:v>11.776</c:v>
                      </c:pt>
                      <c:pt idx="3398">
                        <c:v>11.79</c:v>
                      </c:pt>
                      <c:pt idx="3399">
                        <c:v>11.792</c:v>
                      </c:pt>
                      <c:pt idx="3400">
                        <c:v>11.79</c:v>
                      </c:pt>
                      <c:pt idx="3401">
                        <c:v>11.783999999999999</c:v>
                      </c:pt>
                      <c:pt idx="3402">
                        <c:v>11.754</c:v>
                      </c:pt>
                      <c:pt idx="3403">
                        <c:v>11.726999999999999</c:v>
                      </c:pt>
                      <c:pt idx="3404">
                        <c:v>11.709999999999999</c:v>
                      </c:pt>
                      <c:pt idx="3405">
                        <c:v>11.696999999999999</c:v>
                      </c:pt>
                      <c:pt idx="3406">
                        <c:v>11.686999999999999</c:v>
                      </c:pt>
                      <c:pt idx="3407">
                        <c:v>11.679</c:v>
                      </c:pt>
                      <c:pt idx="3408">
                        <c:v>11.673</c:v>
                      </c:pt>
                      <c:pt idx="3409">
                        <c:v>11.668999999999999</c:v>
                      </c:pt>
                      <c:pt idx="3410">
                        <c:v>11.667</c:v>
                      </c:pt>
                      <c:pt idx="3411">
                        <c:v>11.664</c:v>
                      </c:pt>
                      <c:pt idx="3412">
                        <c:v>11.661</c:v>
                      </c:pt>
                      <c:pt idx="3413">
                        <c:v>11.657999999999999</c:v>
                      </c:pt>
                      <c:pt idx="3414">
                        <c:v>11.654</c:v>
                      </c:pt>
                      <c:pt idx="3415">
                        <c:v>11.649999999999999</c:v>
                      </c:pt>
                      <c:pt idx="3416">
                        <c:v>11.648</c:v>
                      </c:pt>
                      <c:pt idx="3417">
                        <c:v>11.641999999999999</c:v>
                      </c:pt>
                      <c:pt idx="3418">
                        <c:v>11.629999999999999</c:v>
                      </c:pt>
                      <c:pt idx="3419">
                        <c:v>11.625</c:v>
                      </c:pt>
                      <c:pt idx="3420">
                        <c:v>11.62</c:v>
                      </c:pt>
                      <c:pt idx="3421">
                        <c:v>11.616</c:v>
                      </c:pt>
                      <c:pt idx="3422">
                        <c:v>11.614999999999998</c:v>
                      </c:pt>
                      <c:pt idx="3423">
                        <c:v>11.612</c:v>
                      </c:pt>
                      <c:pt idx="3424">
                        <c:v>11.613999999999999</c:v>
                      </c:pt>
                      <c:pt idx="3425">
                        <c:v>11.614999999999998</c:v>
                      </c:pt>
                      <c:pt idx="3426">
                        <c:v>11.613999999999999</c:v>
                      </c:pt>
                      <c:pt idx="3427">
                        <c:v>11.611000000000001</c:v>
                      </c:pt>
                      <c:pt idx="3428">
                        <c:v>11.608999999999998</c:v>
                      </c:pt>
                      <c:pt idx="3429">
                        <c:v>11.606999999999999</c:v>
                      </c:pt>
                      <c:pt idx="3430">
                        <c:v>11.603999999999999</c:v>
                      </c:pt>
                      <c:pt idx="3431">
                        <c:v>11.601999999999999</c:v>
                      </c:pt>
                      <c:pt idx="3432">
                        <c:v>11.608999999999998</c:v>
                      </c:pt>
                      <c:pt idx="3433">
                        <c:v>11.611000000000001</c:v>
                      </c:pt>
                      <c:pt idx="3434">
                        <c:v>11.61</c:v>
                      </c:pt>
                      <c:pt idx="3435">
                        <c:v>11.607999999999999</c:v>
                      </c:pt>
                      <c:pt idx="3436">
                        <c:v>11.606</c:v>
                      </c:pt>
                      <c:pt idx="3437">
                        <c:v>11.605</c:v>
                      </c:pt>
                      <c:pt idx="3438">
                        <c:v>11.603999999999999</c:v>
                      </c:pt>
                      <c:pt idx="3439">
                        <c:v>11.603</c:v>
                      </c:pt>
                      <c:pt idx="3440">
                        <c:v>11.601999999999999</c:v>
                      </c:pt>
                      <c:pt idx="3441">
                        <c:v>11.600999999999999</c:v>
                      </c:pt>
                      <c:pt idx="3442">
                        <c:v>11.601999999999999</c:v>
                      </c:pt>
                      <c:pt idx="3443">
                        <c:v>11.6</c:v>
                      </c:pt>
                      <c:pt idx="3444">
                        <c:v>11.598000000000001</c:v>
                      </c:pt>
                      <c:pt idx="3445">
                        <c:v>11.597</c:v>
                      </c:pt>
                      <c:pt idx="3446">
                        <c:v>11.595999999999998</c:v>
                      </c:pt>
                      <c:pt idx="3447">
                        <c:v>11.593999999999999</c:v>
                      </c:pt>
                      <c:pt idx="3448">
                        <c:v>11.592000000000001</c:v>
                      </c:pt>
                      <c:pt idx="3449">
                        <c:v>11.589999999999998</c:v>
                      </c:pt>
                      <c:pt idx="3450">
                        <c:v>11.588999999999999</c:v>
                      </c:pt>
                      <c:pt idx="3451">
                        <c:v>11.587</c:v>
                      </c:pt>
                      <c:pt idx="3452">
                        <c:v>11.586</c:v>
                      </c:pt>
                      <c:pt idx="3453">
                        <c:v>11.584</c:v>
                      </c:pt>
                      <c:pt idx="3454">
                        <c:v>11.593</c:v>
                      </c:pt>
                      <c:pt idx="3455">
                        <c:v>11.592000000000001</c:v>
                      </c:pt>
                      <c:pt idx="3456">
                        <c:v>11.590999999999999</c:v>
                      </c:pt>
                      <c:pt idx="3457">
                        <c:v>11.592000000000001</c:v>
                      </c:pt>
                      <c:pt idx="3458">
                        <c:v>11.589999999999998</c:v>
                      </c:pt>
                      <c:pt idx="3459">
                        <c:v>11.588999999999999</c:v>
                      </c:pt>
                      <c:pt idx="3460">
                        <c:v>11.587</c:v>
                      </c:pt>
                      <c:pt idx="3461">
                        <c:v>11.586</c:v>
                      </c:pt>
                      <c:pt idx="3462">
                        <c:v>11.584</c:v>
                      </c:pt>
                      <c:pt idx="3463">
                        <c:v>11.581999999999999</c:v>
                      </c:pt>
                      <c:pt idx="3464">
                        <c:v>11.581</c:v>
                      </c:pt>
                      <c:pt idx="3465">
                        <c:v>11.579000000000001</c:v>
                      </c:pt>
                      <c:pt idx="3466">
                        <c:v>11.577999999999999</c:v>
                      </c:pt>
                      <c:pt idx="3467">
                        <c:v>11.585000000000001</c:v>
                      </c:pt>
                      <c:pt idx="3468">
                        <c:v>11.587</c:v>
                      </c:pt>
                      <c:pt idx="3469">
                        <c:v>11.585000000000001</c:v>
                      </c:pt>
                      <c:pt idx="3470">
                        <c:v>11.588999999999999</c:v>
                      </c:pt>
                      <c:pt idx="3471">
                        <c:v>11.587999999999999</c:v>
                      </c:pt>
                      <c:pt idx="3472">
                        <c:v>11.587</c:v>
                      </c:pt>
                      <c:pt idx="3473">
                        <c:v>11.586</c:v>
                      </c:pt>
                      <c:pt idx="3474">
                        <c:v>11.585000000000001</c:v>
                      </c:pt>
                      <c:pt idx="3475">
                        <c:v>11.582999999999998</c:v>
                      </c:pt>
                      <c:pt idx="3476">
                        <c:v>11.581999999999999</c:v>
                      </c:pt>
                      <c:pt idx="3477">
                        <c:v>11.581</c:v>
                      </c:pt>
                      <c:pt idx="3478">
                        <c:v>11.58</c:v>
                      </c:pt>
                      <c:pt idx="3479">
                        <c:v>11.577999999999999</c:v>
                      </c:pt>
                      <c:pt idx="3480">
                        <c:v>11.574999999999999</c:v>
                      </c:pt>
                      <c:pt idx="3481">
                        <c:v>11.573</c:v>
                      </c:pt>
                      <c:pt idx="3482">
                        <c:v>11.571999999999999</c:v>
                      </c:pt>
                      <c:pt idx="3483">
                        <c:v>11.58</c:v>
                      </c:pt>
                      <c:pt idx="3484">
                        <c:v>11.579000000000001</c:v>
                      </c:pt>
                      <c:pt idx="3485">
                        <c:v>11.577999999999999</c:v>
                      </c:pt>
                      <c:pt idx="3486">
                        <c:v>11.58</c:v>
                      </c:pt>
                      <c:pt idx="3487">
                        <c:v>11.636999999999999</c:v>
                      </c:pt>
                      <c:pt idx="3488">
                        <c:v>11.641</c:v>
                      </c:pt>
                      <c:pt idx="3489">
                        <c:v>11.639999999999999</c:v>
                      </c:pt>
                      <c:pt idx="3490">
                        <c:v>11.633999999999999</c:v>
                      </c:pt>
                      <c:pt idx="3491">
                        <c:v>11.627999999999998</c:v>
                      </c:pt>
                      <c:pt idx="3492">
                        <c:v>11.622999999999999</c:v>
                      </c:pt>
                      <c:pt idx="3493">
                        <c:v>11.618</c:v>
                      </c:pt>
                      <c:pt idx="3494">
                        <c:v>11.614999999999998</c:v>
                      </c:pt>
                      <c:pt idx="3495">
                        <c:v>11.612</c:v>
                      </c:pt>
                      <c:pt idx="3496">
                        <c:v>11.61</c:v>
                      </c:pt>
                      <c:pt idx="3497">
                        <c:v>11.606999999999999</c:v>
                      </c:pt>
                      <c:pt idx="3498">
                        <c:v>11.606</c:v>
                      </c:pt>
                      <c:pt idx="3499">
                        <c:v>11.611000000000001</c:v>
                      </c:pt>
                      <c:pt idx="3500">
                        <c:v>11.613</c:v>
                      </c:pt>
                      <c:pt idx="3501">
                        <c:v>11.612</c:v>
                      </c:pt>
                      <c:pt idx="3502">
                        <c:v>11.611000000000001</c:v>
                      </c:pt>
                      <c:pt idx="3503">
                        <c:v>11.61</c:v>
                      </c:pt>
                      <c:pt idx="3504">
                        <c:v>11.608999999999998</c:v>
                      </c:pt>
                      <c:pt idx="3505">
                        <c:v>11.612</c:v>
                      </c:pt>
                      <c:pt idx="3506">
                        <c:v>11.611000000000001</c:v>
                      </c:pt>
                      <c:pt idx="3507">
                        <c:v>11.608999999999998</c:v>
                      </c:pt>
                      <c:pt idx="3508">
                        <c:v>11.606999999999999</c:v>
                      </c:pt>
                      <c:pt idx="3509">
                        <c:v>11.603999999999999</c:v>
                      </c:pt>
                      <c:pt idx="3510">
                        <c:v>11.600999999999999</c:v>
                      </c:pt>
                      <c:pt idx="3511">
                        <c:v>11.598000000000001</c:v>
                      </c:pt>
                      <c:pt idx="3512">
                        <c:v>11.597</c:v>
                      </c:pt>
                      <c:pt idx="3513">
                        <c:v>11.594999999999999</c:v>
                      </c:pt>
                      <c:pt idx="3514">
                        <c:v>11.593</c:v>
                      </c:pt>
                      <c:pt idx="3515">
                        <c:v>11.589999999999998</c:v>
                      </c:pt>
                      <c:pt idx="3516">
                        <c:v>11.599</c:v>
                      </c:pt>
                      <c:pt idx="3517">
                        <c:v>11.598000000000001</c:v>
                      </c:pt>
                      <c:pt idx="3518">
                        <c:v>11.597</c:v>
                      </c:pt>
                      <c:pt idx="3519">
                        <c:v>11.594999999999999</c:v>
                      </c:pt>
                      <c:pt idx="3520">
                        <c:v>11.593</c:v>
                      </c:pt>
                      <c:pt idx="3521">
                        <c:v>11.590999999999999</c:v>
                      </c:pt>
                      <c:pt idx="3522">
                        <c:v>11.587999999999999</c:v>
                      </c:pt>
                      <c:pt idx="3523">
                        <c:v>11.588999999999999</c:v>
                      </c:pt>
                      <c:pt idx="3524">
                        <c:v>11.587</c:v>
                      </c:pt>
                      <c:pt idx="3525">
                        <c:v>11.582999999999998</c:v>
                      </c:pt>
                      <c:pt idx="3526">
                        <c:v>11.588999999999999</c:v>
                      </c:pt>
                      <c:pt idx="3527">
                        <c:v>11.590999999999999</c:v>
                      </c:pt>
                      <c:pt idx="3528">
                        <c:v>11.588999999999999</c:v>
                      </c:pt>
                      <c:pt idx="3529">
                        <c:v>11.587999999999999</c:v>
                      </c:pt>
                      <c:pt idx="3530">
                        <c:v>11.586</c:v>
                      </c:pt>
                      <c:pt idx="3531">
                        <c:v>11.585000000000001</c:v>
                      </c:pt>
                      <c:pt idx="3532">
                        <c:v>11.582999999999998</c:v>
                      </c:pt>
                      <c:pt idx="3533">
                        <c:v>11.58</c:v>
                      </c:pt>
                      <c:pt idx="3534">
                        <c:v>11.577999999999999</c:v>
                      </c:pt>
                      <c:pt idx="3535">
                        <c:v>11.576999999999998</c:v>
                      </c:pt>
                      <c:pt idx="3536">
                        <c:v>11.574999999999999</c:v>
                      </c:pt>
                      <c:pt idx="3537">
                        <c:v>11.573</c:v>
                      </c:pt>
                      <c:pt idx="3538">
                        <c:v>11.574</c:v>
                      </c:pt>
                      <c:pt idx="3539">
                        <c:v>11.581</c:v>
                      </c:pt>
                      <c:pt idx="3540">
                        <c:v>11.581999999999999</c:v>
                      </c:pt>
                      <c:pt idx="3541">
                        <c:v>11.581</c:v>
                      </c:pt>
                      <c:pt idx="3542">
                        <c:v>11.58</c:v>
                      </c:pt>
                      <c:pt idx="3543">
                        <c:v>11.579000000000001</c:v>
                      </c:pt>
                      <c:pt idx="3544">
                        <c:v>11.577999999999999</c:v>
                      </c:pt>
                      <c:pt idx="3545">
                        <c:v>11.575999999999999</c:v>
                      </c:pt>
                      <c:pt idx="3546">
                        <c:v>11.574999999999999</c:v>
                      </c:pt>
                      <c:pt idx="3547">
                        <c:v>11.574</c:v>
                      </c:pt>
                      <c:pt idx="3548">
                        <c:v>11.574999999999999</c:v>
                      </c:pt>
                      <c:pt idx="3549">
                        <c:v>11.573</c:v>
                      </c:pt>
                      <c:pt idx="3550">
                        <c:v>11.570999999999998</c:v>
                      </c:pt>
                      <c:pt idx="3551">
                        <c:v>11.569999999999999</c:v>
                      </c:pt>
                      <c:pt idx="3552">
                        <c:v>11.567</c:v>
                      </c:pt>
                      <c:pt idx="3553">
                        <c:v>11.566000000000001</c:v>
                      </c:pt>
                      <c:pt idx="3554">
                        <c:v>11.565</c:v>
                      </c:pt>
                      <c:pt idx="3555">
                        <c:v>11.563999999999998</c:v>
                      </c:pt>
                      <c:pt idx="3556">
                        <c:v>11.561999999999999</c:v>
                      </c:pt>
                      <c:pt idx="3557">
                        <c:v>11.56</c:v>
                      </c:pt>
                      <c:pt idx="3558">
                        <c:v>11.557999999999998</c:v>
                      </c:pt>
                      <c:pt idx="3559">
                        <c:v>11.556999999999999</c:v>
                      </c:pt>
                      <c:pt idx="3560">
                        <c:v>11.555</c:v>
                      </c:pt>
                      <c:pt idx="3561">
                        <c:v>11.552999999999999</c:v>
                      </c:pt>
                      <c:pt idx="3562">
                        <c:v>11.554</c:v>
                      </c:pt>
                      <c:pt idx="3563">
                        <c:v>11.563999999999998</c:v>
                      </c:pt>
                      <c:pt idx="3564">
                        <c:v>11.566000000000001</c:v>
                      </c:pt>
                      <c:pt idx="3565">
                        <c:v>11.594999999999999</c:v>
                      </c:pt>
                      <c:pt idx="3566">
                        <c:v>11.622</c:v>
                      </c:pt>
                      <c:pt idx="3567">
                        <c:v>11.616</c:v>
                      </c:pt>
                      <c:pt idx="3568">
                        <c:v>11.613</c:v>
                      </c:pt>
                      <c:pt idx="3569">
                        <c:v>11.61</c:v>
                      </c:pt>
                      <c:pt idx="3570">
                        <c:v>11.607999999999999</c:v>
                      </c:pt>
                      <c:pt idx="3571">
                        <c:v>11.605</c:v>
                      </c:pt>
                      <c:pt idx="3572">
                        <c:v>11.601999999999999</c:v>
                      </c:pt>
                      <c:pt idx="3573">
                        <c:v>11.6</c:v>
                      </c:pt>
                      <c:pt idx="3574">
                        <c:v>11.598000000000001</c:v>
                      </c:pt>
                      <c:pt idx="3575">
                        <c:v>11.595999999999998</c:v>
                      </c:pt>
                      <c:pt idx="3576">
                        <c:v>11.593999999999999</c:v>
                      </c:pt>
                      <c:pt idx="3577">
                        <c:v>11.592000000000001</c:v>
                      </c:pt>
                      <c:pt idx="3578">
                        <c:v>11.598000000000001</c:v>
                      </c:pt>
                      <c:pt idx="3579">
                        <c:v>11.599</c:v>
                      </c:pt>
                      <c:pt idx="3580">
                        <c:v>11.595999999999998</c:v>
                      </c:pt>
                      <c:pt idx="3581">
                        <c:v>11.594999999999999</c:v>
                      </c:pt>
                      <c:pt idx="3582">
                        <c:v>11.593</c:v>
                      </c:pt>
                      <c:pt idx="3583">
                        <c:v>11.592000000000001</c:v>
                      </c:pt>
                      <c:pt idx="3584">
                        <c:v>11.589999999999998</c:v>
                      </c:pt>
                      <c:pt idx="3585">
                        <c:v>11.588999999999999</c:v>
                      </c:pt>
                      <c:pt idx="3586">
                        <c:v>11.587999999999999</c:v>
                      </c:pt>
                      <c:pt idx="3587">
                        <c:v>11.587</c:v>
                      </c:pt>
                      <c:pt idx="3588">
                        <c:v>11.586</c:v>
                      </c:pt>
                      <c:pt idx="3589">
                        <c:v>11.585000000000001</c:v>
                      </c:pt>
                      <c:pt idx="3590">
                        <c:v>11.584</c:v>
                      </c:pt>
                      <c:pt idx="3591">
                        <c:v>11.582999999999998</c:v>
                      </c:pt>
                      <c:pt idx="3592">
                        <c:v>11.58</c:v>
                      </c:pt>
                      <c:pt idx="3593">
                        <c:v>11.579000000000001</c:v>
                      </c:pt>
                      <c:pt idx="3594">
                        <c:v>11.585000000000001</c:v>
                      </c:pt>
                      <c:pt idx="3595">
                        <c:v>11.584</c:v>
                      </c:pt>
                      <c:pt idx="3596">
                        <c:v>11.581999999999999</c:v>
                      </c:pt>
                      <c:pt idx="3597">
                        <c:v>11.581</c:v>
                      </c:pt>
                      <c:pt idx="3598">
                        <c:v>11.579000000000001</c:v>
                      </c:pt>
                      <c:pt idx="3599">
                        <c:v>11.577999999999999</c:v>
                      </c:pt>
                      <c:pt idx="3600">
                        <c:v>11.576999999999998</c:v>
                      </c:pt>
                      <c:pt idx="3601">
                        <c:v>11.574</c:v>
                      </c:pt>
                      <c:pt idx="3602">
                        <c:v>11.573</c:v>
                      </c:pt>
                      <c:pt idx="3603">
                        <c:v>11.574999999999999</c:v>
                      </c:pt>
                      <c:pt idx="3604">
                        <c:v>11.577999999999999</c:v>
                      </c:pt>
                      <c:pt idx="3605">
                        <c:v>11.575999999999999</c:v>
                      </c:pt>
                      <c:pt idx="3606">
                        <c:v>11.574999999999999</c:v>
                      </c:pt>
                      <c:pt idx="3607">
                        <c:v>11.573</c:v>
                      </c:pt>
                      <c:pt idx="3608">
                        <c:v>11.571999999999999</c:v>
                      </c:pt>
                      <c:pt idx="3609">
                        <c:v>11.569999999999999</c:v>
                      </c:pt>
                      <c:pt idx="3610">
                        <c:v>11.568</c:v>
                      </c:pt>
                      <c:pt idx="3611">
                        <c:v>11.574</c:v>
                      </c:pt>
                      <c:pt idx="3612">
                        <c:v>11.58</c:v>
                      </c:pt>
                      <c:pt idx="3613">
                        <c:v>11.581</c:v>
                      </c:pt>
                      <c:pt idx="3614">
                        <c:v>11.579000000000001</c:v>
                      </c:pt>
                      <c:pt idx="3615">
                        <c:v>11.575999999999999</c:v>
                      </c:pt>
                      <c:pt idx="3616">
                        <c:v>11.574999999999999</c:v>
                      </c:pt>
                      <c:pt idx="3617">
                        <c:v>11.574</c:v>
                      </c:pt>
                      <c:pt idx="3618">
                        <c:v>11.574999999999999</c:v>
                      </c:pt>
                      <c:pt idx="3619">
                        <c:v>11.575999999999999</c:v>
                      </c:pt>
                      <c:pt idx="3620">
                        <c:v>11.579000000000001</c:v>
                      </c:pt>
                      <c:pt idx="3621">
                        <c:v>11.597</c:v>
                      </c:pt>
                      <c:pt idx="3622">
                        <c:v>11.606999999999999</c:v>
                      </c:pt>
                      <c:pt idx="3623">
                        <c:v>11.603999999999999</c:v>
                      </c:pt>
                      <c:pt idx="3624">
                        <c:v>11.601999999999999</c:v>
                      </c:pt>
                      <c:pt idx="3625">
                        <c:v>11.6</c:v>
                      </c:pt>
                      <c:pt idx="3626">
                        <c:v>11.595999999999998</c:v>
                      </c:pt>
                      <c:pt idx="3627">
                        <c:v>11.593</c:v>
                      </c:pt>
                      <c:pt idx="3628">
                        <c:v>11.595999999999998</c:v>
                      </c:pt>
                      <c:pt idx="3629">
                        <c:v>11.594999999999999</c:v>
                      </c:pt>
                      <c:pt idx="3630">
                        <c:v>11.593</c:v>
                      </c:pt>
                      <c:pt idx="3631">
                        <c:v>11.590999999999999</c:v>
                      </c:pt>
                      <c:pt idx="3632">
                        <c:v>11.589999999999998</c:v>
                      </c:pt>
                      <c:pt idx="3633">
                        <c:v>11.587999999999999</c:v>
                      </c:pt>
                      <c:pt idx="3634">
                        <c:v>11.587</c:v>
                      </c:pt>
                      <c:pt idx="3635">
                        <c:v>11.586</c:v>
                      </c:pt>
                      <c:pt idx="3636">
                        <c:v>11.585000000000001</c:v>
                      </c:pt>
                      <c:pt idx="3637">
                        <c:v>11.582999999999998</c:v>
                      </c:pt>
                      <c:pt idx="3638">
                        <c:v>11.581999999999999</c:v>
                      </c:pt>
                      <c:pt idx="3639">
                        <c:v>11.581</c:v>
                      </c:pt>
                      <c:pt idx="3640">
                        <c:v>11.58</c:v>
                      </c:pt>
                      <c:pt idx="3641">
                        <c:v>11.577999999999999</c:v>
                      </c:pt>
                      <c:pt idx="3642">
                        <c:v>11.576999999999998</c:v>
                      </c:pt>
                      <c:pt idx="3643">
                        <c:v>11.573</c:v>
                      </c:pt>
                      <c:pt idx="3644">
                        <c:v>11.576999999999998</c:v>
                      </c:pt>
                      <c:pt idx="3645">
                        <c:v>11.577999999999999</c:v>
                      </c:pt>
                      <c:pt idx="3646">
                        <c:v>11.576999999999998</c:v>
                      </c:pt>
                      <c:pt idx="3647">
                        <c:v>11.575999999999999</c:v>
                      </c:pt>
                      <c:pt idx="3648">
                        <c:v>11.574</c:v>
                      </c:pt>
                      <c:pt idx="3649">
                        <c:v>11.571999999999999</c:v>
                      </c:pt>
                      <c:pt idx="3650">
                        <c:v>11.570999999999998</c:v>
                      </c:pt>
                      <c:pt idx="3651">
                        <c:v>11.569999999999999</c:v>
                      </c:pt>
                      <c:pt idx="3652">
                        <c:v>11.568</c:v>
                      </c:pt>
                      <c:pt idx="3653">
                        <c:v>11.567</c:v>
                      </c:pt>
                      <c:pt idx="3654">
                        <c:v>11.565</c:v>
                      </c:pt>
                      <c:pt idx="3655">
                        <c:v>11.562999999999999</c:v>
                      </c:pt>
                      <c:pt idx="3656">
                        <c:v>11.567</c:v>
                      </c:pt>
                      <c:pt idx="3657">
                        <c:v>11.566000000000001</c:v>
                      </c:pt>
                      <c:pt idx="3658">
                        <c:v>11.565</c:v>
                      </c:pt>
                      <c:pt idx="3659">
                        <c:v>11.562999999999999</c:v>
                      </c:pt>
                      <c:pt idx="3660">
                        <c:v>11.561</c:v>
                      </c:pt>
                      <c:pt idx="3661">
                        <c:v>11.56</c:v>
                      </c:pt>
                      <c:pt idx="3662">
                        <c:v>11.558999999999999</c:v>
                      </c:pt>
                      <c:pt idx="3663">
                        <c:v>11.561999999999999</c:v>
                      </c:pt>
                      <c:pt idx="3664">
                        <c:v>11.568999999999999</c:v>
                      </c:pt>
                      <c:pt idx="3665">
                        <c:v>11.569999999999999</c:v>
                      </c:pt>
                      <c:pt idx="3666">
                        <c:v>11.568999999999999</c:v>
                      </c:pt>
                      <c:pt idx="3667">
                        <c:v>11.568</c:v>
                      </c:pt>
                      <c:pt idx="3668">
                        <c:v>11.595999999999998</c:v>
                      </c:pt>
                      <c:pt idx="3669">
                        <c:v>11.625999999999999</c:v>
                      </c:pt>
                      <c:pt idx="3670">
                        <c:v>11.632</c:v>
                      </c:pt>
                      <c:pt idx="3671">
                        <c:v>11.625999999999999</c:v>
                      </c:pt>
                      <c:pt idx="3672">
                        <c:v>11.622999999999999</c:v>
                      </c:pt>
                      <c:pt idx="3673">
                        <c:v>11.62</c:v>
                      </c:pt>
                      <c:pt idx="3674">
                        <c:v>11.616999999999999</c:v>
                      </c:pt>
                      <c:pt idx="3675">
                        <c:v>11.614999999999998</c:v>
                      </c:pt>
                      <c:pt idx="3676">
                        <c:v>11.613</c:v>
                      </c:pt>
                      <c:pt idx="3677">
                        <c:v>11.611000000000001</c:v>
                      </c:pt>
                      <c:pt idx="3678">
                        <c:v>11.608999999999998</c:v>
                      </c:pt>
                      <c:pt idx="3679">
                        <c:v>11.606999999999999</c:v>
                      </c:pt>
                      <c:pt idx="3680">
                        <c:v>11.603999999999999</c:v>
                      </c:pt>
                      <c:pt idx="3681">
                        <c:v>11.600999999999999</c:v>
                      </c:pt>
                      <c:pt idx="3682">
                        <c:v>11.6</c:v>
                      </c:pt>
                      <c:pt idx="3683">
                        <c:v>11.599</c:v>
                      </c:pt>
                      <c:pt idx="3684">
                        <c:v>11.597</c:v>
                      </c:pt>
                      <c:pt idx="3685">
                        <c:v>11.594999999999999</c:v>
                      </c:pt>
                      <c:pt idx="3686">
                        <c:v>11.592000000000001</c:v>
                      </c:pt>
                      <c:pt idx="3687">
                        <c:v>11.593999999999999</c:v>
                      </c:pt>
                      <c:pt idx="3688">
                        <c:v>11.597</c:v>
                      </c:pt>
                      <c:pt idx="3689">
                        <c:v>11.603</c:v>
                      </c:pt>
                      <c:pt idx="3690">
                        <c:v>11.606999999999999</c:v>
                      </c:pt>
                      <c:pt idx="3691">
                        <c:v>11.606</c:v>
                      </c:pt>
                      <c:pt idx="3692">
                        <c:v>11.603999999999999</c:v>
                      </c:pt>
                      <c:pt idx="3693">
                        <c:v>11.601999999999999</c:v>
                      </c:pt>
                      <c:pt idx="3694">
                        <c:v>11.600999999999999</c:v>
                      </c:pt>
                      <c:pt idx="3695">
                        <c:v>11.599</c:v>
                      </c:pt>
                      <c:pt idx="3696">
                        <c:v>11.598000000000001</c:v>
                      </c:pt>
                      <c:pt idx="3697">
                        <c:v>11.597</c:v>
                      </c:pt>
                      <c:pt idx="3698">
                        <c:v>11.594999999999999</c:v>
                      </c:pt>
                      <c:pt idx="3699">
                        <c:v>11.592000000000001</c:v>
                      </c:pt>
                      <c:pt idx="3700">
                        <c:v>11.589999999999998</c:v>
                      </c:pt>
                      <c:pt idx="3701">
                        <c:v>11.587999999999999</c:v>
                      </c:pt>
                      <c:pt idx="3702">
                        <c:v>11.587</c:v>
                      </c:pt>
                      <c:pt idx="3703">
                        <c:v>11.586</c:v>
                      </c:pt>
                      <c:pt idx="3704">
                        <c:v>11.584</c:v>
                      </c:pt>
                      <c:pt idx="3705">
                        <c:v>11.587999999999999</c:v>
                      </c:pt>
                      <c:pt idx="3706">
                        <c:v>11.587</c:v>
                      </c:pt>
                      <c:pt idx="3707">
                        <c:v>11.586</c:v>
                      </c:pt>
                      <c:pt idx="3708">
                        <c:v>11.585000000000001</c:v>
                      </c:pt>
                      <c:pt idx="3709">
                        <c:v>11.582999999999998</c:v>
                      </c:pt>
                      <c:pt idx="3710">
                        <c:v>11.581999999999999</c:v>
                      </c:pt>
                      <c:pt idx="3711">
                        <c:v>11.581</c:v>
                      </c:pt>
                      <c:pt idx="3712">
                        <c:v>11.579000000000001</c:v>
                      </c:pt>
                      <c:pt idx="3713">
                        <c:v>11.576999999999998</c:v>
                      </c:pt>
                      <c:pt idx="3714">
                        <c:v>11.581</c:v>
                      </c:pt>
                      <c:pt idx="3715">
                        <c:v>11.586</c:v>
                      </c:pt>
                      <c:pt idx="3716">
                        <c:v>11.585000000000001</c:v>
                      </c:pt>
                      <c:pt idx="3717">
                        <c:v>11.587999999999999</c:v>
                      </c:pt>
                      <c:pt idx="3718">
                        <c:v>11.587</c:v>
                      </c:pt>
                      <c:pt idx="3719">
                        <c:v>11.585000000000001</c:v>
                      </c:pt>
                      <c:pt idx="3720">
                        <c:v>11.584</c:v>
                      </c:pt>
                      <c:pt idx="3721">
                        <c:v>11.582999999999998</c:v>
                      </c:pt>
                      <c:pt idx="3722">
                        <c:v>11.581999999999999</c:v>
                      </c:pt>
                      <c:pt idx="3723">
                        <c:v>11.58</c:v>
                      </c:pt>
                      <c:pt idx="3724">
                        <c:v>11.576999999999998</c:v>
                      </c:pt>
                      <c:pt idx="3725">
                        <c:v>11.574999999999999</c:v>
                      </c:pt>
                      <c:pt idx="3726">
                        <c:v>11.575999999999999</c:v>
                      </c:pt>
                      <c:pt idx="3727">
                        <c:v>11.581999999999999</c:v>
                      </c:pt>
                      <c:pt idx="3728">
                        <c:v>11.581</c:v>
                      </c:pt>
                      <c:pt idx="3729">
                        <c:v>11.58</c:v>
                      </c:pt>
                      <c:pt idx="3730">
                        <c:v>11.579000000000001</c:v>
                      </c:pt>
                      <c:pt idx="3731">
                        <c:v>11.577999999999999</c:v>
                      </c:pt>
                      <c:pt idx="3732">
                        <c:v>11.575999999999999</c:v>
                      </c:pt>
                      <c:pt idx="3733">
                        <c:v>11.573</c:v>
                      </c:pt>
                      <c:pt idx="3734">
                        <c:v>11.570999999999998</c:v>
                      </c:pt>
                      <c:pt idx="3735">
                        <c:v>11.573</c:v>
                      </c:pt>
                      <c:pt idx="3736">
                        <c:v>11.571999999999999</c:v>
                      </c:pt>
                      <c:pt idx="3737">
                        <c:v>11.570999999999998</c:v>
                      </c:pt>
                      <c:pt idx="3738">
                        <c:v>11.569999999999999</c:v>
                      </c:pt>
                      <c:pt idx="3739">
                        <c:v>11.568999999999999</c:v>
                      </c:pt>
                      <c:pt idx="3740">
                        <c:v>11.577999999999999</c:v>
                      </c:pt>
                      <c:pt idx="3741">
                        <c:v>11.581</c:v>
                      </c:pt>
                      <c:pt idx="3742">
                        <c:v>11.579000000000001</c:v>
                      </c:pt>
                      <c:pt idx="3743">
                        <c:v>11.577999999999999</c:v>
                      </c:pt>
                      <c:pt idx="3744">
                        <c:v>11.579000000000001</c:v>
                      </c:pt>
                      <c:pt idx="3745">
                        <c:v>11.577999999999999</c:v>
                      </c:pt>
                      <c:pt idx="3746">
                        <c:v>11.576999999999998</c:v>
                      </c:pt>
                      <c:pt idx="3747">
                        <c:v>11.574999999999999</c:v>
                      </c:pt>
                      <c:pt idx="3748">
                        <c:v>11.574</c:v>
                      </c:pt>
                      <c:pt idx="3749">
                        <c:v>11.573</c:v>
                      </c:pt>
                      <c:pt idx="3750">
                        <c:v>11.571999999999999</c:v>
                      </c:pt>
                      <c:pt idx="3751">
                        <c:v>11.569999999999999</c:v>
                      </c:pt>
                      <c:pt idx="3752">
                        <c:v>11.568999999999999</c:v>
                      </c:pt>
                      <c:pt idx="3753">
                        <c:v>11.568</c:v>
                      </c:pt>
                      <c:pt idx="3754">
                        <c:v>11.565</c:v>
                      </c:pt>
                      <c:pt idx="3755">
                        <c:v>11.563999999999998</c:v>
                      </c:pt>
                      <c:pt idx="3756">
                        <c:v>11.562999999999999</c:v>
                      </c:pt>
                      <c:pt idx="3757">
                        <c:v>11.561999999999999</c:v>
                      </c:pt>
                      <c:pt idx="3758">
                        <c:v>11.561</c:v>
                      </c:pt>
                      <c:pt idx="3759">
                        <c:v>11.56</c:v>
                      </c:pt>
                      <c:pt idx="3760">
                        <c:v>11.557999999999998</c:v>
                      </c:pt>
                      <c:pt idx="3761">
                        <c:v>11.556999999999999</c:v>
                      </c:pt>
                      <c:pt idx="3762">
                        <c:v>11.555</c:v>
                      </c:pt>
                      <c:pt idx="3763">
                        <c:v>11.554</c:v>
                      </c:pt>
                      <c:pt idx="3764">
                        <c:v>11.582999999999998</c:v>
                      </c:pt>
                      <c:pt idx="3765">
                        <c:v>11.61</c:v>
                      </c:pt>
                      <c:pt idx="3766">
                        <c:v>11.606999999999999</c:v>
                      </c:pt>
                      <c:pt idx="3767">
                        <c:v>11.603</c:v>
                      </c:pt>
                      <c:pt idx="3768">
                        <c:v>11.601999999999999</c:v>
                      </c:pt>
                      <c:pt idx="3769">
                        <c:v>11.600999999999999</c:v>
                      </c:pt>
                      <c:pt idx="3770">
                        <c:v>11.599</c:v>
                      </c:pt>
                      <c:pt idx="3771">
                        <c:v>11.598000000000001</c:v>
                      </c:pt>
                      <c:pt idx="3772">
                        <c:v>11.597</c:v>
                      </c:pt>
                      <c:pt idx="3773">
                        <c:v>11.594999999999999</c:v>
                      </c:pt>
                      <c:pt idx="3774">
                        <c:v>11.593</c:v>
                      </c:pt>
                      <c:pt idx="3775">
                        <c:v>11.6</c:v>
                      </c:pt>
                      <c:pt idx="3776">
                        <c:v>11.599</c:v>
                      </c:pt>
                      <c:pt idx="3777">
                        <c:v>11.597</c:v>
                      </c:pt>
                      <c:pt idx="3778">
                        <c:v>11.595999999999998</c:v>
                      </c:pt>
                      <c:pt idx="3779">
                        <c:v>11.593999999999999</c:v>
                      </c:pt>
                      <c:pt idx="3780">
                        <c:v>11.597</c:v>
                      </c:pt>
                      <c:pt idx="3781">
                        <c:v>11.633999999999999</c:v>
                      </c:pt>
                      <c:pt idx="3782">
                        <c:v>11.734999999999999</c:v>
                      </c:pt>
                      <c:pt idx="3783">
                        <c:v>11.762</c:v>
                      </c:pt>
                      <c:pt idx="3784">
                        <c:v>11.764999999999999</c:v>
                      </c:pt>
                      <c:pt idx="3785">
                        <c:v>11.763999999999999</c:v>
                      </c:pt>
                      <c:pt idx="3786">
                        <c:v>11.762</c:v>
                      </c:pt>
                      <c:pt idx="3787">
                        <c:v>11.759999999999998</c:v>
                      </c:pt>
                      <c:pt idx="3788">
                        <c:v>11.760999999999999</c:v>
                      </c:pt>
                      <c:pt idx="3789">
                        <c:v>11.759999999999998</c:v>
                      </c:pt>
                      <c:pt idx="3790">
                        <c:v>11.765999999999998</c:v>
                      </c:pt>
                      <c:pt idx="3791">
                        <c:v>11.762</c:v>
                      </c:pt>
                      <c:pt idx="3792">
                        <c:v>11.739999999999998</c:v>
                      </c:pt>
                      <c:pt idx="3793">
                        <c:v>11.7</c:v>
                      </c:pt>
                      <c:pt idx="3794">
                        <c:v>11.683</c:v>
                      </c:pt>
                      <c:pt idx="3795">
                        <c:v>11.667999999999999</c:v>
                      </c:pt>
                      <c:pt idx="3796">
                        <c:v>11.662999999999998</c:v>
                      </c:pt>
                      <c:pt idx="3797">
                        <c:v>11.661999999999999</c:v>
                      </c:pt>
                      <c:pt idx="3798">
                        <c:v>11.657999999999999</c:v>
                      </c:pt>
                      <c:pt idx="3799">
                        <c:v>11.654999999999999</c:v>
                      </c:pt>
                      <c:pt idx="3800">
                        <c:v>11.651</c:v>
                      </c:pt>
                      <c:pt idx="3801">
                        <c:v>11.641</c:v>
                      </c:pt>
                      <c:pt idx="3802">
                        <c:v>11.631</c:v>
                      </c:pt>
                      <c:pt idx="3803">
                        <c:v>11.622999999999999</c:v>
                      </c:pt>
                      <c:pt idx="3804">
                        <c:v>11.619</c:v>
                      </c:pt>
                      <c:pt idx="3805">
                        <c:v>11.616</c:v>
                      </c:pt>
                      <c:pt idx="3806">
                        <c:v>11.614999999999998</c:v>
                      </c:pt>
                      <c:pt idx="3807">
                        <c:v>11.612</c:v>
                      </c:pt>
                      <c:pt idx="3808">
                        <c:v>11.613</c:v>
                      </c:pt>
                      <c:pt idx="3809">
                        <c:v>11.611000000000001</c:v>
                      </c:pt>
                      <c:pt idx="3810">
                        <c:v>11.608999999999998</c:v>
                      </c:pt>
                      <c:pt idx="3811">
                        <c:v>11.607999999999999</c:v>
                      </c:pt>
                      <c:pt idx="3812">
                        <c:v>11.606</c:v>
                      </c:pt>
                      <c:pt idx="3813">
                        <c:v>11.605</c:v>
                      </c:pt>
                      <c:pt idx="3814">
                        <c:v>11.603</c:v>
                      </c:pt>
                      <c:pt idx="3815">
                        <c:v>11.6</c:v>
                      </c:pt>
                      <c:pt idx="3816">
                        <c:v>11.598000000000001</c:v>
                      </c:pt>
                      <c:pt idx="3817">
                        <c:v>11.597</c:v>
                      </c:pt>
                      <c:pt idx="3818">
                        <c:v>11.603</c:v>
                      </c:pt>
                      <c:pt idx="3819">
                        <c:v>11.606999999999999</c:v>
                      </c:pt>
                      <c:pt idx="3820">
                        <c:v>11.606</c:v>
                      </c:pt>
                      <c:pt idx="3821">
                        <c:v>11.603999999999999</c:v>
                      </c:pt>
                      <c:pt idx="3822">
                        <c:v>11.600999999999999</c:v>
                      </c:pt>
                      <c:pt idx="3823">
                        <c:v>11.6</c:v>
                      </c:pt>
                      <c:pt idx="3824">
                        <c:v>11.599</c:v>
                      </c:pt>
                      <c:pt idx="3825">
                        <c:v>11.597</c:v>
                      </c:pt>
                      <c:pt idx="3826">
                        <c:v>11.595999999999998</c:v>
                      </c:pt>
                      <c:pt idx="3827">
                        <c:v>11.594999999999999</c:v>
                      </c:pt>
                      <c:pt idx="3828">
                        <c:v>11.593999999999999</c:v>
                      </c:pt>
                      <c:pt idx="3829">
                        <c:v>11.593</c:v>
                      </c:pt>
                      <c:pt idx="3830">
                        <c:v>11.592000000000001</c:v>
                      </c:pt>
                      <c:pt idx="3831">
                        <c:v>11.590999999999999</c:v>
                      </c:pt>
                      <c:pt idx="3832">
                        <c:v>11.588999999999999</c:v>
                      </c:pt>
                      <c:pt idx="3833">
                        <c:v>11.587</c:v>
                      </c:pt>
                      <c:pt idx="3834">
                        <c:v>11.586</c:v>
                      </c:pt>
                      <c:pt idx="3835">
                        <c:v>11.584</c:v>
                      </c:pt>
                      <c:pt idx="3836">
                        <c:v>11.582999999999998</c:v>
                      </c:pt>
                      <c:pt idx="3837">
                        <c:v>11.581</c:v>
                      </c:pt>
                      <c:pt idx="3838">
                        <c:v>11.581999999999999</c:v>
                      </c:pt>
                      <c:pt idx="3839">
                        <c:v>11.585000000000001</c:v>
                      </c:pt>
                      <c:pt idx="3840">
                        <c:v>11.584</c:v>
                      </c:pt>
                      <c:pt idx="3841">
                        <c:v>11.582999999999998</c:v>
                      </c:pt>
                      <c:pt idx="3842">
                        <c:v>11.581</c:v>
                      </c:pt>
                      <c:pt idx="3843">
                        <c:v>11.58</c:v>
                      </c:pt>
                      <c:pt idx="3844">
                        <c:v>11.579000000000001</c:v>
                      </c:pt>
                      <c:pt idx="3845">
                        <c:v>11.576999999999998</c:v>
                      </c:pt>
                      <c:pt idx="3846">
                        <c:v>11.575999999999999</c:v>
                      </c:pt>
                      <c:pt idx="3847">
                        <c:v>11.574999999999999</c:v>
                      </c:pt>
                      <c:pt idx="3848">
                        <c:v>11.574</c:v>
                      </c:pt>
                      <c:pt idx="3849">
                        <c:v>11.571999999999999</c:v>
                      </c:pt>
                      <c:pt idx="3850">
                        <c:v>11.568</c:v>
                      </c:pt>
                      <c:pt idx="3851">
                        <c:v>11.585000000000001</c:v>
                      </c:pt>
                      <c:pt idx="3852">
                        <c:v>11.600999999999999</c:v>
                      </c:pt>
                      <c:pt idx="3853">
                        <c:v>11.6</c:v>
                      </c:pt>
                      <c:pt idx="3854">
                        <c:v>11.598000000000001</c:v>
                      </c:pt>
                      <c:pt idx="3855">
                        <c:v>11.597</c:v>
                      </c:pt>
                      <c:pt idx="3856">
                        <c:v>11.595999999999998</c:v>
                      </c:pt>
                      <c:pt idx="3857">
                        <c:v>11.594999999999999</c:v>
                      </c:pt>
                      <c:pt idx="3858">
                        <c:v>11.593999999999999</c:v>
                      </c:pt>
                      <c:pt idx="3859">
                        <c:v>11.593</c:v>
                      </c:pt>
                      <c:pt idx="3860">
                        <c:v>11.592000000000001</c:v>
                      </c:pt>
                      <c:pt idx="3861">
                        <c:v>11.589999999999998</c:v>
                      </c:pt>
                      <c:pt idx="3862">
                        <c:v>11.590999999999999</c:v>
                      </c:pt>
                      <c:pt idx="3863">
                        <c:v>11.588999999999999</c:v>
                      </c:pt>
                      <c:pt idx="3864">
                        <c:v>11.587999999999999</c:v>
                      </c:pt>
                      <c:pt idx="3865">
                        <c:v>11.587</c:v>
                      </c:pt>
                      <c:pt idx="3866">
                        <c:v>11.586</c:v>
                      </c:pt>
                      <c:pt idx="3867">
                        <c:v>11.584</c:v>
                      </c:pt>
                      <c:pt idx="3868">
                        <c:v>11.582999999999998</c:v>
                      </c:pt>
                      <c:pt idx="3869">
                        <c:v>11.581999999999999</c:v>
                      </c:pt>
                      <c:pt idx="3870">
                        <c:v>11.581</c:v>
                      </c:pt>
                      <c:pt idx="3871">
                        <c:v>11.58</c:v>
                      </c:pt>
                      <c:pt idx="3872">
                        <c:v>11.579000000000001</c:v>
                      </c:pt>
                      <c:pt idx="3873">
                        <c:v>11.576999999999998</c:v>
                      </c:pt>
                      <c:pt idx="3874">
                        <c:v>11.575999999999999</c:v>
                      </c:pt>
                      <c:pt idx="3875">
                        <c:v>11.574999999999999</c:v>
                      </c:pt>
                      <c:pt idx="3876">
                        <c:v>11.573</c:v>
                      </c:pt>
                      <c:pt idx="3877">
                        <c:v>11.571999999999999</c:v>
                      </c:pt>
                      <c:pt idx="3878">
                        <c:v>11.570999999999998</c:v>
                      </c:pt>
                      <c:pt idx="3879">
                        <c:v>11.569999999999999</c:v>
                      </c:pt>
                      <c:pt idx="3880">
                        <c:v>11.568</c:v>
                      </c:pt>
                      <c:pt idx="3881">
                        <c:v>11.567</c:v>
                      </c:pt>
                      <c:pt idx="3882">
                        <c:v>11.566000000000001</c:v>
                      </c:pt>
                      <c:pt idx="3883">
                        <c:v>11.563999999999998</c:v>
                      </c:pt>
                      <c:pt idx="3884">
                        <c:v>11.561999999999999</c:v>
                      </c:pt>
                      <c:pt idx="3885">
                        <c:v>11.56</c:v>
                      </c:pt>
                      <c:pt idx="3886">
                        <c:v>11.558999999999999</c:v>
                      </c:pt>
                      <c:pt idx="3887">
                        <c:v>11.557999999999998</c:v>
                      </c:pt>
                      <c:pt idx="3888">
                        <c:v>11.556999999999999</c:v>
                      </c:pt>
                      <c:pt idx="3889">
                        <c:v>11.555999999999999</c:v>
                      </c:pt>
                      <c:pt idx="3890">
                        <c:v>11.555</c:v>
                      </c:pt>
                      <c:pt idx="3891">
                        <c:v>11.597</c:v>
                      </c:pt>
                      <c:pt idx="3892">
                        <c:v>11.611000000000001</c:v>
                      </c:pt>
                      <c:pt idx="3893">
                        <c:v>11.616999999999999</c:v>
                      </c:pt>
                      <c:pt idx="3894">
                        <c:v>11.616</c:v>
                      </c:pt>
                      <c:pt idx="3895">
                        <c:v>11.614999999999998</c:v>
                      </c:pt>
                      <c:pt idx="3896">
                        <c:v>11.613999999999999</c:v>
                      </c:pt>
                      <c:pt idx="3897">
                        <c:v>11.613</c:v>
                      </c:pt>
                      <c:pt idx="3898">
                        <c:v>11.611000000000001</c:v>
                      </c:pt>
                      <c:pt idx="3899">
                        <c:v>11.608999999999998</c:v>
                      </c:pt>
                      <c:pt idx="3900">
                        <c:v>11.607999999999999</c:v>
                      </c:pt>
                      <c:pt idx="3901">
                        <c:v>11.606</c:v>
                      </c:pt>
                      <c:pt idx="3902">
                        <c:v>11.605</c:v>
                      </c:pt>
                      <c:pt idx="3903">
                        <c:v>11.601999999999999</c:v>
                      </c:pt>
                      <c:pt idx="3904">
                        <c:v>11.6</c:v>
                      </c:pt>
                      <c:pt idx="3905">
                        <c:v>11.599</c:v>
                      </c:pt>
                      <c:pt idx="3906">
                        <c:v>11.597</c:v>
                      </c:pt>
                      <c:pt idx="3907">
                        <c:v>11.594999999999999</c:v>
                      </c:pt>
                      <c:pt idx="3908">
                        <c:v>11.593999999999999</c:v>
                      </c:pt>
                      <c:pt idx="3909">
                        <c:v>11.592000000000001</c:v>
                      </c:pt>
                      <c:pt idx="3910">
                        <c:v>11.590999999999999</c:v>
                      </c:pt>
                      <c:pt idx="3911">
                        <c:v>11.589999999999998</c:v>
                      </c:pt>
                      <c:pt idx="3912">
                        <c:v>11.588999999999999</c:v>
                      </c:pt>
                      <c:pt idx="3913">
                        <c:v>11.587</c:v>
                      </c:pt>
                      <c:pt idx="3914">
                        <c:v>11.586</c:v>
                      </c:pt>
                      <c:pt idx="3915">
                        <c:v>11.585000000000001</c:v>
                      </c:pt>
                      <c:pt idx="3916">
                        <c:v>11.584</c:v>
                      </c:pt>
                      <c:pt idx="3917">
                        <c:v>11.582999999999998</c:v>
                      </c:pt>
                      <c:pt idx="3918">
                        <c:v>11.584</c:v>
                      </c:pt>
                      <c:pt idx="3919">
                        <c:v>11.592000000000001</c:v>
                      </c:pt>
                      <c:pt idx="3920">
                        <c:v>11.590999999999999</c:v>
                      </c:pt>
                      <c:pt idx="3921">
                        <c:v>11.592000000000001</c:v>
                      </c:pt>
                      <c:pt idx="3922">
                        <c:v>11.590999999999999</c:v>
                      </c:pt>
                      <c:pt idx="3923">
                        <c:v>11.588999999999999</c:v>
                      </c:pt>
                      <c:pt idx="3924">
                        <c:v>11.587</c:v>
                      </c:pt>
                      <c:pt idx="3925">
                        <c:v>11.586</c:v>
                      </c:pt>
                      <c:pt idx="3926">
                        <c:v>11.584</c:v>
                      </c:pt>
                      <c:pt idx="3927">
                        <c:v>11.582999999999998</c:v>
                      </c:pt>
                      <c:pt idx="3928">
                        <c:v>11.581999999999999</c:v>
                      </c:pt>
                      <c:pt idx="3929">
                        <c:v>11.581</c:v>
                      </c:pt>
                      <c:pt idx="3930">
                        <c:v>11.58</c:v>
                      </c:pt>
                      <c:pt idx="3931">
                        <c:v>11.579000000000001</c:v>
                      </c:pt>
                      <c:pt idx="3932">
                        <c:v>11.577999999999999</c:v>
                      </c:pt>
                      <c:pt idx="3933">
                        <c:v>11.576999999999998</c:v>
                      </c:pt>
                      <c:pt idx="3934">
                        <c:v>11.575999999999999</c:v>
                      </c:pt>
                      <c:pt idx="3935">
                        <c:v>11.574999999999999</c:v>
                      </c:pt>
                      <c:pt idx="3936">
                        <c:v>11.574</c:v>
                      </c:pt>
                      <c:pt idx="3937">
                        <c:v>11.573</c:v>
                      </c:pt>
                      <c:pt idx="3938">
                        <c:v>11.571999999999999</c:v>
                      </c:pt>
                      <c:pt idx="3939">
                        <c:v>11.576999999999998</c:v>
                      </c:pt>
                      <c:pt idx="3940">
                        <c:v>11.579000000000001</c:v>
                      </c:pt>
                      <c:pt idx="3941">
                        <c:v>11.576999999999998</c:v>
                      </c:pt>
                      <c:pt idx="3942">
                        <c:v>11.574999999999999</c:v>
                      </c:pt>
                      <c:pt idx="3943">
                        <c:v>11.577999999999999</c:v>
                      </c:pt>
                      <c:pt idx="3944">
                        <c:v>11.58</c:v>
                      </c:pt>
                      <c:pt idx="3945">
                        <c:v>11.579000000000001</c:v>
                      </c:pt>
                      <c:pt idx="3946">
                        <c:v>11.576999999999998</c:v>
                      </c:pt>
                      <c:pt idx="3947">
                        <c:v>11.575999999999999</c:v>
                      </c:pt>
                      <c:pt idx="3948">
                        <c:v>11.574</c:v>
                      </c:pt>
                      <c:pt idx="3949">
                        <c:v>11.58</c:v>
                      </c:pt>
                      <c:pt idx="3950">
                        <c:v>11.579000000000001</c:v>
                      </c:pt>
                      <c:pt idx="3951">
                        <c:v>11.575999999999999</c:v>
                      </c:pt>
                      <c:pt idx="3952">
                        <c:v>11.574</c:v>
                      </c:pt>
                      <c:pt idx="3953">
                        <c:v>11.571999999999999</c:v>
                      </c:pt>
                      <c:pt idx="3954">
                        <c:v>11.570999999999998</c:v>
                      </c:pt>
                      <c:pt idx="3955">
                        <c:v>11.568999999999999</c:v>
                      </c:pt>
                      <c:pt idx="3956">
                        <c:v>11.569999999999999</c:v>
                      </c:pt>
                      <c:pt idx="3957">
                        <c:v>11.568999999999999</c:v>
                      </c:pt>
                      <c:pt idx="3958">
                        <c:v>11.568</c:v>
                      </c:pt>
                      <c:pt idx="3959">
                        <c:v>11.575999999999999</c:v>
                      </c:pt>
                      <c:pt idx="3960">
                        <c:v>11.574</c:v>
                      </c:pt>
                      <c:pt idx="3961">
                        <c:v>11.577999999999999</c:v>
                      </c:pt>
                      <c:pt idx="3962">
                        <c:v>11.579000000000001</c:v>
                      </c:pt>
                      <c:pt idx="3963">
                        <c:v>11.577999999999999</c:v>
                      </c:pt>
                      <c:pt idx="3964">
                        <c:v>11.576999999999998</c:v>
                      </c:pt>
                      <c:pt idx="3965">
                        <c:v>11.574</c:v>
                      </c:pt>
                      <c:pt idx="3966">
                        <c:v>11.573</c:v>
                      </c:pt>
                      <c:pt idx="3967">
                        <c:v>11.570999999999998</c:v>
                      </c:pt>
                      <c:pt idx="3968">
                        <c:v>11.569999999999999</c:v>
                      </c:pt>
                      <c:pt idx="3969">
                        <c:v>11.568999999999999</c:v>
                      </c:pt>
                      <c:pt idx="3970">
                        <c:v>11.567</c:v>
                      </c:pt>
                      <c:pt idx="3971">
                        <c:v>11.570999999999998</c:v>
                      </c:pt>
                      <c:pt idx="3972">
                        <c:v>11.568</c:v>
                      </c:pt>
                      <c:pt idx="3973">
                        <c:v>11.567</c:v>
                      </c:pt>
                      <c:pt idx="3974">
                        <c:v>11.574</c:v>
                      </c:pt>
                      <c:pt idx="3975">
                        <c:v>11.571999999999999</c:v>
                      </c:pt>
                      <c:pt idx="3976">
                        <c:v>11.570999999999998</c:v>
                      </c:pt>
                      <c:pt idx="3977">
                        <c:v>11.569999999999999</c:v>
                      </c:pt>
                      <c:pt idx="3978">
                        <c:v>11.568</c:v>
                      </c:pt>
                      <c:pt idx="3979">
                        <c:v>11.573</c:v>
                      </c:pt>
                      <c:pt idx="3980">
                        <c:v>11.574</c:v>
                      </c:pt>
                      <c:pt idx="3981">
                        <c:v>11.571999999999999</c:v>
                      </c:pt>
                      <c:pt idx="3982">
                        <c:v>11.570999999999998</c:v>
                      </c:pt>
                      <c:pt idx="3983">
                        <c:v>11.568999999999999</c:v>
                      </c:pt>
                      <c:pt idx="3984">
                        <c:v>11.568</c:v>
                      </c:pt>
                      <c:pt idx="3985">
                        <c:v>11.567</c:v>
                      </c:pt>
                      <c:pt idx="3986">
                        <c:v>11.566000000000001</c:v>
                      </c:pt>
                      <c:pt idx="3987">
                        <c:v>11.565</c:v>
                      </c:pt>
                      <c:pt idx="3988">
                        <c:v>11.561999999999999</c:v>
                      </c:pt>
                      <c:pt idx="3989">
                        <c:v>11.568</c:v>
                      </c:pt>
                      <c:pt idx="3990">
                        <c:v>11.566000000000001</c:v>
                      </c:pt>
                      <c:pt idx="3991">
                        <c:v>11.561999999999999</c:v>
                      </c:pt>
                      <c:pt idx="3992">
                        <c:v>11.561</c:v>
                      </c:pt>
                      <c:pt idx="3993">
                        <c:v>11.56</c:v>
                      </c:pt>
                      <c:pt idx="3994">
                        <c:v>11.561999999999999</c:v>
                      </c:pt>
                      <c:pt idx="3995">
                        <c:v>11.568999999999999</c:v>
                      </c:pt>
                      <c:pt idx="3996">
                        <c:v>11.570999999999998</c:v>
                      </c:pt>
                      <c:pt idx="3997">
                        <c:v>11.568999999999999</c:v>
                      </c:pt>
                      <c:pt idx="3998">
                        <c:v>11.568</c:v>
                      </c:pt>
                      <c:pt idx="3999">
                        <c:v>11.571999999999999</c:v>
                      </c:pt>
                      <c:pt idx="4000">
                        <c:v>11.570999999999998</c:v>
                      </c:pt>
                      <c:pt idx="4001">
                        <c:v>11.568999999999999</c:v>
                      </c:pt>
                      <c:pt idx="4002">
                        <c:v>11.567</c:v>
                      </c:pt>
                      <c:pt idx="4003">
                        <c:v>11.566000000000001</c:v>
                      </c:pt>
                      <c:pt idx="4004">
                        <c:v>11.563999999999998</c:v>
                      </c:pt>
                      <c:pt idx="4005">
                        <c:v>11.562999999999999</c:v>
                      </c:pt>
                      <c:pt idx="4006">
                        <c:v>11.561</c:v>
                      </c:pt>
                      <c:pt idx="4007">
                        <c:v>11.566000000000001</c:v>
                      </c:pt>
                      <c:pt idx="4008">
                        <c:v>11.562999999999999</c:v>
                      </c:pt>
                      <c:pt idx="4009">
                        <c:v>11.561999999999999</c:v>
                      </c:pt>
                      <c:pt idx="4010">
                        <c:v>11.561</c:v>
                      </c:pt>
                      <c:pt idx="4011">
                        <c:v>11.56</c:v>
                      </c:pt>
                      <c:pt idx="4012">
                        <c:v>11.557999999999998</c:v>
                      </c:pt>
                      <c:pt idx="4013">
                        <c:v>11.561999999999999</c:v>
                      </c:pt>
                      <c:pt idx="4014">
                        <c:v>11.558999999999999</c:v>
                      </c:pt>
                      <c:pt idx="4015">
                        <c:v>11.556999999999999</c:v>
                      </c:pt>
                      <c:pt idx="4016">
                        <c:v>11.555</c:v>
                      </c:pt>
                      <c:pt idx="4017">
                        <c:v>11.562999999999999</c:v>
                      </c:pt>
                      <c:pt idx="4018">
                        <c:v>11.563999999999998</c:v>
                      </c:pt>
                      <c:pt idx="4019">
                        <c:v>11.562999999999999</c:v>
                      </c:pt>
                      <c:pt idx="4020">
                        <c:v>11.561999999999999</c:v>
                      </c:pt>
                      <c:pt idx="4021">
                        <c:v>11.565</c:v>
                      </c:pt>
                      <c:pt idx="4022">
                        <c:v>11.562999999999999</c:v>
                      </c:pt>
                      <c:pt idx="4023">
                        <c:v>11.557999999999998</c:v>
                      </c:pt>
                      <c:pt idx="4024">
                        <c:v>11.556999999999999</c:v>
                      </c:pt>
                      <c:pt idx="4025">
                        <c:v>11.554</c:v>
                      </c:pt>
                      <c:pt idx="4026">
                        <c:v>11.551999999999998</c:v>
                      </c:pt>
                      <c:pt idx="4027">
                        <c:v>11.549999999999999</c:v>
                      </c:pt>
                      <c:pt idx="4028">
                        <c:v>11.548</c:v>
                      </c:pt>
                      <c:pt idx="4029">
                        <c:v>11.544999999999998</c:v>
                      </c:pt>
                      <c:pt idx="4030">
                        <c:v>11.542</c:v>
                      </c:pt>
                      <c:pt idx="4031">
                        <c:v>11.548</c:v>
                      </c:pt>
                      <c:pt idx="4032">
                        <c:v>11.558999999999999</c:v>
                      </c:pt>
                      <c:pt idx="4033">
                        <c:v>11.603</c:v>
                      </c:pt>
                      <c:pt idx="4034">
                        <c:v>11.607999999999999</c:v>
                      </c:pt>
                      <c:pt idx="4035">
                        <c:v>11.601999999999999</c:v>
                      </c:pt>
                      <c:pt idx="4036">
                        <c:v>11.606999999999999</c:v>
                      </c:pt>
                      <c:pt idx="4037">
                        <c:v>11.605</c:v>
                      </c:pt>
                      <c:pt idx="4038">
                        <c:v>11.603999999999999</c:v>
                      </c:pt>
                      <c:pt idx="4039">
                        <c:v>11.606999999999999</c:v>
                      </c:pt>
                      <c:pt idx="4040">
                        <c:v>11.603999999999999</c:v>
                      </c:pt>
                      <c:pt idx="4041">
                        <c:v>11.6</c:v>
                      </c:pt>
                      <c:pt idx="4042">
                        <c:v>11.595999999999998</c:v>
                      </c:pt>
                      <c:pt idx="4043">
                        <c:v>11.593</c:v>
                      </c:pt>
                      <c:pt idx="4044">
                        <c:v>11.588999999999999</c:v>
                      </c:pt>
                      <c:pt idx="4045">
                        <c:v>11.587999999999999</c:v>
                      </c:pt>
                      <c:pt idx="4046">
                        <c:v>11.585000000000001</c:v>
                      </c:pt>
                      <c:pt idx="4047">
                        <c:v>11.582999999999998</c:v>
                      </c:pt>
                      <c:pt idx="4048">
                        <c:v>11.58</c:v>
                      </c:pt>
                      <c:pt idx="4049">
                        <c:v>11.584</c:v>
                      </c:pt>
                      <c:pt idx="4050">
                        <c:v>11.582999999999998</c:v>
                      </c:pt>
                      <c:pt idx="4051">
                        <c:v>11.581</c:v>
                      </c:pt>
                      <c:pt idx="4052">
                        <c:v>11.587</c:v>
                      </c:pt>
                      <c:pt idx="4053">
                        <c:v>11.586</c:v>
                      </c:pt>
                      <c:pt idx="4054">
                        <c:v>11.585000000000001</c:v>
                      </c:pt>
                      <c:pt idx="4055">
                        <c:v>11.582999999999998</c:v>
                      </c:pt>
                      <c:pt idx="4056">
                        <c:v>11.581</c:v>
                      </c:pt>
                      <c:pt idx="4057">
                        <c:v>11.579000000000001</c:v>
                      </c:pt>
                      <c:pt idx="4058">
                        <c:v>11.576999999999998</c:v>
                      </c:pt>
                      <c:pt idx="4059">
                        <c:v>11.575999999999999</c:v>
                      </c:pt>
                      <c:pt idx="4060">
                        <c:v>11.574999999999999</c:v>
                      </c:pt>
                      <c:pt idx="4061">
                        <c:v>11.579000000000001</c:v>
                      </c:pt>
                      <c:pt idx="4062">
                        <c:v>11.577999999999999</c:v>
                      </c:pt>
                      <c:pt idx="4063">
                        <c:v>11.574999999999999</c:v>
                      </c:pt>
                      <c:pt idx="4064">
                        <c:v>11.584</c:v>
                      </c:pt>
                      <c:pt idx="4065">
                        <c:v>11.582999999999998</c:v>
                      </c:pt>
                      <c:pt idx="4066">
                        <c:v>11.581</c:v>
                      </c:pt>
                      <c:pt idx="4067">
                        <c:v>11.579000000000001</c:v>
                      </c:pt>
                      <c:pt idx="4068">
                        <c:v>11.576999999999998</c:v>
                      </c:pt>
                      <c:pt idx="4069">
                        <c:v>11.575999999999999</c:v>
                      </c:pt>
                      <c:pt idx="4070">
                        <c:v>11.574999999999999</c:v>
                      </c:pt>
                      <c:pt idx="4071">
                        <c:v>11.575999999999999</c:v>
                      </c:pt>
                      <c:pt idx="4072">
                        <c:v>11.577999999999999</c:v>
                      </c:pt>
                      <c:pt idx="4073">
                        <c:v>11.575999999999999</c:v>
                      </c:pt>
                      <c:pt idx="4074">
                        <c:v>11.574</c:v>
                      </c:pt>
                      <c:pt idx="4075">
                        <c:v>11.571999999999999</c:v>
                      </c:pt>
                      <c:pt idx="4076">
                        <c:v>11.570999999999998</c:v>
                      </c:pt>
                      <c:pt idx="4077">
                        <c:v>11.569999999999999</c:v>
                      </c:pt>
                      <c:pt idx="4078">
                        <c:v>11.568</c:v>
                      </c:pt>
                      <c:pt idx="4079">
                        <c:v>11.567</c:v>
                      </c:pt>
                      <c:pt idx="4080">
                        <c:v>11.563999999999998</c:v>
                      </c:pt>
                      <c:pt idx="4081">
                        <c:v>11.571999999999999</c:v>
                      </c:pt>
                      <c:pt idx="4082">
                        <c:v>11.568999999999999</c:v>
                      </c:pt>
                      <c:pt idx="4083">
                        <c:v>11.566000000000001</c:v>
                      </c:pt>
                      <c:pt idx="4084">
                        <c:v>11.570999999999998</c:v>
                      </c:pt>
                      <c:pt idx="4085">
                        <c:v>11.571999999999999</c:v>
                      </c:pt>
                      <c:pt idx="4086">
                        <c:v>11.569999999999999</c:v>
                      </c:pt>
                      <c:pt idx="4087">
                        <c:v>11.568999999999999</c:v>
                      </c:pt>
                      <c:pt idx="4088">
                        <c:v>11.566000000000001</c:v>
                      </c:pt>
                      <c:pt idx="4089">
                        <c:v>11.562999999999999</c:v>
                      </c:pt>
                      <c:pt idx="4090">
                        <c:v>11.561999999999999</c:v>
                      </c:pt>
                      <c:pt idx="4091">
                        <c:v>11.56</c:v>
                      </c:pt>
                      <c:pt idx="4092">
                        <c:v>11.558999999999999</c:v>
                      </c:pt>
                      <c:pt idx="4093">
                        <c:v>11.563999999999998</c:v>
                      </c:pt>
                      <c:pt idx="4094">
                        <c:v>11.569999999999999</c:v>
                      </c:pt>
                      <c:pt idx="4095">
                        <c:v>11.570999999999998</c:v>
                      </c:pt>
                      <c:pt idx="4096">
                        <c:v>11.568</c:v>
                      </c:pt>
                      <c:pt idx="4097">
                        <c:v>11.566000000000001</c:v>
                      </c:pt>
                      <c:pt idx="4098">
                        <c:v>11.563999999999998</c:v>
                      </c:pt>
                      <c:pt idx="4099">
                        <c:v>11.561</c:v>
                      </c:pt>
                      <c:pt idx="4100">
                        <c:v>11.563999999999998</c:v>
                      </c:pt>
                      <c:pt idx="4101">
                        <c:v>11.561999999999999</c:v>
                      </c:pt>
                      <c:pt idx="4102">
                        <c:v>11.56</c:v>
                      </c:pt>
                      <c:pt idx="4103">
                        <c:v>11.557999999999998</c:v>
                      </c:pt>
                      <c:pt idx="4104">
                        <c:v>11.555</c:v>
                      </c:pt>
                      <c:pt idx="4105">
                        <c:v>11.555999999999999</c:v>
                      </c:pt>
                      <c:pt idx="4106">
                        <c:v>11.556999999999999</c:v>
                      </c:pt>
                      <c:pt idx="4107">
                        <c:v>11.557999999999998</c:v>
                      </c:pt>
                      <c:pt idx="4108">
                        <c:v>11.555</c:v>
                      </c:pt>
                      <c:pt idx="4109">
                        <c:v>11.552999999999999</c:v>
                      </c:pt>
                      <c:pt idx="4110">
                        <c:v>11.56</c:v>
                      </c:pt>
                      <c:pt idx="4111">
                        <c:v>11.575999999999999</c:v>
                      </c:pt>
                      <c:pt idx="4112">
                        <c:v>11.582999999999998</c:v>
                      </c:pt>
                      <c:pt idx="4113">
                        <c:v>11.581</c:v>
                      </c:pt>
                      <c:pt idx="4114">
                        <c:v>11.579000000000001</c:v>
                      </c:pt>
                      <c:pt idx="4115">
                        <c:v>11.576999999999998</c:v>
                      </c:pt>
                      <c:pt idx="4116">
                        <c:v>11.577999999999999</c:v>
                      </c:pt>
                      <c:pt idx="4117">
                        <c:v>11.579000000000001</c:v>
                      </c:pt>
                      <c:pt idx="4118">
                        <c:v>11.576999999999998</c:v>
                      </c:pt>
                      <c:pt idx="4119">
                        <c:v>11.575999999999999</c:v>
                      </c:pt>
                      <c:pt idx="4120">
                        <c:v>11.574999999999999</c:v>
                      </c:pt>
                      <c:pt idx="4121">
                        <c:v>11.571999999999999</c:v>
                      </c:pt>
                      <c:pt idx="4122">
                        <c:v>11.575999999999999</c:v>
                      </c:pt>
                      <c:pt idx="4123">
                        <c:v>11.574999999999999</c:v>
                      </c:pt>
                      <c:pt idx="4124">
                        <c:v>11.573</c:v>
                      </c:pt>
                      <c:pt idx="4125">
                        <c:v>11.569999999999999</c:v>
                      </c:pt>
                      <c:pt idx="4126">
                        <c:v>11.568999999999999</c:v>
                      </c:pt>
                      <c:pt idx="4127">
                        <c:v>11.566000000000001</c:v>
                      </c:pt>
                      <c:pt idx="4128">
                        <c:v>11.569999999999999</c:v>
                      </c:pt>
                      <c:pt idx="4129">
                        <c:v>11.568999999999999</c:v>
                      </c:pt>
                      <c:pt idx="4130">
                        <c:v>11.566000000000001</c:v>
                      </c:pt>
                      <c:pt idx="4131">
                        <c:v>11.563999999999998</c:v>
                      </c:pt>
                      <c:pt idx="4132">
                        <c:v>11.561</c:v>
                      </c:pt>
                      <c:pt idx="4133">
                        <c:v>11.556999999999999</c:v>
                      </c:pt>
                      <c:pt idx="4134">
                        <c:v>11.561999999999999</c:v>
                      </c:pt>
                      <c:pt idx="4135">
                        <c:v>11.56</c:v>
                      </c:pt>
                      <c:pt idx="4136">
                        <c:v>11.561</c:v>
                      </c:pt>
                      <c:pt idx="4137">
                        <c:v>11.558999999999999</c:v>
                      </c:pt>
                      <c:pt idx="4138">
                        <c:v>11.555999999999999</c:v>
                      </c:pt>
                      <c:pt idx="4139">
                        <c:v>11.551999999999998</c:v>
                      </c:pt>
                      <c:pt idx="4140">
                        <c:v>11.548999999999999</c:v>
                      </c:pt>
                      <c:pt idx="4141">
                        <c:v>11.545999999999999</c:v>
                      </c:pt>
                      <c:pt idx="4142">
                        <c:v>11.542999999999999</c:v>
                      </c:pt>
                      <c:pt idx="4143">
                        <c:v>11.543999999999999</c:v>
                      </c:pt>
                      <c:pt idx="4144">
                        <c:v>11.555999999999999</c:v>
                      </c:pt>
                      <c:pt idx="4145">
                        <c:v>11.605</c:v>
                      </c:pt>
                      <c:pt idx="4146">
                        <c:v>11.607999999999999</c:v>
                      </c:pt>
                      <c:pt idx="4147">
                        <c:v>11.606</c:v>
                      </c:pt>
                      <c:pt idx="4148">
                        <c:v>11.605</c:v>
                      </c:pt>
                      <c:pt idx="4149">
                        <c:v>11.600999999999999</c:v>
                      </c:pt>
                      <c:pt idx="4150">
                        <c:v>11.598000000000001</c:v>
                      </c:pt>
                      <c:pt idx="4151">
                        <c:v>11.594999999999999</c:v>
                      </c:pt>
                      <c:pt idx="4152">
                        <c:v>11.592000000000001</c:v>
                      </c:pt>
                      <c:pt idx="4153">
                        <c:v>11.589999999999998</c:v>
                      </c:pt>
                      <c:pt idx="4154">
                        <c:v>11.587</c:v>
                      </c:pt>
                      <c:pt idx="4155">
                        <c:v>11.585000000000001</c:v>
                      </c:pt>
                      <c:pt idx="4156">
                        <c:v>11.582999999999998</c:v>
                      </c:pt>
                      <c:pt idx="4157">
                        <c:v>11.581999999999999</c:v>
                      </c:pt>
                      <c:pt idx="4158">
                        <c:v>11.579000000000001</c:v>
                      </c:pt>
                      <c:pt idx="4159">
                        <c:v>11.576999999999998</c:v>
                      </c:pt>
                      <c:pt idx="4160">
                        <c:v>11.574</c:v>
                      </c:pt>
                      <c:pt idx="4161">
                        <c:v>11.573</c:v>
                      </c:pt>
                      <c:pt idx="4162">
                        <c:v>11.571999999999999</c:v>
                      </c:pt>
                      <c:pt idx="4163">
                        <c:v>11.568</c:v>
                      </c:pt>
                      <c:pt idx="4164">
                        <c:v>11.58</c:v>
                      </c:pt>
                      <c:pt idx="4165">
                        <c:v>11.585000000000001</c:v>
                      </c:pt>
                      <c:pt idx="4166">
                        <c:v>11.586</c:v>
                      </c:pt>
                      <c:pt idx="4167">
                        <c:v>11.582999999999998</c:v>
                      </c:pt>
                      <c:pt idx="4168">
                        <c:v>11.581999999999999</c:v>
                      </c:pt>
                      <c:pt idx="4169">
                        <c:v>11.58</c:v>
                      </c:pt>
                      <c:pt idx="4170">
                        <c:v>11.579000000000001</c:v>
                      </c:pt>
                      <c:pt idx="4171">
                        <c:v>11.576999999999998</c:v>
                      </c:pt>
                      <c:pt idx="4172">
                        <c:v>11.574999999999999</c:v>
                      </c:pt>
                      <c:pt idx="4173">
                        <c:v>11.574</c:v>
                      </c:pt>
                      <c:pt idx="4174">
                        <c:v>11.570999999999998</c:v>
                      </c:pt>
                      <c:pt idx="4175">
                        <c:v>11.568</c:v>
                      </c:pt>
                      <c:pt idx="4176">
                        <c:v>11.565</c:v>
                      </c:pt>
                      <c:pt idx="4177">
                        <c:v>11.571999999999999</c:v>
                      </c:pt>
                      <c:pt idx="4178">
                        <c:v>11.574999999999999</c:v>
                      </c:pt>
                      <c:pt idx="4179">
                        <c:v>11.571999999999999</c:v>
                      </c:pt>
                      <c:pt idx="4180">
                        <c:v>11.570999999999998</c:v>
                      </c:pt>
                      <c:pt idx="4181">
                        <c:v>11.568999999999999</c:v>
                      </c:pt>
                      <c:pt idx="4182">
                        <c:v>11.568</c:v>
                      </c:pt>
                      <c:pt idx="4183">
                        <c:v>11.567</c:v>
                      </c:pt>
                      <c:pt idx="4184">
                        <c:v>11.568</c:v>
                      </c:pt>
                      <c:pt idx="4185">
                        <c:v>11.567</c:v>
                      </c:pt>
                      <c:pt idx="4186">
                        <c:v>11.563999999999998</c:v>
                      </c:pt>
                      <c:pt idx="4187">
                        <c:v>11.561999999999999</c:v>
                      </c:pt>
                      <c:pt idx="4188">
                        <c:v>11.558999999999999</c:v>
                      </c:pt>
                      <c:pt idx="4189">
                        <c:v>11.557999999999998</c:v>
                      </c:pt>
                      <c:pt idx="4190">
                        <c:v>11.568</c:v>
                      </c:pt>
                      <c:pt idx="4191">
                        <c:v>11.567</c:v>
                      </c:pt>
                      <c:pt idx="4192">
                        <c:v>11.565</c:v>
                      </c:pt>
                      <c:pt idx="4193">
                        <c:v>11.562999999999999</c:v>
                      </c:pt>
                      <c:pt idx="4194">
                        <c:v>11.558999999999999</c:v>
                      </c:pt>
                      <c:pt idx="4195">
                        <c:v>11.556999999999999</c:v>
                      </c:pt>
                      <c:pt idx="4196">
                        <c:v>11.56</c:v>
                      </c:pt>
                      <c:pt idx="4197">
                        <c:v>11.557999999999998</c:v>
                      </c:pt>
                      <c:pt idx="4198">
                        <c:v>11.555</c:v>
                      </c:pt>
                      <c:pt idx="4199">
                        <c:v>11.563999999999998</c:v>
                      </c:pt>
                      <c:pt idx="4200">
                        <c:v>11.568</c:v>
                      </c:pt>
                      <c:pt idx="4201">
                        <c:v>11.563999999999998</c:v>
                      </c:pt>
                      <c:pt idx="4202">
                        <c:v>11.562999999999999</c:v>
                      </c:pt>
                      <c:pt idx="4203">
                        <c:v>11.56</c:v>
                      </c:pt>
                      <c:pt idx="4204">
                        <c:v>11.558999999999999</c:v>
                      </c:pt>
                      <c:pt idx="4205">
                        <c:v>11.555</c:v>
                      </c:pt>
                      <c:pt idx="4206">
                        <c:v>11.56</c:v>
                      </c:pt>
                      <c:pt idx="4207">
                        <c:v>11.558999999999999</c:v>
                      </c:pt>
                      <c:pt idx="4208">
                        <c:v>11.556999999999999</c:v>
                      </c:pt>
                      <c:pt idx="4209">
                        <c:v>11.555</c:v>
                      </c:pt>
                      <c:pt idx="4210">
                        <c:v>11.552999999999999</c:v>
                      </c:pt>
                      <c:pt idx="4211">
                        <c:v>11.550999999999998</c:v>
                      </c:pt>
                      <c:pt idx="4212">
                        <c:v>11.549999999999999</c:v>
                      </c:pt>
                      <c:pt idx="4213">
                        <c:v>11.557999999999998</c:v>
                      </c:pt>
                      <c:pt idx="4214">
                        <c:v>11.563999999999998</c:v>
                      </c:pt>
                      <c:pt idx="4215">
                        <c:v>11.562999999999999</c:v>
                      </c:pt>
                      <c:pt idx="4216">
                        <c:v>11.561</c:v>
                      </c:pt>
                      <c:pt idx="4217">
                        <c:v>11.56</c:v>
                      </c:pt>
                      <c:pt idx="4218">
                        <c:v>11.557999999999998</c:v>
                      </c:pt>
                      <c:pt idx="4219">
                        <c:v>11.555999999999999</c:v>
                      </c:pt>
                      <c:pt idx="4220">
                        <c:v>11.554</c:v>
                      </c:pt>
                      <c:pt idx="4221">
                        <c:v>11.555999999999999</c:v>
                      </c:pt>
                      <c:pt idx="4222">
                        <c:v>11.556999999999999</c:v>
                      </c:pt>
                      <c:pt idx="4223">
                        <c:v>11.555</c:v>
                      </c:pt>
                      <c:pt idx="4224">
                        <c:v>11.552999999999999</c:v>
                      </c:pt>
                      <c:pt idx="4225">
                        <c:v>11.548999999999999</c:v>
                      </c:pt>
                      <c:pt idx="4226">
                        <c:v>11.548</c:v>
                      </c:pt>
                      <c:pt idx="4227">
                        <c:v>11.547000000000001</c:v>
                      </c:pt>
                      <c:pt idx="4228">
                        <c:v>11.555999999999999</c:v>
                      </c:pt>
                      <c:pt idx="4229">
                        <c:v>11.558999999999999</c:v>
                      </c:pt>
                      <c:pt idx="4230">
                        <c:v>11.556999999999999</c:v>
                      </c:pt>
                      <c:pt idx="4231">
                        <c:v>11.555</c:v>
                      </c:pt>
                      <c:pt idx="4232">
                        <c:v>11.552999999999999</c:v>
                      </c:pt>
                      <c:pt idx="4233">
                        <c:v>11.550999999999998</c:v>
                      </c:pt>
                      <c:pt idx="4234">
                        <c:v>11.549999999999999</c:v>
                      </c:pt>
                      <c:pt idx="4235">
                        <c:v>11.551999999999998</c:v>
                      </c:pt>
                      <c:pt idx="4236">
                        <c:v>11.550999999999998</c:v>
                      </c:pt>
                      <c:pt idx="4237">
                        <c:v>11.548</c:v>
                      </c:pt>
                      <c:pt idx="4238">
                        <c:v>11.545999999999999</c:v>
                      </c:pt>
                      <c:pt idx="4239">
                        <c:v>11.542999999999999</c:v>
                      </c:pt>
                      <c:pt idx="4240">
                        <c:v>11.54</c:v>
                      </c:pt>
                      <c:pt idx="4241">
                        <c:v>11.538999999999998</c:v>
                      </c:pt>
                      <c:pt idx="4242">
                        <c:v>11.542</c:v>
                      </c:pt>
                      <c:pt idx="4243">
                        <c:v>11.538999999999998</c:v>
                      </c:pt>
                      <c:pt idx="4244">
                        <c:v>11.536</c:v>
                      </c:pt>
                      <c:pt idx="4245">
                        <c:v>11.533999999999999</c:v>
                      </c:pt>
                      <c:pt idx="4246">
                        <c:v>11.530999999999999</c:v>
                      </c:pt>
                      <c:pt idx="4247">
                        <c:v>11.542999999999999</c:v>
                      </c:pt>
                      <c:pt idx="4248">
                        <c:v>11.541</c:v>
                      </c:pt>
                      <c:pt idx="4249">
                        <c:v>11.537999999999998</c:v>
                      </c:pt>
                      <c:pt idx="4250">
                        <c:v>11.536</c:v>
                      </c:pt>
                      <c:pt idx="4251">
                        <c:v>11.533999999999999</c:v>
                      </c:pt>
                      <c:pt idx="4252">
                        <c:v>11.530999999999999</c:v>
                      </c:pt>
                      <c:pt idx="4253">
                        <c:v>11.545999999999999</c:v>
                      </c:pt>
                      <c:pt idx="4254">
                        <c:v>11.589999999999998</c:v>
                      </c:pt>
                      <c:pt idx="4255">
                        <c:v>11.593999999999999</c:v>
                      </c:pt>
                      <c:pt idx="4256">
                        <c:v>11.589999999999998</c:v>
                      </c:pt>
                      <c:pt idx="4257">
                        <c:v>11.586</c:v>
                      </c:pt>
                      <c:pt idx="4258">
                        <c:v>11.582999999999998</c:v>
                      </c:pt>
                      <c:pt idx="4259">
                        <c:v>11.581</c:v>
                      </c:pt>
                      <c:pt idx="4260">
                        <c:v>11.577999999999999</c:v>
                      </c:pt>
                      <c:pt idx="4261">
                        <c:v>11.575999999999999</c:v>
                      </c:pt>
                      <c:pt idx="4262">
                        <c:v>11.574</c:v>
                      </c:pt>
                      <c:pt idx="4263">
                        <c:v>11.571999999999999</c:v>
                      </c:pt>
                      <c:pt idx="4264">
                        <c:v>11.568</c:v>
                      </c:pt>
                      <c:pt idx="4265">
                        <c:v>11.563999999999998</c:v>
                      </c:pt>
                      <c:pt idx="4266">
                        <c:v>11.573</c:v>
                      </c:pt>
                      <c:pt idx="4267">
                        <c:v>11.667999999999999</c:v>
                      </c:pt>
                      <c:pt idx="4268">
                        <c:v>11.727999999999998</c:v>
                      </c:pt>
                      <c:pt idx="4269">
                        <c:v>11.752999999999998</c:v>
                      </c:pt>
                      <c:pt idx="4270">
                        <c:v>11.757</c:v>
                      </c:pt>
                      <c:pt idx="4271">
                        <c:v>11.751999999999999</c:v>
                      </c:pt>
                      <c:pt idx="4272">
                        <c:v>11.747999999999999</c:v>
                      </c:pt>
                      <c:pt idx="4273">
                        <c:v>11.743</c:v>
                      </c:pt>
                      <c:pt idx="4274">
                        <c:v>11.726999999999999</c:v>
                      </c:pt>
                      <c:pt idx="4275">
                        <c:v>11.698</c:v>
                      </c:pt>
                      <c:pt idx="4276">
                        <c:v>11.680999999999999</c:v>
                      </c:pt>
                      <c:pt idx="4277">
                        <c:v>11.67</c:v>
                      </c:pt>
                      <c:pt idx="4278">
                        <c:v>11.658999999999999</c:v>
                      </c:pt>
                      <c:pt idx="4279">
                        <c:v>11.649999999999999</c:v>
                      </c:pt>
                      <c:pt idx="4280">
                        <c:v>11.645</c:v>
                      </c:pt>
                      <c:pt idx="4281">
                        <c:v>11.639999999999999</c:v>
                      </c:pt>
                      <c:pt idx="4282">
                        <c:v>11.635999999999999</c:v>
                      </c:pt>
                      <c:pt idx="4283">
                        <c:v>11.632999999999999</c:v>
                      </c:pt>
                      <c:pt idx="4284">
                        <c:v>11.631</c:v>
                      </c:pt>
                      <c:pt idx="4285">
                        <c:v>11.632999999999999</c:v>
                      </c:pt>
                      <c:pt idx="4286">
                        <c:v>11.626999999999999</c:v>
                      </c:pt>
                      <c:pt idx="4287">
                        <c:v>11.622</c:v>
                      </c:pt>
                      <c:pt idx="4288">
                        <c:v>11.619</c:v>
                      </c:pt>
                      <c:pt idx="4289">
                        <c:v>11.622</c:v>
                      </c:pt>
                      <c:pt idx="4290">
                        <c:v>11.625</c:v>
                      </c:pt>
                      <c:pt idx="4291">
                        <c:v>11.623999999999999</c:v>
                      </c:pt>
                      <c:pt idx="4292">
                        <c:v>11.622</c:v>
                      </c:pt>
                      <c:pt idx="4293">
                        <c:v>11.616999999999999</c:v>
                      </c:pt>
                      <c:pt idx="4294">
                        <c:v>11.61</c:v>
                      </c:pt>
                      <c:pt idx="4295">
                        <c:v>11.598000000000001</c:v>
                      </c:pt>
                      <c:pt idx="4296">
                        <c:v>11.592000000000001</c:v>
                      </c:pt>
                      <c:pt idx="4297">
                        <c:v>11.586</c:v>
                      </c:pt>
                      <c:pt idx="4298">
                        <c:v>11.581</c:v>
                      </c:pt>
                      <c:pt idx="4299">
                        <c:v>11.576999999999998</c:v>
                      </c:pt>
                      <c:pt idx="4300">
                        <c:v>11.579000000000001</c:v>
                      </c:pt>
                      <c:pt idx="4301">
                        <c:v>11.575999999999999</c:v>
                      </c:pt>
                      <c:pt idx="4302">
                        <c:v>11.573</c:v>
                      </c:pt>
                      <c:pt idx="4303">
                        <c:v>11.576999999999998</c:v>
                      </c:pt>
                      <c:pt idx="4304">
                        <c:v>11.574</c:v>
                      </c:pt>
                      <c:pt idx="4305">
                        <c:v>11.575999999999999</c:v>
                      </c:pt>
                      <c:pt idx="4306">
                        <c:v>11.573</c:v>
                      </c:pt>
                      <c:pt idx="4307">
                        <c:v>11.569999999999999</c:v>
                      </c:pt>
                      <c:pt idx="4308">
                        <c:v>11.568</c:v>
                      </c:pt>
                      <c:pt idx="4309">
                        <c:v>11.565</c:v>
                      </c:pt>
                      <c:pt idx="4310">
                        <c:v>11.568</c:v>
                      </c:pt>
                      <c:pt idx="4311">
                        <c:v>11.567</c:v>
                      </c:pt>
                      <c:pt idx="4312">
                        <c:v>11.571999999999999</c:v>
                      </c:pt>
                      <c:pt idx="4313">
                        <c:v>11.569999999999999</c:v>
                      </c:pt>
                      <c:pt idx="4314">
                        <c:v>11.567</c:v>
                      </c:pt>
                      <c:pt idx="4315">
                        <c:v>11.565</c:v>
                      </c:pt>
                      <c:pt idx="4316">
                        <c:v>11.568</c:v>
                      </c:pt>
                      <c:pt idx="4317">
                        <c:v>11.565</c:v>
                      </c:pt>
                      <c:pt idx="4318">
                        <c:v>11.562999999999999</c:v>
                      </c:pt>
                      <c:pt idx="4319">
                        <c:v>11.561</c:v>
                      </c:pt>
                      <c:pt idx="4320">
                        <c:v>11.568</c:v>
                      </c:pt>
                      <c:pt idx="4321">
                        <c:v>11.567</c:v>
                      </c:pt>
                      <c:pt idx="4322">
                        <c:v>11.563999999999998</c:v>
                      </c:pt>
                      <c:pt idx="4323">
                        <c:v>11.56</c:v>
                      </c:pt>
                      <c:pt idx="4324">
                        <c:v>11.563999999999998</c:v>
                      </c:pt>
                      <c:pt idx="4325">
                        <c:v>11.562999999999999</c:v>
                      </c:pt>
                      <c:pt idx="4326">
                        <c:v>11.561999999999999</c:v>
                      </c:pt>
                      <c:pt idx="4327">
                        <c:v>11.56</c:v>
                      </c:pt>
                      <c:pt idx="4328">
                        <c:v>11.557999999999998</c:v>
                      </c:pt>
                      <c:pt idx="4329">
                        <c:v>11.555999999999999</c:v>
                      </c:pt>
                      <c:pt idx="4330">
                        <c:v>11.561</c:v>
                      </c:pt>
                      <c:pt idx="4331">
                        <c:v>11.558999999999999</c:v>
                      </c:pt>
                      <c:pt idx="4332">
                        <c:v>11.562999999999999</c:v>
                      </c:pt>
                      <c:pt idx="4333">
                        <c:v>11.56</c:v>
                      </c:pt>
                      <c:pt idx="4334">
                        <c:v>11.557999999999998</c:v>
                      </c:pt>
                      <c:pt idx="4335">
                        <c:v>11.555999999999999</c:v>
                      </c:pt>
                      <c:pt idx="4336">
                        <c:v>11.555</c:v>
                      </c:pt>
                      <c:pt idx="4337">
                        <c:v>11.554</c:v>
                      </c:pt>
                      <c:pt idx="4338">
                        <c:v>11.552999999999999</c:v>
                      </c:pt>
                      <c:pt idx="4339">
                        <c:v>11.550999999999998</c:v>
                      </c:pt>
                      <c:pt idx="4340">
                        <c:v>11.548999999999999</c:v>
                      </c:pt>
                      <c:pt idx="4341">
                        <c:v>11.552999999999999</c:v>
                      </c:pt>
                      <c:pt idx="4342">
                        <c:v>11.556999999999999</c:v>
                      </c:pt>
                      <c:pt idx="4343">
                        <c:v>11.555</c:v>
                      </c:pt>
                      <c:pt idx="4344">
                        <c:v>11.552999999999999</c:v>
                      </c:pt>
                      <c:pt idx="4345">
                        <c:v>11.549999999999999</c:v>
                      </c:pt>
                      <c:pt idx="4346">
                        <c:v>11.548999999999999</c:v>
                      </c:pt>
                      <c:pt idx="4347">
                        <c:v>11.547000000000001</c:v>
                      </c:pt>
                      <c:pt idx="4348">
                        <c:v>11.545999999999999</c:v>
                      </c:pt>
                      <c:pt idx="4349">
                        <c:v>11.543999999999999</c:v>
                      </c:pt>
                      <c:pt idx="4350">
                        <c:v>11.542999999999999</c:v>
                      </c:pt>
                      <c:pt idx="4351">
                        <c:v>11.54</c:v>
                      </c:pt>
                      <c:pt idx="4352">
                        <c:v>11.543999999999999</c:v>
                      </c:pt>
                      <c:pt idx="4353">
                        <c:v>11.544999999999998</c:v>
                      </c:pt>
                      <c:pt idx="4354">
                        <c:v>11.543999999999999</c:v>
                      </c:pt>
                      <c:pt idx="4355">
                        <c:v>11.541</c:v>
                      </c:pt>
                      <c:pt idx="4356">
                        <c:v>11.54</c:v>
                      </c:pt>
                      <c:pt idx="4357">
                        <c:v>11.538999999999998</c:v>
                      </c:pt>
                      <c:pt idx="4358">
                        <c:v>11.536</c:v>
                      </c:pt>
                      <c:pt idx="4359">
                        <c:v>11.532999999999999</c:v>
                      </c:pt>
                      <c:pt idx="4360">
                        <c:v>11.542</c:v>
                      </c:pt>
                      <c:pt idx="4361">
                        <c:v>11.542999999999999</c:v>
                      </c:pt>
                      <c:pt idx="4362">
                        <c:v>11.541</c:v>
                      </c:pt>
                      <c:pt idx="4363">
                        <c:v>11.536999999999999</c:v>
                      </c:pt>
                      <c:pt idx="4364">
                        <c:v>11.535</c:v>
                      </c:pt>
                      <c:pt idx="4365">
                        <c:v>11.536999999999999</c:v>
                      </c:pt>
                      <c:pt idx="4366">
                        <c:v>11.533999999999999</c:v>
                      </c:pt>
                      <c:pt idx="4367">
                        <c:v>11.531999999999998</c:v>
                      </c:pt>
                      <c:pt idx="4368">
                        <c:v>11.528</c:v>
                      </c:pt>
                      <c:pt idx="4369">
                        <c:v>11.523</c:v>
                      </c:pt>
                      <c:pt idx="4370">
                        <c:v>11.557999999999998</c:v>
                      </c:pt>
                      <c:pt idx="4371">
                        <c:v>11.562999999999999</c:v>
                      </c:pt>
                      <c:pt idx="4372">
                        <c:v>11.56</c:v>
                      </c:pt>
                      <c:pt idx="4373">
                        <c:v>11.556999999999999</c:v>
                      </c:pt>
                      <c:pt idx="4374">
                        <c:v>11.595999999999998</c:v>
                      </c:pt>
                      <c:pt idx="4375">
                        <c:v>11.613999999999999</c:v>
                      </c:pt>
                      <c:pt idx="4376">
                        <c:v>11.61</c:v>
                      </c:pt>
                      <c:pt idx="4377">
                        <c:v>11.607999999999999</c:v>
                      </c:pt>
                      <c:pt idx="4378">
                        <c:v>11.603999999999999</c:v>
                      </c:pt>
                      <c:pt idx="4379">
                        <c:v>11.6</c:v>
                      </c:pt>
                      <c:pt idx="4380">
                        <c:v>11.598000000000001</c:v>
                      </c:pt>
                      <c:pt idx="4381">
                        <c:v>11.595999999999998</c:v>
                      </c:pt>
                      <c:pt idx="4382">
                        <c:v>11.590999999999999</c:v>
                      </c:pt>
                      <c:pt idx="4383">
                        <c:v>11.588999999999999</c:v>
                      </c:pt>
                      <c:pt idx="4384">
                        <c:v>11.587</c:v>
                      </c:pt>
                      <c:pt idx="4385">
                        <c:v>11.584</c:v>
                      </c:pt>
                      <c:pt idx="4386">
                        <c:v>11.581999999999999</c:v>
                      </c:pt>
                      <c:pt idx="4387">
                        <c:v>11.577999999999999</c:v>
                      </c:pt>
                      <c:pt idx="4388">
                        <c:v>11.575999999999999</c:v>
                      </c:pt>
                      <c:pt idx="4389">
                        <c:v>11.574999999999999</c:v>
                      </c:pt>
                      <c:pt idx="4390">
                        <c:v>11.574</c:v>
                      </c:pt>
                      <c:pt idx="4391">
                        <c:v>11.571999999999999</c:v>
                      </c:pt>
                      <c:pt idx="4392">
                        <c:v>11.570999999999998</c:v>
                      </c:pt>
                      <c:pt idx="4393">
                        <c:v>11.569999999999999</c:v>
                      </c:pt>
                      <c:pt idx="4394">
                        <c:v>11.568999999999999</c:v>
                      </c:pt>
                      <c:pt idx="4395">
                        <c:v>11.568</c:v>
                      </c:pt>
                      <c:pt idx="4396">
                        <c:v>11.566000000000001</c:v>
                      </c:pt>
                      <c:pt idx="4397">
                        <c:v>11.567</c:v>
                      </c:pt>
                      <c:pt idx="4398">
                        <c:v>11.574999999999999</c:v>
                      </c:pt>
                      <c:pt idx="4399">
                        <c:v>11.575999999999999</c:v>
                      </c:pt>
                      <c:pt idx="4400">
                        <c:v>11.574999999999999</c:v>
                      </c:pt>
                      <c:pt idx="4401">
                        <c:v>11.574</c:v>
                      </c:pt>
                      <c:pt idx="4402">
                        <c:v>11.581</c:v>
                      </c:pt>
                      <c:pt idx="4403">
                        <c:v>11.577999999999999</c:v>
                      </c:pt>
                      <c:pt idx="4404">
                        <c:v>11.574999999999999</c:v>
                      </c:pt>
                      <c:pt idx="4405">
                        <c:v>11.574</c:v>
                      </c:pt>
                      <c:pt idx="4406">
                        <c:v>11.573</c:v>
                      </c:pt>
                      <c:pt idx="4407">
                        <c:v>11.570999999999998</c:v>
                      </c:pt>
                      <c:pt idx="4408">
                        <c:v>11.569999999999999</c:v>
                      </c:pt>
                      <c:pt idx="4409">
                        <c:v>11.573</c:v>
                      </c:pt>
                      <c:pt idx="4410">
                        <c:v>11.570999999999998</c:v>
                      </c:pt>
                      <c:pt idx="4411">
                        <c:v>11.569999999999999</c:v>
                      </c:pt>
                      <c:pt idx="4412">
                        <c:v>11.568</c:v>
                      </c:pt>
                      <c:pt idx="4413">
                        <c:v>11.567</c:v>
                      </c:pt>
                      <c:pt idx="4414">
                        <c:v>11.565</c:v>
                      </c:pt>
                      <c:pt idx="4415">
                        <c:v>11.562999999999999</c:v>
                      </c:pt>
                      <c:pt idx="4416">
                        <c:v>11.565</c:v>
                      </c:pt>
                      <c:pt idx="4417">
                        <c:v>11.566000000000001</c:v>
                      </c:pt>
                      <c:pt idx="4418">
                        <c:v>11.563999999999998</c:v>
                      </c:pt>
                      <c:pt idx="4419">
                        <c:v>11.561999999999999</c:v>
                      </c:pt>
                      <c:pt idx="4420">
                        <c:v>11.561</c:v>
                      </c:pt>
                      <c:pt idx="4421">
                        <c:v>11.56</c:v>
                      </c:pt>
                      <c:pt idx="4422">
                        <c:v>11.556999999999999</c:v>
                      </c:pt>
                      <c:pt idx="4423">
                        <c:v>11.561999999999999</c:v>
                      </c:pt>
                      <c:pt idx="4424">
                        <c:v>11.56</c:v>
                      </c:pt>
                      <c:pt idx="4425">
                        <c:v>11.558999999999999</c:v>
                      </c:pt>
                      <c:pt idx="4426">
                        <c:v>11.561</c:v>
                      </c:pt>
                      <c:pt idx="4427">
                        <c:v>11.568</c:v>
                      </c:pt>
                      <c:pt idx="4428">
                        <c:v>11.566000000000001</c:v>
                      </c:pt>
                      <c:pt idx="4429">
                        <c:v>11.565</c:v>
                      </c:pt>
                      <c:pt idx="4430">
                        <c:v>11.562999999999999</c:v>
                      </c:pt>
                      <c:pt idx="4431">
                        <c:v>11.561</c:v>
                      </c:pt>
                      <c:pt idx="4432">
                        <c:v>11.557999999999998</c:v>
                      </c:pt>
                      <c:pt idx="4433">
                        <c:v>11.561</c:v>
                      </c:pt>
                      <c:pt idx="4434">
                        <c:v>11.56</c:v>
                      </c:pt>
                      <c:pt idx="4435">
                        <c:v>11.557999999999998</c:v>
                      </c:pt>
                      <c:pt idx="4436">
                        <c:v>11.556999999999999</c:v>
                      </c:pt>
                      <c:pt idx="4437">
                        <c:v>11.555999999999999</c:v>
                      </c:pt>
                      <c:pt idx="4438">
                        <c:v>11.554</c:v>
                      </c:pt>
                      <c:pt idx="4439">
                        <c:v>11.555</c:v>
                      </c:pt>
                      <c:pt idx="4440">
                        <c:v>11.555999999999999</c:v>
                      </c:pt>
                      <c:pt idx="4441">
                        <c:v>11.554</c:v>
                      </c:pt>
                      <c:pt idx="4442">
                        <c:v>11.552999999999999</c:v>
                      </c:pt>
                      <c:pt idx="4443">
                        <c:v>11.551999999999998</c:v>
                      </c:pt>
                      <c:pt idx="4444">
                        <c:v>11.552999999999999</c:v>
                      </c:pt>
                      <c:pt idx="4445">
                        <c:v>11.555</c:v>
                      </c:pt>
                      <c:pt idx="4446">
                        <c:v>11.56</c:v>
                      </c:pt>
                      <c:pt idx="4447">
                        <c:v>11.558999999999999</c:v>
                      </c:pt>
                      <c:pt idx="4448">
                        <c:v>11.555</c:v>
                      </c:pt>
                      <c:pt idx="4449">
                        <c:v>11.556999999999999</c:v>
                      </c:pt>
                      <c:pt idx="4450">
                        <c:v>11.555</c:v>
                      </c:pt>
                      <c:pt idx="4451">
                        <c:v>11.552999999999999</c:v>
                      </c:pt>
                      <c:pt idx="4452">
                        <c:v>11.551999999999998</c:v>
                      </c:pt>
                      <c:pt idx="4453">
                        <c:v>11.550999999999998</c:v>
                      </c:pt>
                      <c:pt idx="4454">
                        <c:v>11.548999999999999</c:v>
                      </c:pt>
                      <c:pt idx="4455">
                        <c:v>11.548</c:v>
                      </c:pt>
                      <c:pt idx="4456">
                        <c:v>11.549999999999999</c:v>
                      </c:pt>
                      <c:pt idx="4457">
                        <c:v>11.548</c:v>
                      </c:pt>
                      <c:pt idx="4458">
                        <c:v>11.545999999999999</c:v>
                      </c:pt>
                      <c:pt idx="4459">
                        <c:v>11.544999999999998</c:v>
                      </c:pt>
                      <c:pt idx="4460">
                        <c:v>11.543999999999999</c:v>
                      </c:pt>
                      <c:pt idx="4461">
                        <c:v>11.544999999999998</c:v>
                      </c:pt>
                      <c:pt idx="4462">
                        <c:v>11.554</c:v>
                      </c:pt>
                      <c:pt idx="4463">
                        <c:v>11.555</c:v>
                      </c:pt>
                      <c:pt idx="4464">
                        <c:v>11.552999999999999</c:v>
                      </c:pt>
                      <c:pt idx="4465">
                        <c:v>11.550999999999998</c:v>
                      </c:pt>
                      <c:pt idx="4466">
                        <c:v>11.549999999999999</c:v>
                      </c:pt>
                      <c:pt idx="4467">
                        <c:v>11.552999999999999</c:v>
                      </c:pt>
                      <c:pt idx="4468">
                        <c:v>11.555</c:v>
                      </c:pt>
                      <c:pt idx="4469">
                        <c:v>11.552999999999999</c:v>
                      </c:pt>
                      <c:pt idx="4470">
                        <c:v>11.551999999999998</c:v>
                      </c:pt>
                      <c:pt idx="4471">
                        <c:v>11.550999999999998</c:v>
                      </c:pt>
                      <c:pt idx="4472">
                        <c:v>11.548999999999999</c:v>
                      </c:pt>
                      <c:pt idx="4473">
                        <c:v>11.547000000000001</c:v>
                      </c:pt>
                      <c:pt idx="4474">
                        <c:v>11.543999999999999</c:v>
                      </c:pt>
                      <c:pt idx="4475">
                        <c:v>11.545999999999999</c:v>
                      </c:pt>
                      <c:pt idx="4476">
                        <c:v>11.543999999999999</c:v>
                      </c:pt>
                      <c:pt idx="4477">
                        <c:v>11.542</c:v>
                      </c:pt>
                      <c:pt idx="4478">
                        <c:v>11.54</c:v>
                      </c:pt>
                      <c:pt idx="4479">
                        <c:v>11.537999999999998</c:v>
                      </c:pt>
                      <c:pt idx="4480">
                        <c:v>11.536999999999999</c:v>
                      </c:pt>
                      <c:pt idx="4481">
                        <c:v>11.536</c:v>
                      </c:pt>
                      <c:pt idx="4482">
                        <c:v>11.533999999999999</c:v>
                      </c:pt>
                      <c:pt idx="4483">
                        <c:v>11.542</c:v>
                      </c:pt>
                      <c:pt idx="4484">
                        <c:v>11.544999999999998</c:v>
                      </c:pt>
                      <c:pt idx="4485">
                        <c:v>11.543999999999999</c:v>
                      </c:pt>
                      <c:pt idx="4486">
                        <c:v>11.542</c:v>
                      </c:pt>
                      <c:pt idx="4487">
                        <c:v>11.541</c:v>
                      </c:pt>
                      <c:pt idx="4488">
                        <c:v>11.536999999999999</c:v>
                      </c:pt>
                      <c:pt idx="4489">
                        <c:v>11.532999999999999</c:v>
                      </c:pt>
                      <c:pt idx="4490">
                        <c:v>11.53</c:v>
                      </c:pt>
                      <c:pt idx="4491">
                        <c:v>11.528</c:v>
                      </c:pt>
                      <c:pt idx="4492">
                        <c:v>11.536</c:v>
                      </c:pt>
                      <c:pt idx="4493">
                        <c:v>11.54</c:v>
                      </c:pt>
                      <c:pt idx="4494">
                        <c:v>11.536</c:v>
                      </c:pt>
                      <c:pt idx="4495">
                        <c:v>11.532999999999999</c:v>
                      </c:pt>
                      <c:pt idx="4496">
                        <c:v>11.547000000000001</c:v>
                      </c:pt>
                      <c:pt idx="4497">
                        <c:v>11.587999999999999</c:v>
                      </c:pt>
                      <c:pt idx="4498">
                        <c:v>11.586</c:v>
                      </c:pt>
                      <c:pt idx="4499">
                        <c:v>11.584</c:v>
                      </c:pt>
                      <c:pt idx="4500">
                        <c:v>11.581</c:v>
                      </c:pt>
                      <c:pt idx="4501">
                        <c:v>11.579000000000001</c:v>
                      </c:pt>
                      <c:pt idx="4502">
                        <c:v>11.651999999999999</c:v>
                      </c:pt>
                      <c:pt idx="4503">
                        <c:v>11.725</c:v>
                      </c:pt>
                      <c:pt idx="4504">
                        <c:v>11.744</c:v>
                      </c:pt>
                      <c:pt idx="4505">
                        <c:v>11.751999999999999</c:v>
                      </c:pt>
                      <c:pt idx="4506">
                        <c:v>11.758999999999999</c:v>
                      </c:pt>
                      <c:pt idx="4507">
                        <c:v>11.757</c:v>
                      </c:pt>
                      <c:pt idx="4508">
                        <c:v>11.755000000000001</c:v>
                      </c:pt>
                      <c:pt idx="4509">
                        <c:v>11.750999999999999</c:v>
                      </c:pt>
                      <c:pt idx="4510">
                        <c:v>11.747999999999999</c:v>
                      </c:pt>
                      <c:pt idx="4511">
                        <c:v>11.732999999999999</c:v>
                      </c:pt>
                      <c:pt idx="4512">
                        <c:v>11.705</c:v>
                      </c:pt>
                      <c:pt idx="4513">
                        <c:v>11.686</c:v>
                      </c:pt>
                      <c:pt idx="4514">
                        <c:v>11.673999999999999</c:v>
                      </c:pt>
                      <c:pt idx="4515">
                        <c:v>11.667</c:v>
                      </c:pt>
                      <c:pt idx="4516">
                        <c:v>11.657999999999999</c:v>
                      </c:pt>
                      <c:pt idx="4517">
                        <c:v>11.651999999999999</c:v>
                      </c:pt>
                      <c:pt idx="4518">
                        <c:v>11.645999999999999</c:v>
                      </c:pt>
                      <c:pt idx="4519">
                        <c:v>11.641</c:v>
                      </c:pt>
                      <c:pt idx="4520">
                        <c:v>11.638999999999999</c:v>
                      </c:pt>
                      <c:pt idx="4521">
                        <c:v>11.636999999999999</c:v>
                      </c:pt>
                      <c:pt idx="4522">
                        <c:v>11.633999999999999</c:v>
                      </c:pt>
                      <c:pt idx="4523">
                        <c:v>11.632</c:v>
                      </c:pt>
                      <c:pt idx="4524">
                        <c:v>11.629999999999999</c:v>
                      </c:pt>
                      <c:pt idx="4525">
                        <c:v>11.627999999999998</c:v>
                      </c:pt>
                      <c:pt idx="4526">
                        <c:v>11.625</c:v>
                      </c:pt>
                      <c:pt idx="4527">
                        <c:v>11.622</c:v>
                      </c:pt>
                      <c:pt idx="4528">
                        <c:v>11.619</c:v>
                      </c:pt>
                      <c:pt idx="4529">
                        <c:v>11.618</c:v>
                      </c:pt>
                      <c:pt idx="4530">
                        <c:v>11.614999999999998</c:v>
                      </c:pt>
                      <c:pt idx="4531">
                        <c:v>11.613999999999999</c:v>
                      </c:pt>
                      <c:pt idx="4532">
                        <c:v>11.611000000000001</c:v>
                      </c:pt>
                      <c:pt idx="4533">
                        <c:v>11.613999999999999</c:v>
                      </c:pt>
                      <c:pt idx="4534">
                        <c:v>11.61</c:v>
                      </c:pt>
                      <c:pt idx="4535">
                        <c:v>11.601999999999999</c:v>
                      </c:pt>
                      <c:pt idx="4536">
                        <c:v>11.597</c:v>
                      </c:pt>
                      <c:pt idx="4537">
                        <c:v>11.592000000000001</c:v>
                      </c:pt>
                      <c:pt idx="4538">
                        <c:v>11.587</c:v>
                      </c:pt>
                      <c:pt idx="4539">
                        <c:v>11.585000000000001</c:v>
                      </c:pt>
                      <c:pt idx="4540">
                        <c:v>11.581999999999999</c:v>
                      </c:pt>
                      <c:pt idx="4541">
                        <c:v>11.58</c:v>
                      </c:pt>
                      <c:pt idx="4542">
                        <c:v>11.579000000000001</c:v>
                      </c:pt>
                      <c:pt idx="4543">
                        <c:v>11.576999999999998</c:v>
                      </c:pt>
                      <c:pt idx="4544">
                        <c:v>11.58</c:v>
                      </c:pt>
                      <c:pt idx="4545">
                        <c:v>11.579000000000001</c:v>
                      </c:pt>
                      <c:pt idx="4546">
                        <c:v>11.577999999999999</c:v>
                      </c:pt>
                      <c:pt idx="4547">
                        <c:v>11.576999999999998</c:v>
                      </c:pt>
                      <c:pt idx="4548">
                        <c:v>11.574999999999999</c:v>
                      </c:pt>
                      <c:pt idx="4549">
                        <c:v>11.574</c:v>
                      </c:pt>
                      <c:pt idx="4550">
                        <c:v>11.573</c:v>
                      </c:pt>
                      <c:pt idx="4551">
                        <c:v>11.571999999999999</c:v>
                      </c:pt>
                      <c:pt idx="4552">
                        <c:v>11.570999999999998</c:v>
                      </c:pt>
                      <c:pt idx="4553">
                        <c:v>11.568999999999999</c:v>
                      </c:pt>
                      <c:pt idx="4554">
                        <c:v>11.568</c:v>
                      </c:pt>
                      <c:pt idx="4555">
                        <c:v>11.567</c:v>
                      </c:pt>
                      <c:pt idx="4556">
                        <c:v>11.575999999999999</c:v>
                      </c:pt>
                      <c:pt idx="4557">
                        <c:v>11.574</c:v>
                      </c:pt>
                      <c:pt idx="4558">
                        <c:v>11.571999999999999</c:v>
                      </c:pt>
                      <c:pt idx="4559">
                        <c:v>11.569999999999999</c:v>
                      </c:pt>
                      <c:pt idx="4560">
                        <c:v>11.568</c:v>
                      </c:pt>
                      <c:pt idx="4561">
                        <c:v>11.567</c:v>
                      </c:pt>
                      <c:pt idx="4562">
                        <c:v>11.566000000000001</c:v>
                      </c:pt>
                      <c:pt idx="4563">
                        <c:v>11.565</c:v>
                      </c:pt>
                      <c:pt idx="4564">
                        <c:v>11.562999999999999</c:v>
                      </c:pt>
                      <c:pt idx="4565">
                        <c:v>11.561999999999999</c:v>
                      </c:pt>
                      <c:pt idx="4566">
                        <c:v>11.56</c:v>
                      </c:pt>
                      <c:pt idx="4567">
                        <c:v>11.558999999999999</c:v>
                      </c:pt>
                      <c:pt idx="4568">
                        <c:v>11.556999999999999</c:v>
                      </c:pt>
                      <c:pt idx="4569">
                        <c:v>11.555999999999999</c:v>
                      </c:pt>
                      <c:pt idx="4570">
                        <c:v>11.557999999999998</c:v>
                      </c:pt>
                      <c:pt idx="4571">
                        <c:v>11.566000000000001</c:v>
                      </c:pt>
                      <c:pt idx="4572">
                        <c:v>11.562999999999999</c:v>
                      </c:pt>
                      <c:pt idx="4573">
                        <c:v>11.561999999999999</c:v>
                      </c:pt>
                      <c:pt idx="4574">
                        <c:v>11.561</c:v>
                      </c:pt>
                      <c:pt idx="4575">
                        <c:v>11.56</c:v>
                      </c:pt>
                      <c:pt idx="4576">
                        <c:v>11.557999999999998</c:v>
                      </c:pt>
                      <c:pt idx="4577">
                        <c:v>11.556999999999999</c:v>
                      </c:pt>
                      <c:pt idx="4578">
                        <c:v>11.557999999999998</c:v>
                      </c:pt>
                      <c:pt idx="4579">
                        <c:v>11.561</c:v>
                      </c:pt>
                      <c:pt idx="4580">
                        <c:v>11.56</c:v>
                      </c:pt>
                      <c:pt idx="4581">
                        <c:v>11.561</c:v>
                      </c:pt>
                      <c:pt idx="4582">
                        <c:v>11.56</c:v>
                      </c:pt>
                      <c:pt idx="4583">
                        <c:v>11.558999999999999</c:v>
                      </c:pt>
                      <c:pt idx="4584">
                        <c:v>11.556999999999999</c:v>
                      </c:pt>
                      <c:pt idx="4585">
                        <c:v>11.555999999999999</c:v>
                      </c:pt>
                      <c:pt idx="4586">
                        <c:v>11.555</c:v>
                      </c:pt>
                      <c:pt idx="4587">
                        <c:v>11.554</c:v>
                      </c:pt>
                      <c:pt idx="4588">
                        <c:v>11.561999999999999</c:v>
                      </c:pt>
                      <c:pt idx="4589">
                        <c:v>11.562999999999999</c:v>
                      </c:pt>
                      <c:pt idx="4590">
                        <c:v>11.56</c:v>
                      </c:pt>
                      <c:pt idx="4591">
                        <c:v>11.558999999999999</c:v>
                      </c:pt>
                      <c:pt idx="4592">
                        <c:v>11.557999999999998</c:v>
                      </c:pt>
                      <c:pt idx="4593">
                        <c:v>11.555999999999999</c:v>
                      </c:pt>
                      <c:pt idx="4594">
                        <c:v>11.555</c:v>
                      </c:pt>
                      <c:pt idx="4595">
                        <c:v>11.554</c:v>
                      </c:pt>
                      <c:pt idx="4596">
                        <c:v>11.552999999999999</c:v>
                      </c:pt>
                      <c:pt idx="4597">
                        <c:v>11.550999999999998</c:v>
                      </c:pt>
                      <c:pt idx="4598">
                        <c:v>11.548999999999999</c:v>
                      </c:pt>
                      <c:pt idx="4599">
                        <c:v>11.548</c:v>
                      </c:pt>
                      <c:pt idx="4600">
                        <c:v>11.545999999999999</c:v>
                      </c:pt>
                      <c:pt idx="4601">
                        <c:v>11.544999999999998</c:v>
                      </c:pt>
                      <c:pt idx="4602">
                        <c:v>11.541</c:v>
                      </c:pt>
                      <c:pt idx="4603">
                        <c:v>11.54</c:v>
                      </c:pt>
                      <c:pt idx="4604">
                        <c:v>11.542999999999999</c:v>
                      </c:pt>
                      <c:pt idx="4605">
                        <c:v>11.547000000000001</c:v>
                      </c:pt>
                      <c:pt idx="4606">
                        <c:v>11.544999999999998</c:v>
                      </c:pt>
                      <c:pt idx="4607">
                        <c:v>11.543999999999999</c:v>
                      </c:pt>
                      <c:pt idx="4608">
                        <c:v>11.548</c:v>
                      </c:pt>
                      <c:pt idx="4609">
                        <c:v>11.593</c:v>
                      </c:pt>
                      <c:pt idx="4610">
                        <c:v>11.603999999999999</c:v>
                      </c:pt>
                      <c:pt idx="4611">
                        <c:v>11.598000000000001</c:v>
                      </c:pt>
                      <c:pt idx="4612">
                        <c:v>11.592000000000001</c:v>
                      </c:pt>
                      <c:pt idx="4613">
                        <c:v>11.587999999999999</c:v>
                      </c:pt>
                      <c:pt idx="4614">
                        <c:v>11.585000000000001</c:v>
                      </c:pt>
                      <c:pt idx="4615">
                        <c:v>11.581</c:v>
                      </c:pt>
                      <c:pt idx="4616">
                        <c:v>11.58</c:v>
                      </c:pt>
                      <c:pt idx="4617">
                        <c:v>11.576999999999998</c:v>
                      </c:pt>
                      <c:pt idx="4618">
                        <c:v>11.571999999999999</c:v>
                      </c:pt>
                      <c:pt idx="4619">
                        <c:v>11.568999999999999</c:v>
                      </c:pt>
                      <c:pt idx="4620">
                        <c:v>11.567</c:v>
                      </c:pt>
                      <c:pt idx="4621">
                        <c:v>11.565</c:v>
                      </c:pt>
                      <c:pt idx="4622">
                        <c:v>11.563999999999998</c:v>
                      </c:pt>
                      <c:pt idx="4623">
                        <c:v>11.573</c:v>
                      </c:pt>
                      <c:pt idx="4624">
                        <c:v>11.574</c:v>
                      </c:pt>
                      <c:pt idx="4625">
                        <c:v>11.571999999999999</c:v>
                      </c:pt>
                      <c:pt idx="4626">
                        <c:v>11.569999999999999</c:v>
                      </c:pt>
                      <c:pt idx="4627">
                        <c:v>11.568999999999999</c:v>
                      </c:pt>
                      <c:pt idx="4628">
                        <c:v>11.568</c:v>
                      </c:pt>
                      <c:pt idx="4629">
                        <c:v>11.567</c:v>
                      </c:pt>
                      <c:pt idx="4630">
                        <c:v>11.565</c:v>
                      </c:pt>
                      <c:pt idx="4631">
                        <c:v>11.562999999999999</c:v>
                      </c:pt>
                      <c:pt idx="4632">
                        <c:v>11.558999999999999</c:v>
                      </c:pt>
                      <c:pt idx="4633">
                        <c:v>11.556999999999999</c:v>
                      </c:pt>
                      <c:pt idx="4634">
                        <c:v>11.555999999999999</c:v>
                      </c:pt>
                      <c:pt idx="4635">
                        <c:v>11.555</c:v>
                      </c:pt>
                      <c:pt idx="4636">
                        <c:v>11.554</c:v>
                      </c:pt>
                      <c:pt idx="4637">
                        <c:v>11.555</c:v>
                      </c:pt>
                      <c:pt idx="4638">
                        <c:v>11.554</c:v>
                      </c:pt>
                      <c:pt idx="4639">
                        <c:v>11.561</c:v>
                      </c:pt>
                      <c:pt idx="4640">
                        <c:v>11.563999999999998</c:v>
                      </c:pt>
                      <c:pt idx="4641">
                        <c:v>11.562999999999999</c:v>
                      </c:pt>
                      <c:pt idx="4642">
                        <c:v>11.561</c:v>
                      </c:pt>
                      <c:pt idx="4643">
                        <c:v>11.56</c:v>
                      </c:pt>
                      <c:pt idx="4644">
                        <c:v>11.557999999999998</c:v>
                      </c:pt>
                      <c:pt idx="4645">
                        <c:v>11.556999999999999</c:v>
                      </c:pt>
                      <c:pt idx="4646">
                        <c:v>11.555999999999999</c:v>
                      </c:pt>
                      <c:pt idx="4647">
                        <c:v>11.554</c:v>
                      </c:pt>
                      <c:pt idx="4648">
                        <c:v>11.552999999999999</c:v>
                      </c:pt>
                      <c:pt idx="4649">
                        <c:v>11.550999999999998</c:v>
                      </c:pt>
                      <c:pt idx="4650">
                        <c:v>11.549999999999999</c:v>
                      </c:pt>
                      <c:pt idx="4651">
                        <c:v>11.548999999999999</c:v>
                      </c:pt>
                      <c:pt idx="4652">
                        <c:v>11.547000000000001</c:v>
                      </c:pt>
                      <c:pt idx="4653">
                        <c:v>11.545999999999999</c:v>
                      </c:pt>
                      <c:pt idx="4654">
                        <c:v>11.549999999999999</c:v>
                      </c:pt>
                      <c:pt idx="4655">
                        <c:v>11.551999999999998</c:v>
                      </c:pt>
                      <c:pt idx="4656">
                        <c:v>11.549999999999999</c:v>
                      </c:pt>
                      <c:pt idx="4657">
                        <c:v>11.548</c:v>
                      </c:pt>
                      <c:pt idx="4658">
                        <c:v>11.545999999999999</c:v>
                      </c:pt>
                      <c:pt idx="4659">
                        <c:v>11.544999999999998</c:v>
                      </c:pt>
                      <c:pt idx="4660">
                        <c:v>11.543999999999999</c:v>
                      </c:pt>
                      <c:pt idx="4661">
                        <c:v>11.552999999999999</c:v>
                      </c:pt>
                      <c:pt idx="4662">
                        <c:v>11.555999999999999</c:v>
                      </c:pt>
                      <c:pt idx="4663">
                        <c:v>11.555</c:v>
                      </c:pt>
                      <c:pt idx="4664">
                        <c:v>11.551999999999998</c:v>
                      </c:pt>
                      <c:pt idx="4665">
                        <c:v>11.548</c:v>
                      </c:pt>
                      <c:pt idx="4666">
                        <c:v>11.545999999999999</c:v>
                      </c:pt>
                      <c:pt idx="4667">
                        <c:v>11.543999999999999</c:v>
                      </c:pt>
                      <c:pt idx="4668">
                        <c:v>11.542999999999999</c:v>
                      </c:pt>
                      <c:pt idx="4669">
                        <c:v>11.542</c:v>
                      </c:pt>
                      <c:pt idx="4670">
                        <c:v>11.541</c:v>
                      </c:pt>
                      <c:pt idx="4671">
                        <c:v>11.54</c:v>
                      </c:pt>
                      <c:pt idx="4672">
                        <c:v>11.538999999999998</c:v>
                      </c:pt>
                      <c:pt idx="4673">
                        <c:v>11.536999999999999</c:v>
                      </c:pt>
                      <c:pt idx="4674">
                        <c:v>11.536</c:v>
                      </c:pt>
                      <c:pt idx="4675">
                        <c:v>11.535</c:v>
                      </c:pt>
                      <c:pt idx="4676">
                        <c:v>11.54</c:v>
                      </c:pt>
                      <c:pt idx="4677">
                        <c:v>11.541</c:v>
                      </c:pt>
                      <c:pt idx="4678">
                        <c:v>11.54</c:v>
                      </c:pt>
                      <c:pt idx="4679">
                        <c:v>11.538999999999998</c:v>
                      </c:pt>
                      <c:pt idx="4680">
                        <c:v>11.537999999999998</c:v>
                      </c:pt>
                      <c:pt idx="4681">
                        <c:v>11.536</c:v>
                      </c:pt>
                      <c:pt idx="4682">
                        <c:v>11.535</c:v>
                      </c:pt>
                      <c:pt idx="4683">
                        <c:v>11.533999999999999</c:v>
                      </c:pt>
                      <c:pt idx="4684">
                        <c:v>11.532999999999999</c:v>
                      </c:pt>
                      <c:pt idx="4685">
                        <c:v>11.531999999999998</c:v>
                      </c:pt>
                      <c:pt idx="4686">
                        <c:v>11.530999999999999</c:v>
                      </c:pt>
                      <c:pt idx="4687">
                        <c:v>11.53</c:v>
                      </c:pt>
                      <c:pt idx="4688">
                        <c:v>11.536</c:v>
                      </c:pt>
                      <c:pt idx="4689">
                        <c:v>11.536999999999999</c:v>
                      </c:pt>
                      <c:pt idx="4690">
                        <c:v>11.536</c:v>
                      </c:pt>
                      <c:pt idx="4691">
                        <c:v>11.535</c:v>
                      </c:pt>
                      <c:pt idx="4692">
                        <c:v>11.533999999999999</c:v>
                      </c:pt>
                      <c:pt idx="4693">
                        <c:v>11.532999999999999</c:v>
                      </c:pt>
                      <c:pt idx="4694">
                        <c:v>11.530999999999999</c:v>
                      </c:pt>
                      <c:pt idx="4695">
                        <c:v>11.529</c:v>
                      </c:pt>
                      <c:pt idx="4696">
                        <c:v>11.526999999999999</c:v>
                      </c:pt>
                      <c:pt idx="4697">
                        <c:v>11.53</c:v>
                      </c:pt>
                      <c:pt idx="4698">
                        <c:v>11.531999999999998</c:v>
                      </c:pt>
                      <c:pt idx="4699">
                        <c:v>11.53</c:v>
                      </c:pt>
                      <c:pt idx="4700">
                        <c:v>11.526999999999999</c:v>
                      </c:pt>
                      <c:pt idx="4701">
                        <c:v>11.524999999999999</c:v>
                      </c:pt>
                      <c:pt idx="4702">
                        <c:v>11.526999999999999</c:v>
                      </c:pt>
                      <c:pt idx="4703">
                        <c:v>11.53</c:v>
                      </c:pt>
                      <c:pt idx="4704">
                        <c:v>11.529</c:v>
                      </c:pt>
                      <c:pt idx="4705">
                        <c:v>11.525999999999998</c:v>
                      </c:pt>
                      <c:pt idx="4706">
                        <c:v>11.523999999999999</c:v>
                      </c:pt>
                      <c:pt idx="4707">
                        <c:v>11.520999999999999</c:v>
                      </c:pt>
                      <c:pt idx="4708">
                        <c:v>11.518999999999998</c:v>
                      </c:pt>
                      <c:pt idx="4709">
                        <c:v>11.523999999999999</c:v>
                      </c:pt>
                      <c:pt idx="4710">
                        <c:v>11.522</c:v>
                      </c:pt>
                      <c:pt idx="4711">
                        <c:v>11.52</c:v>
                      </c:pt>
                      <c:pt idx="4712">
                        <c:v>11.518999999999998</c:v>
                      </c:pt>
                      <c:pt idx="4713">
                        <c:v>11.516</c:v>
                      </c:pt>
                      <c:pt idx="4714">
                        <c:v>11.513</c:v>
                      </c:pt>
                      <c:pt idx="4715">
                        <c:v>11.516999999999999</c:v>
                      </c:pt>
                      <c:pt idx="4716">
                        <c:v>11.514999999999999</c:v>
                      </c:pt>
                      <c:pt idx="4717">
                        <c:v>11.513</c:v>
                      </c:pt>
                      <c:pt idx="4718">
                        <c:v>11.511999999999999</c:v>
                      </c:pt>
                      <c:pt idx="4719">
                        <c:v>11.509</c:v>
                      </c:pt>
                      <c:pt idx="4720">
                        <c:v>11.514999999999999</c:v>
                      </c:pt>
                      <c:pt idx="4721">
                        <c:v>11.513999999999999</c:v>
                      </c:pt>
                      <c:pt idx="4722">
                        <c:v>11.51</c:v>
                      </c:pt>
                      <c:pt idx="4723">
                        <c:v>11.547000000000001</c:v>
                      </c:pt>
                      <c:pt idx="4724">
                        <c:v>11.568999999999999</c:v>
                      </c:pt>
                      <c:pt idx="4725">
                        <c:v>11.571999999999999</c:v>
                      </c:pt>
                      <c:pt idx="4726">
                        <c:v>11.574</c:v>
                      </c:pt>
                      <c:pt idx="4727">
                        <c:v>11.568999999999999</c:v>
                      </c:pt>
                      <c:pt idx="4728">
                        <c:v>11.566000000000001</c:v>
                      </c:pt>
                      <c:pt idx="4729">
                        <c:v>11.558999999999999</c:v>
                      </c:pt>
                      <c:pt idx="4730">
                        <c:v>11.554</c:v>
                      </c:pt>
                      <c:pt idx="4731">
                        <c:v>11.549999999999999</c:v>
                      </c:pt>
                      <c:pt idx="4732">
                        <c:v>11.550999999999998</c:v>
                      </c:pt>
                      <c:pt idx="4733">
                        <c:v>11.545999999999999</c:v>
                      </c:pt>
                      <c:pt idx="4734">
                        <c:v>11.543999999999999</c:v>
                      </c:pt>
                      <c:pt idx="4735">
                        <c:v>11.547000000000001</c:v>
                      </c:pt>
                      <c:pt idx="4736">
                        <c:v>11.543999999999999</c:v>
                      </c:pt>
                      <c:pt idx="4737">
                        <c:v>11.541</c:v>
                      </c:pt>
                      <c:pt idx="4738">
                        <c:v>11.537999999999998</c:v>
                      </c:pt>
                      <c:pt idx="4739">
                        <c:v>11.562999999999999</c:v>
                      </c:pt>
                      <c:pt idx="4740">
                        <c:v>11.567</c:v>
                      </c:pt>
                      <c:pt idx="4741">
                        <c:v>11.566000000000001</c:v>
                      </c:pt>
                      <c:pt idx="4742">
                        <c:v>11.562999999999999</c:v>
                      </c:pt>
                      <c:pt idx="4743">
                        <c:v>11.56</c:v>
                      </c:pt>
                      <c:pt idx="4744">
                        <c:v>11.557999999999998</c:v>
                      </c:pt>
                      <c:pt idx="4745">
                        <c:v>11.555999999999999</c:v>
                      </c:pt>
                      <c:pt idx="4746">
                        <c:v>11.554</c:v>
                      </c:pt>
                      <c:pt idx="4747">
                        <c:v>11.552999999999999</c:v>
                      </c:pt>
                      <c:pt idx="4748">
                        <c:v>11.550999999999998</c:v>
                      </c:pt>
                      <c:pt idx="4749">
                        <c:v>11.551999999999998</c:v>
                      </c:pt>
                      <c:pt idx="4750">
                        <c:v>11.548999999999999</c:v>
                      </c:pt>
                      <c:pt idx="4751">
                        <c:v>11.548</c:v>
                      </c:pt>
                      <c:pt idx="4752">
                        <c:v>11.547000000000001</c:v>
                      </c:pt>
                      <c:pt idx="4753">
                        <c:v>11.544999999999998</c:v>
                      </c:pt>
                      <c:pt idx="4754">
                        <c:v>11.543999999999999</c:v>
                      </c:pt>
                      <c:pt idx="4755">
                        <c:v>11.548</c:v>
                      </c:pt>
                      <c:pt idx="4756">
                        <c:v>11.550999999999998</c:v>
                      </c:pt>
                      <c:pt idx="4757">
                        <c:v>11.549999999999999</c:v>
                      </c:pt>
                      <c:pt idx="4758">
                        <c:v>11.548999999999999</c:v>
                      </c:pt>
                      <c:pt idx="4759">
                        <c:v>11.548</c:v>
                      </c:pt>
                      <c:pt idx="4760">
                        <c:v>11.547000000000001</c:v>
                      </c:pt>
                      <c:pt idx="4761">
                        <c:v>11.544999999999998</c:v>
                      </c:pt>
                      <c:pt idx="4762">
                        <c:v>11.543999999999999</c:v>
                      </c:pt>
                      <c:pt idx="4763">
                        <c:v>11.542</c:v>
                      </c:pt>
                      <c:pt idx="4764">
                        <c:v>11.541</c:v>
                      </c:pt>
                      <c:pt idx="4765">
                        <c:v>11.54</c:v>
                      </c:pt>
                      <c:pt idx="4766">
                        <c:v>11.537999999999998</c:v>
                      </c:pt>
                      <c:pt idx="4767">
                        <c:v>11.536999999999999</c:v>
                      </c:pt>
                      <c:pt idx="4768">
                        <c:v>11.538999999999998</c:v>
                      </c:pt>
                      <c:pt idx="4769">
                        <c:v>11.543999999999999</c:v>
                      </c:pt>
                      <c:pt idx="4770">
                        <c:v>11.542999999999999</c:v>
                      </c:pt>
                      <c:pt idx="4771">
                        <c:v>11.542</c:v>
                      </c:pt>
                      <c:pt idx="4772">
                        <c:v>11.541</c:v>
                      </c:pt>
                      <c:pt idx="4773">
                        <c:v>11.54</c:v>
                      </c:pt>
                      <c:pt idx="4774">
                        <c:v>11.538999999999998</c:v>
                      </c:pt>
                      <c:pt idx="4775">
                        <c:v>11.537999999999998</c:v>
                      </c:pt>
                      <c:pt idx="4776">
                        <c:v>11.536</c:v>
                      </c:pt>
                      <c:pt idx="4777">
                        <c:v>11.535</c:v>
                      </c:pt>
                      <c:pt idx="4778">
                        <c:v>11.533999999999999</c:v>
                      </c:pt>
                      <c:pt idx="4779">
                        <c:v>11.531999999999998</c:v>
                      </c:pt>
                      <c:pt idx="4780">
                        <c:v>11.53</c:v>
                      </c:pt>
                      <c:pt idx="4781">
                        <c:v>11.529</c:v>
                      </c:pt>
                      <c:pt idx="4782">
                        <c:v>11.536</c:v>
                      </c:pt>
                      <c:pt idx="4783">
                        <c:v>11.536999999999999</c:v>
                      </c:pt>
                      <c:pt idx="4784">
                        <c:v>11.535</c:v>
                      </c:pt>
                      <c:pt idx="4785">
                        <c:v>11.532999999999999</c:v>
                      </c:pt>
                      <c:pt idx="4786">
                        <c:v>11.531999999999998</c:v>
                      </c:pt>
                      <c:pt idx="4787">
                        <c:v>11.530999999999999</c:v>
                      </c:pt>
                      <c:pt idx="4788">
                        <c:v>11.529</c:v>
                      </c:pt>
                      <c:pt idx="4789">
                        <c:v>11.528</c:v>
                      </c:pt>
                      <c:pt idx="4790">
                        <c:v>11.525999999999998</c:v>
                      </c:pt>
                      <c:pt idx="4791">
                        <c:v>11.533999999999999</c:v>
                      </c:pt>
                      <c:pt idx="4792">
                        <c:v>11.531999999999998</c:v>
                      </c:pt>
                      <c:pt idx="4793">
                        <c:v>11.53</c:v>
                      </c:pt>
                      <c:pt idx="4794">
                        <c:v>11.529</c:v>
                      </c:pt>
                      <c:pt idx="4795">
                        <c:v>11.526999999999999</c:v>
                      </c:pt>
                      <c:pt idx="4796">
                        <c:v>11.525999999999998</c:v>
                      </c:pt>
                      <c:pt idx="4797">
                        <c:v>11.523999999999999</c:v>
                      </c:pt>
                      <c:pt idx="4798">
                        <c:v>11.522</c:v>
                      </c:pt>
                      <c:pt idx="4799">
                        <c:v>11.528</c:v>
                      </c:pt>
                      <c:pt idx="4800">
                        <c:v>11.53</c:v>
                      </c:pt>
                      <c:pt idx="4801">
                        <c:v>11.529</c:v>
                      </c:pt>
                      <c:pt idx="4802">
                        <c:v>11.528</c:v>
                      </c:pt>
                      <c:pt idx="4803">
                        <c:v>11.525999999999998</c:v>
                      </c:pt>
                      <c:pt idx="4804">
                        <c:v>11.524999999999999</c:v>
                      </c:pt>
                      <c:pt idx="4805">
                        <c:v>11.523999999999999</c:v>
                      </c:pt>
                      <c:pt idx="4806">
                        <c:v>11.522</c:v>
                      </c:pt>
                      <c:pt idx="4807">
                        <c:v>11.520999999999999</c:v>
                      </c:pt>
                      <c:pt idx="4808">
                        <c:v>11.518999999999998</c:v>
                      </c:pt>
                      <c:pt idx="4809">
                        <c:v>11.525999999999998</c:v>
                      </c:pt>
                      <c:pt idx="4810">
                        <c:v>11.526999999999999</c:v>
                      </c:pt>
                      <c:pt idx="4811">
                        <c:v>11.524999999999999</c:v>
                      </c:pt>
                      <c:pt idx="4812">
                        <c:v>11.523999999999999</c:v>
                      </c:pt>
                      <c:pt idx="4813">
                        <c:v>11.522</c:v>
                      </c:pt>
                      <c:pt idx="4814">
                        <c:v>11.52</c:v>
                      </c:pt>
                      <c:pt idx="4815">
                        <c:v>11.517999999999999</c:v>
                      </c:pt>
                      <c:pt idx="4816">
                        <c:v>11.516999999999999</c:v>
                      </c:pt>
                      <c:pt idx="4817">
                        <c:v>11.514999999999999</c:v>
                      </c:pt>
                      <c:pt idx="4818">
                        <c:v>11.523</c:v>
                      </c:pt>
                      <c:pt idx="4819">
                        <c:v>11.520999999999999</c:v>
                      </c:pt>
                      <c:pt idx="4820">
                        <c:v>11.517999999999999</c:v>
                      </c:pt>
                      <c:pt idx="4821">
                        <c:v>11.516</c:v>
                      </c:pt>
                      <c:pt idx="4822">
                        <c:v>11.511999999999999</c:v>
                      </c:pt>
                      <c:pt idx="4823">
                        <c:v>11.509</c:v>
                      </c:pt>
                      <c:pt idx="4824">
                        <c:v>11.507</c:v>
                      </c:pt>
                      <c:pt idx="4825">
                        <c:v>11.505999999999998</c:v>
                      </c:pt>
                      <c:pt idx="4826">
                        <c:v>11.510999999999999</c:v>
                      </c:pt>
                      <c:pt idx="4827">
                        <c:v>11.507999999999999</c:v>
                      </c:pt>
                      <c:pt idx="4828">
                        <c:v>11.505999999999998</c:v>
                      </c:pt>
                      <c:pt idx="4829">
                        <c:v>11.504</c:v>
                      </c:pt>
                      <c:pt idx="4830">
                        <c:v>11.501999999999999</c:v>
                      </c:pt>
                      <c:pt idx="4831">
                        <c:v>11.500999999999999</c:v>
                      </c:pt>
                      <c:pt idx="4832">
                        <c:v>11.548</c:v>
                      </c:pt>
                      <c:pt idx="4833">
                        <c:v>11.568999999999999</c:v>
                      </c:pt>
                      <c:pt idx="4834">
                        <c:v>11.579000000000001</c:v>
                      </c:pt>
                      <c:pt idx="4835">
                        <c:v>11.573</c:v>
                      </c:pt>
                      <c:pt idx="4836">
                        <c:v>11.568</c:v>
                      </c:pt>
                      <c:pt idx="4837">
                        <c:v>11.566000000000001</c:v>
                      </c:pt>
                      <c:pt idx="4838">
                        <c:v>11.561999999999999</c:v>
                      </c:pt>
                      <c:pt idx="4839">
                        <c:v>11.562999999999999</c:v>
                      </c:pt>
                      <c:pt idx="4840">
                        <c:v>11.563999999999998</c:v>
                      </c:pt>
                      <c:pt idx="4841">
                        <c:v>11.56</c:v>
                      </c:pt>
                      <c:pt idx="4842">
                        <c:v>11.556999999999999</c:v>
                      </c:pt>
                      <c:pt idx="4843">
                        <c:v>11.552999999999999</c:v>
                      </c:pt>
                      <c:pt idx="4844">
                        <c:v>11.548999999999999</c:v>
                      </c:pt>
                      <c:pt idx="4845">
                        <c:v>11.544999999999998</c:v>
                      </c:pt>
                      <c:pt idx="4846">
                        <c:v>11.543999999999999</c:v>
                      </c:pt>
                      <c:pt idx="4847">
                        <c:v>11.548999999999999</c:v>
                      </c:pt>
                      <c:pt idx="4848">
                        <c:v>11.545999999999999</c:v>
                      </c:pt>
                      <c:pt idx="4849">
                        <c:v>11.543999999999999</c:v>
                      </c:pt>
                      <c:pt idx="4850">
                        <c:v>11.542</c:v>
                      </c:pt>
                      <c:pt idx="4851">
                        <c:v>11.541</c:v>
                      </c:pt>
                      <c:pt idx="4852">
                        <c:v>11.54</c:v>
                      </c:pt>
                      <c:pt idx="4853">
                        <c:v>11.545999999999999</c:v>
                      </c:pt>
                      <c:pt idx="4854">
                        <c:v>11.544999999999998</c:v>
                      </c:pt>
                      <c:pt idx="4855">
                        <c:v>11.542</c:v>
                      </c:pt>
                      <c:pt idx="4856">
                        <c:v>11.54</c:v>
                      </c:pt>
                      <c:pt idx="4857">
                        <c:v>11.538999999999998</c:v>
                      </c:pt>
                      <c:pt idx="4858">
                        <c:v>11.536</c:v>
                      </c:pt>
                      <c:pt idx="4859">
                        <c:v>11.535</c:v>
                      </c:pt>
                      <c:pt idx="4860">
                        <c:v>11.533999999999999</c:v>
                      </c:pt>
                      <c:pt idx="4861">
                        <c:v>11.532999999999999</c:v>
                      </c:pt>
                      <c:pt idx="4862">
                        <c:v>11.537999999999998</c:v>
                      </c:pt>
                      <c:pt idx="4863">
                        <c:v>11.536999999999999</c:v>
                      </c:pt>
                      <c:pt idx="4864">
                        <c:v>11.533999999999999</c:v>
                      </c:pt>
                      <c:pt idx="4865">
                        <c:v>11.532999999999999</c:v>
                      </c:pt>
                      <c:pt idx="4866">
                        <c:v>11.530999999999999</c:v>
                      </c:pt>
                      <c:pt idx="4867">
                        <c:v>11.535</c:v>
                      </c:pt>
                      <c:pt idx="4868">
                        <c:v>11.536</c:v>
                      </c:pt>
                      <c:pt idx="4869">
                        <c:v>11.533999999999999</c:v>
                      </c:pt>
                      <c:pt idx="4870">
                        <c:v>11.530999999999999</c:v>
                      </c:pt>
                      <c:pt idx="4871">
                        <c:v>11.529</c:v>
                      </c:pt>
                      <c:pt idx="4872">
                        <c:v>11.528</c:v>
                      </c:pt>
                      <c:pt idx="4873">
                        <c:v>11.526999999999999</c:v>
                      </c:pt>
                      <c:pt idx="4874">
                        <c:v>11.525999999999998</c:v>
                      </c:pt>
                      <c:pt idx="4875">
                        <c:v>11.524999999999999</c:v>
                      </c:pt>
                      <c:pt idx="4876">
                        <c:v>11.53</c:v>
                      </c:pt>
                      <c:pt idx="4877">
                        <c:v>11.526999999999999</c:v>
                      </c:pt>
                      <c:pt idx="4878">
                        <c:v>11.524999999999999</c:v>
                      </c:pt>
                      <c:pt idx="4879">
                        <c:v>11.523</c:v>
                      </c:pt>
                      <c:pt idx="4880">
                        <c:v>11.520999999999999</c:v>
                      </c:pt>
                      <c:pt idx="4881">
                        <c:v>11.52</c:v>
                      </c:pt>
                      <c:pt idx="4882">
                        <c:v>11.525999999999998</c:v>
                      </c:pt>
                      <c:pt idx="4883">
                        <c:v>11.523999999999999</c:v>
                      </c:pt>
                      <c:pt idx="4884">
                        <c:v>11.522</c:v>
                      </c:pt>
                      <c:pt idx="4885">
                        <c:v>11.520999999999999</c:v>
                      </c:pt>
                      <c:pt idx="4886">
                        <c:v>11.518999999999998</c:v>
                      </c:pt>
                      <c:pt idx="4887">
                        <c:v>11.522</c:v>
                      </c:pt>
                      <c:pt idx="4888">
                        <c:v>11.53</c:v>
                      </c:pt>
                      <c:pt idx="4889">
                        <c:v>11.528</c:v>
                      </c:pt>
                      <c:pt idx="4890">
                        <c:v>11.524999999999999</c:v>
                      </c:pt>
                      <c:pt idx="4891">
                        <c:v>11.522</c:v>
                      </c:pt>
                      <c:pt idx="4892">
                        <c:v>11.528</c:v>
                      </c:pt>
                      <c:pt idx="4893">
                        <c:v>11.525999999999998</c:v>
                      </c:pt>
                      <c:pt idx="4894">
                        <c:v>11.524999999999999</c:v>
                      </c:pt>
                      <c:pt idx="4895">
                        <c:v>11.523999999999999</c:v>
                      </c:pt>
                      <c:pt idx="4896">
                        <c:v>11.522</c:v>
                      </c:pt>
                      <c:pt idx="4897">
                        <c:v>11.525999999999998</c:v>
                      </c:pt>
                      <c:pt idx="4898">
                        <c:v>11.524999999999999</c:v>
                      </c:pt>
                      <c:pt idx="4899">
                        <c:v>11.523</c:v>
                      </c:pt>
                      <c:pt idx="4900">
                        <c:v>11.520999999999999</c:v>
                      </c:pt>
                      <c:pt idx="4901">
                        <c:v>11.52</c:v>
                      </c:pt>
                      <c:pt idx="4902">
                        <c:v>11.522</c:v>
                      </c:pt>
                      <c:pt idx="4903">
                        <c:v>11.524999999999999</c:v>
                      </c:pt>
                      <c:pt idx="4904">
                        <c:v>11.522</c:v>
                      </c:pt>
                      <c:pt idx="4905">
                        <c:v>11.52</c:v>
                      </c:pt>
                      <c:pt idx="4906">
                        <c:v>11.517999999999999</c:v>
                      </c:pt>
                      <c:pt idx="4907">
                        <c:v>11.516999999999999</c:v>
                      </c:pt>
                      <c:pt idx="4908">
                        <c:v>11.520999999999999</c:v>
                      </c:pt>
                      <c:pt idx="4909">
                        <c:v>11.52</c:v>
                      </c:pt>
                      <c:pt idx="4910">
                        <c:v>11.517999999999999</c:v>
                      </c:pt>
                      <c:pt idx="4911">
                        <c:v>11.516999999999999</c:v>
                      </c:pt>
                      <c:pt idx="4912">
                        <c:v>11.516</c:v>
                      </c:pt>
                      <c:pt idx="4913">
                        <c:v>11.517999999999999</c:v>
                      </c:pt>
                      <c:pt idx="4914">
                        <c:v>11.518999999999998</c:v>
                      </c:pt>
                      <c:pt idx="4915">
                        <c:v>11.517999999999999</c:v>
                      </c:pt>
                      <c:pt idx="4916">
                        <c:v>11.516</c:v>
                      </c:pt>
                      <c:pt idx="4917">
                        <c:v>11.514999999999999</c:v>
                      </c:pt>
                      <c:pt idx="4918">
                        <c:v>11.518999999999998</c:v>
                      </c:pt>
                      <c:pt idx="4919">
                        <c:v>11.516</c:v>
                      </c:pt>
                      <c:pt idx="4920">
                        <c:v>11.514999999999999</c:v>
                      </c:pt>
                      <c:pt idx="4921">
                        <c:v>11.513999999999999</c:v>
                      </c:pt>
                      <c:pt idx="4922">
                        <c:v>11.513</c:v>
                      </c:pt>
                      <c:pt idx="4923">
                        <c:v>11.516999999999999</c:v>
                      </c:pt>
                      <c:pt idx="4924">
                        <c:v>11.514999999999999</c:v>
                      </c:pt>
                      <c:pt idx="4925">
                        <c:v>11.513</c:v>
                      </c:pt>
                      <c:pt idx="4926">
                        <c:v>11.511999999999999</c:v>
                      </c:pt>
                      <c:pt idx="4927">
                        <c:v>11.510999999999999</c:v>
                      </c:pt>
                      <c:pt idx="4928">
                        <c:v>11.51</c:v>
                      </c:pt>
                      <c:pt idx="4929">
                        <c:v>11.509</c:v>
                      </c:pt>
                      <c:pt idx="4930">
                        <c:v>11.513</c:v>
                      </c:pt>
                      <c:pt idx="4931">
                        <c:v>11.509</c:v>
                      </c:pt>
                      <c:pt idx="4932">
                        <c:v>11.505999999999998</c:v>
                      </c:pt>
                      <c:pt idx="4933">
                        <c:v>11.504</c:v>
                      </c:pt>
                      <c:pt idx="4934">
                        <c:v>11.501999999999999</c:v>
                      </c:pt>
                      <c:pt idx="4935">
                        <c:v>11.500999999999999</c:v>
                      </c:pt>
                      <c:pt idx="4936">
                        <c:v>11.498999999999999</c:v>
                      </c:pt>
                      <c:pt idx="4937">
                        <c:v>11.497</c:v>
                      </c:pt>
                      <c:pt idx="4938">
                        <c:v>11.494999999999999</c:v>
                      </c:pt>
                      <c:pt idx="4939">
                        <c:v>11.498999999999999</c:v>
                      </c:pt>
                      <c:pt idx="4940">
                        <c:v>11.5</c:v>
                      </c:pt>
                      <c:pt idx="4941">
                        <c:v>11.498999999999999</c:v>
                      </c:pt>
                      <c:pt idx="4942">
                        <c:v>11.54</c:v>
                      </c:pt>
                      <c:pt idx="4943">
                        <c:v>11.56</c:v>
                      </c:pt>
                      <c:pt idx="4944">
                        <c:v>11.558999999999999</c:v>
                      </c:pt>
                      <c:pt idx="4945">
                        <c:v>11.557999999999998</c:v>
                      </c:pt>
                      <c:pt idx="4946">
                        <c:v>11.555</c:v>
                      </c:pt>
                      <c:pt idx="4947">
                        <c:v>11.554</c:v>
                      </c:pt>
                      <c:pt idx="4948">
                        <c:v>11.550999999999998</c:v>
                      </c:pt>
                      <c:pt idx="4949">
                        <c:v>11.545999999999999</c:v>
                      </c:pt>
                      <c:pt idx="4950">
                        <c:v>11.543999999999999</c:v>
                      </c:pt>
                      <c:pt idx="4951">
                        <c:v>11.541</c:v>
                      </c:pt>
                      <c:pt idx="4952">
                        <c:v>11.548999999999999</c:v>
                      </c:pt>
                      <c:pt idx="4953">
                        <c:v>11.550999999999998</c:v>
                      </c:pt>
                      <c:pt idx="4954">
                        <c:v>11.548</c:v>
                      </c:pt>
                      <c:pt idx="4955">
                        <c:v>11.543999999999999</c:v>
                      </c:pt>
                      <c:pt idx="4956">
                        <c:v>11.542</c:v>
                      </c:pt>
                      <c:pt idx="4957">
                        <c:v>11.54</c:v>
                      </c:pt>
                      <c:pt idx="4958">
                        <c:v>11.538999999999998</c:v>
                      </c:pt>
                      <c:pt idx="4959">
                        <c:v>11.537999999999998</c:v>
                      </c:pt>
                      <c:pt idx="4960">
                        <c:v>11.536999999999999</c:v>
                      </c:pt>
                      <c:pt idx="4961">
                        <c:v>11.536</c:v>
                      </c:pt>
                      <c:pt idx="4962">
                        <c:v>11.535</c:v>
                      </c:pt>
                      <c:pt idx="4963">
                        <c:v>11.557999999999998</c:v>
                      </c:pt>
                      <c:pt idx="4964">
                        <c:v>11.562999999999999</c:v>
                      </c:pt>
                      <c:pt idx="4965">
                        <c:v>11.558999999999999</c:v>
                      </c:pt>
                      <c:pt idx="4966">
                        <c:v>11.555999999999999</c:v>
                      </c:pt>
                      <c:pt idx="4967">
                        <c:v>11.551999999999998</c:v>
                      </c:pt>
                      <c:pt idx="4968">
                        <c:v>11.548999999999999</c:v>
                      </c:pt>
                      <c:pt idx="4969">
                        <c:v>11.545999999999999</c:v>
                      </c:pt>
                      <c:pt idx="4970">
                        <c:v>11.542999999999999</c:v>
                      </c:pt>
                      <c:pt idx="4971">
                        <c:v>11.542</c:v>
                      </c:pt>
                      <c:pt idx="4972">
                        <c:v>11.54</c:v>
                      </c:pt>
                      <c:pt idx="4973">
                        <c:v>11.536999999999999</c:v>
                      </c:pt>
                      <c:pt idx="4974">
                        <c:v>11.536</c:v>
                      </c:pt>
                      <c:pt idx="4975">
                        <c:v>11.542</c:v>
                      </c:pt>
                      <c:pt idx="4976">
                        <c:v>11.561</c:v>
                      </c:pt>
                      <c:pt idx="4977">
                        <c:v>11.558999999999999</c:v>
                      </c:pt>
                      <c:pt idx="4978">
                        <c:v>11.554</c:v>
                      </c:pt>
                      <c:pt idx="4979">
                        <c:v>11.549999999999999</c:v>
                      </c:pt>
                      <c:pt idx="4980">
                        <c:v>11.547000000000001</c:v>
                      </c:pt>
                      <c:pt idx="4981">
                        <c:v>11.541</c:v>
                      </c:pt>
                      <c:pt idx="4982">
                        <c:v>11.537999999999998</c:v>
                      </c:pt>
                      <c:pt idx="4983">
                        <c:v>11.536</c:v>
                      </c:pt>
                      <c:pt idx="4984">
                        <c:v>11.536999999999999</c:v>
                      </c:pt>
                      <c:pt idx="4985">
                        <c:v>11.536</c:v>
                      </c:pt>
                      <c:pt idx="4986">
                        <c:v>11.533999999999999</c:v>
                      </c:pt>
                      <c:pt idx="4987">
                        <c:v>11.531999999999998</c:v>
                      </c:pt>
                      <c:pt idx="4988">
                        <c:v>11.548999999999999</c:v>
                      </c:pt>
                      <c:pt idx="4989">
                        <c:v>11.558999999999999</c:v>
                      </c:pt>
                      <c:pt idx="4990">
                        <c:v>11.555</c:v>
                      </c:pt>
                      <c:pt idx="4991">
                        <c:v>11.550999999999998</c:v>
                      </c:pt>
                      <c:pt idx="4992">
                        <c:v>11.547000000000001</c:v>
                      </c:pt>
                      <c:pt idx="4993">
                        <c:v>11.542999999999999</c:v>
                      </c:pt>
                      <c:pt idx="4994">
                        <c:v>11.538999999999998</c:v>
                      </c:pt>
                      <c:pt idx="4995">
                        <c:v>11.536</c:v>
                      </c:pt>
                      <c:pt idx="4996">
                        <c:v>11.531999999999998</c:v>
                      </c:pt>
                      <c:pt idx="4997">
                        <c:v>11.533999999999999</c:v>
                      </c:pt>
                      <c:pt idx="4998">
                        <c:v>11.535</c:v>
                      </c:pt>
                      <c:pt idx="4999">
                        <c:v>11.531999999999998</c:v>
                      </c:pt>
                      <c:pt idx="5000">
                        <c:v>11.530999999999999</c:v>
                      </c:pt>
                      <c:pt idx="5001">
                        <c:v>11.528</c:v>
                      </c:pt>
                      <c:pt idx="5002">
                        <c:v>11.526999999999999</c:v>
                      </c:pt>
                      <c:pt idx="5003">
                        <c:v>11.524999999999999</c:v>
                      </c:pt>
                      <c:pt idx="5004">
                        <c:v>11.529</c:v>
                      </c:pt>
                      <c:pt idx="5005">
                        <c:v>11.54</c:v>
                      </c:pt>
                      <c:pt idx="5006">
                        <c:v>11.555999999999999</c:v>
                      </c:pt>
                      <c:pt idx="5007">
                        <c:v>11.550999999999998</c:v>
                      </c:pt>
                      <c:pt idx="5008">
                        <c:v>11.548</c:v>
                      </c:pt>
                      <c:pt idx="5009">
                        <c:v>11.545999999999999</c:v>
                      </c:pt>
                      <c:pt idx="5010">
                        <c:v>11.541</c:v>
                      </c:pt>
                      <c:pt idx="5011">
                        <c:v>11.537999999999998</c:v>
                      </c:pt>
                      <c:pt idx="5012">
                        <c:v>11.532999999999999</c:v>
                      </c:pt>
                      <c:pt idx="5013">
                        <c:v>11.535</c:v>
                      </c:pt>
                      <c:pt idx="5014">
                        <c:v>11.532999999999999</c:v>
                      </c:pt>
                      <c:pt idx="5015">
                        <c:v>11.53</c:v>
                      </c:pt>
                      <c:pt idx="5016">
                        <c:v>11.526999999999999</c:v>
                      </c:pt>
                      <c:pt idx="5017">
                        <c:v>11.529</c:v>
                      </c:pt>
                      <c:pt idx="5018">
                        <c:v>11.528</c:v>
                      </c:pt>
                      <c:pt idx="5019">
                        <c:v>11.525999999999998</c:v>
                      </c:pt>
                      <c:pt idx="5020">
                        <c:v>11.523999999999999</c:v>
                      </c:pt>
                      <c:pt idx="5021">
                        <c:v>11.525999999999998</c:v>
                      </c:pt>
                      <c:pt idx="5022">
                        <c:v>11.524999999999999</c:v>
                      </c:pt>
                      <c:pt idx="5023">
                        <c:v>11.523999999999999</c:v>
                      </c:pt>
                      <c:pt idx="5024">
                        <c:v>11.522</c:v>
                      </c:pt>
                      <c:pt idx="5025">
                        <c:v>11.526999999999999</c:v>
                      </c:pt>
                      <c:pt idx="5026">
                        <c:v>11.532999999999999</c:v>
                      </c:pt>
                      <c:pt idx="5027">
                        <c:v>11.531999999999998</c:v>
                      </c:pt>
                      <c:pt idx="5028">
                        <c:v>11.53</c:v>
                      </c:pt>
                      <c:pt idx="5029">
                        <c:v>11.528</c:v>
                      </c:pt>
                      <c:pt idx="5030">
                        <c:v>11.525999999999998</c:v>
                      </c:pt>
                      <c:pt idx="5031">
                        <c:v>11.529</c:v>
                      </c:pt>
                      <c:pt idx="5032">
                        <c:v>11.528</c:v>
                      </c:pt>
                      <c:pt idx="5033">
                        <c:v>11.526999999999999</c:v>
                      </c:pt>
                      <c:pt idx="5034">
                        <c:v>11.523999999999999</c:v>
                      </c:pt>
                      <c:pt idx="5035">
                        <c:v>11.526999999999999</c:v>
                      </c:pt>
                      <c:pt idx="5036">
                        <c:v>11.525999999999998</c:v>
                      </c:pt>
                      <c:pt idx="5037">
                        <c:v>11.523999999999999</c:v>
                      </c:pt>
                      <c:pt idx="5038">
                        <c:v>11.522</c:v>
                      </c:pt>
                      <c:pt idx="5039">
                        <c:v>11.524999999999999</c:v>
                      </c:pt>
                      <c:pt idx="5040">
                        <c:v>11.522</c:v>
                      </c:pt>
                      <c:pt idx="5041">
                        <c:v>11.520999999999999</c:v>
                      </c:pt>
                      <c:pt idx="5042">
                        <c:v>11.518999999999998</c:v>
                      </c:pt>
                      <c:pt idx="5043">
                        <c:v>11.523</c:v>
                      </c:pt>
                      <c:pt idx="5044">
                        <c:v>11.520999999999999</c:v>
                      </c:pt>
                      <c:pt idx="5045">
                        <c:v>11.518999999999998</c:v>
                      </c:pt>
                      <c:pt idx="5046">
                        <c:v>11.516</c:v>
                      </c:pt>
                      <c:pt idx="5047">
                        <c:v>11.52</c:v>
                      </c:pt>
                      <c:pt idx="5048">
                        <c:v>11.518999999999998</c:v>
                      </c:pt>
                      <c:pt idx="5049">
                        <c:v>11.516999999999999</c:v>
                      </c:pt>
                      <c:pt idx="5050">
                        <c:v>11.514999999999999</c:v>
                      </c:pt>
                      <c:pt idx="5051">
                        <c:v>11.517999999999999</c:v>
                      </c:pt>
                      <c:pt idx="5052">
                        <c:v>11.516999999999999</c:v>
                      </c:pt>
                      <c:pt idx="5053">
                        <c:v>11.514999999999999</c:v>
                      </c:pt>
                      <c:pt idx="5054">
                        <c:v>11.516</c:v>
                      </c:pt>
                      <c:pt idx="5055">
                        <c:v>11.514999999999999</c:v>
                      </c:pt>
                      <c:pt idx="5056">
                        <c:v>11.513</c:v>
                      </c:pt>
                      <c:pt idx="5057">
                        <c:v>11.516</c:v>
                      </c:pt>
                      <c:pt idx="5058">
                        <c:v>11.514999999999999</c:v>
                      </c:pt>
                      <c:pt idx="5059">
                        <c:v>11.513999999999999</c:v>
                      </c:pt>
                      <c:pt idx="5060">
                        <c:v>11.516</c:v>
                      </c:pt>
                      <c:pt idx="5061">
                        <c:v>11.514999999999999</c:v>
                      </c:pt>
                      <c:pt idx="5062">
                        <c:v>11.513999999999999</c:v>
                      </c:pt>
                      <c:pt idx="5063">
                        <c:v>11.516</c:v>
                      </c:pt>
                      <c:pt idx="5064">
                        <c:v>11.571999999999999</c:v>
                      </c:pt>
                      <c:pt idx="5065">
                        <c:v>11.661</c:v>
                      </c:pt>
                      <c:pt idx="5066">
                        <c:v>11.684999999999999</c:v>
                      </c:pt>
                      <c:pt idx="5067">
                        <c:v>11.686999999999999</c:v>
                      </c:pt>
                      <c:pt idx="5068">
                        <c:v>11.664</c:v>
                      </c:pt>
                      <c:pt idx="5069">
                        <c:v>11.641</c:v>
                      </c:pt>
                      <c:pt idx="5070">
                        <c:v>11.629</c:v>
                      </c:pt>
                      <c:pt idx="5071">
                        <c:v>11.618</c:v>
                      </c:pt>
                      <c:pt idx="5072">
                        <c:v>11.608999999999998</c:v>
                      </c:pt>
                      <c:pt idx="5073">
                        <c:v>11.606</c:v>
                      </c:pt>
                      <c:pt idx="5074">
                        <c:v>11.601999999999999</c:v>
                      </c:pt>
                      <c:pt idx="5075">
                        <c:v>11.599</c:v>
                      </c:pt>
                      <c:pt idx="5076">
                        <c:v>11.600999999999999</c:v>
                      </c:pt>
                      <c:pt idx="5077">
                        <c:v>11.6</c:v>
                      </c:pt>
                      <c:pt idx="5078">
                        <c:v>11.594999999999999</c:v>
                      </c:pt>
                      <c:pt idx="5079">
                        <c:v>11.592000000000001</c:v>
                      </c:pt>
                      <c:pt idx="5080">
                        <c:v>11.587999999999999</c:v>
                      </c:pt>
                      <c:pt idx="5081">
                        <c:v>11.589999999999998</c:v>
                      </c:pt>
                      <c:pt idx="5082">
                        <c:v>11.587</c:v>
                      </c:pt>
                      <c:pt idx="5083">
                        <c:v>11.585000000000001</c:v>
                      </c:pt>
                      <c:pt idx="5084">
                        <c:v>11.581999999999999</c:v>
                      </c:pt>
                      <c:pt idx="5085">
                        <c:v>11.582999999999998</c:v>
                      </c:pt>
                      <c:pt idx="5086">
                        <c:v>11.581</c:v>
                      </c:pt>
                      <c:pt idx="5087">
                        <c:v>11.576999999999998</c:v>
                      </c:pt>
                      <c:pt idx="5088">
                        <c:v>11.58</c:v>
                      </c:pt>
                      <c:pt idx="5089">
                        <c:v>11.577999999999999</c:v>
                      </c:pt>
                      <c:pt idx="5090">
                        <c:v>11.575999999999999</c:v>
                      </c:pt>
                      <c:pt idx="5091">
                        <c:v>11.574</c:v>
                      </c:pt>
                      <c:pt idx="5092">
                        <c:v>11.573</c:v>
                      </c:pt>
                      <c:pt idx="5093">
                        <c:v>11.568</c:v>
                      </c:pt>
                      <c:pt idx="5094">
                        <c:v>11.565</c:v>
                      </c:pt>
                      <c:pt idx="5095">
                        <c:v>11.561</c:v>
                      </c:pt>
                      <c:pt idx="5096">
                        <c:v>11.561999999999999</c:v>
                      </c:pt>
                      <c:pt idx="5097">
                        <c:v>11.558999999999999</c:v>
                      </c:pt>
                      <c:pt idx="5098">
                        <c:v>11.557999999999998</c:v>
                      </c:pt>
                      <c:pt idx="5099">
                        <c:v>11.554</c:v>
                      </c:pt>
                      <c:pt idx="5100">
                        <c:v>11.595999999999998</c:v>
                      </c:pt>
                      <c:pt idx="5101">
                        <c:v>11.593999999999999</c:v>
                      </c:pt>
                      <c:pt idx="5102">
                        <c:v>11.585000000000001</c:v>
                      </c:pt>
                      <c:pt idx="5103">
                        <c:v>11.575999999999999</c:v>
                      </c:pt>
                      <c:pt idx="5104">
                        <c:v>11.568999999999999</c:v>
                      </c:pt>
                      <c:pt idx="5105">
                        <c:v>11.567</c:v>
                      </c:pt>
                      <c:pt idx="5106">
                        <c:v>11.56</c:v>
                      </c:pt>
                      <c:pt idx="5107">
                        <c:v>11.558999999999999</c:v>
                      </c:pt>
                      <c:pt idx="5108">
                        <c:v>11.555</c:v>
                      </c:pt>
                      <c:pt idx="5109">
                        <c:v>11.551999999999998</c:v>
                      </c:pt>
                      <c:pt idx="5110">
                        <c:v>11.552999999999999</c:v>
                      </c:pt>
                      <c:pt idx="5111">
                        <c:v>11.549999999999999</c:v>
                      </c:pt>
                      <c:pt idx="5112">
                        <c:v>11.547000000000001</c:v>
                      </c:pt>
                      <c:pt idx="5113">
                        <c:v>11.544999999999998</c:v>
                      </c:pt>
                      <c:pt idx="5114">
                        <c:v>11.545999999999999</c:v>
                      </c:pt>
                      <c:pt idx="5115">
                        <c:v>11.544999999999998</c:v>
                      </c:pt>
                      <c:pt idx="5116">
                        <c:v>11.542999999999999</c:v>
                      </c:pt>
                      <c:pt idx="5117">
                        <c:v>11.543999999999999</c:v>
                      </c:pt>
                      <c:pt idx="5118">
                        <c:v>11.542999999999999</c:v>
                      </c:pt>
                      <c:pt idx="5119">
                        <c:v>11.542</c:v>
                      </c:pt>
                      <c:pt idx="5120">
                        <c:v>11.541</c:v>
                      </c:pt>
                      <c:pt idx="5121">
                        <c:v>11.538999999999998</c:v>
                      </c:pt>
                      <c:pt idx="5122">
                        <c:v>11.54</c:v>
                      </c:pt>
                      <c:pt idx="5123">
                        <c:v>11.537999999999998</c:v>
                      </c:pt>
                      <c:pt idx="5124">
                        <c:v>11.536999999999999</c:v>
                      </c:pt>
                      <c:pt idx="5125">
                        <c:v>11.535</c:v>
                      </c:pt>
                      <c:pt idx="5126">
                        <c:v>11.533999999999999</c:v>
                      </c:pt>
                      <c:pt idx="5127">
                        <c:v>11.535</c:v>
                      </c:pt>
                      <c:pt idx="5128">
                        <c:v>11.533999999999999</c:v>
                      </c:pt>
                      <c:pt idx="5129">
                        <c:v>11.531999999999998</c:v>
                      </c:pt>
                      <c:pt idx="5130">
                        <c:v>11.535</c:v>
                      </c:pt>
                      <c:pt idx="5131">
                        <c:v>11.533999999999999</c:v>
                      </c:pt>
                      <c:pt idx="5132">
                        <c:v>11.530999999999999</c:v>
                      </c:pt>
                      <c:pt idx="5133">
                        <c:v>11.533999999999999</c:v>
                      </c:pt>
                      <c:pt idx="5134">
                        <c:v>11.530999999999999</c:v>
                      </c:pt>
                      <c:pt idx="5135">
                        <c:v>11.529</c:v>
                      </c:pt>
                      <c:pt idx="5136">
                        <c:v>11.530999999999999</c:v>
                      </c:pt>
                      <c:pt idx="5137">
                        <c:v>11.529</c:v>
                      </c:pt>
                      <c:pt idx="5138">
                        <c:v>11.535</c:v>
                      </c:pt>
                      <c:pt idx="5139">
                        <c:v>11.532999999999999</c:v>
                      </c:pt>
                      <c:pt idx="5140">
                        <c:v>11.536</c:v>
                      </c:pt>
                      <c:pt idx="5141">
                        <c:v>11.533999999999999</c:v>
                      </c:pt>
                      <c:pt idx="5142">
                        <c:v>11.531999999999998</c:v>
                      </c:pt>
                      <c:pt idx="5143">
                        <c:v>11.530999999999999</c:v>
                      </c:pt>
                      <c:pt idx="5144">
                        <c:v>11.532999999999999</c:v>
                      </c:pt>
                      <c:pt idx="5145">
                        <c:v>11.530999999999999</c:v>
                      </c:pt>
                      <c:pt idx="5146">
                        <c:v>11.625999999999999</c:v>
                      </c:pt>
                      <c:pt idx="5147">
                        <c:v>11.674999999999999</c:v>
                      </c:pt>
                      <c:pt idx="5148">
                        <c:v>11.693999999999999</c:v>
                      </c:pt>
                      <c:pt idx="5149">
                        <c:v>11.687999999999999</c:v>
                      </c:pt>
                      <c:pt idx="5150">
                        <c:v>11.66</c:v>
                      </c:pt>
                      <c:pt idx="5151">
                        <c:v>11.638999999999999</c:v>
                      </c:pt>
                      <c:pt idx="5152">
                        <c:v>11.625999999999999</c:v>
                      </c:pt>
                      <c:pt idx="5153">
                        <c:v>11.613999999999999</c:v>
                      </c:pt>
                      <c:pt idx="5154">
                        <c:v>11.61</c:v>
                      </c:pt>
                      <c:pt idx="5155">
                        <c:v>11.600999999999999</c:v>
                      </c:pt>
                      <c:pt idx="5156">
                        <c:v>11.599</c:v>
                      </c:pt>
                      <c:pt idx="5157">
                        <c:v>11.589999999999998</c:v>
                      </c:pt>
                      <c:pt idx="5158">
                        <c:v>11.587999999999999</c:v>
                      </c:pt>
                      <c:pt idx="5159">
                        <c:v>11.582999999999998</c:v>
                      </c:pt>
                      <c:pt idx="5160">
                        <c:v>11.58</c:v>
                      </c:pt>
                      <c:pt idx="5161">
                        <c:v>11.6</c:v>
                      </c:pt>
                      <c:pt idx="5162">
                        <c:v>11.606999999999999</c:v>
                      </c:pt>
                      <c:pt idx="5163">
                        <c:v>11.606</c:v>
                      </c:pt>
                      <c:pt idx="5164">
                        <c:v>11.603</c:v>
                      </c:pt>
                      <c:pt idx="5165">
                        <c:v>11.600999999999999</c:v>
                      </c:pt>
                      <c:pt idx="5166">
                        <c:v>11.598000000000001</c:v>
                      </c:pt>
                      <c:pt idx="5167">
                        <c:v>11.594999999999999</c:v>
                      </c:pt>
                      <c:pt idx="5168">
                        <c:v>11.593</c:v>
                      </c:pt>
                      <c:pt idx="5169">
                        <c:v>11.589999999999998</c:v>
                      </c:pt>
                      <c:pt idx="5170">
                        <c:v>11.587999999999999</c:v>
                      </c:pt>
                      <c:pt idx="5171">
                        <c:v>11.593999999999999</c:v>
                      </c:pt>
                      <c:pt idx="5172">
                        <c:v>11.593</c:v>
                      </c:pt>
                      <c:pt idx="5173">
                        <c:v>11.592000000000001</c:v>
                      </c:pt>
                      <c:pt idx="5174">
                        <c:v>11.589999999999998</c:v>
                      </c:pt>
                      <c:pt idx="5175">
                        <c:v>11.587</c:v>
                      </c:pt>
                      <c:pt idx="5176">
                        <c:v>11.574999999999999</c:v>
                      </c:pt>
                      <c:pt idx="5177">
                        <c:v>11.568999999999999</c:v>
                      </c:pt>
                      <c:pt idx="5178">
                        <c:v>11.565</c:v>
                      </c:pt>
                      <c:pt idx="5179">
                        <c:v>11.561999999999999</c:v>
                      </c:pt>
                      <c:pt idx="5180">
                        <c:v>11.557999999999998</c:v>
                      </c:pt>
                      <c:pt idx="5181">
                        <c:v>11.552999999999999</c:v>
                      </c:pt>
                      <c:pt idx="5182">
                        <c:v>11.549999999999999</c:v>
                      </c:pt>
                      <c:pt idx="5183">
                        <c:v>11.547000000000001</c:v>
                      </c:pt>
                      <c:pt idx="5184">
                        <c:v>11.555</c:v>
                      </c:pt>
                      <c:pt idx="5185">
                        <c:v>11.552999999999999</c:v>
                      </c:pt>
                      <c:pt idx="5186">
                        <c:v>11.550999999999998</c:v>
                      </c:pt>
                      <c:pt idx="5187">
                        <c:v>11.548999999999999</c:v>
                      </c:pt>
                      <c:pt idx="5188">
                        <c:v>11.547000000000001</c:v>
                      </c:pt>
                      <c:pt idx="5189">
                        <c:v>11.545999999999999</c:v>
                      </c:pt>
                      <c:pt idx="5190">
                        <c:v>11.542999999999999</c:v>
                      </c:pt>
                      <c:pt idx="5191">
                        <c:v>11.544999999999998</c:v>
                      </c:pt>
                      <c:pt idx="5192">
                        <c:v>11.547000000000001</c:v>
                      </c:pt>
                      <c:pt idx="5193">
                        <c:v>11.544999999999998</c:v>
                      </c:pt>
                      <c:pt idx="5194">
                        <c:v>11.542999999999999</c:v>
                      </c:pt>
                      <c:pt idx="5195">
                        <c:v>11.541</c:v>
                      </c:pt>
                      <c:pt idx="5196">
                        <c:v>11.538999999999998</c:v>
                      </c:pt>
                      <c:pt idx="5197">
                        <c:v>11.542</c:v>
                      </c:pt>
                      <c:pt idx="5198">
                        <c:v>11.543999999999999</c:v>
                      </c:pt>
                      <c:pt idx="5199">
                        <c:v>11.542</c:v>
                      </c:pt>
                      <c:pt idx="5200">
                        <c:v>11.541</c:v>
                      </c:pt>
                      <c:pt idx="5201">
                        <c:v>11.537999999999998</c:v>
                      </c:pt>
                      <c:pt idx="5202">
                        <c:v>11.535</c:v>
                      </c:pt>
                      <c:pt idx="5203">
                        <c:v>11.54</c:v>
                      </c:pt>
                      <c:pt idx="5204">
                        <c:v>11.537999999999998</c:v>
                      </c:pt>
                      <c:pt idx="5205">
                        <c:v>11.536999999999999</c:v>
                      </c:pt>
                      <c:pt idx="5206">
                        <c:v>11.533999999999999</c:v>
                      </c:pt>
                      <c:pt idx="5207">
                        <c:v>11.535</c:v>
                      </c:pt>
                      <c:pt idx="5208">
                        <c:v>11.532999999999999</c:v>
                      </c:pt>
                      <c:pt idx="5209">
                        <c:v>11.530999999999999</c:v>
                      </c:pt>
                      <c:pt idx="5210">
                        <c:v>11.529</c:v>
                      </c:pt>
                      <c:pt idx="5211">
                        <c:v>11.531999999999998</c:v>
                      </c:pt>
                      <c:pt idx="5212">
                        <c:v>11.528</c:v>
                      </c:pt>
                      <c:pt idx="5213">
                        <c:v>11.523999999999999</c:v>
                      </c:pt>
                      <c:pt idx="5214">
                        <c:v>11.526999999999999</c:v>
                      </c:pt>
                      <c:pt idx="5215">
                        <c:v>11.523999999999999</c:v>
                      </c:pt>
                      <c:pt idx="5216">
                        <c:v>11.523</c:v>
                      </c:pt>
                      <c:pt idx="5217">
                        <c:v>11.52</c:v>
                      </c:pt>
                      <c:pt idx="5218">
                        <c:v>11.516999999999999</c:v>
                      </c:pt>
                      <c:pt idx="5219">
                        <c:v>11.516</c:v>
                      </c:pt>
                      <c:pt idx="5220">
                        <c:v>11.52</c:v>
                      </c:pt>
                      <c:pt idx="5221">
                        <c:v>11.516</c:v>
                      </c:pt>
                      <c:pt idx="5222">
                        <c:v>11.516999999999999</c:v>
                      </c:pt>
                      <c:pt idx="5223">
                        <c:v>11.513999999999999</c:v>
                      </c:pt>
                      <c:pt idx="5224">
                        <c:v>11.513</c:v>
                      </c:pt>
                      <c:pt idx="5225">
                        <c:v>11.514999999999999</c:v>
                      </c:pt>
                      <c:pt idx="5226">
                        <c:v>11.513999999999999</c:v>
                      </c:pt>
                      <c:pt idx="5227">
                        <c:v>11.561999999999999</c:v>
                      </c:pt>
                      <c:pt idx="5228">
                        <c:v>11.584</c:v>
                      </c:pt>
                      <c:pt idx="5229">
                        <c:v>11.581</c:v>
                      </c:pt>
                      <c:pt idx="5230">
                        <c:v>11.573</c:v>
                      </c:pt>
                      <c:pt idx="5231">
                        <c:v>11.568999999999999</c:v>
                      </c:pt>
                      <c:pt idx="5232">
                        <c:v>11.562999999999999</c:v>
                      </c:pt>
                      <c:pt idx="5233">
                        <c:v>11.56</c:v>
                      </c:pt>
                      <c:pt idx="5234">
                        <c:v>11.558999999999999</c:v>
                      </c:pt>
                      <c:pt idx="5235">
                        <c:v>11.555999999999999</c:v>
                      </c:pt>
                      <c:pt idx="5236">
                        <c:v>11.554</c:v>
                      </c:pt>
                      <c:pt idx="5237">
                        <c:v>11.551999999999998</c:v>
                      </c:pt>
                      <c:pt idx="5238">
                        <c:v>11.549999999999999</c:v>
                      </c:pt>
                      <c:pt idx="5239">
                        <c:v>11.552999999999999</c:v>
                      </c:pt>
                      <c:pt idx="5240">
                        <c:v>11.550999999999998</c:v>
                      </c:pt>
                      <c:pt idx="5241">
                        <c:v>11.549999999999999</c:v>
                      </c:pt>
                      <c:pt idx="5242">
                        <c:v>11.548</c:v>
                      </c:pt>
                      <c:pt idx="5243">
                        <c:v>11.547000000000001</c:v>
                      </c:pt>
                      <c:pt idx="5244">
                        <c:v>11.545999999999999</c:v>
                      </c:pt>
                      <c:pt idx="5245">
                        <c:v>11.544999999999998</c:v>
                      </c:pt>
                      <c:pt idx="5246">
                        <c:v>11.549999999999999</c:v>
                      </c:pt>
                      <c:pt idx="5247">
                        <c:v>11.548</c:v>
                      </c:pt>
                      <c:pt idx="5248">
                        <c:v>11.544999999999998</c:v>
                      </c:pt>
                      <c:pt idx="5249">
                        <c:v>11.543999999999999</c:v>
                      </c:pt>
                      <c:pt idx="5250">
                        <c:v>11.542999999999999</c:v>
                      </c:pt>
                      <c:pt idx="5251">
                        <c:v>11.542</c:v>
                      </c:pt>
                      <c:pt idx="5252">
                        <c:v>11.541</c:v>
                      </c:pt>
                      <c:pt idx="5253">
                        <c:v>11.54</c:v>
                      </c:pt>
                      <c:pt idx="5254">
                        <c:v>11.542999999999999</c:v>
                      </c:pt>
                      <c:pt idx="5255">
                        <c:v>11.542</c:v>
                      </c:pt>
                      <c:pt idx="5256">
                        <c:v>11.541</c:v>
                      </c:pt>
                      <c:pt idx="5257">
                        <c:v>11.54</c:v>
                      </c:pt>
                      <c:pt idx="5258">
                        <c:v>11.549632721202004</c:v>
                      </c:pt>
                      <c:pt idx="5259">
                        <c:v>11.612</c:v>
                      </c:pt>
                      <c:pt idx="5260">
                        <c:v>11.602315262718932</c:v>
                      </c:pt>
                      <c:pt idx="5261">
                        <c:v>11.680999999999999</c:v>
                      </c:pt>
                      <c:pt idx="5262">
                        <c:v>11.696999999999999</c:v>
                      </c:pt>
                      <c:pt idx="5263">
                        <c:v>11.701999999999998</c:v>
                      </c:pt>
                      <c:pt idx="5264">
                        <c:v>11.686999999999999</c:v>
                      </c:pt>
                      <c:pt idx="5265">
                        <c:v>11.662999999999998</c:v>
                      </c:pt>
                      <c:pt idx="5266">
                        <c:v>11.645</c:v>
                      </c:pt>
                      <c:pt idx="5267">
                        <c:v>11.632</c:v>
                      </c:pt>
                      <c:pt idx="5268">
                        <c:v>11.620999999999999</c:v>
                      </c:pt>
                      <c:pt idx="5269">
                        <c:v>11.613</c:v>
                      </c:pt>
                      <c:pt idx="5270">
                        <c:v>11.608999999999998</c:v>
                      </c:pt>
                      <c:pt idx="5271">
                        <c:v>11.606</c:v>
                      </c:pt>
                      <c:pt idx="5272">
                        <c:v>11.601999999999999</c:v>
                      </c:pt>
                      <c:pt idx="5273">
                        <c:v>11.6</c:v>
                      </c:pt>
                      <c:pt idx="5274">
                        <c:v>11.605</c:v>
                      </c:pt>
                      <c:pt idx="5275">
                        <c:v>11.600999999999999</c:v>
                      </c:pt>
                      <c:pt idx="5276">
                        <c:v>11.597</c:v>
                      </c:pt>
                      <c:pt idx="5277">
                        <c:v>11.594999999999999</c:v>
                      </c:pt>
                      <c:pt idx="5278">
                        <c:v>11.592000000000001</c:v>
                      </c:pt>
                      <c:pt idx="5279">
                        <c:v>11.589999999999998</c:v>
                      </c:pt>
                      <c:pt idx="5280">
                        <c:v>11.587999999999999</c:v>
                      </c:pt>
                      <c:pt idx="5281">
                        <c:v>11.586</c:v>
                      </c:pt>
                      <c:pt idx="5282">
                        <c:v>11.584</c:v>
                      </c:pt>
                      <c:pt idx="5283">
                        <c:v>11.581999999999999</c:v>
                      </c:pt>
                      <c:pt idx="5284">
                        <c:v>11.58</c:v>
                      </c:pt>
                      <c:pt idx="5285">
                        <c:v>11.586</c:v>
                      </c:pt>
                      <c:pt idx="5286">
                        <c:v>11.582999999999998</c:v>
                      </c:pt>
                      <c:pt idx="5287">
                        <c:v>11.581999999999999</c:v>
                      </c:pt>
                      <c:pt idx="5288">
                        <c:v>11.579000000000001</c:v>
                      </c:pt>
                      <c:pt idx="5289">
                        <c:v>11.576999999999998</c:v>
                      </c:pt>
                      <c:pt idx="5290">
                        <c:v>11.575999999999999</c:v>
                      </c:pt>
                      <c:pt idx="5291">
                        <c:v>11.568999999999999</c:v>
                      </c:pt>
                      <c:pt idx="5292">
                        <c:v>11.558999999999999</c:v>
                      </c:pt>
                      <c:pt idx="5293">
                        <c:v>11.549999999999999</c:v>
                      </c:pt>
                      <c:pt idx="5294">
                        <c:v>11.545999999999999</c:v>
                      </c:pt>
                      <c:pt idx="5295">
                        <c:v>11.542999999999999</c:v>
                      </c:pt>
                      <c:pt idx="5296">
                        <c:v>11.54</c:v>
                      </c:pt>
                      <c:pt idx="5297">
                        <c:v>11.538999999999998</c:v>
                      </c:pt>
                      <c:pt idx="5298">
                        <c:v>11.536999999999999</c:v>
                      </c:pt>
                      <c:pt idx="5299">
                        <c:v>11.535</c:v>
                      </c:pt>
                      <c:pt idx="5300">
                        <c:v>11.542</c:v>
                      </c:pt>
                      <c:pt idx="5301">
                        <c:v>11.54</c:v>
                      </c:pt>
                      <c:pt idx="5302">
                        <c:v>11.537999999999998</c:v>
                      </c:pt>
                      <c:pt idx="5303">
                        <c:v>11.536</c:v>
                      </c:pt>
                      <c:pt idx="5304">
                        <c:v>11.535</c:v>
                      </c:pt>
                      <c:pt idx="5305">
                        <c:v>11.532999999999999</c:v>
                      </c:pt>
                      <c:pt idx="5306">
                        <c:v>11.531999999999998</c:v>
                      </c:pt>
                      <c:pt idx="5307">
                        <c:v>11.530999999999999</c:v>
                      </c:pt>
                      <c:pt idx="5308">
                        <c:v>11.53</c:v>
                      </c:pt>
                      <c:pt idx="5309">
                        <c:v>11.528</c:v>
                      </c:pt>
                      <c:pt idx="5310">
                        <c:v>11.526999999999999</c:v>
                      </c:pt>
                      <c:pt idx="5311">
                        <c:v>11.533999999999999</c:v>
                      </c:pt>
                      <c:pt idx="5312">
                        <c:v>11.531999999999998</c:v>
                      </c:pt>
                      <c:pt idx="5313">
                        <c:v>11.530999999999999</c:v>
                      </c:pt>
                      <c:pt idx="5314">
                        <c:v>11.53</c:v>
                      </c:pt>
                      <c:pt idx="5315">
                        <c:v>11.529</c:v>
                      </c:pt>
                      <c:pt idx="5316">
                        <c:v>11.528</c:v>
                      </c:pt>
                      <c:pt idx="5317">
                        <c:v>11.526999999999999</c:v>
                      </c:pt>
                      <c:pt idx="5318">
                        <c:v>11.525999999999998</c:v>
                      </c:pt>
                      <c:pt idx="5319">
                        <c:v>11.526999999999999</c:v>
                      </c:pt>
                      <c:pt idx="5320">
                        <c:v>11.53</c:v>
                      </c:pt>
                      <c:pt idx="5321">
                        <c:v>11.526999999999999</c:v>
                      </c:pt>
                      <c:pt idx="5322">
                        <c:v>11.525999999999998</c:v>
                      </c:pt>
                      <c:pt idx="5323">
                        <c:v>11.524999999999999</c:v>
                      </c:pt>
                      <c:pt idx="5324">
                        <c:v>11.523999999999999</c:v>
                      </c:pt>
                      <c:pt idx="5325">
                        <c:v>11.523</c:v>
                      </c:pt>
                      <c:pt idx="5326">
                        <c:v>11.522</c:v>
                      </c:pt>
                      <c:pt idx="5327">
                        <c:v>11.523</c:v>
                      </c:pt>
                      <c:pt idx="5328">
                        <c:v>11.520999999999999</c:v>
                      </c:pt>
                      <c:pt idx="5329">
                        <c:v>11.522</c:v>
                      </c:pt>
                      <c:pt idx="5330">
                        <c:v>11.520999999999999</c:v>
                      </c:pt>
                      <c:pt idx="5331">
                        <c:v>11.52</c:v>
                      </c:pt>
                      <c:pt idx="5332">
                        <c:v>11.520999999999999</c:v>
                      </c:pt>
                      <c:pt idx="5333">
                        <c:v>11.518999999999998</c:v>
                      </c:pt>
                      <c:pt idx="5334">
                        <c:v>11.517999999999999</c:v>
                      </c:pt>
                      <c:pt idx="5335">
                        <c:v>11.525999999999998</c:v>
                      </c:pt>
                      <c:pt idx="5336">
                        <c:v>11.523999999999999</c:v>
                      </c:pt>
                      <c:pt idx="5337">
                        <c:v>11.522</c:v>
                      </c:pt>
                      <c:pt idx="5338">
                        <c:v>11.520999999999999</c:v>
                      </c:pt>
                      <c:pt idx="5339">
                        <c:v>11.52</c:v>
                      </c:pt>
                      <c:pt idx="5340">
                        <c:v>11.518999999999998</c:v>
                      </c:pt>
                      <c:pt idx="5341">
                        <c:v>11.52</c:v>
                      </c:pt>
                      <c:pt idx="5342">
                        <c:v>11.518999999999998</c:v>
                      </c:pt>
                      <c:pt idx="5343">
                        <c:v>11.523999999999999</c:v>
                      </c:pt>
                      <c:pt idx="5344">
                        <c:v>11.522</c:v>
                      </c:pt>
                      <c:pt idx="5345">
                        <c:v>11.52</c:v>
                      </c:pt>
                      <c:pt idx="5346">
                        <c:v>11.518999999999998</c:v>
                      </c:pt>
                      <c:pt idx="5347">
                        <c:v>11.517999999999999</c:v>
                      </c:pt>
                      <c:pt idx="5348">
                        <c:v>11.516999999999999</c:v>
                      </c:pt>
                      <c:pt idx="5349">
                        <c:v>11.516</c:v>
                      </c:pt>
                      <c:pt idx="5350">
                        <c:v>11.516999999999999</c:v>
                      </c:pt>
                      <c:pt idx="5351">
                        <c:v>11.516</c:v>
                      </c:pt>
                      <c:pt idx="5352">
                        <c:v>11.514999999999999</c:v>
                      </c:pt>
                      <c:pt idx="5353">
                        <c:v>11.516</c:v>
                      </c:pt>
                      <c:pt idx="5354">
                        <c:v>11.514999999999999</c:v>
                      </c:pt>
                      <c:pt idx="5355">
                        <c:v>11.516</c:v>
                      </c:pt>
                      <c:pt idx="5356">
                        <c:v>11.54</c:v>
                      </c:pt>
                      <c:pt idx="5357">
                        <c:v>11.636999999999999</c:v>
                      </c:pt>
                      <c:pt idx="5358">
                        <c:v>11.68</c:v>
                      </c:pt>
                      <c:pt idx="5359">
                        <c:v>11.702999999999999</c:v>
                      </c:pt>
                      <c:pt idx="5360">
                        <c:v>11.706999999999999</c:v>
                      </c:pt>
                      <c:pt idx="5361">
                        <c:v>11.7</c:v>
                      </c:pt>
                      <c:pt idx="5362">
                        <c:v>11.693999999999999</c:v>
                      </c:pt>
                      <c:pt idx="5363">
                        <c:v>11.687999999999999</c:v>
                      </c:pt>
                      <c:pt idx="5364">
                        <c:v>11.674999999999999</c:v>
                      </c:pt>
                      <c:pt idx="5365">
                        <c:v>11.645</c:v>
                      </c:pt>
                      <c:pt idx="5366">
                        <c:v>11.632</c:v>
                      </c:pt>
                      <c:pt idx="5367">
                        <c:v>11.622</c:v>
                      </c:pt>
                      <c:pt idx="5368">
                        <c:v>11.613</c:v>
                      </c:pt>
                      <c:pt idx="5369">
                        <c:v>11.606999999999999</c:v>
                      </c:pt>
                      <c:pt idx="5370">
                        <c:v>11.599</c:v>
                      </c:pt>
                      <c:pt idx="5371">
                        <c:v>11.590999999999999</c:v>
                      </c:pt>
                      <c:pt idx="5372">
                        <c:v>11.585000000000001</c:v>
                      </c:pt>
                      <c:pt idx="5373">
                        <c:v>11.576999999999998</c:v>
                      </c:pt>
                      <c:pt idx="5374">
                        <c:v>11.573</c:v>
                      </c:pt>
                      <c:pt idx="5375">
                        <c:v>11.56</c:v>
                      </c:pt>
                      <c:pt idx="5376">
                        <c:v>11.548</c:v>
                      </c:pt>
                      <c:pt idx="5377">
                        <c:v>11.544999999999998</c:v>
                      </c:pt>
                      <c:pt idx="5378">
                        <c:v>11.541</c:v>
                      </c:pt>
                      <c:pt idx="5379">
                        <c:v>11.536</c:v>
                      </c:pt>
                      <c:pt idx="5380">
                        <c:v>11.532999999999999</c:v>
                      </c:pt>
                      <c:pt idx="5381">
                        <c:v>11.53</c:v>
                      </c:pt>
                      <c:pt idx="5382">
                        <c:v>11.526999999999999</c:v>
                      </c:pt>
                      <c:pt idx="5383">
                        <c:v>11.524999999999999</c:v>
                      </c:pt>
                      <c:pt idx="5384">
                        <c:v>11.523</c:v>
                      </c:pt>
                      <c:pt idx="5385">
                        <c:v>11.522</c:v>
                      </c:pt>
                      <c:pt idx="5386">
                        <c:v>11.52</c:v>
                      </c:pt>
                      <c:pt idx="5387">
                        <c:v>11.517999999999999</c:v>
                      </c:pt>
                      <c:pt idx="5388">
                        <c:v>11.516999999999999</c:v>
                      </c:pt>
                      <c:pt idx="5389">
                        <c:v>11.514999999999999</c:v>
                      </c:pt>
                      <c:pt idx="5390">
                        <c:v>11.513999999999999</c:v>
                      </c:pt>
                      <c:pt idx="5391">
                        <c:v>11.513</c:v>
                      </c:pt>
                      <c:pt idx="5392">
                        <c:v>11.516999999999999</c:v>
                      </c:pt>
                      <c:pt idx="5393">
                        <c:v>11.565</c:v>
                      </c:pt>
                      <c:pt idx="5394">
                        <c:v>11.575999999999999</c:v>
                      </c:pt>
                      <c:pt idx="5395">
                        <c:v>11.571999999999999</c:v>
                      </c:pt>
                      <c:pt idx="5396">
                        <c:v>11.567</c:v>
                      </c:pt>
                      <c:pt idx="5397">
                        <c:v>11.561999999999999</c:v>
                      </c:pt>
                      <c:pt idx="5398">
                        <c:v>11.557999999999998</c:v>
                      </c:pt>
                      <c:pt idx="5399">
                        <c:v>11.554</c:v>
                      </c:pt>
                      <c:pt idx="5400">
                        <c:v>11.550999999999998</c:v>
                      </c:pt>
                      <c:pt idx="5401">
                        <c:v>11.548999999999999</c:v>
                      </c:pt>
                      <c:pt idx="5402">
                        <c:v>11.547000000000001</c:v>
                      </c:pt>
                      <c:pt idx="5403">
                        <c:v>11.545999999999999</c:v>
                      </c:pt>
                      <c:pt idx="5404">
                        <c:v>11.544999999999998</c:v>
                      </c:pt>
                      <c:pt idx="5405">
                        <c:v>11.543999999999999</c:v>
                      </c:pt>
                      <c:pt idx="5406">
                        <c:v>11.542999999999999</c:v>
                      </c:pt>
                      <c:pt idx="5407">
                        <c:v>11.542</c:v>
                      </c:pt>
                      <c:pt idx="5408">
                        <c:v>11.541</c:v>
                      </c:pt>
                      <c:pt idx="5409">
                        <c:v>11.54</c:v>
                      </c:pt>
                      <c:pt idx="5410">
                        <c:v>11.538999999999998</c:v>
                      </c:pt>
                      <c:pt idx="5411">
                        <c:v>11.536999999999999</c:v>
                      </c:pt>
                      <c:pt idx="5412">
                        <c:v>11.536</c:v>
                      </c:pt>
                      <c:pt idx="5413">
                        <c:v>11.533999999999999</c:v>
                      </c:pt>
                      <c:pt idx="5414">
                        <c:v>11.531999999999998</c:v>
                      </c:pt>
                      <c:pt idx="5415">
                        <c:v>11.530999999999999</c:v>
                      </c:pt>
                      <c:pt idx="5416">
                        <c:v>11.53</c:v>
                      </c:pt>
                      <c:pt idx="5417">
                        <c:v>11.529</c:v>
                      </c:pt>
                      <c:pt idx="5418">
                        <c:v>11.528</c:v>
                      </c:pt>
                      <c:pt idx="5419">
                        <c:v>11.531999999999998</c:v>
                      </c:pt>
                      <c:pt idx="5420">
                        <c:v>11.529</c:v>
                      </c:pt>
                      <c:pt idx="5421">
                        <c:v>11.525999999999998</c:v>
                      </c:pt>
                      <c:pt idx="5422">
                        <c:v>11.524999999999999</c:v>
                      </c:pt>
                      <c:pt idx="5423">
                        <c:v>11.529</c:v>
                      </c:pt>
                      <c:pt idx="5424">
                        <c:v>11.526999999999999</c:v>
                      </c:pt>
                      <c:pt idx="5425">
                        <c:v>11.524999999999999</c:v>
                      </c:pt>
                      <c:pt idx="5426">
                        <c:v>11.523999999999999</c:v>
                      </c:pt>
                      <c:pt idx="5427">
                        <c:v>11.523</c:v>
                      </c:pt>
                      <c:pt idx="5428">
                        <c:v>11.522</c:v>
                      </c:pt>
                      <c:pt idx="5429">
                        <c:v>11.520999999999999</c:v>
                      </c:pt>
                      <c:pt idx="5430">
                        <c:v>11.522</c:v>
                      </c:pt>
                      <c:pt idx="5431">
                        <c:v>11.520999999999999</c:v>
                      </c:pt>
                      <c:pt idx="5432">
                        <c:v>11.52</c:v>
                      </c:pt>
                      <c:pt idx="5433">
                        <c:v>11.517999999999999</c:v>
                      </c:pt>
                      <c:pt idx="5434">
                        <c:v>11.518999999999998</c:v>
                      </c:pt>
                      <c:pt idx="5435">
                        <c:v>11.517999999999999</c:v>
                      </c:pt>
                      <c:pt idx="5436">
                        <c:v>11.518999999999998</c:v>
                      </c:pt>
                      <c:pt idx="5437">
                        <c:v>11.517999999999999</c:v>
                      </c:pt>
                      <c:pt idx="5438">
                        <c:v>11.516999999999999</c:v>
                      </c:pt>
                      <c:pt idx="5439">
                        <c:v>11.516</c:v>
                      </c:pt>
                      <c:pt idx="5440">
                        <c:v>11.517999999999999</c:v>
                      </c:pt>
                      <c:pt idx="5441">
                        <c:v>11.52</c:v>
                      </c:pt>
                      <c:pt idx="5442">
                        <c:v>11.517999999999999</c:v>
                      </c:pt>
                      <c:pt idx="5443">
                        <c:v>11.516999999999999</c:v>
                      </c:pt>
                      <c:pt idx="5444">
                        <c:v>11.514999999999999</c:v>
                      </c:pt>
                      <c:pt idx="5445">
                        <c:v>11.513999999999999</c:v>
                      </c:pt>
                      <c:pt idx="5446">
                        <c:v>11.513</c:v>
                      </c:pt>
                      <c:pt idx="5447">
                        <c:v>11.511999999999999</c:v>
                      </c:pt>
                      <c:pt idx="5448">
                        <c:v>11.510999999999999</c:v>
                      </c:pt>
                      <c:pt idx="5449">
                        <c:v>11.51</c:v>
                      </c:pt>
                      <c:pt idx="5450">
                        <c:v>11.509</c:v>
                      </c:pt>
                      <c:pt idx="5451">
                        <c:v>11.51</c:v>
                      </c:pt>
                      <c:pt idx="5452">
                        <c:v>11.52</c:v>
                      </c:pt>
                      <c:pt idx="5453">
                        <c:v>11.520999999999999</c:v>
                      </c:pt>
                      <c:pt idx="5454">
                        <c:v>11.518999999999998</c:v>
                      </c:pt>
                      <c:pt idx="5455">
                        <c:v>11.516999999999999</c:v>
                      </c:pt>
                      <c:pt idx="5456">
                        <c:v>11.513999999999999</c:v>
                      </c:pt>
                      <c:pt idx="5457">
                        <c:v>11.51</c:v>
                      </c:pt>
                      <c:pt idx="5458">
                        <c:v>11.507</c:v>
                      </c:pt>
                      <c:pt idx="5459">
                        <c:v>11.514999999999999</c:v>
                      </c:pt>
                      <c:pt idx="5460">
                        <c:v>11.513999999999999</c:v>
                      </c:pt>
                      <c:pt idx="5461">
                        <c:v>11.51</c:v>
                      </c:pt>
                      <c:pt idx="5462">
                        <c:v>11.509</c:v>
                      </c:pt>
                      <c:pt idx="5463">
                        <c:v>11.51</c:v>
                      </c:pt>
                      <c:pt idx="5464">
                        <c:v>11.505999999999998</c:v>
                      </c:pt>
                      <c:pt idx="5465">
                        <c:v>11.509</c:v>
                      </c:pt>
                      <c:pt idx="5466">
                        <c:v>11.507999999999999</c:v>
                      </c:pt>
                      <c:pt idx="5467">
                        <c:v>11.507</c:v>
                      </c:pt>
                      <c:pt idx="5468">
                        <c:v>11.509</c:v>
                      </c:pt>
                      <c:pt idx="5469">
                        <c:v>11.505999999999998</c:v>
                      </c:pt>
                      <c:pt idx="5470">
                        <c:v>11.504</c:v>
                      </c:pt>
                      <c:pt idx="5471">
                        <c:v>11.507</c:v>
                      </c:pt>
                      <c:pt idx="5472">
                        <c:v>11.504999999999999</c:v>
                      </c:pt>
                      <c:pt idx="5473">
                        <c:v>11.501999999999999</c:v>
                      </c:pt>
                      <c:pt idx="5474">
                        <c:v>11.503</c:v>
                      </c:pt>
                      <c:pt idx="5475">
                        <c:v>11.501999999999999</c:v>
                      </c:pt>
                      <c:pt idx="5476">
                        <c:v>11.500999999999999</c:v>
                      </c:pt>
                      <c:pt idx="5477">
                        <c:v>11.5</c:v>
                      </c:pt>
                      <c:pt idx="5478">
                        <c:v>11.504</c:v>
                      </c:pt>
                      <c:pt idx="5479">
                        <c:v>11.504999999999999</c:v>
                      </c:pt>
                      <c:pt idx="5480">
                        <c:v>11.503</c:v>
                      </c:pt>
                      <c:pt idx="5481">
                        <c:v>11.501999999999999</c:v>
                      </c:pt>
                      <c:pt idx="5482">
                        <c:v>11.500999999999999</c:v>
                      </c:pt>
                      <c:pt idx="5483">
                        <c:v>11.5</c:v>
                      </c:pt>
                      <c:pt idx="5484">
                        <c:v>11.498999999999999</c:v>
                      </c:pt>
                      <c:pt idx="5485">
                        <c:v>11.497999999999999</c:v>
                      </c:pt>
                      <c:pt idx="5486">
                        <c:v>11.498999999999999</c:v>
                      </c:pt>
                      <c:pt idx="5487">
                        <c:v>11.497999999999999</c:v>
                      </c:pt>
                      <c:pt idx="5488">
                        <c:v>11.503</c:v>
                      </c:pt>
                      <c:pt idx="5489">
                        <c:v>11.5</c:v>
                      </c:pt>
                      <c:pt idx="5490">
                        <c:v>11.498999999999999</c:v>
                      </c:pt>
                      <c:pt idx="5491">
                        <c:v>11.497999999999999</c:v>
                      </c:pt>
                      <c:pt idx="5492">
                        <c:v>11.498999999999999</c:v>
                      </c:pt>
                      <c:pt idx="5493">
                        <c:v>11.497999999999999</c:v>
                      </c:pt>
                      <c:pt idx="5494">
                        <c:v>11.497</c:v>
                      </c:pt>
                      <c:pt idx="5495">
                        <c:v>11.495999999999999</c:v>
                      </c:pt>
                      <c:pt idx="5496">
                        <c:v>11.500999999999999</c:v>
                      </c:pt>
                      <c:pt idx="5497">
                        <c:v>11.501999999999999</c:v>
                      </c:pt>
                      <c:pt idx="5498">
                        <c:v>11.5</c:v>
                      </c:pt>
                      <c:pt idx="5499">
                        <c:v>11.498999999999999</c:v>
                      </c:pt>
                      <c:pt idx="5500">
                        <c:v>11.497999999999999</c:v>
                      </c:pt>
                      <c:pt idx="5501">
                        <c:v>11.497</c:v>
                      </c:pt>
                      <c:pt idx="5502">
                        <c:v>11.497999999999999</c:v>
                      </c:pt>
                      <c:pt idx="5503">
                        <c:v>11.497</c:v>
                      </c:pt>
                      <c:pt idx="5504">
                        <c:v>11.495999999999999</c:v>
                      </c:pt>
                      <c:pt idx="5505">
                        <c:v>11.494999999999999</c:v>
                      </c:pt>
                      <c:pt idx="5506">
                        <c:v>11.494</c:v>
                      </c:pt>
                      <c:pt idx="5507">
                        <c:v>11.492999999999999</c:v>
                      </c:pt>
                      <c:pt idx="5508">
                        <c:v>11.5</c:v>
                      </c:pt>
                      <c:pt idx="5509">
                        <c:v>11.497999999999999</c:v>
                      </c:pt>
                      <c:pt idx="5510">
                        <c:v>11.495999999999999</c:v>
                      </c:pt>
                      <c:pt idx="5511">
                        <c:v>11.494999999999999</c:v>
                      </c:pt>
                      <c:pt idx="5512">
                        <c:v>11.494</c:v>
                      </c:pt>
                      <c:pt idx="5513">
                        <c:v>11.491999999999999</c:v>
                      </c:pt>
                      <c:pt idx="5514">
                        <c:v>11.491</c:v>
                      </c:pt>
                      <c:pt idx="5515">
                        <c:v>11.49</c:v>
                      </c:pt>
                      <c:pt idx="5516">
                        <c:v>11.488</c:v>
                      </c:pt>
                      <c:pt idx="5517">
                        <c:v>11.487</c:v>
                      </c:pt>
                      <c:pt idx="5518">
                        <c:v>11.485999999999999</c:v>
                      </c:pt>
                      <c:pt idx="5519">
                        <c:v>11.484999999999999</c:v>
                      </c:pt>
                      <c:pt idx="5520">
                        <c:v>11.484</c:v>
                      </c:pt>
                      <c:pt idx="5521">
                        <c:v>11.482999999999999</c:v>
                      </c:pt>
                      <c:pt idx="5522">
                        <c:v>11.481999999999999</c:v>
                      </c:pt>
                      <c:pt idx="5523">
                        <c:v>11.484</c:v>
                      </c:pt>
                      <c:pt idx="5524">
                        <c:v>11.481999999999999</c:v>
                      </c:pt>
                      <c:pt idx="5525">
                        <c:v>11.488999999999999</c:v>
                      </c:pt>
                      <c:pt idx="5526">
                        <c:v>11.49</c:v>
                      </c:pt>
                      <c:pt idx="5527">
                        <c:v>11.488999999999999</c:v>
                      </c:pt>
                      <c:pt idx="5528">
                        <c:v>11.485999999999999</c:v>
                      </c:pt>
                      <c:pt idx="5529">
                        <c:v>11.484999999999999</c:v>
                      </c:pt>
                      <c:pt idx="5530">
                        <c:v>11.482999999999999</c:v>
                      </c:pt>
                      <c:pt idx="5531">
                        <c:v>11.484</c:v>
                      </c:pt>
                      <c:pt idx="5532">
                        <c:v>11.488</c:v>
                      </c:pt>
                      <c:pt idx="5533">
                        <c:v>11.485999999999999</c:v>
                      </c:pt>
                      <c:pt idx="5534">
                        <c:v>11.484</c:v>
                      </c:pt>
                      <c:pt idx="5535">
                        <c:v>11.481</c:v>
                      </c:pt>
                      <c:pt idx="5536">
                        <c:v>11.485999999999999</c:v>
                      </c:pt>
                      <c:pt idx="5537">
                        <c:v>11.495999999999999</c:v>
                      </c:pt>
                      <c:pt idx="5538">
                        <c:v>11.494999999999999</c:v>
                      </c:pt>
                      <c:pt idx="5539">
                        <c:v>11.491999999999999</c:v>
                      </c:pt>
                      <c:pt idx="5540">
                        <c:v>11.488999999999999</c:v>
                      </c:pt>
                      <c:pt idx="5541">
                        <c:v>11.487</c:v>
                      </c:pt>
                      <c:pt idx="5542">
                        <c:v>11.484</c:v>
                      </c:pt>
                      <c:pt idx="5543">
                        <c:v>11.484999999999999</c:v>
                      </c:pt>
                      <c:pt idx="5544">
                        <c:v>11.482999999999999</c:v>
                      </c:pt>
                      <c:pt idx="5545">
                        <c:v>11.485999999999999</c:v>
                      </c:pt>
                      <c:pt idx="5546">
                        <c:v>11.54</c:v>
                      </c:pt>
                      <c:pt idx="5547">
                        <c:v>11.544999999999998</c:v>
                      </c:pt>
                      <c:pt idx="5548">
                        <c:v>11.542</c:v>
                      </c:pt>
                      <c:pt idx="5549">
                        <c:v>11.536999999999999</c:v>
                      </c:pt>
                      <c:pt idx="5550">
                        <c:v>11.533999999999999</c:v>
                      </c:pt>
                      <c:pt idx="5551">
                        <c:v>11.530999999999999</c:v>
                      </c:pt>
                      <c:pt idx="5552">
                        <c:v>11.528</c:v>
                      </c:pt>
                      <c:pt idx="5553">
                        <c:v>11.525999999999998</c:v>
                      </c:pt>
                      <c:pt idx="5554">
                        <c:v>11.523</c:v>
                      </c:pt>
                      <c:pt idx="5555">
                        <c:v>11.522</c:v>
                      </c:pt>
                      <c:pt idx="5556">
                        <c:v>11.520999999999999</c:v>
                      </c:pt>
                      <c:pt idx="5557">
                        <c:v>11.52</c:v>
                      </c:pt>
                      <c:pt idx="5558">
                        <c:v>11.518999999999998</c:v>
                      </c:pt>
                      <c:pt idx="5559">
                        <c:v>11.517999999999999</c:v>
                      </c:pt>
                      <c:pt idx="5560">
                        <c:v>11.516999999999999</c:v>
                      </c:pt>
                      <c:pt idx="5561">
                        <c:v>11.523</c:v>
                      </c:pt>
                      <c:pt idx="5562">
                        <c:v>11.522</c:v>
                      </c:pt>
                      <c:pt idx="5563">
                        <c:v>11.52</c:v>
                      </c:pt>
                      <c:pt idx="5564">
                        <c:v>11.517999999999999</c:v>
                      </c:pt>
                      <c:pt idx="5565">
                        <c:v>11.516999999999999</c:v>
                      </c:pt>
                      <c:pt idx="5566">
                        <c:v>11.516</c:v>
                      </c:pt>
                      <c:pt idx="5567">
                        <c:v>11.514999999999999</c:v>
                      </c:pt>
                      <c:pt idx="5568">
                        <c:v>11.513999999999999</c:v>
                      </c:pt>
                      <c:pt idx="5569">
                        <c:v>11.513</c:v>
                      </c:pt>
                      <c:pt idx="5570">
                        <c:v>11.510999999999999</c:v>
                      </c:pt>
                      <c:pt idx="5571">
                        <c:v>11.51</c:v>
                      </c:pt>
                      <c:pt idx="5572">
                        <c:v>11.509</c:v>
                      </c:pt>
                      <c:pt idx="5573">
                        <c:v>11.516999999999999</c:v>
                      </c:pt>
                      <c:pt idx="5574">
                        <c:v>11.516</c:v>
                      </c:pt>
                      <c:pt idx="5575">
                        <c:v>11.514999999999999</c:v>
                      </c:pt>
                      <c:pt idx="5576">
                        <c:v>11.511999999999999</c:v>
                      </c:pt>
                      <c:pt idx="5577">
                        <c:v>11.510999999999999</c:v>
                      </c:pt>
                      <c:pt idx="5578">
                        <c:v>11.51</c:v>
                      </c:pt>
                      <c:pt idx="5579">
                        <c:v>11.509</c:v>
                      </c:pt>
                      <c:pt idx="5580">
                        <c:v>11.507999999999999</c:v>
                      </c:pt>
                      <c:pt idx="5581">
                        <c:v>11.507</c:v>
                      </c:pt>
                      <c:pt idx="5582">
                        <c:v>11.505999999999998</c:v>
                      </c:pt>
                      <c:pt idx="5583">
                        <c:v>11.507</c:v>
                      </c:pt>
                      <c:pt idx="5584">
                        <c:v>11.505999999999998</c:v>
                      </c:pt>
                      <c:pt idx="5585">
                        <c:v>11.509</c:v>
                      </c:pt>
                      <c:pt idx="5586">
                        <c:v>11.514999999999999</c:v>
                      </c:pt>
                      <c:pt idx="5587">
                        <c:v>11.513999999999999</c:v>
                      </c:pt>
                      <c:pt idx="5588">
                        <c:v>11.510999999999999</c:v>
                      </c:pt>
                      <c:pt idx="5589">
                        <c:v>11.507999999999999</c:v>
                      </c:pt>
                      <c:pt idx="5590">
                        <c:v>11.51</c:v>
                      </c:pt>
                      <c:pt idx="5591">
                        <c:v>11.510999999999999</c:v>
                      </c:pt>
                      <c:pt idx="5592">
                        <c:v>11.51</c:v>
                      </c:pt>
                      <c:pt idx="5593">
                        <c:v>11.507</c:v>
                      </c:pt>
                      <c:pt idx="5594">
                        <c:v>11.505999999999998</c:v>
                      </c:pt>
                      <c:pt idx="5595">
                        <c:v>11.507999999999999</c:v>
                      </c:pt>
                      <c:pt idx="5596">
                        <c:v>11.51</c:v>
                      </c:pt>
                      <c:pt idx="5597">
                        <c:v>11.507</c:v>
                      </c:pt>
                      <c:pt idx="5598">
                        <c:v>11.504999999999999</c:v>
                      </c:pt>
                      <c:pt idx="5599">
                        <c:v>11.503</c:v>
                      </c:pt>
                      <c:pt idx="5600">
                        <c:v>11.507999999999999</c:v>
                      </c:pt>
                      <c:pt idx="5601">
                        <c:v>11.507</c:v>
                      </c:pt>
                      <c:pt idx="5602">
                        <c:v>11.504999999999999</c:v>
                      </c:pt>
                      <c:pt idx="5603">
                        <c:v>11.5</c:v>
                      </c:pt>
                      <c:pt idx="5604">
                        <c:v>11.497999999999999</c:v>
                      </c:pt>
                      <c:pt idx="5605">
                        <c:v>11.495999999999999</c:v>
                      </c:pt>
                      <c:pt idx="5606">
                        <c:v>11.529</c:v>
                      </c:pt>
                      <c:pt idx="5607">
                        <c:v>11.533999999999999</c:v>
                      </c:pt>
                      <c:pt idx="5608">
                        <c:v>11.563999999999998</c:v>
                      </c:pt>
                      <c:pt idx="5609">
                        <c:v>11.567</c:v>
                      </c:pt>
                      <c:pt idx="5610">
                        <c:v>11.561999999999999</c:v>
                      </c:pt>
                      <c:pt idx="5611">
                        <c:v>11.555</c:v>
                      </c:pt>
                      <c:pt idx="5612">
                        <c:v>11.550999999999998</c:v>
                      </c:pt>
                      <c:pt idx="5613">
                        <c:v>11.548999999999999</c:v>
                      </c:pt>
                      <c:pt idx="5614">
                        <c:v>11.548</c:v>
                      </c:pt>
                      <c:pt idx="5615">
                        <c:v>11.547000000000001</c:v>
                      </c:pt>
                      <c:pt idx="5616">
                        <c:v>11.545999999999999</c:v>
                      </c:pt>
                      <c:pt idx="5617">
                        <c:v>11.544999999999998</c:v>
                      </c:pt>
                      <c:pt idx="5618">
                        <c:v>11.543999999999999</c:v>
                      </c:pt>
                      <c:pt idx="5619">
                        <c:v>11.542999999999999</c:v>
                      </c:pt>
                      <c:pt idx="5620">
                        <c:v>11.542</c:v>
                      </c:pt>
                      <c:pt idx="5621">
                        <c:v>11.541</c:v>
                      </c:pt>
                      <c:pt idx="5622">
                        <c:v>11.538999999999998</c:v>
                      </c:pt>
                      <c:pt idx="5623">
                        <c:v>11.536999999999999</c:v>
                      </c:pt>
                      <c:pt idx="5624">
                        <c:v>11.537999999999998</c:v>
                      </c:pt>
                      <c:pt idx="5625">
                        <c:v>11.536999999999999</c:v>
                      </c:pt>
                      <c:pt idx="5626">
                        <c:v>11.536</c:v>
                      </c:pt>
                      <c:pt idx="5627">
                        <c:v>11.535</c:v>
                      </c:pt>
                      <c:pt idx="5628">
                        <c:v>11.533999999999999</c:v>
                      </c:pt>
                      <c:pt idx="5629">
                        <c:v>11.531999999999998</c:v>
                      </c:pt>
                      <c:pt idx="5630">
                        <c:v>11.530999999999999</c:v>
                      </c:pt>
                      <c:pt idx="5631">
                        <c:v>11.53</c:v>
                      </c:pt>
                      <c:pt idx="5632">
                        <c:v>11.529</c:v>
                      </c:pt>
                      <c:pt idx="5633">
                        <c:v>11.528</c:v>
                      </c:pt>
                      <c:pt idx="5634">
                        <c:v>11.529</c:v>
                      </c:pt>
                      <c:pt idx="5635">
                        <c:v>11.528</c:v>
                      </c:pt>
                      <c:pt idx="5636">
                        <c:v>11.525999999999998</c:v>
                      </c:pt>
                      <c:pt idx="5637">
                        <c:v>11.524999999999999</c:v>
                      </c:pt>
                      <c:pt idx="5638">
                        <c:v>11.525999999999998</c:v>
                      </c:pt>
                      <c:pt idx="5639">
                        <c:v>11.529</c:v>
                      </c:pt>
                      <c:pt idx="5640">
                        <c:v>11.528</c:v>
                      </c:pt>
                      <c:pt idx="5641">
                        <c:v>11.525999999999998</c:v>
                      </c:pt>
                      <c:pt idx="5642">
                        <c:v>11.524999999999999</c:v>
                      </c:pt>
                      <c:pt idx="5643">
                        <c:v>11.523</c:v>
                      </c:pt>
                      <c:pt idx="5644">
                        <c:v>11.525999999999998</c:v>
                      </c:pt>
                      <c:pt idx="5645">
                        <c:v>11.538999999999998</c:v>
                      </c:pt>
                      <c:pt idx="5646">
                        <c:v>11.543999999999999</c:v>
                      </c:pt>
                      <c:pt idx="5647">
                        <c:v>11.542999999999999</c:v>
                      </c:pt>
                      <c:pt idx="5648">
                        <c:v>11.542</c:v>
                      </c:pt>
                      <c:pt idx="5649">
                        <c:v>11.538999999999998</c:v>
                      </c:pt>
                      <c:pt idx="5650">
                        <c:v>11.536</c:v>
                      </c:pt>
                      <c:pt idx="5651">
                        <c:v>11.535</c:v>
                      </c:pt>
                      <c:pt idx="5652">
                        <c:v>11.532999999999999</c:v>
                      </c:pt>
                      <c:pt idx="5653">
                        <c:v>11.531999999999998</c:v>
                      </c:pt>
                      <c:pt idx="5654">
                        <c:v>11.53</c:v>
                      </c:pt>
                      <c:pt idx="5655">
                        <c:v>11.528</c:v>
                      </c:pt>
                      <c:pt idx="5656">
                        <c:v>11.525999999999998</c:v>
                      </c:pt>
                      <c:pt idx="5657">
                        <c:v>11.523999999999999</c:v>
                      </c:pt>
                      <c:pt idx="5658">
                        <c:v>11.523</c:v>
                      </c:pt>
                      <c:pt idx="5659">
                        <c:v>11.528</c:v>
                      </c:pt>
                      <c:pt idx="5660">
                        <c:v>11.531999999999998</c:v>
                      </c:pt>
                      <c:pt idx="5661">
                        <c:v>11.541626043405676</c:v>
                      </c:pt>
                      <c:pt idx="5662">
                        <c:v>11.593999999999999</c:v>
                      </c:pt>
                      <c:pt idx="5663">
                        <c:v>11.584330275229357</c:v>
                      </c:pt>
                      <c:pt idx="5664">
                        <c:v>11.680999999999999</c:v>
                      </c:pt>
                      <c:pt idx="5665">
                        <c:v>11.698</c:v>
                      </c:pt>
                      <c:pt idx="5666">
                        <c:v>11.680999999999999</c:v>
                      </c:pt>
                      <c:pt idx="5667">
                        <c:v>11.658999999999999</c:v>
                      </c:pt>
                      <c:pt idx="5668">
                        <c:v>11.641999999999999</c:v>
                      </c:pt>
                      <c:pt idx="5669">
                        <c:v>11.631</c:v>
                      </c:pt>
                      <c:pt idx="5670">
                        <c:v>11.622999999999999</c:v>
                      </c:pt>
                      <c:pt idx="5671">
                        <c:v>11.616999999999999</c:v>
                      </c:pt>
                      <c:pt idx="5672">
                        <c:v>11.613</c:v>
                      </c:pt>
                      <c:pt idx="5673">
                        <c:v>11.608999999999998</c:v>
                      </c:pt>
                      <c:pt idx="5674">
                        <c:v>11.605</c:v>
                      </c:pt>
                      <c:pt idx="5675">
                        <c:v>11.600999999999999</c:v>
                      </c:pt>
                      <c:pt idx="5676">
                        <c:v>11.598000000000001</c:v>
                      </c:pt>
                      <c:pt idx="5677">
                        <c:v>11.594999999999999</c:v>
                      </c:pt>
                      <c:pt idx="5678">
                        <c:v>11.593</c:v>
                      </c:pt>
                      <c:pt idx="5679">
                        <c:v>11.593999999999999</c:v>
                      </c:pt>
                      <c:pt idx="5680">
                        <c:v>11.592000000000001</c:v>
                      </c:pt>
                      <c:pt idx="5681">
                        <c:v>11.590999999999999</c:v>
                      </c:pt>
                      <c:pt idx="5682">
                        <c:v>11.589999999999998</c:v>
                      </c:pt>
                      <c:pt idx="5683">
                        <c:v>11.587</c:v>
                      </c:pt>
                      <c:pt idx="5684">
                        <c:v>11.584</c:v>
                      </c:pt>
                      <c:pt idx="5685">
                        <c:v>11.574</c:v>
                      </c:pt>
                      <c:pt idx="5686">
                        <c:v>11.566000000000001</c:v>
                      </c:pt>
                      <c:pt idx="5687">
                        <c:v>11.56</c:v>
                      </c:pt>
                      <c:pt idx="5688">
                        <c:v>11.552999999999999</c:v>
                      </c:pt>
                      <c:pt idx="5689">
                        <c:v>11.550999999999998</c:v>
                      </c:pt>
                      <c:pt idx="5690">
                        <c:v>11.547000000000001</c:v>
                      </c:pt>
                      <c:pt idx="5691">
                        <c:v>11.544999999999998</c:v>
                      </c:pt>
                      <c:pt idx="5692">
                        <c:v>11.550999999999998</c:v>
                      </c:pt>
                      <c:pt idx="5693">
                        <c:v>11.552999999999999</c:v>
                      </c:pt>
                      <c:pt idx="5694">
                        <c:v>11.549999999999999</c:v>
                      </c:pt>
                      <c:pt idx="5695">
                        <c:v>11.548</c:v>
                      </c:pt>
                      <c:pt idx="5696">
                        <c:v>11.547000000000001</c:v>
                      </c:pt>
                      <c:pt idx="5697">
                        <c:v>11.543999999999999</c:v>
                      </c:pt>
                      <c:pt idx="5698">
                        <c:v>11.541</c:v>
                      </c:pt>
                      <c:pt idx="5699">
                        <c:v>11.536999999999999</c:v>
                      </c:pt>
                      <c:pt idx="5700">
                        <c:v>11.535</c:v>
                      </c:pt>
                      <c:pt idx="5701">
                        <c:v>11.533999999999999</c:v>
                      </c:pt>
                      <c:pt idx="5702">
                        <c:v>11.542</c:v>
                      </c:pt>
                      <c:pt idx="5703">
                        <c:v>11.542999999999999</c:v>
                      </c:pt>
                      <c:pt idx="5704">
                        <c:v>11.54</c:v>
                      </c:pt>
                      <c:pt idx="5705">
                        <c:v>11.537999999999998</c:v>
                      </c:pt>
                      <c:pt idx="5706">
                        <c:v>11.536999999999999</c:v>
                      </c:pt>
                      <c:pt idx="5707">
                        <c:v>11.533999999999999</c:v>
                      </c:pt>
                      <c:pt idx="5708">
                        <c:v>11.530999999999999</c:v>
                      </c:pt>
                      <c:pt idx="5709">
                        <c:v>11.532999999999999</c:v>
                      </c:pt>
                      <c:pt idx="5710">
                        <c:v>11.538999999999998</c:v>
                      </c:pt>
                      <c:pt idx="5711">
                        <c:v>11.537999999999998</c:v>
                      </c:pt>
                      <c:pt idx="5712">
                        <c:v>11.535</c:v>
                      </c:pt>
                      <c:pt idx="5713">
                        <c:v>11.532999999999999</c:v>
                      </c:pt>
                      <c:pt idx="5714">
                        <c:v>11.53</c:v>
                      </c:pt>
                      <c:pt idx="5715">
                        <c:v>11.528</c:v>
                      </c:pt>
                      <c:pt idx="5716">
                        <c:v>11.525999999999998</c:v>
                      </c:pt>
                      <c:pt idx="5717">
                        <c:v>11.523999999999999</c:v>
                      </c:pt>
                      <c:pt idx="5718">
                        <c:v>11.524999999999999</c:v>
                      </c:pt>
                      <c:pt idx="5719">
                        <c:v>11.523999999999999</c:v>
                      </c:pt>
                      <c:pt idx="5720">
                        <c:v>11.523</c:v>
                      </c:pt>
                      <c:pt idx="5721">
                        <c:v>11.522</c:v>
                      </c:pt>
                      <c:pt idx="5722">
                        <c:v>11.523</c:v>
                      </c:pt>
                      <c:pt idx="5723">
                        <c:v>11.522</c:v>
                      </c:pt>
                      <c:pt idx="5724">
                        <c:v>11.520999999999999</c:v>
                      </c:pt>
                      <c:pt idx="5725">
                        <c:v>11.52</c:v>
                      </c:pt>
                      <c:pt idx="5726">
                        <c:v>11.518999999999998</c:v>
                      </c:pt>
                      <c:pt idx="5727">
                        <c:v>11.517999999999999</c:v>
                      </c:pt>
                      <c:pt idx="5728">
                        <c:v>11.516999999999999</c:v>
                      </c:pt>
                      <c:pt idx="5729">
                        <c:v>11.516</c:v>
                      </c:pt>
                      <c:pt idx="5730">
                        <c:v>11.516999999999999</c:v>
                      </c:pt>
                      <c:pt idx="5731">
                        <c:v>11.516</c:v>
                      </c:pt>
                      <c:pt idx="5732">
                        <c:v>11.513999999999999</c:v>
                      </c:pt>
                      <c:pt idx="5733">
                        <c:v>11.518999999999998</c:v>
                      </c:pt>
                      <c:pt idx="5734">
                        <c:v>11.53</c:v>
                      </c:pt>
                      <c:pt idx="5735">
                        <c:v>11.535</c:v>
                      </c:pt>
                      <c:pt idx="5736">
                        <c:v>11.533999999999999</c:v>
                      </c:pt>
                      <c:pt idx="5737">
                        <c:v>11.531999999999998</c:v>
                      </c:pt>
                      <c:pt idx="5738">
                        <c:v>11.530999999999999</c:v>
                      </c:pt>
                      <c:pt idx="5739">
                        <c:v>11.529</c:v>
                      </c:pt>
                      <c:pt idx="5740">
                        <c:v>11.525999999999998</c:v>
                      </c:pt>
                      <c:pt idx="5741">
                        <c:v>11.524999999999999</c:v>
                      </c:pt>
                      <c:pt idx="5742">
                        <c:v>11.523999999999999</c:v>
                      </c:pt>
                      <c:pt idx="5743">
                        <c:v>11.523</c:v>
                      </c:pt>
                      <c:pt idx="5744">
                        <c:v>11.520999999999999</c:v>
                      </c:pt>
                      <c:pt idx="5745">
                        <c:v>11.517999999999999</c:v>
                      </c:pt>
                      <c:pt idx="5746">
                        <c:v>11.516999999999999</c:v>
                      </c:pt>
                      <c:pt idx="5747">
                        <c:v>11.541</c:v>
                      </c:pt>
                      <c:pt idx="5748">
                        <c:v>11.641999999999999</c:v>
                      </c:pt>
                      <c:pt idx="5749">
                        <c:v>11.674999999999999</c:v>
                      </c:pt>
                      <c:pt idx="5750">
                        <c:v>11.677</c:v>
                      </c:pt>
                      <c:pt idx="5751">
                        <c:v>11.668999999999999</c:v>
                      </c:pt>
                      <c:pt idx="5752">
                        <c:v>11.644</c:v>
                      </c:pt>
                      <c:pt idx="5753">
                        <c:v>11.626999999999999</c:v>
                      </c:pt>
                      <c:pt idx="5754">
                        <c:v>11.616999999999999</c:v>
                      </c:pt>
                      <c:pt idx="5755">
                        <c:v>11.612</c:v>
                      </c:pt>
                      <c:pt idx="5756">
                        <c:v>11.603999999999999</c:v>
                      </c:pt>
                      <c:pt idx="5757">
                        <c:v>11.598000000000001</c:v>
                      </c:pt>
                      <c:pt idx="5758">
                        <c:v>11.593</c:v>
                      </c:pt>
                      <c:pt idx="5759">
                        <c:v>11.588999999999999</c:v>
                      </c:pt>
                      <c:pt idx="5760">
                        <c:v>11.582999999999998</c:v>
                      </c:pt>
                      <c:pt idx="5761">
                        <c:v>11.577999999999999</c:v>
                      </c:pt>
                      <c:pt idx="5762">
                        <c:v>11.574</c:v>
                      </c:pt>
                      <c:pt idx="5763">
                        <c:v>11.571999999999999</c:v>
                      </c:pt>
                      <c:pt idx="5764">
                        <c:v>11.569999999999999</c:v>
                      </c:pt>
                      <c:pt idx="5765">
                        <c:v>11.568</c:v>
                      </c:pt>
                      <c:pt idx="5766">
                        <c:v>11.566000000000001</c:v>
                      </c:pt>
                      <c:pt idx="5767">
                        <c:v>11.567</c:v>
                      </c:pt>
                      <c:pt idx="5768">
                        <c:v>11.573</c:v>
                      </c:pt>
                      <c:pt idx="5769">
                        <c:v>11.570999999999998</c:v>
                      </c:pt>
                      <c:pt idx="5770">
                        <c:v>11.568999999999999</c:v>
                      </c:pt>
                      <c:pt idx="5771">
                        <c:v>11.567</c:v>
                      </c:pt>
                      <c:pt idx="5772">
                        <c:v>11.563999999999998</c:v>
                      </c:pt>
                      <c:pt idx="5773">
                        <c:v>11.56</c:v>
                      </c:pt>
                      <c:pt idx="5774">
                        <c:v>11.550999999999998</c:v>
                      </c:pt>
                      <c:pt idx="5775">
                        <c:v>11.542</c:v>
                      </c:pt>
                      <c:pt idx="5776">
                        <c:v>11.536</c:v>
                      </c:pt>
                      <c:pt idx="5777">
                        <c:v>11.530999999999999</c:v>
                      </c:pt>
                      <c:pt idx="5778">
                        <c:v>11.525999999999998</c:v>
                      </c:pt>
                      <c:pt idx="5779">
                        <c:v>11.524999999999999</c:v>
                      </c:pt>
                      <c:pt idx="5780">
                        <c:v>11.523999999999999</c:v>
                      </c:pt>
                      <c:pt idx="5781">
                        <c:v>11.523</c:v>
                      </c:pt>
                      <c:pt idx="5782">
                        <c:v>11.520999999999999</c:v>
                      </c:pt>
                      <c:pt idx="5783">
                        <c:v>11.52</c:v>
                      </c:pt>
                      <c:pt idx="5784">
                        <c:v>11.517999999999999</c:v>
                      </c:pt>
                      <c:pt idx="5785">
                        <c:v>11.516</c:v>
                      </c:pt>
                      <c:pt idx="5786">
                        <c:v>11.514999999999999</c:v>
                      </c:pt>
                      <c:pt idx="5787">
                        <c:v>11.517999999999999</c:v>
                      </c:pt>
                      <c:pt idx="5788">
                        <c:v>11.520999999999999</c:v>
                      </c:pt>
                      <c:pt idx="5789">
                        <c:v>11.52</c:v>
                      </c:pt>
                      <c:pt idx="5790">
                        <c:v>11.528</c:v>
                      </c:pt>
                      <c:pt idx="5791">
                        <c:v>11.524999999999999</c:v>
                      </c:pt>
                      <c:pt idx="5792">
                        <c:v>11.523</c:v>
                      </c:pt>
                      <c:pt idx="5793">
                        <c:v>11.52</c:v>
                      </c:pt>
                      <c:pt idx="5794">
                        <c:v>11.518999999999998</c:v>
                      </c:pt>
                      <c:pt idx="5795">
                        <c:v>11.516999999999999</c:v>
                      </c:pt>
                      <c:pt idx="5796">
                        <c:v>11.516</c:v>
                      </c:pt>
                      <c:pt idx="5797">
                        <c:v>11.514999999999999</c:v>
                      </c:pt>
                      <c:pt idx="5798">
                        <c:v>11.513999999999999</c:v>
                      </c:pt>
                      <c:pt idx="5799">
                        <c:v>11.513</c:v>
                      </c:pt>
                      <c:pt idx="5800">
                        <c:v>11.511999999999999</c:v>
                      </c:pt>
                      <c:pt idx="5801">
                        <c:v>11.510999999999999</c:v>
                      </c:pt>
                      <c:pt idx="5802">
                        <c:v>11.51</c:v>
                      </c:pt>
                      <c:pt idx="5803">
                        <c:v>11.509</c:v>
                      </c:pt>
                      <c:pt idx="5804">
                        <c:v>11.507</c:v>
                      </c:pt>
                      <c:pt idx="5805">
                        <c:v>11.505999999999998</c:v>
                      </c:pt>
                      <c:pt idx="5806">
                        <c:v>11.503</c:v>
                      </c:pt>
                      <c:pt idx="5807">
                        <c:v>11.501999999999999</c:v>
                      </c:pt>
                      <c:pt idx="5808">
                        <c:v>11.504999999999999</c:v>
                      </c:pt>
                      <c:pt idx="5809">
                        <c:v>11.507999999999999</c:v>
                      </c:pt>
                      <c:pt idx="5810">
                        <c:v>11.507</c:v>
                      </c:pt>
                      <c:pt idx="5811">
                        <c:v>11.505999999999998</c:v>
                      </c:pt>
                      <c:pt idx="5812">
                        <c:v>11.504999999999999</c:v>
                      </c:pt>
                      <c:pt idx="5813">
                        <c:v>11.503</c:v>
                      </c:pt>
                      <c:pt idx="5814">
                        <c:v>11.5</c:v>
                      </c:pt>
                      <c:pt idx="5815">
                        <c:v>11.511999999999999</c:v>
                      </c:pt>
                      <c:pt idx="5816">
                        <c:v>11.516999999999999</c:v>
                      </c:pt>
                      <c:pt idx="5817">
                        <c:v>11.514999999999999</c:v>
                      </c:pt>
                      <c:pt idx="5818">
                        <c:v>11.513999999999999</c:v>
                      </c:pt>
                      <c:pt idx="5819">
                        <c:v>11.513</c:v>
                      </c:pt>
                      <c:pt idx="5820">
                        <c:v>11.510999999999999</c:v>
                      </c:pt>
                      <c:pt idx="5821">
                        <c:v>11.51</c:v>
                      </c:pt>
                      <c:pt idx="5822">
                        <c:v>11.509</c:v>
                      </c:pt>
                      <c:pt idx="5823">
                        <c:v>11.507</c:v>
                      </c:pt>
                      <c:pt idx="5824">
                        <c:v>11.585000000000001</c:v>
                      </c:pt>
                      <c:pt idx="5825">
                        <c:v>11.658999999999999</c:v>
                      </c:pt>
                      <c:pt idx="5826">
                        <c:v>11.681999999999999</c:v>
                      </c:pt>
                      <c:pt idx="5827">
                        <c:v>11.688999999999998</c:v>
                      </c:pt>
                      <c:pt idx="5828">
                        <c:v>11.67</c:v>
                      </c:pt>
                      <c:pt idx="5829">
                        <c:v>11.645999999999999</c:v>
                      </c:pt>
                      <c:pt idx="5830">
                        <c:v>11.627999999999998</c:v>
                      </c:pt>
                      <c:pt idx="5831">
                        <c:v>11.613999999999999</c:v>
                      </c:pt>
                      <c:pt idx="5832">
                        <c:v>11.605</c:v>
                      </c:pt>
                      <c:pt idx="5833">
                        <c:v>11.595999999999998</c:v>
                      </c:pt>
                      <c:pt idx="5834">
                        <c:v>11.592000000000001</c:v>
                      </c:pt>
                      <c:pt idx="5835">
                        <c:v>11.587999999999999</c:v>
                      </c:pt>
                      <c:pt idx="5836">
                        <c:v>11.582999999999998</c:v>
                      </c:pt>
                      <c:pt idx="5837">
                        <c:v>11.581</c:v>
                      </c:pt>
                      <c:pt idx="5838">
                        <c:v>11.577999999999999</c:v>
                      </c:pt>
                      <c:pt idx="5839">
                        <c:v>11.573</c:v>
                      </c:pt>
                      <c:pt idx="5840">
                        <c:v>11.568</c:v>
                      </c:pt>
                      <c:pt idx="5841">
                        <c:v>11.565</c:v>
                      </c:pt>
                      <c:pt idx="5842">
                        <c:v>11.562999999999999</c:v>
                      </c:pt>
                      <c:pt idx="5843">
                        <c:v>11.561</c:v>
                      </c:pt>
                      <c:pt idx="5844">
                        <c:v>11.558999999999999</c:v>
                      </c:pt>
                      <c:pt idx="5845">
                        <c:v>11.556999999999999</c:v>
                      </c:pt>
                      <c:pt idx="5846">
                        <c:v>11.555</c:v>
                      </c:pt>
                      <c:pt idx="5847">
                        <c:v>11.554</c:v>
                      </c:pt>
                      <c:pt idx="5848">
                        <c:v>11.550999999999998</c:v>
                      </c:pt>
                      <c:pt idx="5849">
                        <c:v>11.548</c:v>
                      </c:pt>
                      <c:pt idx="5850">
                        <c:v>11.533999999999999</c:v>
                      </c:pt>
                      <c:pt idx="5851">
                        <c:v>11.529</c:v>
                      </c:pt>
                      <c:pt idx="5852">
                        <c:v>11.532999999999999</c:v>
                      </c:pt>
                      <c:pt idx="5853">
                        <c:v>11.53</c:v>
                      </c:pt>
                      <c:pt idx="5854">
                        <c:v>11.525999999999998</c:v>
                      </c:pt>
                      <c:pt idx="5855">
                        <c:v>11.522</c:v>
                      </c:pt>
                      <c:pt idx="5856">
                        <c:v>11.52</c:v>
                      </c:pt>
                      <c:pt idx="5857">
                        <c:v>11.516999999999999</c:v>
                      </c:pt>
                      <c:pt idx="5858">
                        <c:v>11.516</c:v>
                      </c:pt>
                      <c:pt idx="5859">
                        <c:v>11.513999999999999</c:v>
                      </c:pt>
                      <c:pt idx="5860">
                        <c:v>11.513</c:v>
                      </c:pt>
                      <c:pt idx="5861">
                        <c:v>11.510999999999999</c:v>
                      </c:pt>
                      <c:pt idx="5862">
                        <c:v>11.51</c:v>
                      </c:pt>
                      <c:pt idx="5863">
                        <c:v>11.507999999999999</c:v>
                      </c:pt>
                      <c:pt idx="5864">
                        <c:v>11.505999999999998</c:v>
                      </c:pt>
                      <c:pt idx="5865">
                        <c:v>11.504999999999999</c:v>
                      </c:pt>
                      <c:pt idx="5866">
                        <c:v>11.504</c:v>
                      </c:pt>
                      <c:pt idx="5867">
                        <c:v>11.503</c:v>
                      </c:pt>
                      <c:pt idx="5868">
                        <c:v>11.501999999999999</c:v>
                      </c:pt>
                      <c:pt idx="5869">
                        <c:v>11.500999999999999</c:v>
                      </c:pt>
                      <c:pt idx="5870">
                        <c:v>11.498999999999999</c:v>
                      </c:pt>
                      <c:pt idx="5871">
                        <c:v>11.497999999999999</c:v>
                      </c:pt>
                      <c:pt idx="5872">
                        <c:v>11.497</c:v>
                      </c:pt>
                      <c:pt idx="5873">
                        <c:v>11.495999999999999</c:v>
                      </c:pt>
                      <c:pt idx="5874">
                        <c:v>11.503</c:v>
                      </c:pt>
                      <c:pt idx="5875">
                        <c:v>11.505999999999998</c:v>
                      </c:pt>
                      <c:pt idx="5876">
                        <c:v>11.503</c:v>
                      </c:pt>
                      <c:pt idx="5877">
                        <c:v>11.501999999999999</c:v>
                      </c:pt>
                      <c:pt idx="5878">
                        <c:v>11.532999999999999</c:v>
                      </c:pt>
                      <c:pt idx="5879">
                        <c:v>11.561999999999999</c:v>
                      </c:pt>
                      <c:pt idx="5880">
                        <c:v>11.558999999999999</c:v>
                      </c:pt>
                      <c:pt idx="5881">
                        <c:v>11.557999999999998</c:v>
                      </c:pt>
                      <c:pt idx="5882">
                        <c:v>11.552999999999999</c:v>
                      </c:pt>
                      <c:pt idx="5883">
                        <c:v>11.548999999999999</c:v>
                      </c:pt>
                      <c:pt idx="5884">
                        <c:v>11.543999999999999</c:v>
                      </c:pt>
                      <c:pt idx="5885">
                        <c:v>11.542</c:v>
                      </c:pt>
                      <c:pt idx="5886">
                        <c:v>11.537999999999998</c:v>
                      </c:pt>
                      <c:pt idx="5887">
                        <c:v>11.533999999999999</c:v>
                      </c:pt>
                      <c:pt idx="5888">
                        <c:v>11.531999999999998</c:v>
                      </c:pt>
                      <c:pt idx="5889">
                        <c:v>11.530999999999999</c:v>
                      </c:pt>
                      <c:pt idx="5890">
                        <c:v>11.53</c:v>
                      </c:pt>
                      <c:pt idx="5891">
                        <c:v>11.529</c:v>
                      </c:pt>
                      <c:pt idx="5892">
                        <c:v>11.528</c:v>
                      </c:pt>
                      <c:pt idx="5893">
                        <c:v>11.526999999999999</c:v>
                      </c:pt>
                      <c:pt idx="5894">
                        <c:v>11.531999999999998</c:v>
                      </c:pt>
                      <c:pt idx="5895">
                        <c:v>11.547000000000001</c:v>
                      </c:pt>
                      <c:pt idx="5896">
                        <c:v>11.548999999999999</c:v>
                      </c:pt>
                      <c:pt idx="5897">
                        <c:v>11.548</c:v>
                      </c:pt>
                      <c:pt idx="5898">
                        <c:v>11.545999999999999</c:v>
                      </c:pt>
                      <c:pt idx="5899">
                        <c:v>11.542</c:v>
                      </c:pt>
                      <c:pt idx="5900">
                        <c:v>11.54</c:v>
                      </c:pt>
                      <c:pt idx="5901">
                        <c:v>11.536999999999999</c:v>
                      </c:pt>
                      <c:pt idx="5902">
                        <c:v>11.535</c:v>
                      </c:pt>
                      <c:pt idx="5903">
                        <c:v>11.531999999999998</c:v>
                      </c:pt>
                      <c:pt idx="5904">
                        <c:v>11.53</c:v>
                      </c:pt>
                      <c:pt idx="5905">
                        <c:v>11.528</c:v>
                      </c:pt>
                      <c:pt idx="5906">
                        <c:v>11.526999999999999</c:v>
                      </c:pt>
                      <c:pt idx="5907">
                        <c:v>11.525999999999998</c:v>
                      </c:pt>
                      <c:pt idx="5908">
                        <c:v>11.523999999999999</c:v>
                      </c:pt>
                      <c:pt idx="5909">
                        <c:v>11.523</c:v>
                      </c:pt>
                      <c:pt idx="5910">
                        <c:v>11.522</c:v>
                      </c:pt>
                      <c:pt idx="5911">
                        <c:v>11.520999999999999</c:v>
                      </c:pt>
                      <c:pt idx="5912">
                        <c:v>11.52</c:v>
                      </c:pt>
                      <c:pt idx="5913">
                        <c:v>11.526999999999999</c:v>
                      </c:pt>
                      <c:pt idx="5914">
                        <c:v>11.529</c:v>
                      </c:pt>
                      <c:pt idx="5915">
                        <c:v>11.53</c:v>
                      </c:pt>
                      <c:pt idx="5916">
                        <c:v>11.526999999999999</c:v>
                      </c:pt>
                      <c:pt idx="5917">
                        <c:v>11.532999999999999</c:v>
                      </c:pt>
                      <c:pt idx="5918">
                        <c:v>11.561999999999999</c:v>
                      </c:pt>
                      <c:pt idx="5919">
                        <c:v>11.558999999999999</c:v>
                      </c:pt>
                      <c:pt idx="5920">
                        <c:v>11.555999999999999</c:v>
                      </c:pt>
                      <c:pt idx="5921">
                        <c:v>11.551999999999998</c:v>
                      </c:pt>
                      <c:pt idx="5922">
                        <c:v>11.548999999999999</c:v>
                      </c:pt>
                      <c:pt idx="5923">
                        <c:v>11.547000000000001</c:v>
                      </c:pt>
                      <c:pt idx="5924">
                        <c:v>11.542</c:v>
                      </c:pt>
                      <c:pt idx="5925">
                        <c:v>11.54</c:v>
                      </c:pt>
                      <c:pt idx="5926">
                        <c:v>11.538999999999998</c:v>
                      </c:pt>
                      <c:pt idx="5927">
                        <c:v>11.536</c:v>
                      </c:pt>
                      <c:pt idx="5928">
                        <c:v>11.532999999999999</c:v>
                      </c:pt>
                      <c:pt idx="5929">
                        <c:v>11.533999999999999</c:v>
                      </c:pt>
                      <c:pt idx="5930">
                        <c:v>11.531999999999998</c:v>
                      </c:pt>
                      <c:pt idx="5931">
                        <c:v>11.535</c:v>
                      </c:pt>
                      <c:pt idx="5932">
                        <c:v>11.54</c:v>
                      </c:pt>
                      <c:pt idx="5933">
                        <c:v>11.536999999999999</c:v>
                      </c:pt>
                      <c:pt idx="5934">
                        <c:v>11.532999999999999</c:v>
                      </c:pt>
                      <c:pt idx="5935">
                        <c:v>11.530999999999999</c:v>
                      </c:pt>
                      <c:pt idx="5936">
                        <c:v>11.529</c:v>
                      </c:pt>
                      <c:pt idx="5937">
                        <c:v>11.525999999999998</c:v>
                      </c:pt>
                      <c:pt idx="5938">
                        <c:v>11.524999999999999</c:v>
                      </c:pt>
                      <c:pt idx="5939">
                        <c:v>11.523</c:v>
                      </c:pt>
                      <c:pt idx="5940">
                        <c:v>11.523999999999999</c:v>
                      </c:pt>
                      <c:pt idx="5941">
                        <c:v>11.522</c:v>
                      </c:pt>
                      <c:pt idx="5942">
                        <c:v>11.520999999999999</c:v>
                      </c:pt>
                      <c:pt idx="5943">
                        <c:v>11.52</c:v>
                      </c:pt>
                      <c:pt idx="5944">
                        <c:v>11.518999999999998</c:v>
                      </c:pt>
                      <c:pt idx="5945">
                        <c:v>11.517999999999999</c:v>
                      </c:pt>
                      <c:pt idx="5946">
                        <c:v>11.518999999999998</c:v>
                      </c:pt>
                      <c:pt idx="5947">
                        <c:v>11.528</c:v>
                      </c:pt>
                      <c:pt idx="5948">
                        <c:v>11.524999999999999</c:v>
                      </c:pt>
                      <c:pt idx="5949">
                        <c:v>11.54</c:v>
                      </c:pt>
                      <c:pt idx="5950">
                        <c:v>11.550999999999998</c:v>
                      </c:pt>
                      <c:pt idx="5951">
                        <c:v>11.547000000000001</c:v>
                      </c:pt>
                      <c:pt idx="5952">
                        <c:v>11.542</c:v>
                      </c:pt>
                      <c:pt idx="5953">
                        <c:v>11.54</c:v>
                      </c:pt>
                      <c:pt idx="5954">
                        <c:v>11.538999999999998</c:v>
                      </c:pt>
                      <c:pt idx="5955">
                        <c:v>11.535</c:v>
                      </c:pt>
                      <c:pt idx="5956">
                        <c:v>11.530999999999999</c:v>
                      </c:pt>
                      <c:pt idx="5957">
                        <c:v>11.529</c:v>
                      </c:pt>
                      <c:pt idx="5958">
                        <c:v>11.542</c:v>
                      </c:pt>
                      <c:pt idx="5959">
                        <c:v>11.547000000000001</c:v>
                      </c:pt>
                      <c:pt idx="5960">
                        <c:v>11.542</c:v>
                      </c:pt>
                      <c:pt idx="5961">
                        <c:v>11.536999999999999</c:v>
                      </c:pt>
                      <c:pt idx="5962">
                        <c:v>11.530999999999999</c:v>
                      </c:pt>
                      <c:pt idx="5963">
                        <c:v>11.526999999999999</c:v>
                      </c:pt>
                      <c:pt idx="5964">
                        <c:v>11.525999999999998</c:v>
                      </c:pt>
                      <c:pt idx="5965">
                        <c:v>11.524999999999999</c:v>
                      </c:pt>
                      <c:pt idx="5966">
                        <c:v>11.523</c:v>
                      </c:pt>
                      <c:pt idx="5967">
                        <c:v>11.53</c:v>
                      </c:pt>
                      <c:pt idx="5968">
                        <c:v>11.530999999999999</c:v>
                      </c:pt>
                      <c:pt idx="5969">
                        <c:v>11.529</c:v>
                      </c:pt>
                      <c:pt idx="5970">
                        <c:v>11.524999999999999</c:v>
                      </c:pt>
                      <c:pt idx="5971">
                        <c:v>11.537999999999998</c:v>
                      </c:pt>
                      <c:pt idx="5972">
                        <c:v>11.536999999999999</c:v>
                      </c:pt>
                      <c:pt idx="5973">
                        <c:v>11.535</c:v>
                      </c:pt>
                      <c:pt idx="5974">
                        <c:v>11.530999999999999</c:v>
                      </c:pt>
                      <c:pt idx="5975">
                        <c:v>11.550999999999998</c:v>
                      </c:pt>
                      <c:pt idx="5976">
                        <c:v>11.555999999999999</c:v>
                      </c:pt>
                      <c:pt idx="5977">
                        <c:v>11.549999999999999</c:v>
                      </c:pt>
                      <c:pt idx="5978">
                        <c:v>11.545999999999999</c:v>
                      </c:pt>
                      <c:pt idx="5979">
                        <c:v>11.582999999999998</c:v>
                      </c:pt>
                      <c:pt idx="5980">
                        <c:v>11.674999999999999</c:v>
                      </c:pt>
                      <c:pt idx="5981">
                        <c:v>11.701999999999998</c:v>
                      </c:pt>
                      <c:pt idx="5982">
                        <c:v>11.715999999999999</c:v>
                      </c:pt>
                      <c:pt idx="5983">
                        <c:v>11.712999999999999</c:v>
                      </c:pt>
                      <c:pt idx="5984">
                        <c:v>11.706</c:v>
                      </c:pt>
                      <c:pt idx="5985">
                        <c:v>11.696999999999999</c:v>
                      </c:pt>
                      <c:pt idx="5986">
                        <c:v>11.673999999999999</c:v>
                      </c:pt>
                      <c:pt idx="5987">
                        <c:v>11.651999999999999</c:v>
                      </c:pt>
                      <c:pt idx="5988">
                        <c:v>11.641999999999999</c:v>
                      </c:pt>
                      <c:pt idx="5989">
                        <c:v>11.632999999999999</c:v>
                      </c:pt>
                      <c:pt idx="5990">
                        <c:v>11.622999999999999</c:v>
                      </c:pt>
                      <c:pt idx="5991">
                        <c:v>11.616999999999999</c:v>
                      </c:pt>
                      <c:pt idx="5992">
                        <c:v>11.608999999999998</c:v>
                      </c:pt>
                      <c:pt idx="5993">
                        <c:v>11.599</c:v>
                      </c:pt>
                      <c:pt idx="5994">
                        <c:v>11.593999999999999</c:v>
                      </c:pt>
                      <c:pt idx="5995">
                        <c:v>11.597</c:v>
                      </c:pt>
                      <c:pt idx="5996">
                        <c:v>11.588999999999999</c:v>
                      </c:pt>
                      <c:pt idx="5997">
                        <c:v>11.574</c:v>
                      </c:pt>
                      <c:pt idx="5998">
                        <c:v>11.568999999999999</c:v>
                      </c:pt>
                      <c:pt idx="5999">
                        <c:v>11.565</c:v>
                      </c:pt>
                      <c:pt idx="6000">
                        <c:v>11.558999999999999</c:v>
                      </c:pt>
                      <c:pt idx="6001">
                        <c:v>11.579000000000001</c:v>
                      </c:pt>
                      <c:pt idx="6002">
                        <c:v>11.576999999999998</c:v>
                      </c:pt>
                      <c:pt idx="6003">
                        <c:v>11.571999999999999</c:v>
                      </c:pt>
                      <c:pt idx="6004">
                        <c:v>11.566000000000001</c:v>
                      </c:pt>
                      <c:pt idx="6005">
                        <c:v>11.556999999999999</c:v>
                      </c:pt>
                      <c:pt idx="6006">
                        <c:v>11.552999999999999</c:v>
                      </c:pt>
                      <c:pt idx="6007">
                        <c:v>11.548999999999999</c:v>
                      </c:pt>
                      <c:pt idx="6008">
                        <c:v>11.545999999999999</c:v>
                      </c:pt>
                      <c:pt idx="6009">
                        <c:v>11.543999999999999</c:v>
                      </c:pt>
                      <c:pt idx="6010">
                        <c:v>11.542</c:v>
                      </c:pt>
                      <c:pt idx="6011">
                        <c:v>11.541</c:v>
                      </c:pt>
                      <c:pt idx="6012">
                        <c:v>11.538999999999998</c:v>
                      </c:pt>
                      <c:pt idx="6013">
                        <c:v>11.537999999999998</c:v>
                      </c:pt>
                      <c:pt idx="6014">
                        <c:v>11.536</c:v>
                      </c:pt>
                      <c:pt idx="6015">
                        <c:v>11.533999999999999</c:v>
                      </c:pt>
                      <c:pt idx="6016">
                        <c:v>11.549999999999999</c:v>
                      </c:pt>
                      <c:pt idx="6017">
                        <c:v>11.556999999999999</c:v>
                      </c:pt>
                      <c:pt idx="6018">
                        <c:v>11.555999999999999</c:v>
                      </c:pt>
                      <c:pt idx="6019">
                        <c:v>11.552999999999999</c:v>
                      </c:pt>
                      <c:pt idx="6020">
                        <c:v>11.549999999999999</c:v>
                      </c:pt>
                      <c:pt idx="6021">
                        <c:v>11.545999999999999</c:v>
                      </c:pt>
                      <c:pt idx="6022">
                        <c:v>11.543999999999999</c:v>
                      </c:pt>
                      <c:pt idx="6023">
                        <c:v>11.542</c:v>
                      </c:pt>
                      <c:pt idx="6024">
                        <c:v>11.54</c:v>
                      </c:pt>
                      <c:pt idx="6025">
                        <c:v>11.541</c:v>
                      </c:pt>
                      <c:pt idx="6026">
                        <c:v>11.538999999999998</c:v>
                      </c:pt>
                      <c:pt idx="6027">
                        <c:v>11.561999999999999</c:v>
                      </c:pt>
                      <c:pt idx="6028">
                        <c:v>11.558999999999999</c:v>
                      </c:pt>
                      <c:pt idx="6029">
                        <c:v>11.561999999999999</c:v>
                      </c:pt>
                      <c:pt idx="6030">
                        <c:v>11.556999999999999</c:v>
                      </c:pt>
                      <c:pt idx="6031">
                        <c:v>11.552999999999999</c:v>
                      </c:pt>
                      <c:pt idx="6032">
                        <c:v>11.548999999999999</c:v>
                      </c:pt>
                      <c:pt idx="6033">
                        <c:v>11.543999999999999</c:v>
                      </c:pt>
                      <c:pt idx="6034">
                        <c:v>11.568</c:v>
                      </c:pt>
                      <c:pt idx="6035">
                        <c:v>11.575999999999999</c:v>
                      </c:pt>
                      <c:pt idx="6036">
                        <c:v>11.570999999999998</c:v>
                      </c:pt>
                      <c:pt idx="6037">
                        <c:v>11.565</c:v>
                      </c:pt>
                      <c:pt idx="6038">
                        <c:v>11.556999999999999</c:v>
                      </c:pt>
                      <c:pt idx="6039">
                        <c:v>11.555999999999999</c:v>
                      </c:pt>
                      <c:pt idx="6040">
                        <c:v>11.554</c:v>
                      </c:pt>
                      <c:pt idx="6041">
                        <c:v>11.551999999999998</c:v>
                      </c:pt>
                      <c:pt idx="6042">
                        <c:v>11.549999999999999</c:v>
                      </c:pt>
                      <c:pt idx="6043">
                        <c:v>11.548999999999999</c:v>
                      </c:pt>
                      <c:pt idx="6044">
                        <c:v>11.544999999999998</c:v>
                      </c:pt>
                      <c:pt idx="6045">
                        <c:v>11.543999999999999</c:v>
                      </c:pt>
                      <c:pt idx="6046">
                        <c:v>11.542999999999999</c:v>
                      </c:pt>
                      <c:pt idx="6047">
                        <c:v>11.541</c:v>
                      </c:pt>
                      <c:pt idx="6048">
                        <c:v>11.561</c:v>
                      </c:pt>
                      <c:pt idx="6049">
                        <c:v>11.557999999999998</c:v>
                      </c:pt>
                      <c:pt idx="6050">
                        <c:v>11.555999999999999</c:v>
                      </c:pt>
                      <c:pt idx="6051">
                        <c:v>11.549999999999999</c:v>
                      </c:pt>
                      <c:pt idx="6052">
                        <c:v>11.543999999999999</c:v>
                      </c:pt>
                      <c:pt idx="6053">
                        <c:v>11.54</c:v>
                      </c:pt>
                      <c:pt idx="6054">
                        <c:v>11.536</c:v>
                      </c:pt>
                      <c:pt idx="6055">
                        <c:v>11.535</c:v>
                      </c:pt>
                      <c:pt idx="6056">
                        <c:v>11.533999999999999</c:v>
                      </c:pt>
                      <c:pt idx="6057">
                        <c:v>11.531999999999998</c:v>
                      </c:pt>
                      <c:pt idx="6058">
                        <c:v>11.529</c:v>
                      </c:pt>
                      <c:pt idx="6059">
                        <c:v>11.547000000000001</c:v>
                      </c:pt>
                      <c:pt idx="6060">
                        <c:v>11.543999999999999</c:v>
                      </c:pt>
                      <c:pt idx="6061">
                        <c:v>11.561</c:v>
                      </c:pt>
                      <c:pt idx="6062">
                        <c:v>11.56</c:v>
                      </c:pt>
                      <c:pt idx="6063">
                        <c:v>11.571999999999999</c:v>
                      </c:pt>
                      <c:pt idx="6064">
                        <c:v>11.568999999999999</c:v>
                      </c:pt>
                      <c:pt idx="6065">
                        <c:v>11.561999999999999</c:v>
                      </c:pt>
                      <c:pt idx="6066">
                        <c:v>11.555</c:v>
                      </c:pt>
                      <c:pt idx="6067">
                        <c:v>11.565</c:v>
                      </c:pt>
                      <c:pt idx="6068">
                        <c:v>11.568999999999999</c:v>
                      </c:pt>
                      <c:pt idx="6069">
                        <c:v>11.562999999999999</c:v>
                      </c:pt>
                      <c:pt idx="6070">
                        <c:v>11.566000000000001</c:v>
                      </c:pt>
                      <c:pt idx="6071">
                        <c:v>11.56</c:v>
                      </c:pt>
                      <c:pt idx="6072">
                        <c:v>11.555</c:v>
                      </c:pt>
                      <c:pt idx="6073">
                        <c:v>11.548</c:v>
                      </c:pt>
                      <c:pt idx="6074">
                        <c:v>11.558999999999999</c:v>
                      </c:pt>
                      <c:pt idx="6075">
                        <c:v>11.554</c:v>
                      </c:pt>
                      <c:pt idx="6076">
                        <c:v>11.549999999999999</c:v>
                      </c:pt>
                      <c:pt idx="6077">
                        <c:v>11.542999999999999</c:v>
                      </c:pt>
                      <c:pt idx="6078">
                        <c:v>11.549999999999999</c:v>
                      </c:pt>
                      <c:pt idx="6079">
                        <c:v>11.552999999999999</c:v>
                      </c:pt>
                      <c:pt idx="6080">
                        <c:v>11.548</c:v>
                      </c:pt>
                      <c:pt idx="6081">
                        <c:v>11.541</c:v>
                      </c:pt>
                      <c:pt idx="6082">
                        <c:v>11.542999999999999</c:v>
                      </c:pt>
                      <c:pt idx="6083">
                        <c:v>11.550999999999998</c:v>
                      </c:pt>
                      <c:pt idx="6084">
                        <c:v>11.545999999999999</c:v>
                      </c:pt>
                      <c:pt idx="6085">
                        <c:v>11.545999999999999</c:v>
                      </c:pt>
                      <c:pt idx="6086">
                        <c:v>11.545999999999999</c:v>
                      </c:pt>
                      <c:pt idx="6087">
                        <c:v>11.54</c:v>
                      </c:pt>
                      <c:pt idx="6088">
                        <c:v>11.54</c:v>
                      </c:pt>
                      <c:pt idx="6089">
                        <c:v>12.802</c:v>
                      </c:pt>
                      <c:pt idx="6090">
                        <c:v>12.762578906851424</c:v>
                      </c:pt>
                      <c:pt idx="6091">
                        <c:v>13.223000000000003</c:v>
                      </c:pt>
                      <c:pt idx="6092">
                        <c:v>13.309000000000001</c:v>
                      </c:pt>
                      <c:pt idx="6093">
                        <c:v>13.298762307692307</c:v>
                      </c:pt>
                      <c:pt idx="6094">
                        <c:v>13.343999999999999</c:v>
                      </c:pt>
                      <c:pt idx="6095">
                        <c:v>13.326999999999998</c:v>
                      </c:pt>
                      <c:pt idx="6096">
                        <c:v>13.301</c:v>
                      </c:pt>
                      <c:pt idx="6097">
                        <c:v>13.284000000000001</c:v>
                      </c:pt>
                      <c:pt idx="6098">
                        <c:v>13.270000000000001</c:v>
                      </c:pt>
                      <c:pt idx="6099">
                        <c:v>13.255000000000001</c:v>
                      </c:pt>
                      <c:pt idx="6100">
                        <c:v>13.245999999999999</c:v>
                      </c:pt>
                      <c:pt idx="6101">
                        <c:v>13.237</c:v>
                      </c:pt>
                      <c:pt idx="6102">
                        <c:v>13.225999999999999</c:v>
                      </c:pt>
                      <c:pt idx="6103">
                        <c:v>13.217999999999998</c:v>
                      </c:pt>
                      <c:pt idx="6104">
                        <c:v>13.214</c:v>
                      </c:pt>
                      <c:pt idx="6105">
                        <c:v>13.216999999999999</c:v>
                      </c:pt>
                      <c:pt idx="6106">
                        <c:v>13.216000000000001</c:v>
                      </c:pt>
                      <c:pt idx="6107">
                        <c:v>13.214</c:v>
                      </c:pt>
                      <c:pt idx="6108">
                        <c:v>13.212</c:v>
                      </c:pt>
                      <c:pt idx="6109">
                        <c:v>13.210999999999999</c:v>
                      </c:pt>
                      <c:pt idx="6110">
                        <c:v>13.209999999999999</c:v>
                      </c:pt>
                      <c:pt idx="6111">
                        <c:v>13.210999999999999</c:v>
                      </c:pt>
                      <c:pt idx="6112">
                        <c:v>13.209999999999999</c:v>
                      </c:pt>
                      <c:pt idx="6113">
                        <c:v>13.220169361046958</c:v>
                      </c:pt>
                      <c:pt idx="6114">
                        <c:v>13.21</c:v>
                      </c:pt>
                      <c:pt idx="6115">
                        <c:v>13.199838461538462</c:v>
                      </c:pt>
                      <c:pt idx="6116">
                        <c:v>13.212</c:v>
                      </c:pt>
                      <c:pt idx="6117">
                        <c:v>13.210999999999999</c:v>
                      </c:pt>
                      <c:pt idx="6118">
                        <c:v>13.221170130869901</c:v>
                      </c:pt>
                      <c:pt idx="6119">
                        <c:v>13.211</c:v>
                      </c:pt>
                      <c:pt idx="6120">
                        <c:v>13.200837692307692</c:v>
                      </c:pt>
                      <c:pt idx="6121">
                        <c:v>13.212</c:v>
                      </c:pt>
                      <c:pt idx="6122">
                        <c:v>13.210999999999999</c:v>
                      </c:pt>
                      <c:pt idx="6123">
                        <c:v>13.209999999999999</c:v>
                      </c:pt>
                      <c:pt idx="6124">
                        <c:v>13.209000000000001</c:v>
                      </c:pt>
                      <c:pt idx="6125">
                        <c:v>13.209999999999999</c:v>
                      </c:pt>
                      <c:pt idx="6126">
                        <c:v>13.210999999999999</c:v>
                      </c:pt>
                      <c:pt idx="6127">
                        <c:v>13.212</c:v>
                      </c:pt>
                      <c:pt idx="6128">
                        <c:v>13.209000000000001</c:v>
                      </c:pt>
                      <c:pt idx="6129">
                        <c:v>13.209999999999999</c:v>
                      </c:pt>
                      <c:pt idx="6130">
                        <c:v>13.212</c:v>
                      </c:pt>
                      <c:pt idx="6131">
                        <c:v>13.212999999999999</c:v>
                      </c:pt>
                      <c:pt idx="6132">
                        <c:v>13.215</c:v>
                      </c:pt>
                      <c:pt idx="6133">
                        <c:v>13.230999999999998</c:v>
                      </c:pt>
                      <c:pt idx="6134">
                        <c:v>13.262</c:v>
                      </c:pt>
                      <c:pt idx="6135">
                        <c:v>13.260999999999999</c:v>
                      </c:pt>
                      <c:pt idx="6136">
                        <c:v>13.258999999999999</c:v>
                      </c:pt>
                      <c:pt idx="6137">
                        <c:v>13.257999999999999</c:v>
                      </c:pt>
                      <c:pt idx="6138">
                        <c:v>13.252999999999998</c:v>
                      </c:pt>
                      <c:pt idx="6139">
                        <c:v>13.25</c:v>
                      </c:pt>
                      <c:pt idx="6140">
                        <c:v>13.247</c:v>
                      </c:pt>
                      <c:pt idx="6141">
                        <c:v>13.243</c:v>
                      </c:pt>
                      <c:pt idx="6142">
                        <c:v>13.238999999999999</c:v>
                      </c:pt>
                      <c:pt idx="6143">
                        <c:v>13.237</c:v>
                      </c:pt>
                      <c:pt idx="6144">
                        <c:v>13.234</c:v>
                      </c:pt>
                      <c:pt idx="6145">
                        <c:v>13.234999999999999</c:v>
                      </c:pt>
                      <c:pt idx="6146">
                        <c:v>13.232999999999999</c:v>
                      </c:pt>
                      <c:pt idx="6147">
                        <c:v>13.229000000000001</c:v>
                      </c:pt>
                      <c:pt idx="6148">
                        <c:v>13.222</c:v>
                      </c:pt>
                      <c:pt idx="6149">
                        <c:v>13.218999999999999</c:v>
                      </c:pt>
                      <c:pt idx="6150">
                        <c:v>13.216999999999999</c:v>
                      </c:pt>
                      <c:pt idx="6151">
                        <c:v>13.217999999999998</c:v>
                      </c:pt>
                      <c:pt idx="6152">
                        <c:v>13.222</c:v>
                      </c:pt>
                      <c:pt idx="6153">
                        <c:v>13.221</c:v>
                      </c:pt>
                      <c:pt idx="6154">
                        <c:v>13.219999999999999</c:v>
                      </c:pt>
                      <c:pt idx="6155">
                        <c:v>13.218999999999999</c:v>
                      </c:pt>
                      <c:pt idx="6156">
                        <c:v>13.217999999999998</c:v>
                      </c:pt>
                      <c:pt idx="6157">
                        <c:v>13.218999999999999</c:v>
                      </c:pt>
                      <c:pt idx="6158">
                        <c:v>13.223999999999998</c:v>
                      </c:pt>
                      <c:pt idx="6159">
                        <c:v>13.223000000000001</c:v>
                      </c:pt>
                      <c:pt idx="6160">
                        <c:v>13.221</c:v>
                      </c:pt>
                      <c:pt idx="6161">
                        <c:v>13.218999999999999</c:v>
                      </c:pt>
                      <c:pt idx="6162">
                        <c:v>13.216000000000001</c:v>
                      </c:pt>
                      <c:pt idx="6163">
                        <c:v>13.217999999999998</c:v>
                      </c:pt>
                      <c:pt idx="6164">
                        <c:v>13.210999999999999</c:v>
                      </c:pt>
                      <c:pt idx="6165">
                        <c:v>13.206999999999999</c:v>
                      </c:pt>
                      <c:pt idx="6166">
                        <c:v>13.203999999999999</c:v>
                      </c:pt>
                      <c:pt idx="6167">
                        <c:v>13.199</c:v>
                      </c:pt>
                      <c:pt idx="6168">
                        <c:v>13.2</c:v>
                      </c:pt>
                      <c:pt idx="6169">
                        <c:v>13.212</c:v>
                      </c:pt>
                      <c:pt idx="6170">
                        <c:v>13.210999999999999</c:v>
                      </c:pt>
                      <c:pt idx="6171">
                        <c:v>13.209000000000001</c:v>
                      </c:pt>
                      <c:pt idx="6172">
                        <c:v>13.206999999999999</c:v>
                      </c:pt>
                      <c:pt idx="6173">
                        <c:v>13.204999999999998</c:v>
                      </c:pt>
                      <c:pt idx="6174">
                        <c:v>13.203000000000001</c:v>
                      </c:pt>
                      <c:pt idx="6175">
                        <c:v>13.214</c:v>
                      </c:pt>
                      <c:pt idx="6176">
                        <c:v>13.209999999999999</c:v>
                      </c:pt>
                      <c:pt idx="6177">
                        <c:v>13.208</c:v>
                      </c:pt>
                      <c:pt idx="6178">
                        <c:v>13.203000000000001</c:v>
                      </c:pt>
                      <c:pt idx="6179">
                        <c:v>13.219999999999999</c:v>
                      </c:pt>
                      <c:pt idx="6180">
                        <c:v>13.218999999999999</c:v>
                      </c:pt>
                      <c:pt idx="6181">
                        <c:v>13.210999999999999</c:v>
                      </c:pt>
                      <c:pt idx="6182">
                        <c:v>13.209000000000001</c:v>
                      </c:pt>
                      <c:pt idx="6183">
                        <c:v>13.212</c:v>
                      </c:pt>
                      <c:pt idx="6184">
                        <c:v>13.222170900692841</c:v>
                      </c:pt>
                      <c:pt idx="6185">
                        <c:v>13.215</c:v>
                      </c:pt>
                      <c:pt idx="6186">
                        <c:v>13.204834615384614</c:v>
                      </c:pt>
                      <c:pt idx="6187">
                        <c:v>13.216999999999999</c:v>
                      </c:pt>
                      <c:pt idx="6188">
                        <c:v>13.212</c:v>
                      </c:pt>
                      <c:pt idx="6189">
                        <c:v>13.218999999999999</c:v>
                      </c:pt>
                      <c:pt idx="6190">
                        <c:v>13.216999999999999</c:v>
                      </c:pt>
                      <c:pt idx="6191">
                        <c:v>13.212999999999999</c:v>
                      </c:pt>
                      <c:pt idx="6192">
                        <c:v>13.212</c:v>
                      </c:pt>
                      <c:pt idx="6193">
                        <c:v>13.209999999999999</c:v>
                      </c:pt>
                      <c:pt idx="6194">
                        <c:v>13.217999999999998</c:v>
                      </c:pt>
                      <c:pt idx="6195">
                        <c:v>13.216999999999999</c:v>
                      </c:pt>
                      <c:pt idx="6196">
                        <c:v>13.215</c:v>
                      </c:pt>
                      <c:pt idx="6197">
                        <c:v>13.217999999999998</c:v>
                      </c:pt>
                      <c:pt idx="6198">
                        <c:v>13.212</c:v>
                      </c:pt>
                      <c:pt idx="6199">
                        <c:v>13.217999999999998</c:v>
                      </c:pt>
                      <c:pt idx="6200">
                        <c:v>13.228175519630485</c:v>
                      </c:pt>
                      <c:pt idx="6201">
                        <c:v>13.218000000000002</c:v>
                      </c:pt>
                      <c:pt idx="6202">
                        <c:v>13.207832307692307</c:v>
                      </c:pt>
                      <c:pt idx="6203">
                        <c:v>13.218999999999999</c:v>
                      </c:pt>
                      <c:pt idx="6204">
                        <c:v>13.216999999999999</c:v>
                      </c:pt>
                      <c:pt idx="6205">
                        <c:v>13.219999999999999</c:v>
                      </c:pt>
                      <c:pt idx="6206">
                        <c:v>13.222</c:v>
                      </c:pt>
                      <c:pt idx="6207">
                        <c:v>13.223999999999998</c:v>
                      </c:pt>
                      <c:pt idx="6208">
                        <c:v>13.223000000000001</c:v>
                      </c:pt>
                      <c:pt idx="6209">
                        <c:v>13.217999999999998</c:v>
                      </c:pt>
                      <c:pt idx="6210">
                        <c:v>13.214</c:v>
                      </c:pt>
                      <c:pt idx="6211">
                        <c:v>13.224172440338723</c:v>
                      </c:pt>
                      <c:pt idx="6212">
                        <c:v>13.274000000000001</c:v>
                      </c:pt>
                      <c:pt idx="6213">
                        <c:v>13.26378923076923</c:v>
                      </c:pt>
                      <c:pt idx="6214">
                        <c:v>13.324</c:v>
                      </c:pt>
                      <c:pt idx="6215">
                        <c:v>13.328999999999999</c:v>
                      </c:pt>
                      <c:pt idx="6216">
                        <c:v>13.326999999999998</c:v>
                      </c:pt>
                      <c:pt idx="6217">
                        <c:v>13.325999999999999</c:v>
                      </c:pt>
                      <c:pt idx="6218">
                        <c:v>13.324</c:v>
                      </c:pt>
                      <c:pt idx="6219">
                        <c:v>13.318000000000001</c:v>
                      </c:pt>
                      <c:pt idx="6220">
                        <c:v>13.31</c:v>
                      </c:pt>
                      <c:pt idx="6221">
                        <c:v>13.301</c:v>
                      </c:pt>
                      <c:pt idx="6222">
                        <c:v>13.295999999999999</c:v>
                      </c:pt>
                      <c:pt idx="6223">
                        <c:v>13.292999999999999</c:v>
                      </c:pt>
                      <c:pt idx="6224">
                        <c:v>13.286999999999999</c:v>
                      </c:pt>
                      <c:pt idx="6225">
                        <c:v>13.28</c:v>
                      </c:pt>
                      <c:pt idx="6226">
                        <c:v>13.275</c:v>
                      </c:pt>
                      <c:pt idx="6227">
                        <c:v>13.267999999999999</c:v>
                      </c:pt>
                      <c:pt idx="6228">
                        <c:v>13.256</c:v>
                      </c:pt>
                      <c:pt idx="6229">
                        <c:v>13.271000000000001</c:v>
                      </c:pt>
                      <c:pt idx="6230">
                        <c:v>13.270000000000001</c:v>
                      </c:pt>
                      <c:pt idx="6231">
                        <c:v>13.267999999999999</c:v>
                      </c:pt>
                      <c:pt idx="6232">
                        <c:v>13.263</c:v>
                      </c:pt>
                      <c:pt idx="6233">
                        <c:v>13.260999999999999</c:v>
                      </c:pt>
                      <c:pt idx="6234">
                        <c:v>13.256</c:v>
                      </c:pt>
                      <c:pt idx="6235">
                        <c:v>13.257000000000001</c:v>
                      </c:pt>
                      <c:pt idx="6236">
                        <c:v>13.251999999999999</c:v>
                      </c:pt>
                      <c:pt idx="6237">
                        <c:v>13.25</c:v>
                      </c:pt>
                      <c:pt idx="6238">
                        <c:v>13.243</c:v>
                      </c:pt>
                      <c:pt idx="6239">
                        <c:v>13.250999999999998</c:v>
                      </c:pt>
                      <c:pt idx="6240">
                        <c:v>13.25</c:v>
                      </c:pt>
                      <c:pt idx="6241">
                        <c:v>13.247999999999999</c:v>
                      </c:pt>
                      <c:pt idx="6242">
                        <c:v>13.245999999999999</c:v>
                      </c:pt>
                      <c:pt idx="6243">
                        <c:v>13.242000000000001</c:v>
                      </c:pt>
                      <c:pt idx="6244">
                        <c:v>13.243</c:v>
                      </c:pt>
                      <c:pt idx="6245">
                        <c:v>13.234999999999999</c:v>
                      </c:pt>
                      <c:pt idx="6246">
                        <c:v>13.197999999999999</c:v>
                      </c:pt>
                      <c:pt idx="6247">
                        <c:v>13.195</c:v>
                      </c:pt>
                      <c:pt idx="6248">
                        <c:v>13.191999999999998</c:v>
                      </c:pt>
                      <c:pt idx="6249">
                        <c:v>13.202155504234026</c:v>
                      </c:pt>
                      <c:pt idx="6250">
                        <c:v>13.268000000000001</c:v>
                      </c:pt>
                      <c:pt idx="6251">
                        <c:v>13.338000000000001</c:v>
                      </c:pt>
                      <c:pt idx="6252">
                        <c:v>13.32774</c:v>
                      </c:pt>
                      <c:pt idx="6253">
                        <c:v>13.351000000000001</c:v>
                      </c:pt>
                      <c:pt idx="6254">
                        <c:v>13.345000000000001</c:v>
                      </c:pt>
                      <c:pt idx="6255">
                        <c:v>13.338000000000001</c:v>
                      </c:pt>
                      <c:pt idx="6256">
                        <c:v>13.325999999999999</c:v>
                      </c:pt>
                      <c:pt idx="6257">
                        <c:v>13.315</c:v>
                      </c:pt>
                      <c:pt idx="6258">
                        <c:v>13.304</c:v>
                      </c:pt>
                      <c:pt idx="6259">
                        <c:v>13.291999999999998</c:v>
                      </c:pt>
                      <c:pt idx="6260">
                        <c:v>13.282</c:v>
                      </c:pt>
                      <c:pt idx="6261">
                        <c:v>13.276</c:v>
                      </c:pt>
                      <c:pt idx="6262">
                        <c:v>13.265999999999998</c:v>
                      </c:pt>
                      <c:pt idx="6263">
                        <c:v>13.258999999999999</c:v>
                      </c:pt>
                      <c:pt idx="6264">
                        <c:v>13.234999999999999</c:v>
                      </c:pt>
                      <c:pt idx="6265">
                        <c:v>13.203000000000001</c:v>
                      </c:pt>
                      <c:pt idx="6266">
                        <c:v>13.191999999999998</c:v>
                      </c:pt>
                      <c:pt idx="6267">
                        <c:v>13.202155504234026</c:v>
                      </c:pt>
                      <c:pt idx="6268">
                        <c:v>13.228999999999999</c:v>
                      </c:pt>
                      <c:pt idx="6269">
                        <c:v>13.318</c:v>
                      </c:pt>
                      <c:pt idx="6270">
                        <c:v>13.307755384615383</c:v>
                      </c:pt>
                      <c:pt idx="6271">
                        <c:v>13.337</c:v>
                      </c:pt>
                      <c:pt idx="6272">
                        <c:v>13.334</c:v>
                      </c:pt>
                      <c:pt idx="6273">
                        <c:v>13.321999999999999</c:v>
                      </c:pt>
                      <c:pt idx="6274">
                        <c:v>13.308999999999999</c:v>
                      </c:pt>
                      <c:pt idx="6275">
                        <c:v>13.299999999999999</c:v>
                      </c:pt>
                      <c:pt idx="6276">
                        <c:v>13.291</c:v>
                      </c:pt>
                      <c:pt idx="6277">
                        <c:v>13.278999999999998</c:v>
                      </c:pt>
                      <c:pt idx="6278">
                        <c:v>13.275</c:v>
                      </c:pt>
                      <c:pt idx="6279">
                        <c:v>13.273</c:v>
                      </c:pt>
                      <c:pt idx="6280">
                        <c:v>13.271999999999998</c:v>
                      </c:pt>
                      <c:pt idx="6281">
                        <c:v>13.267999999999999</c:v>
                      </c:pt>
                      <c:pt idx="6282">
                        <c:v>13.264999999999999</c:v>
                      </c:pt>
                      <c:pt idx="6283">
                        <c:v>13.263</c:v>
                      </c:pt>
                      <c:pt idx="6284">
                        <c:v>13.258999999999999</c:v>
                      </c:pt>
                      <c:pt idx="6285">
                        <c:v>13.254</c:v>
                      </c:pt>
                      <c:pt idx="6286">
                        <c:v>13.256</c:v>
                      </c:pt>
                      <c:pt idx="6287">
                        <c:v>13.255000000000001</c:v>
                      </c:pt>
                      <c:pt idx="6288">
                        <c:v>13.254</c:v>
                      </c:pt>
                      <c:pt idx="6289">
                        <c:v>13.250999999999998</c:v>
                      </c:pt>
                      <c:pt idx="6290">
                        <c:v>13.25</c:v>
                      </c:pt>
                      <c:pt idx="6291">
                        <c:v>13.249000000000001</c:v>
                      </c:pt>
                      <c:pt idx="6292">
                        <c:v>13.247</c:v>
                      </c:pt>
                      <c:pt idx="6293">
                        <c:v>13.242000000000001</c:v>
                      </c:pt>
                      <c:pt idx="6294">
                        <c:v>13.243</c:v>
                      </c:pt>
                      <c:pt idx="6295">
                        <c:v>13.243999999999998</c:v>
                      </c:pt>
                      <c:pt idx="6296">
                        <c:v>13.244999999999999</c:v>
                      </c:pt>
                      <c:pt idx="6297">
                        <c:v>13.243999999999998</c:v>
                      </c:pt>
                      <c:pt idx="6298">
                        <c:v>13.242000000000001</c:v>
                      </c:pt>
                      <c:pt idx="6299">
                        <c:v>13.241</c:v>
                      </c:pt>
                      <c:pt idx="6300">
                        <c:v>13.24</c:v>
                      </c:pt>
                      <c:pt idx="6301">
                        <c:v>13.238999999999999</c:v>
                      </c:pt>
                      <c:pt idx="6302">
                        <c:v>13.237</c:v>
                      </c:pt>
                      <c:pt idx="6303">
                        <c:v>13.236000000000001</c:v>
                      </c:pt>
                      <c:pt idx="6304">
                        <c:v>13.234999999999999</c:v>
                      </c:pt>
                      <c:pt idx="6305">
                        <c:v>13.231999999999999</c:v>
                      </c:pt>
                      <c:pt idx="6306">
                        <c:v>13.229000000000001</c:v>
                      </c:pt>
                      <c:pt idx="6307">
                        <c:v>13.230999999999998</c:v>
                      </c:pt>
                      <c:pt idx="6308">
                        <c:v>13.243999999999998</c:v>
                      </c:pt>
                      <c:pt idx="6309">
                        <c:v>13.254</c:v>
                      </c:pt>
                      <c:pt idx="6310">
                        <c:v>13.264203233256351</c:v>
                      </c:pt>
                      <c:pt idx="6311">
                        <c:v>13.254000000000001</c:v>
                      </c:pt>
                      <c:pt idx="6312">
                        <c:v>13.243804615384615</c:v>
                      </c:pt>
                      <c:pt idx="6313">
                        <c:v>13.252999999999998</c:v>
                      </c:pt>
                      <c:pt idx="6314">
                        <c:v>13.251999999999999</c:v>
                      </c:pt>
                      <c:pt idx="6315">
                        <c:v>13.25</c:v>
                      </c:pt>
                      <c:pt idx="6316">
                        <c:v>13.249000000000001</c:v>
                      </c:pt>
                      <c:pt idx="6317">
                        <c:v>13.247999999999999</c:v>
                      </c:pt>
                      <c:pt idx="6318">
                        <c:v>13.247</c:v>
                      </c:pt>
                      <c:pt idx="6319">
                        <c:v>13.245999999999999</c:v>
                      </c:pt>
                      <c:pt idx="6320">
                        <c:v>13.244999999999999</c:v>
                      </c:pt>
                      <c:pt idx="6321">
                        <c:v>13.243</c:v>
                      </c:pt>
                      <c:pt idx="6322">
                        <c:v>13.253194765204006</c:v>
                      </c:pt>
                      <c:pt idx="6323">
                        <c:v>13.241999999999999</c:v>
                      </c:pt>
                      <c:pt idx="6324">
                        <c:v>13.231813846153845</c:v>
                      </c:pt>
                      <c:pt idx="6325">
                        <c:v>13.242000000000001</c:v>
                      </c:pt>
                      <c:pt idx="6326">
                        <c:v>13.241</c:v>
                      </c:pt>
                      <c:pt idx="6327">
                        <c:v>13.24</c:v>
                      </c:pt>
                      <c:pt idx="6328">
                        <c:v>13.237999999999998</c:v>
                      </c:pt>
                      <c:pt idx="6329">
                        <c:v>13.245999999999999</c:v>
                      </c:pt>
                      <c:pt idx="6330">
                        <c:v>13.243999999999998</c:v>
                      </c:pt>
                      <c:pt idx="6331">
                        <c:v>13.24</c:v>
                      </c:pt>
                      <c:pt idx="6332">
                        <c:v>13.234</c:v>
                      </c:pt>
                      <c:pt idx="6333">
                        <c:v>13.228</c:v>
                      </c:pt>
                      <c:pt idx="6334">
                        <c:v>13.227</c:v>
                      </c:pt>
                      <c:pt idx="6335">
                        <c:v>13.223999999999998</c:v>
                      </c:pt>
                      <c:pt idx="6336">
                        <c:v>13.231999999999999</c:v>
                      </c:pt>
                      <c:pt idx="6337">
                        <c:v>13.234</c:v>
                      </c:pt>
                      <c:pt idx="6338">
                        <c:v>13.243</c:v>
                      </c:pt>
                      <c:pt idx="6339">
                        <c:v>13.241</c:v>
                      </c:pt>
                      <c:pt idx="6340">
                        <c:v>13.238999999999999</c:v>
                      </c:pt>
                      <c:pt idx="6341">
                        <c:v>13.237</c:v>
                      </c:pt>
                      <c:pt idx="6342">
                        <c:v>13.234</c:v>
                      </c:pt>
                      <c:pt idx="6343">
                        <c:v>13.237999999999998</c:v>
                      </c:pt>
                      <c:pt idx="6344">
                        <c:v>13.232999999999999</c:v>
                      </c:pt>
                      <c:pt idx="6345">
                        <c:v>13.23</c:v>
                      </c:pt>
                      <c:pt idx="6346">
                        <c:v>13.227</c:v>
                      </c:pt>
                      <c:pt idx="6347">
                        <c:v>13.225</c:v>
                      </c:pt>
                      <c:pt idx="6348">
                        <c:v>13.221</c:v>
                      </c:pt>
                      <c:pt idx="6349">
                        <c:v>13.217999999999998</c:v>
                      </c:pt>
                      <c:pt idx="6350">
                        <c:v>13.228175519630485</c:v>
                      </c:pt>
                      <c:pt idx="6351">
                        <c:v>13.223000000000003</c:v>
                      </c:pt>
                      <c:pt idx="6352">
                        <c:v>13.212828461538463</c:v>
                      </c:pt>
                      <c:pt idx="6353">
                        <c:v>13.238999999999999</c:v>
                      </c:pt>
                      <c:pt idx="6354">
                        <c:v>13.237999999999998</c:v>
                      </c:pt>
                      <c:pt idx="6355">
                        <c:v>13.234</c:v>
                      </c:pt>
                      <c:pt idx="6356">
                        <c:v>13.229000000000001</c:v>
                      </c:pt>
                      <c:pt idx="6357">
                        <c:v>13.225</c:v>
                      </c:pt>
                      <c:pt idx="6358">
                        <c:v>13.221</c:v>
                      </c:pt>
                      <c:pt idx="6359">
                        <c:v>13.218999999999999</c:v>
                      </c:pt>
                      <c:pt idx="6360">
                        <c:v>13.216000000000001</c:v>
                      </c:pt>
                      <c:pt idx="6361">
                        <c:v>13.223999999999998</c:v>
                      </c:pt>
                      <c:pt idx="6362">
                        <c:v>13.222</c:v>
                      </c:pt>
                      <c:pt idx="6363">
                        <c:v>13.221</c:v>
                      </c:pt>
                      <c:pt idx="6364">
                        <c:v>13.219999999999999</c:v>
                      </c:pt>
                      <c:pt idx="6365">
                        <c:v>13.217999999999998</c:v>
                      </c:pt>
                      <c:pt idx="6366">
                        <c:v>13.216000000000001</c:v>
                      </c:pt>
                      <c:pt idx="6367">
                        <c:v>13.210999999999999</c:v>
                      </c:pt>
                      <c:pt idx="6368">
                        <c:v>13.209999999999999</c:v>
                      </c:pt>
                      <c:pt idx="6369">
                        <c:v>13.203000000000001</c:v>
                      </c:pt>
                      <c:pt idx="6370">
                        <c:v>13.290000000000001</c:v>
                      </c:pt>
                      <c:pt idx="6371">
                        <c:v>13.298</c:v>
                      </c:pt>
                      <c:pt idx="6372">
                        <c:v>13.293999999999999</c:v>
                      </c:pt>
                      <c:pt idx="6373">
                        <c:v>13.280999999999999</c:v>
                      </c:pt>
                      <c:pt idx="6374">
                        <c:v>13.276</c:v>
                      </c:pt>
                      <c:pt idx="6375">
                        <c:v>13.273999999999999</c:v>
                      </c:pt>
                      <c:pt idx="6376">
                        <c:v>13.269</c:v>
                      </c:pt>
                      <c:pt idx="6377">
                        <c:v>13.267999999999999</c:v>
                      </c:pt>
                      <c:pt idx="6378">
                        <c:v>13.265999999999998</c:v>
                      </c:pt>
                      <c:pt idx="6379">
                        <c:v>13.264999999999999</c:v>
                      </c:pt>
                      <c:pt idx="6380">
                        <c:v>13.263</c:v>
                      </c:pt>
                      <c:pt idx="6381">
                        <c:v>13.262</c:v>
                      </c:pt>
                      <c:pt idx="6382">
                        <c:v>13.260999999999999</c:v>
                      </c:pt>
                      <c:pt idx="6383">
                        <c:v>13.26</c:v>
                      </c:pt>
                      <c:pt idx="6384">
                        <c:v>13.258999999999999</c:v>
                      </c:pt>
                      <c:pt idx="6385">
                        <c:v>13.257999999999999</c:v>
                      </c:pt>
                      <c:pt idx="6386">
                        <c:v>13.255000000000001</c:v>
                      </c:pt>
                      <c:pt idx="6387">
                        <c:v>13.249000000000001</c:v>
                      </c:pt>
                      <c:pt idx="6388">
                        <c:v>13.243999999999998</c:v>
                      </c:pt>
                      <c:pt idx="6389">
                        <c:v>13.238999999999999</c:v>
                      </c:pt>
                      <c:pt idx="6390">
                        <c:v>13.234999999999999</c:v>
                      </c:pt>
                      <c:pt idx="6391">
                        <c:v>13.234</c:v>
                      </c:pt>
                      <c:pt idx="6392">
                        <c:v>13.234999999999999</c:v>
                      </c:pt>
                      <c:pt idx="6393">
                        <c:v>13.232999999999999</c:v>
                      </c:pt>
                      <c:pt idx="6394">
                        <c:v>13.231999999999999</c:v>
                      </c:pt>
                      <c:pt idx="6395">
                        <c:v>13.229000000000001</c:v>
                      </c:pt>
                      <c:pt idx="6396">
                        <c:v>13.227</c:v>
                      </c:pt>
                      <c:pt idx="6397">
                        <c:v>13.225999999999999</c:v>
                      </c:pt>
                      <c:pt idx="6398">
                        <c:v>13.223000000000001</c:v>
                      </c:pt>
                      <c:pt idx="6399">
                        <c:v>13.218999999999999</c:v>
                      </c:pt>
                      <c:pt idx="6400">
                        <c:v>13.223999999999998</c:v>
                      </c:pt>
                      <c:pt idx="6401">
                        <c:v>13.257999999999999</c:v>
                      </c:pt>
                      <c:pt idx="6402">
                        <c:v>13.264000000000001</c:v>
                      </c:pt>
                      <c:pt idx="6403">
                        <c:v>13.263</c:v>
                      </c:pt>
                      <c:pt idx="6404">
                        <c:v>13.262</c:v>
                      </c:pt>
                      <c:pt idx="6405">
                        <c:v>13.26</c:v>
                      </c:pt>
                      <c:pt idx="6406">
                        <c:v>13.270207852193996</c:v>
                      </c:pt>
                      <c:pt idx="6407">
                        <c:v>13.257</c:v>
                      </c:pt>
                      <c:pt idx="6408">
                        <c:v>13.246802307692306</c:v>
                      </c:pt>
                      <c:pt idx="6409">
                        <c:v>13.255000000000001</c:v>
                      </c:pt>
                      <c:pt idx="6410">
                        <c:v>13.254</c:v>
                      </c:pt>
                      <c:pt idx="6411">
                        <c:v>13.252999999999998</c:v>
                      </c:pt>
                      <c:pt idx="6412">
                        <c:v>13.250999999999998</c:v>
                      </c:pt>
                      <c:pt idx="6413">
                        <c:v>13.256</c:v>
                      </c:pt>
                      <c:pt idx="6414">
                        <c:v>13.252999999999998</c:v>
                      </c:pt>
                      <c:pt idx="6415">
                        <c:v>13.249000000000001</c:v>
                      </c:pt>
                      <c:pt idx="6416">
                        <c:v>13.245999999999999</c:v>
                      </c:pt>
                      <c:pt idx="6417">
                        <c:v>13.243</c:v>
                      </c:pt>
                      <c:pt idx="6418">
                        <c:v>13.242000000000001</c:v>
                      </c:pt>
                      <c:pt idx="6419">
                        <c:v>13.238999999999999</c:v>
                      </c:pt>
                      <c:pt idx="6420">
                        <c:v>13.237</c:v>
                      </c:pt>
                      <c:pt idx="6421">
                        <c:v>13.234999999999999</c:v>
                      </c:pt>
                      <c:pt idx="6422">
                        <c:v>13.231999999999999</c:v>
                      </c:pt>
                      <c:pt idx="6423">
                        <c:v>13.23</c:v>
                      </c:pt>
                      <c:pt idx="6424">
                        <c:v>13.228</c:v>
                      </c:pt>
                      <c:pt idx="6425">
                        <c:v>13.225999999999999</c:v>
                      </c:pt>
                      <c:pt idx="6426">
                        <c:v>13.223999999999998</c:v>
                      </c:pt>
                      <c:pt idx="6427">
                        <c:v>13.221</c:v>
                      </c:pt>
                      <c:pt idx="6428">
                        <c:v>13.219999999999999</c:v>
                      </c:pt>
                      <c:pt idx="6429">
                        <c:v>13.221</c:v>
                      </c:pt>
                      <c:pt idx="6430">
                        <c:v>13.249000000000001</c:v>
                      </c:pt>
                      <c:pt idx="6431">
                        <c:v>13.262</c:v>
                      </c:pt>
                      <c:pt idx="6432">
                        <c:v>13.263</c:v>
                      </c:pt>
                      <c:pt idx="6433">
                        <c:v>13.257000000000001</c:v>
                      </c:pt>
                      <c:pt idx="6434">
                        <c:v>13.255000000000001</c:v>
                      </c:pt>
                      <c:pt idx="6435">
                        <c:v>13.252999999999998</c:v>
                      </c:pt>
                      <c:pt idx="6436">
                        <c:v>13.250999999999998</c:v>
                      </c:pt>
                      <c:pt idx="6437">
                        <c:v>13.249000000000001</c:v>
                      </c:pt>
                      <c:pt idx="6438">
                        <c:v>13.247999999999999</c:v>
                      </c:pt>
                      <c:pt idx="6439">
                        <c:v>13.245999999999999</c:v>
                      </c:pt>
                      <c:pt idx="6440">
                        <c:v>13.244999999999999</c:v>
                      </c:pt>
                      <c:pt idx="6441">
                        <c:v>13.243</c:v>
                      </c:pt>
                      <c:pt idx="6442">
                        <c:v>13.247</c:v>
                      </c:pt>
                      <c:pt idx="6443">
                        <c:v>13.250999999999998</c:v>
                      </c:pt>
                      <c:pt idx="6444">
                        <c:v>13.25</c:v>
                      </c:pt>
                      <c:pt idx="6445">
                        <c:v>13.247</c:v>
                      </c:pt>
                      <c:pt idx="6446">
                        <c:v>13.245999999999999</c:v>
                      </c:pt>
                      <c:pt idx="6447">
                        <c:v>13.243999999999998</c:v>
                      </c:pt>
                      <c:pt idx="6448">
                        <c:v>13.241</c:v>
                      </c:pt>
                      <c:pt idx="6449">
                        <c:v>13.238999999999999</c:v>
                      </c:pt>
                      <c:pt idx="6450">
                        <c:v>13.232999999999999</c:v>
                      </c:pt>
                      <c:pt idx="6451">
                        <c:v>13.228</c:v>
                      </c:pt>
                      <c:pt idx="6452">
                        <c:v>13.217999999999998</c:v>
                      </c:pt>
                      <c:pt idx="6453">
                        <c:v>13.227</c:v>
                      </c:pt>
                      <c:pt idx="6454">
                        <c:v>13.255000000000001</c:v>
                      </c:pt>
                      <c:pt idx="6455">
                        <c:v>13.262</c:v>
                      </c:pt>
                      <c:pt idx="6456">
                        <c:v>13.264000000000001</c:v>
                      </c:pt>
                      <c:pt idx="6457">
                        <c:v>13.27421093148576</c:v>
                      </c:pt>
                      <c:pt idx="6458">
                        <c:v>13.262</c:v>
                      </c:pt>
                      <c:pt idx="6459">
                        <c:v>13.251798461538462</c:v>
                      </c:pt>
                      <c:pt idx="6460">
                        <c:v>13.260999999999999</c:v>
                      </c:pt>
                      <c:pt idx="6461">
                        <c:v>13.258999999999999</c:v>
                      </c:pt>
                      <c:pt idx="6462">
                        <c:v>13.257999999999999</c:v>
                      </c:pt>
                      <c:pt idx="6463">
                        <c:v>13.257000000000001</c:v>
                      </c:pt>
                      <c:pt idx="6464">
                        <c:v>13.256</c:v>
                      </c:pt>
                      <c:pt idx="6465">
                        <c:v>13.255000000000001</c:v>
                      </c:pt>
                      <c:pt idx="6466">
                        <c:v>13.256</c:v>
                      </c:pt>
                      <c:pt idx="6467">
                        <c:v>13.254</c:v>
                      </c:pt>
                      <c:pt idx="6468">
                        <c:v>13.252999999999998</c:v>
                      </c:pt>
                      <c:pt idx="6469">
                        <c:v>13.251999999999999</c:v>
                      </c:pt>
                      <c:pt idx="6470">
                        <c:v>13.250999999999998</c:v>
                      </c:pt>
                      <c:pt idx="6471">
                        <c:v>13.25</c:v>
                      </c:pt>
                      <c:pt idx="6472">
                        <c:v>13.249000000000001</c:v>
                      </c:pt>
                      <c:pt idx="6473">
                        <c:v>13.243999999999998</c:v>
                      </c:pt>
                      <c:pt idx="6474">
                        <c:v>13.238999999999999</c:v>
                      </c:pt>
                      <c:pt idx="6475">
                        <c:v>13.236000000000001</c:v>
                      </c:pt>
                      <c:pt idx="6476">
                        <c:v>13.231999999999999</c:v>
                      </c:pt>
                      <c:pt idx="6477">
                        <c:v>13.225999999999999</c:v>
                      </c:pt>
                      <c:pt idx="6478">
                        <c:v>13.218999999999999</c:v>
                      </c:pt>
                      <c:pt idx="6479">
                        <c:v>13.217999999999998</c:v>
                      </c:pt>
                      <c:pt idx="6480">
                        <c:v>13.2</c:v>
                      </c:pt>
                      <c:pt idx="6481">
                        <c:v>13.176999999999998</c:v>
                      </c:pt>
                      <c:pt idx="6482">
                        <c:v>13.164999999999999</c:v>
                      </c:pt>
                      <c:pt idx="6483">
                        <c:v>13.175134719014627</c:v>
                      </c:pt>
                      <c:pt idx="6484">
                        <c:v>13.235999999999999</c:v>
                      </c:pt>
                      <c:pt idx="6485">
                        <c:v>13.225818461538459</c:v>
                      </c:pt>
                      <c:pt idx="6486">
                        <c:v>13.280999999999999</c:v>
                      </c:pt>
                      <c:pt idx="6487">
                        <c:v>13.273999999999999</c:v>
                      </c:pt>
                      <c:pt idx="6488">
                        <c:v>13.262</c:v>
                      </c:pt>
                      <c:pt idx="6489">
                        <c:v>13.245999999999999</c:v>
                      </c:pt>
                      <c:pt idx="6490">
                        <c:v>13.241</c:v>
                      </c:pt>
                      <c:pt idx="6491">
                        <c:v>13.236000000000001</c:v>
                      </c:pt>
                      <c:pt idx="6492">
                        <c:v>13.24618937644342</c:v>
                      </c:pt>
                      <c:pt idx="6493">
                        <c:v>13.253000000000002</c:v>
                      </c:pt>
                      <c:pt idx="6494">
                        <c:v>13.242805384615385</c:v>
                      </c:pt>
                      <c:pt idx="6495">
                        <c:v>13.258999999999999</c:v>
                      </c:pt>
                      <c:pt idx="6496">
                        <c:v>13.257999999999999</c:v>
                      </c:pt>
                      <c:pt idx="6497">
                        <c:v>13.258999999999999</c:v>
                      </c:pt>
                      <c:pt idx="6498">
                        <c:v>13.264999999999999</c:v>
                      </c:pt>
                      <c:pt idx="6499">
                        <c:v>13.267999999999999</c:v>
                      </c:pt>
                      <c:pt idx="6500">
                        <c:v>13.264999999999999</c:v>
                      </c:pt>
                      <c:pt idx="6501">
                        <c:v>13.264000000000001</c:v>
                      </c:pt>
                      <c:pt idx="6502">
                        <c:v>13.263</c:v>
                      </c:pt>
                      <c:pt idx="6503">
                        <c:v>13.26</c:v>
                      </c:pt>
                      <c:pt idx="6504">
                        <c:v>13.270207852193996</c:v>
                      </c:pt>
                      <c:pt idx="6505">
                        <c:v>13.267000000000001</c:v>
                      </c:pt>
                      <c:pt idx="6506">
                        <c:v>13.379000000000001</c:v>
                      </c:pt>
                      <c:pt idx="6507">
                        <c:v>13.368708461538462</c:v>
                      </c:pt>
                      <c:pt idx="6508">
                        <c:v>13.446</c:v>
                      </c:pt>
                      <c:pt idx="6509">
                        <c:v>13.453000000000001</c:v>
                      </c:pt>
                      <c:pt idx="6510">
                        <c:v>13.439</c:v>
                      </c:pt>
                      <c:pt idx="6511">
                        <c:v>13.395</c:v>
                      </c:pt>
                      <c:pt idx="6512">
                        <c:v>13.377000000000001</c:v>
                      </c:pt>
                      <c:pt idx="6513">
                        <c:v>13.362</c:v>
                      </c:pt>
                      <c:pt idx="6514">
                        <c:v>13.343999999999999</c:v>
                      </c:pt>
                      <c:pt idx="6515">
                        <c:v>13.331000000000001</c:v>
                      </c:pt>
                      <c:pt idx="6516">
                        <c:v>13.316000000000001</c:v>
                      </c:pt>
                      <c:pt idx="6517">
                        <c:v>13.297000000000001</c:v>
                      </c:pt>
                      <c:pt idx="6518">
                        <c:v>13.286</c:v>
                      </c:pt>
                      <c:pt idx="6519">
                        <c:v>13.298999999999998</c:v>
                      </c:pt>
                      <c:pt idx="6520">
                        <c:v>13.312999999999999</c:v>
                      </c:pt>
                      <c:pt idx="6521">
                        <c:v>13.311999999999998</c:v>
                      </c:pt>
                      <c:pt idx="6522">
                        <c:v>13.31</c:v>
                      </c:pt>
                      <c:pt idx="6523">
                        <c:v>13.308</c:v>
                      </c:pt>
                      <c:pt idx="6524">
                        <c:v>13.306999999999999</c:v>
                      </c:pt>
                      <c:pt idx="6525">
                        <c:v>13.304</c:v>
                      </c:pt>
                      <c:pt idx="6526">
                        <c:v>13.302</c:v>
                      </c:pt>
                      <c:pt idx="6527">
                        <c:v>13.301</c:v>
                      </c:pt>
                      <c:pt idx="6528">
                        <c:v>13.298</c:v>
                      </c:pt>
                      <c:pt idx="6529">
                        <c:v>13.295999999999999</c:v>
                      </c:pt>
                      <c:pt idx="6530">
                        <c:v>13.295</c:v>
                      </c:pt>
                      <c:pt idx="6531">
                        <c:v>13.291999999999998</c:v>
                      </c:pt>
                      <c:pt idx="6532">
                        <c:v>13.291</c:v>
                      </c:pt>
                      <c:pt idx="6533">
                        <c:v>13.288</c:v>
                      </c:pt>
                      <c:pt idx="6534">
                        <c:v>13.284999999999998</c:v>
                      </c:pt>
                      <c:pt idx="6535">
                        <c:v>13.286999999999999</c:v>
                      </c:pt>
                      <c:pt idx="6536">
                        <c:v>13.284999999999998</c:v>
                      </c:pt>
                      <c:pt idx="6537">
                        <c:v>13.282999999999999</c:v>
                      </c:pt>
                      <c:pt idx="6538">
                        <c:v>13.293225558121634</c:v>
                      </c:pt>
                      <c:pt idx="6539">
                        <c:v>13.314000000000002</c:v>
                      </c:pt>
                      <c:pt idx="6540">
                        <c:v>13.303758461538463</c:v>
                      </c:pt>
                      <c:pt idx="6541">
                        <c:v>13.375999999999999</c:v>
                      </c:pt>
                      <c:pt idx="6542">
                        <c:v>13.373999999999999</c:v>
                      </c:pt>
                      <c:pt idx="6543">
                        <c:v>13.366000000000001</c:v>
                      </c:pt>
                      <c:pt idx="6544">
                        <c:v>13.359</c:v>
                      </c:pt>
                      <c:pt idx="6545">
                        <c:v>13.353999999999999</c:v>
                      </c:pt>
                      <c:pt idx="6546">
                        <c:v>13.35</c:v>
                      </c:pt>
                      <c:pt idx="6547">
                        <c:v>13.343999999999999</c:v>
                      </c:pt>
                      <c:pt idx="6548">
                        <c:v>13.339999999999998</c:v>
                      </c:pt>
                      <c:pt idx="6549">
                        <c:v>13.338000000000001</c:v>
                      </c:pt>
                      <c:pt idx="6550">
                        <c:v>13.371</c:v>
                      </c:pt>
                      <c:pt idx="6551">
                        <c:v>13.389999999999999</c:v>
                      </c:pt>
                      <c:pt idx="6552">
                        <c:v>13.382999999999999</c:v>
                      </c:pt>
                      <c:pt idx="6553">
                        <c:v>13.366000000000001</c:v>
                      </c:pt>
                      <c:pt idx="6554">
                        <c:v>13.354999999999999</c:v>
                      </c:pt>
                      <c:pt idx="6555">
                        <c:v>13.343999999999999</c:v>
                      </c:pt>
                      <c:pt idx="6556">
                        <c:v>13.328999999999999</c:v>
                      </c:pt>
                      <c:pt idx="6557">
                        <c:v>13.315</c:v>
                      </c:pt>
                      <c:pt idx="6558">
                        <c:v>13.31</c:v>
                      </c:pt>
                      <c:pt idx="6559">
                        <c:v>13.305000000000001</c:v>
                      </c:pt>
                      <c:pt idx="6560">
                        <c:v>13.301</c:v>
                      </c:pt>
                      <c:pt idx="6561">
                        <c:v>13.298999999999998</c:v>
                      </c:pt>
                      <c:pt idx="6562">
                        <c:v>13.295</c:v>
                      </c:pt>
                      <c:pt idx="6563">
                        <c:v>13.292999999999999</c:v>
                      </c:pt>
                      <c:pt idx="6564">
                        <c:v>13.291</c:v>
                      </c:pt>
                      <c:pt idx="6565">
                        <c:v>13.289</c:v>
                      </c:pt>
                      <c:pt idx="6566">
                        <c:v>13.286999999999999</c:v>
                      </c:pt>
                      <c:pt idx="6567">
                        <c:v>13.286</c:v>
                      </c:pt>
                      <c:pt idx="6568">
                        <c:v>13.284999999999998</c:v>
                      </c:pt>
                      <c:pt idx="6569">
                        <c:v>13.282</c:v>
                      </c:pt>
                      <c:pt idx="6570">
                        <c:v>13.280999999999999</c:v>
                      </c:pt>
                      <c:pt idx="6571">
                        <c:v>13.28</c:v>
                      </c:pt>
                      <c:pt idx="6572">
                        <c:v>13.278999999999998</c:v>
                      </c:pt>
                      <c:pt idx="6573">
                        <c:v>13.277999999999999</c:v>
                      </c:pt>
                      <c:pt idx="6574">
                        <c:v>13.277000000000001</c:v>
                      </c:pt>
                      <c:pt idx="6575">
                        <c:v>13.275</c:v>
                      </c:pt>
                      <c:pt idx="6576">
                        <c:v>13.276</c:v>
                      </c:pt>
                      <c:pt idx="6577">
                        <c:v>13.273999999999999</c:v>
                      </c:pt>
                      <c:pt idx="6578">
                        <c:v>13.275</c:v>
                      </c:pt>
                      <c:pt idx="6579">
                        <c:v>13.273999999999999</c:v>
                      </c:pt>
                      <c:pt idx="6580">
                        <c:v>13.273</c:v>
                      </c:pt>
                      <c:pt idx="6581">
                        <c:v>13.271999999999998</c:v>
                      </c:pt>
                      <c:pt idx="6582">
                        <c:v>13.271000000000001</c:v>
                      </c:pt>
                      <c:pt idx="6583">
                        <c:v>13.270000000000001</c:v>
                      </c:pt>
                      <c:pt idx="6584">
                        <c:v>13.269</c:v>
                      </c:pt>
                      <c:pt idx="6585">
                        <c:v>13.267999999999999</c:v>
                      </c:pt>
                      <c:pt idx="6586">
                        <c:v>13.265999999999998</c:v>
                      </c:pt>
                      <c:pt idx="6587">
                        <c:v>13.264999999999999</c:v>
                      </c:pt>
                      <c:pt idx="6588">
                        <c:v>13.264000000000001</c:v>
                      </c:pt>
                      <c:pt idx="6589">
                        <c:v>13.262</c:v>
                      </c:pt>
                      <c:pt idx="6590">
                        <c:v>13.260999999999999</c:v>
                      </c:pt>
                      <c:pt idx="6591">
                        <c:v>13.258999999999999</c:v>
                      </c:pt>
                      <c:pt idx="6592">
                        <c:v>13.269207082371054</c:v>
                      </c:pt>
                      <c:pt idx="6593">
                        <c:v>13.276</c:v>
                      </c:pt>
                      <c:pt idx="6594">
                        <c:v>13.265787692307692</c:v>
                      </c:pt>
                      <c:pt idx="6595">
                        <c:v>13.297000000000001</c:v>
                      </c:pt>
                      <c:pt idx="6596">
                        <c:v>13.291999999999998</c:v>
                      </c:pt>
                      <c:pt idx="6597">
                        <c:v>13.289</c:v>
                      </c:pt>
                      <c:pt idx="6598">
                        <c:v>13.288</c:v>
                      </c:pt>
                      <c:pt idx="6599">
                        <c:v>13.286999999999999</c:v>
                      </c:pt>
                      <c:pt idx="6600">
                        <c:v>13.284999999999998</c:v>
                      </c:pt>
                      <c:pt idx="6601">
                        <c:v>13.284000000000001</c:v>
                      </c:pt>
                      <c:pt idx="6602">
                        <c:v>13.282999999999999</c:v>
                      </c:pt>
                      <c:pt idx="6603">
                        <c:v>13.278999999999998</c:v>
                      </c:pt>
                      <c:pt idx="6604">
                        <c:v>13.276</c:v>
                      </c:pt>
                      <c:pt idx="6605">
                        <c:v>13.275</c:v>
                      </c:pt>
                      <c:pt idx="6606">
                        <c:v>13.277000000000001</c:v>
                      </c:pt>
                      <c:pt idx="6607">
                        <c:v>13.286</c:v>
                      </c:pt>
                      <c:pt idx="6608">
                        <c:v>13.284000000000001</c:v>
                      </c:pt>
                      <c:pt idx="6609">
                        <c:v>13.278999999999998</c:v>
                      </c:pt>
                      <c:pt idx="6610">
                        <c:v>13.273999999999999</c:v>
                      </c:pt>
                      <c:pt idx="6611">
                        <c:v>13.271999999999998</c:v>
                      </c:pt>
                      <c:pt idx="6612">
                        <c:v>13.273</c:v>
                      </c:pt>
                      <c:pt idx="6613">
                        <c:v>13.271999999999998</c:v>
                      </c:pt>
                      <c:pt idx="6614">
                        <c:v>13.271000000000001</c:v>
                      </c:pt>
                      <c:pt idx="6615">
                        <c:v>13.270000000000001</c:v>
                      </c:pt>
                      <c:pt idx="6616">
                        <c:v>13.266999999999999</c:v>
                      </c:pt>
                      <c:pt idx="6617">
                        <c:v>13.273</c:v>
                      </c:pt>
                      <c:pt idx="6618">
                        <c:v>13.278999999999998</c:v>
                      </c:pt>
                      <c:pt idx="6619">
                        <c:v>13.277000000000001</c:v>
                      </c:pt>
                      <c:pt idx="6620">
                        <c:v>13.273</c:v>
                      </c:pt>
                      <c:pt idx="6621">
                        <c:v>13.266999999999999</c:v>
                      </c:pt>
                      <c:pt idx="6622">
                        <c:v>13.264999999999999</c:v>
                      </c:pt>
                      <c:pt idx="6623">
                        <c:v>13.264000000000001</c:v>
                      </c:pt>
                      <c:pt idx="6624">
                        <c:v>13.262</c:v>
                      </c:pt>
                      <c:pt idx="6625">
                        <c:v>13.26</c:v>
                      </c:pt>
                      <c:pt idx="6626">
                        <c:v>13.264000000000001</c:v>
                      </c:pt>
                      <c:pt idx="6627">
                        <c:v>13.263</c:v>
                      </c:pt>
                      <c:pt idx="6628">
                        <c:v>13.260999999999999</c:v>
                      </c:pt>
                      <c:pt idx="6629">
                        <c:v>13.26</c:v>
                      </c:pt>
                      <c:pt idx="6630">
                        <c:v>13.258999999999999</c:v>
                      </c:pt>
                      <c:pt idx="6631">
                        <c:v>13.260999999999999</c:v>
                      </c:pt>
                      <c:pt idx="6632">
                        <c:v>13.271000000000001</c:v>
                      </c:pt>
                      <c:pt idx="6633">
                        <c:v>13.273999999999999</c:v>
                      </c:pt>
                      <c:pt idx="6634">
                        <c:v>13.271999999999998</c:v>
                      </c:pt>
                      <c:pt idx="6635">
                        <c:v>13.269</c:v>
                      </c:pt>
                      <c:pt idx="6636">
                        <c:v>13.264999999999999</c:v>
                      </c:pt>
                      <c:pt idx="6637">
                        <c:v>13.26</c:v>
                      </c:pt>
                      <c:pt idx="6638">
                        <c:v>13.256</c:v>
                      </c:pt>
                      <c:pt idx="6639">
                        <c:v>13.258999999999999</c:v>
                      </c:pt>
                      <c:pt idx="6640">
                        <c:v>13.264000000000001</c:v>
                      </c:pt>
                      <c:pt idx="6641">
                        <c:v>13.262</c:v>
                      </c:pt>
                      <c:pt idx="6642">
                        <c:v>13.257999999999999</c:v>
                      </c:pt>
                      <c:pt idx="6643">
                        <c:v>13.255000000000001</c:v>
                      </c:pt>
                      <c:pt idx="6644">
                        <c:v>13.251999999999999</c:v>
                      </c:pt>
                      <c:pt idx="6645">
                        <c:v>13.254</c:v>
                      </c:pt>
                      <c:pt idx="6646">
                        <c:v>13.252999999999998</c:v>
                      </c:pt>
                      <c:pt idx="6647">
                        <c:v>13.251999999999999</c:v>
                      </c:pt>
                      <c:pt idx="6648">
                        <c:v>13.247999999999999</c:v>
                      </c:pt>
                      <c:pt idx="6649">
                        <c:v>13.23</c:v>
                      </c:pt>
                      <c:pt idx="6650">
                        <c:v>13.214</c:v>
                      </c:pt>
                      <c:pt idx="6651">
                        <c:v>13.209000000000001</c:v>
                      </c:pt>
                      <c:pt idx="6652">
                        <c:v>13.219168591224021</c:v>
                      </c:pt>
                      <c:pt idx="6653">
                        <c:v>13.276</c:v>
                      </c:pt>
                      <c:pt idx="6654">
                        <c:v>13.265787692307692</c:v>
                      </c:pt>
                      <c:pt idx="6655">
                        <c:v>13.340999999999999</c:v>
                      </c:pt>
                      <c:pt idx="6656">
                        <c:v>13.347999999999999</c:v>
                      </c:pt>
                      <c:pt idx="6657">
                        <c:v>13.349</c:v>
                      </c:pt>
                      <c:pt idx="6658">
                        <c:v>13.35927636643572</c:v>
                      </c:pt>
                      <c:pt idx="6659">
                        <c:v>13.369</c:v>
                      </c:pt>
                      <c:pt idx="6660">
                        <c:v>13.358716153846153</c:v>
                      </c:pt>
                      <c:pt idx="6661">
                        <c:v>13.374999999999998</c:v>
                      </c:pt>
                      <c:pt idx="6662">
                        <c:v>13.363</c:v>
                      </c:pt>
                      <c:pt idx="6663">
                        <c:v>13.352999999999998</c:v>
                      </c:pt>
                      <c:pt idx="6664">
                        <c:v>13.343999999999999</c:v>
                      </c:pt>
                      <c:pt idx="6665">
                        <c:v>13.338000000000001</c:v>
                      </c:pt>
                      <c:pt idx="6666">
                        <c:v>13.332999999999998</c:v>
                      </c:pt>
                      <c:pt idx="6667">
                        <c:v>13.325999999999999</c:v>
                      </c:pt>
                      <c:pt idx="6668">
                        <c:v>13.319999999999999</c:v>
                      </c:pt>
                      <c:pt idx="6669">
                        <c:v>13.313999999999998</c:v>
                      </c:pt>
                      <c:pt idx="6670">
                        <c:v>13.308999999999999</c:v>
                      </c:pt>
                      <c:pt idx="6671">
                        <c:v>13.304</c:v>
                      </c:pt>
                      <c:pt idx="6672">
                        <c:v>13.299999999999999</c:v>
                      </c:pt>
                      <c:pt idx="6673">
                        <c:v>13.297000000000001</c:v>
                      </c:pt>
                      <c:pt idx="6674">
                        <c:v>13.295</c:v>
                      </c:pt>
                      <c:pt idx="6675">
                        <c:v>13.293999999999999</c:v>
                      </c:pt>
                      <c:pt idx="6676">
                        <c:v>13.291</c:v>
                      </c:pt>
                      <c:pt idx="6677">
                        <c:v>13.288</c:v>
                      </c:pt>
                      <c:pt idx="6678">
                        <c:v>13.298</c:v>
                      </c:pt>
                      <c:pt idx="6679">
                        <c:v>13.295999999999999</c:v>
                      </c:pt>
                      <c:pt idx="6680">
                        <c:v>13.291</c:v>
                      </c:pt>
                      <c:pt idx="6681">
                        <c:v>13.288</c:v>
                      </c:pt>
                      <c:pt idx="6682">
                        <c:v>13.284999999999998</c:v>
                      </c:pt>
                      <c:pt idx="6683">
                        <c:v>13.282</c:v>
                      </c:pt>
                      <c:pt idx="6684">
                        <c:v>13.280999999999999</c:v>
                      </c:pt>
                      <c:pt idx="6685">
                        <c:v>13.28</c:v>
                      </c:pt>
                      <c:pt idx="6686">
                        <c:v>13.278999999999998</c:v>
                      </c:pt>
                      <c:pt idx="6687">
                        <c:v>13.277999999999999</c:v>
                      </c:pt>
                      <c:pt idx="6688">
                        <c:v>13.276</c:v>
                      </c:pt>
                      <c:pt idx="6689">
                        <c:v>13.275</c:v>
                      </c:pt>
                      <c:pt idx="6690">
                        <c:v>13.284999999999998</c:v>
                      </c:pt>
                      <c:pt idx="6691">
                        <c:v>13.282999999999999</c:v>
                      </c:pt>
                      <c:pt idx="6692">
                        <c:v>13.28</c:v>
                      </c:pt>
                      <c:pt idx="6693">
                        <c:v>13.277999999999999</c:v>
                      </c:pt>
                      <c:pt idx="6694">
                        <c:v>13.277000000000001</c:v>
                      </c:pt>
                      <c:pt idx="6695">
                        <c:v>13.275</c:v>
                      </c:pt>
                      <c:pt idx="6696">
                        <c:v>13.271000000000001</c:v>
                      </c:pt>
                      <c:pt idx="6697">
                        <c:v>13.28</c:v>
                      </c:pt>
                      <c:pt idx="6698">
                        <c:v>13.289</c:v>
                      </c:pt>
                      <c:pt idx="6699">
                        <c:v>13.286999999999999</c:v>
                      </c:pt>
                      <c:pt idx="6700">
                        <c:v>13.284999999999998</c:v>
                      </c:pt>
                      <c:pt idx="6701">
                        <c:v>13.284000000000001</c:v>
                      </c:pt>
                      <c:pt idx="6702">
                        <c:v>13.282999999999999</c:v>
                      </c:pt>
                      <c:pt idx="6703">
                        <c:v>13.280999999999999</c:v>
                      </c:pt>
                      <c:pt idx="6704">
                        <c:v>13.28</c:v>
                      </c:pt>
                      <c:pt idx="6705">
                        <c:v>13.278999999999998</c:v>
                      </c:pt>
                      <c:pt idx="6706">
                        <c:v>13.277999999999999</c:v>
                      </c:pt>
                      <c:pt idx="6707">
                        <c:v>13.275</c:v>
                      </c:pt>
                      <c:pt idx="6708">
                        <c:v>13.280999999999999</c:v>
                      </c:pt>
                      <c:pt idx="6709">
                        <c:v>13.286</c:v>
                      </c:pt>
                      <c:pt idx="6710">
                        <c:v>13.284999999999998</c:v>
                      </c:pt>
                      <c:pt idx="6711">
                        <c:v>13.28</c:v>
                      </c:pt>
                      <c:pt idx="6712">
                        <c:v>13.277000000000001</c:v>
                      </c:pt>
                      <c:pt idx="6713">
                        <c:v>13.275</c:v>
                      </c:pt>
                      <c:pt idx="6714">
                        <c:v>13.273999999999999</c:v>
                      </c:pt>
                      <c:pt idx="6715">
                        <c:v>13.271999999999998</c:v>
                      </c:pt>
                      <c:pt idx="6716">
                        <c:v>13.269</c:v>
                      </c:pt>
                      <c:pt idx="6717">
                        <c:v>13.266999999999999</c:v>
                      </c:pt>
                      <c:pt idx="6718">
                        <c:v>13.276</c:v>
                      </c:pt>
                      <c:pt idx="6719">
                        <c:v>13.275</c:v>
                      </c:pt>
                      <c:pt idx="6720">
                        <c:v>13.271999999999998</c:v>
                      </c:pt>
                      <c:pt idx="6721">
                        <c:v>13.282217090069285</c:v>
                      </c:pt>
                      <c:pt idx="6722">
                        <c:v>13.312999999999999</c:v>
                      </c:pt>
                      <c:pt idx="6723">
                        <c:v>13.399000000000003</c:v>
                      </c:pt>
                      <c:pt idx="6724">
                        <c:v>13.465000000000002</c:v>
                      </c:pt>
                      <c:pt idx="6725">
                        <c:v>13.454642307692307</c:v>
                      </c:pt>
                      <c:pt idx="6726">
                        <c:v>13.53</c:v>
                      </c:pt>
                      <c:pt idx="6727">
                        <c:v>13.532</c:v>
                      </c:pt>
                      <c:pt idx="6728">
                        <c:v>13.522</c:v>
                      </c:pt>
                      <c:pt idx="6729">
                        <c:v>13.491</c:v>
                      </c:pt>
                      <c:pt idx="6730">
                        <c:v>13.471</c:v>
                      </c:pt>
                      <c:pt idx="6731">
                        <c:v>13.458</c:v>
                      </c:pt>
                      <c:pt idx="6732">
                        <c:v>13.45</c:v>
                      </c:pt>
                      <c:pt idx="6733">
                        <c:v>13.440999999999999</c:v>
                      </c:pt>
                      <c:pt idx="6734">
                        <c:v>13.434000000000001</c:v>
                      </c:pt>
                      <c:pt idx="6735">
                        <c:v>13.427000000000001</c:v>
                      </c:pt>
                      <c:pt idx="6736">
                        <c:v>13.417999999999999</c:v>
                      </c:pt>
                      <c:pt idx="6737">
                        <c:v>13.426</c:v>
                      </c:pt>
                      <c:pt idx="6738">
                        <c:v>13.427000000000001</c:v>
                      </c:pt>
                      <c:pt idx="6739">
                        <c:v>13.42</c:v>
                      </c:pt>
                      <c:pt idx="6740">
                        <c:v>13.408999999999999</c:v>
                      </c:pt>
                      <c:pt idx="6741">
                        <c:v>13.400999999999998</c:v>
                      </c:pt>
                      <c:pt idx="6742">
                        <c:v>13.393999999999998</c:v>
                      </c:pt>
                      <c:pt idx="6743">
                        <c:v>13.386999999999999</c:v>
                      </c:pt>
                      <c:pt idx="6744">
                        <c:v>13.382</c:v>
                      </c:pt>
                      <c:pt idx="6745">
                        <c:v>13.377000000000001</c:v>
                      </c:pt>
                      <c:pt idx="6746">
                        <c:v>13.372</c:v>
                      </c:pt>
                      <c:pt idx="6747">
                        <c:v>13.365</c:v>
                      </c:pt>
                      <c:pt idx="6748">
                        <c:v>13.359999999999998</c:v>
                      </c:pt>
                      <c:pt idx="6749">
                        <c:v>13.351000000000001</c:v>
                      </c:pt>
                      <c:pt idx="6750">
                        <c:v>13.345000000000001</c:v>
                      </c:pt>
                      <c:pt idx="6751">
                        <c:v>13.341999999999999</c:v>
                      </c:pt>
                      <c:pt idx="6752">
                        <c:v>13.339999999999998</c:v>
                      </c:pt>
                      <c:pt idx="6753">
                        <c:v>13.334</c:v>
                      </c:pt>
                      <c:pt idx="6754">
                        <c:v>13.328999999999999</c:v>
                      </c:pt>
                      <c:pt idx="6755">
                        <c:v>13.324</c:v>
                      </c:pt>
                      <c:pt idx="6756">
                        <c:v>13.318999999999999</c:v>
                      </c:pt>
                      <c:pt idx="6757">
                        <c:v>13.316000000000001</c:v>
                      </c:pt>
                      <c:pt idx="6758">
                        <c:v>13.325000000000001</c:v>
                      </c:pt>
                      <c:pt idx="6759">
                        <c:v>13.332999999999998</c:v>
                      </c:pt>
                      <c:pt idx="6760">
                        <c:v>13.326999999999998</c:v>
                      </c:pt>
                      <c:pt idx="6761">
                        <c:v>13.321999999999999</c:v>
                      </c:pt>
                      <c:pt idx="6762">
                        <c:v>13.317</c:v>
                      </c:pt>
                      <c:pt idx="6763">
                        <c:v>13.315</c:v>
                      </c:pt>
                      <c:pt idx="6764">
                        <c:v>13.317</c:v>
                      </c:pt>
                      <c:pt idx="6765">
                        <c:v>13.316000000000001</c:v>
                      </c:pt>
                      <c:pt idx="6766">
                        <c:v>13.313999999999998</c:v>
                      </c:pt>
                      <c:pt idx="6767">
                        <c:v>13.308999999999999</c:v>
                      </c:pt>
                      <c:pt idx="6768">
                        <c:v>13.31</c:v>
                      </c:pt>
                      <c:pt idx="6769">
                        <c:v>13.308999999999999</c:v>
                      </c:pt>
                      <c:pt idx="6770">
                        <c:v>13.306999999999999</c:v>
                      </c:pt>
                      <c:pt idx="6771">
                        <c:v>13.305000000000001</c:v>
                      </c:pt>
                      <c:pt idx="6772">
                        <c:v>13.302</c:v>
                      </c:pt>
                      <c:pt idx="6773">
                        <c:v>13.31</c:v>
                      </c:pt>
                      <c:pt idx="6774">
                        <c:v>13.308</c:v>
                      </c:pt>
                      <c:pt idx="6775">
                        <c:v>13.305000000000001</c:v>
                      </c:pt>
                      <c:pt idx="6776">
                        <c:v>13.301</c:v>
                      </c:pt>
                      <c:pt idx="6777">
                        <c:v>13.298</c:v>
                      </c:pt>
                      <c:pt idx="6778">
                        <c:v>13.298999999999998</c:v>
                      </c:pt>
                      <c:pt idx="6779">
                        <c:v>13.311999999999998</c:v>
                      </c:pt>
                      <c:pt idx="6780">
                        <c:v>13.312999999999999</c:v>
                      </c:pt>
                      <c:pt idx="6781">
                        <c:v>13.311</c:v>
                      </c:pt>
                      <c:pt idx="6782">
                        <c:v>13.31</c:v>
                      </c:pt>
                      <c:pt idx="6783">
                        <c:v>13.312999999999999</c:v>
                      </c:pt>
                      <c:pt idx="6784">
                        <c:v>13.323248652809854</c:v>
                      </c:pt>
                      <c:pt idx="6785">
                        <c:v>13.425000000000001</c:v>
                      </c:pt>
                      <c:pt idx="6786">
                        <c:v>13.414673076923076</c:v>
                      </c:pt>
                      <c:pt idx="6787">
                        <c:v>13.471</c:v>
                      </c:pt>
                      <c:pt idx="6788">
                        <c:v>13.481999999999998</c:v>
                      </c:pt>
                      <c:pt idx="6789">
                        <c:v>13.481</c:v>
                      </c:pt>
                      <c:pt idx="6790">
                        <c:v>13.467000000000001</c:v>
                      </c:pt>
                      <c:pt idx="6791">
                        <c:v>13.441999999999998</c:v>
                      </c:pt>
                      <c:pt idx="6792">
                        <c:v>13.412000000000001</c:v>
                      </c:pt>
                      <c:pt idx="6793">
                        <c:v>13.380999999999998</c:v>
                      </c:pt>
                      <c:pt idx="6794">
                        <c:v>13.359999999999998</c:v>
                      </c:pt>
                      <c:pt idx="6795">
                        <c:v>13.338999999999999</c:v>
                      </c:pt>
                      <c:pt idx="6796">
                        <c:v>13.331000000000001</c:v>
                      </c:pt>
                      <c:pt idx="6797">
                        <c:v>13.338999999999999</c:v>
                      </c:pt>
                      <c:pt idx="6798">
                        <c:v>13.349</c:v>
                      </c:pt>
                      <c:pt idx="6799">
                        <c:v>13.345999999999998</c:v>
                      </c:pt>
                      <c:pt idx="6800">
                        <c:v>13.340999999999999</c:v>
                      </c:pt>
                      <c:pt idx="6801">
                        <c:v>13.338000000000001</c:v>
                      </c:pt>
                      <c:pt idx="6802">
                        <c:v>13.336</c:v>
                      </c:pt>
                      <c:pt idx="6803">
                        <c:v>13.334</c:v>
                      </c:pt>
                      <c:pt idx="6804">
                        <c:v>13.338999999999999</c:v>
                      </c:pt>
                      <c:pt idx="6805">
                        <c:v>13.339999999999998</c:v>
                      </c:pt>
                      <c:pt idx="6806">
                        <c:v>13.337</c:v>
                      </c:pt>
                      <c:pt idx="6807">
                        <c:v>13.334</c:v>
                      </c:pt>
                      <c:pt idx="6808">
                        <c:v>13.331000000000001</c:v>
                      </c:pt>
                      <c:pt idx="6809">
                        <c:v>13.328999999999999</c:v>
                      </c:pt>
                      <c:pt idx="6810">
                        <c:v>13.33</c:v>
                      </c:pt>
                      <c:pt idx="6811">
                        <c:v>13.327999999999999</c:v>
                      </c:pt>
                      <c:pt idx="6812">
                        <c:v>13.332000000000001</c:v>
                      </c:pt>
                      <c:pt idx="6813">
                        <c:v>13.331000000000001</c:v>
                      </c:pt>
                      <c:pt idx="6814">
                        <c:v>13.327999999999999</c:v>
                      </c:pt>
                      <c:pt idx="6815">
                        <c:v>13.323</c:v>
                      </c:pt>
                      <c:pt idx="6816">
                        <c:v>13.321</c:v>
                      </c:pt>
                      <c:pt idx="6817">
                        <c:v>13.327999999999999</c:v>
                      </c:pt>
                      <c:pt idx="6818">
                        <c:v>13.325999999999999</c:v>
                      </c:pt>
                      <c:pt idx="6819">
                        <c:v>13.331000000000001</c:v>
                      </c:pt>
                      <c:pt idx="6820">
                        <c:v>13.334</c:v>
                      </c:pt>
                      <c:pt idx="6821">
                        <c:v>13.332999999999998</c:v>
                      </c:pt>
                      <c:pt idx="6822">
                        <c:v>13.331000000000001</c:v>
                      </c:pt>
                      <c:pt idx="6823">
                        <c:v>13.328999999999999</c:v>
                      </c:pt>
                      <c:pt idx="6824">
                        <c:v>13.326999999999998</c:v>
                      </c:pt>
                      <c:pt idx="6825">
                        <c:v>13.324</c:v>
                      </c:pt>
                      <c:pt idx="6826">
                        <c:v>13.323</c:v>
                      </c:pt>
                      <c:pt idx="6827">
                        <c:v>13.333256351039262</c:v>
                      </c:pt>
                      <c:pt idx="6828">
                        <c:v>13.340999999999999</c:v>
                      </c:pt>
                      <c:pt idx="6829">
                        <c:v>13.430000000000001</c:v>
                      </c:pt>
                      <c:pt idx="6830">
                        <c:v>13.41966923076923</c:v>
                      </c:pt>
                      <c:pt idx="6831">
                        <c:v>13.48</c:v>
                      </c:pt>
                      <c:pt idx="6832">
                        <c:v>13.482999999999999</c:v>
                      </c:pt>
                      <c:pt idx="6833">
                        <c:v>13.478</c:v>
                      </c:pt>
                      <c:pt idx="6834">
                        <c:v>13.468000000000002</c:v>
                      </c:pt>
                      <c:pt idx="6835">
                        <c:v>13.436999999999999</c:v>
                      </c:pt>
                      <c:pt idx="6836">
                        <c:v>13.395999999999999</c:v>
                      </c:pt>
                      <c:pt idx="6837">
                        <c:v>13.366000000000001</c:v>
                      </c:pt>
                      <c:pt idx="6838">
                        <c:v>13.352</c:v>
                      </c:pt>
                      <c:pt idx="6839">
                        <c:v>13.343999999999999</c:v>
                      </c:pt>
                      <c:pt idx="6840">
                        <c:v>13.340999999999999</c:v>
                      </c:pt>
                      <c:pt idx="6841">
                        <c:v>13.337</c:v>
                      </c:pt>
                      <c:pt idx="6842">
                        <c:v>13.334</c:v>
                      </c:pt>
                      <c:pt idx="6843">
                        <c:v>13.33</c:v>
                      </c:pt>
                      <c:pt idx="6844">
                        <c:v>13.337</c:v>
                      </c:pt>
                      <c:pt idx="6845">
                        <c:v>13.338000000000001</c:v>
                      </c:pt>
                      <c:pt idx="6846">
                        <c:v>13.336</c:v>
                      </c:pt>
                      <c:pt idx="6847">
                        <c:v>13.334</c:v>
                      </c:pt>
                      <c:pt idx="6848">
                        <c:v>13.332999999999998</c:v>
                      </c:pt>
                      <c:pt idx="6849">
                        <c:v>13.331000000000001</c:v>
                      </c:pt>
                      <c:pt idx="6850">
                        <c:v>13.328999999999999</c:v>
                      </c:pt>
                      <c:pt idx="6851">
                        <c:v>13.326999999999998</c:v>
                      </c:pt>
                      <c:pt idx="6852">
                        <c:v>13.324</c:v>
                      </c:pt>
                      <c:pt idx="6853">
                        <c:v>13.319999999999999</c:v>
                      </c:pt>
                      <c:pt idx="6854">
                        <c:v>13.321999999999999</c:v>
                      </c:pt>
                      <c:pt idx="6855">
                        <c:v>13.324</c:v>
                      </c:pt>
                      <c:pt idx="6856">
                        <c:v>13.321</c:v>
                      </c:pt>
                      <c:pt idx="6857">
                        <c:v>13.319999999999999</c:v>
                      </c:pt>
                      <c:pt idx="6858">
                        <c:v>13.321</c:v>
                      </c:pt>
                      <c:pt idx="6859">
                        <c:v>13.321999999999999</c:v>
                      </c:pt>
                      <c:pt idx="6860">
                        <c:v>13.332255581216321</c:v>
                      </c:pt>
                      <c:pt idx="6861">
                        <c:v>13.353</c:v>
                      </c:pt>
                      <c:pt idx="6862">
                        <c:v>13.434000000000001</c:v>
                      </c:pt>
                      <c:pt idx="6863">
                        <c:v>13.423666153846154</c:v>
                      </c:pt>
                      <c:pt idx="6864">
                        <c:v>13.461</c:v>
                      </c:pt>
                      <c:pt idx="6865">
                        <c:v>13.461999999999998</c:v>
                      </c:pt>
                      <c:pt idx="6866">
                        <c:v>13.461</c:v>
                      </c:pt>
                      <c:pt idx="6867">
                        <c:v>13.48</c:v>
                      </c:pt>
                      <c:pt idx="6868">
                        <c:v>13.478</c:v>
                      </c:pt>
                      <c:pt idx="6869">
                        <c:v>13.467000000000001</c:v>
                      </c:pt>
                      <c:pt idx="6870">
                        <c:v>13.443</c:v>
                      </c:pt>
                      <c:pt idx="6871">
                        <c:v>13.419</c:v>
                      </c:pt>
                      <c:pt idx="6872">
                        <c:v>13.388999999999999</c:v>
                      </c:pt>
                      <c:pt idx="6873">
                        <c:v>13.356</c:v>
                      </c:pt>
                      <c:pt idx="6874">
                        <c:v>13.336</c:v>
                      </c:pt>
                      <c:pt idx="6875">
                        <c:v>13.338999999999999</c:v>
                      </c:pt>
                      <c:pt idx="6876">
                        <c:v>13.334999999999999</c:v>
                      </c:pt>
                      <c:pt idx="6877">
                        <c:v>13.332999999999998</c:v>
                      </c:pt>
                      <c:pt idx="6878">
                        <c:v>13.33</c:v>
                      </c:pt>
                      <c:pt idx="6879">
                        <c:v>13.328999999999999</c:v>
                      </c:pt>
                      <c:pt idx="6880">
                        <c:v>13.33</c:v>
                      </c:pt>
                      <c:pt idx="6881">
                        <c:v>13.327999999999999</c:v>
                      </c:pt>
                      <c:pt idx="6882">
                        <c:v>13.325999999999999</c:v>
                      </c:pt>
                      <c:pt idx="6883">
                        <c:v>13.325000000000001</c:v>
                      </c:pt>
                      <c:pt idx="6884">
                        <c:v>13.324</c:v>
                      </c:pt>
                      <c:pt idx="6885">
                        <c:v>13.321</c:v>
                      </c:pt>
                      <c:pt idx="6886">
                        <c:v>13.318999999999999</c:v>
                      </c:pt>
                      <c:pt idx="6887">
                        <c:v>13.317</c:v>
                      </c:pt>
                      <c:pt idx="6888">
                        <c:v>13.313999999999998</c:v>
                      </c:pt>
                      <c:pt idx="6889">
                        <c:v>13.311</c:v>
                      </c:pt>
                      <c:pt idx="6890">
                        <c:v>13.321247113163974</c:v>
                      </c:pt>
                      <c:pt idx="6891">
                        <c:v>13.318</c:v>
                      </c:pt>
                      <c:pt idx="6892">
                        <c:v>13.307755384615383</c:v>
                      </c:pt>
                      <c:pt idx="6893">
                        <c:v>13.33</c:v>
                      </c:pt>
                      <c:pt idx="6894">
                        <c:v>13.327999999999999</c:v>
                      </c:pt>
                      <c:pt idx="6895">
                        <c:v>13.325000000000001</c:v>
                      </c:pt>
                      <c:pt idx="6896">
                        <c:v>13.323</c:v>
                      </c:pt>
                      <c:pt idx="6897">
                        <c:v>13.321999999999999</c:v>
                      </c:pt>
                      <c:pt idx="6898">
                        <c:v>13.321</c:v>
                      </c:pt>
                      <c:pt idx="6899">
                        <c:v>13.318999999999999</c:v>
                      </c:pt>
                      <c:pt idx="6900">
                        <c:v>13.317</c:v>
                      </c:pt>
                      <c:pt idx="6901">
                        <c:v>13.315</c:v>
                      </c:pt>
                      <c:pt idx="6902">
                        <c:v>13.312999999999999</c:v>
                      </c:pt>
                      <c:pt idx="6903">
                        <c:v>13.311</c:v>
                      </c:pt>
                      <c:pt idx="6904">
                        <c:v>13.308</c:v>
                      </c:pt>
                      <c:pt idx="6905">
                        <c:v>13.318244803695151</c:v>
                      </c:pt>
                      <c:pt idx="6906">
                        <c:v>13.312999999999999</c:v>
                      </c:pt>
                      <c:pt idx="6907">
                        <c:v>13.30275923076923</c:v>
                      </c:pt>
                      <c:pt idx="6908">
                        <c:v>13.321999999999999</c:v>
                      </c:pt>
                      <c:pt idx="6909">
                        <c:v>13.321</c:v>
                      </c:pt>
                      <c:pt idx="6910">
                        <c:v>13.318000000000001</c:v>
                      </c:pt>
                      <c:pt idx="6911">
                        <c:v>13.316000000000001</c:v>
                      </c:pt>
                      <c:pt idx="6912">
                        <c:v>13.312999999999999</c:v>
                      </c:pt>
                      <c:pt idx="6913">
                        <c:v>13.311</c:v>
                      </c:pt>
                      <c:pt idx="6914">
                        <c:v>13.31</c:v>
                      </c:pt>
                      <c:pt idx="6915">
                        <c:v>13.320246343341033</c:v>
                      </c:pt>
                      <c:pt idx="6916">
                        <c:v>13.308000000000002</c:v>
                      </c:pt>
                      <c:pt idx="6917">
                        <c:v>13.297763076923077</c:v>
                      </c:pt>
                      <c:pt idx="6918">
                        <c:v>13.306999999999999</c:v>
                      </c:pt>
                      <c:pt idx="6919">
                        <c:v>13.305999999999999</c:v>
                      </c:pt>
                      <c:pt idx="6920">
                        <c:v>13.304</c:v>
                      </c:pt>
                      <c:pt idx="6921">
                        <c:v>13.302</c:v>
                      </c:pt>
                      <c:pt idx="6922">
                        <c:v>13.305000000000001</c:v>
                      </c:pt>
                      <c:pt idx="6923">
                        <c:v>13.315242494226331</c:v>
                      </c:pt>
                      <c:pt idx="6924">
                        <c:v>13.347</c:v>
                      </c:pt>
                      <c:pt idx="6925">
                        <c:v>13.433</c:v>
                      </c:pt>
                      <c:pt idx="6926">
                        <c:v>13.422666923076921</c:v>
                      </c:pt>
                      <c:pt idx="6927">
                        <c:v>13.454999999999998</c:v>
                      </c:pt>
                      <c:pt idx="6928">
                        <c:v>13.452</c:v>
                      </c:pt>
                      <c:pt idx="6929">
                        <c:v>13.439</c:v>
                      </c:pt>
                      <c:pt idx="6930">
                        <c:v>13.428999999999998</c:v>
                      </c:pt>
                      <c:pt idx="6931">
                        <c:v>13.417</c:v>
                      </c:pt>
                      <c:pt idx="6932">
                        <c:v>13.400999999999998</c:v>
                      </c:pt>
                      <c:pt idx="6933">
                        <c:v>13.387999999999998</c:v>
                      </c:pt>
                      <c:pt idx="6934">
                        <c:v>13.393999999999998</c:v>
                      </c:pt>
                      <c:pt idx="6935">
                        <c:v>13.369</c:v>
                      </c:pt>
                      <c:pt idx="6936">
                        <c:v>13.339999999999998</c:v>
                      </c:pt>
                      <c:pt idx="6937">
                        <c:v>13.328999999999999</c:v>
                      </c:pt>
                      <c:pt idx="6938">
                        <c:v>13.326999999999998</c:v>
                      </c:pt>
                      <c:pt idx="6939">
                        <c:v>13.325000000000001</c:v>
                      </c:pt>
                      <c:pt idx="6940">
                        <c:v>13.321999999999999</c:v>
                      </c:pt>
                      <c:pt idx="6941">
                        <c:v>13.316000000000001</c:v>
                      </c:pt>
                      <c:pt idx="6942">
                        <c:v>13.326250962278676</c:v>
                      </c:pt>
                      <c:pt idx="6943">
                        <c:v>13.315000000000001</c:v>
                      </c:pt>
                      <c:pt idx="6944">
                        <c:v>13.304757692307692</c:v>
                      </c:pt>
                      <c:pt idx="6945">
                        <c:v>13.312999999999999</c:v>
                      </c:pt>
                      <c:pt idx="6946">
                        <c:v>13.31</c:v>
                      </c:pt>
                      <c:pt idx="6947">
                        <c:v>13.308</c:v>
                      </c:pt>
                      <c:pt idx="6948">
                        <c:v>13.305999999999999</c:v>
                      </c:pt>
                      <c:pt idx="6949">
                        <c:v>13.298999999999998</c:v>
                      </c:pt>
                      <c:pt idx="6950">
                        <c:v>13.321999999999999</c:v>
                      </c:pt>
                      <c:pt idx="6951">
                        <c:v>13.324</c:v>
                      </c:pt>
                      <c:pt idx="6952">
                        <c:v>13.321999999999999</c:v>
                      </c:pt>
                      <c:pt idx="6953">
                        <c:v>13.318000000000001</c:v>
                      </c:pt>
                      <c:pt idx="6954">
                        <c:v>13.315</c:v>
                      </c:pt>
                      <c:pt idx="6955">
                        <c:v>13.311999999999998</c:v>
                      </c:pt>
                      <c:pt idx="6956">
                        <c:v>13.311</c:v>
                      </c:pt>
                      <c:pt idx="6957">
                        <c:v>13.308</c:v>
                      </c:pt>
                      <c:pt idx="6958">
                        <c:v>13.306999999999999</c:v>
                      </c:pt>
                      <c:pt idx="6959">
                        <c:v>13.318999999999999</c:v>
                      </c:pt>
                      <c:pt idx="6960">
                        <c:v>13.317</c:v>
                      </c:pt>
                      <c:pt idx="6961">
                        <c:v>13.313999999999998</c:v>
                      </c:pt>
                      <c:pt idx="6962">
                        <c:v>13.311999999999998</c:v>
                      </c:pt>
                      <c:pt idx="6963">
                        <c:v>13.31</c:v>
                      </c:pt>
                      <c:pt idx="6964">
                        <c:v>13.305999999999999</c:v>
                      </c:pt>
                      <c:pt idx="6965">
                        <c:v>13.302</c:v>
                      </c:pt>
                      <c:pt idx="6966">
                        <c:v>13.305000000000001</c:v>
                      </c:pt>
                      <c:pt idx="6967">
                        <c:v>13.302</c:v>
                      </c:pt>
                      <c:pt idx="6968">
                        <c:v>13.305000000000001</c:v>
                      </c:pt>
                      <c:pt idx="6969">
                        <c:v>13.298</c:v>
                      </c:pt>
                      <c:pt idx="6970">
                        <c:v>13.292999999999999</c:v>
                      </c:pt>
                      <c:pt idx="6971">
                        <c:v>13.303233256351039</c:v>
                      </c:pt>
                      <c:pt idx="6972">
                        <c:v>13.378000000000002</c:v>
                      </c:pt>
                      <c:pt idx="6973">
                        <c:v>13.427000000000001</c:v>
                      </c:pt>
                      <c:pt idx="6974">
                        <c:v>13.455000000000002</c:v>
                      </c:pt>
                      <c:pt idx="6975">
                        <c:v>13.444650000000001</c:v>
                      </c:pt>
                      <c:pt idx="6976">
                        <c:v>13.526</c:v>
                      </c:pt>
                      <c:pt idx="6977">
                        <c:v>13.516999999999999</c:v>
                      </c:pt>
                      <c:pt idx="6978">
                        <c:v>13.496999999999998</c:v>
                      </c:pt>
                      <c:pt idx="6979">
                        <c:v>13.488000000000001</c:v>
                      </c:pt>
                      <c:pt idx="6980">
                        <c:v>13.461999999999998</c:v>
                      </c:pt>
                      <c:pt idx="6981">
                        <c:v>13.421999999999999</c:v>
                      </c:pt>
                      <c:pt idx="6982">
                        <c:v>13.407999999999999</c:v>
                      </c:pt>
                      <c:pt idx="6983">
                        <c:v>13.400999999999998</c:v>
                      </c:pt>
                      <c:pt idx="6984">
                        <c:v>13.393000000000001</c:v>
                      </c:pt>
                      <c:pt idx="6985">
                        <c:v>13.403310238645114</c:v>
                      </c:pt>
                      <c:pt idx="6986">
                        <c:v>13.391</c:v>
                      </c:pt>
                      <c:pt idx="6987">
                        <c:v>13.380699230769229</c:v>
                      </c:pt>
                      <c:pt idx="6988">
                        <c:v>13.423</c:v>
                      </c:pt>
                      <c:pt idx="6989">
                        <c:v>13.417</c:v>
                      </c:pt>
                      <c:pt idx="6990">
                        <c:v>13.406000000000001</c:v>
                      </c:pt>
                      <c:pt idx="6991">
                        <c:v>13.41</c:v>
                      </c:pt>
                      <c:pt idx="6992">
                        <c:v>13.4</c:v>
                      </c:pt>
                      <c:pt idx="6993">
                        <c:v>13.392000000000001</c:v>
                      </c:pt>
                      <c:pt idx="6994">
                        <c:v>13.382999999999999</c:v>
                      </c:pt>
                      <c:pt idx="6995">
                        <c:v>13.378</c:v>
                      </c:pt>
                      <c:pt idx="6996">
                        <c:v>13.374999999999998</c:v>
                      </c:pt>
                      <c:pt idx="6997">
                        <c:v>13.37</c:v>
                      </c:pt>
                      <c:pt idx="6998">
                        <c:v>13.364000000000001</c:v>
                      </c:pt>
                      <c:pt idx="6999">
                        <c:v>13.358000000000001</c:v>
                      </c:pt>
                      <c:pt idx="7000">
                        <c:v>13.353999999999999</c:v>
                      </c:pt>
                      <c:pt idx="7001">
                        <c:v>13.347</c:v>
                      </c:pt>
                      <c:pt idx="7002">
                        <c:v>13.358000000000001</c:v>
                      </c:pt>
                      <c:pt idx="7003">
                        <c:v>13.375999999999999</c:v>
                      </c:pt>
                      <c:pt idx="7004">
                        <c:v>13.386297151655119</c:v>
                      </c:pt>
                      <c:pt idx="7005">
                        <c:v>13.475</c:v>
                      </c:pt>
                      <c:pt idx="7006">
                        <c:v>13.464634615384615</c:v>
                      </c:pt>
                      <c:pt idx="7007">
                        <c:v>13.508999999999999</c:v>
                      </c:pt>
                      <c:pt idx="7008">
                        <c:v>13.515999999999998</c:v>
                      </c:pt>
                      <c:pt idx="7009">
                        <c:v>13.502999999999998</c:v>
                      </c:pt>
                      <c:pt idx="7010">
                        <c:v>13.468999999999999</c:v>
                      </c:pt>
                      <c:pt idx="7011">
                        <c:v>13.443999999999999</c:v>
                      </c:pt>
                      <c:pt idx="7012">
                        <c:v>13.415999999999999</c:v>
                      </c:pt>
                      <c:pt idx="7013">
                        <c:v>13.382999999999999</c:v>
                      </c:pt>
                      <c:pt idx="7014">
                        <c:v>13.369</c:v>
                      </c:pt>
                      <c:pt idx="7015">
                        <c:v>13.362</c:v>
                      </c:pt>
                      <c:pt idx="7016">
                        <c:v>13.359999999999998</c:v>
                      </c:pt>
                      <c:pt idx="7017">
                        <c:v>13.352999999999998</c:v>
                      </c:pt>
                      <c:pt idx="7018">
                        <c:v>13.353999999999999</c:v>
                      </c:pt>
                      <c:pt idx="7019">
                        <c:v>13.4</c:v>
                      </c:pt>
                      <c:pt idx="7020">
                        <c:v>13.42</c:v>
                      </c:pt>
                      <c:pt idx="7021">
                        <c:v>13.414999999999999</c:v>
                      </c:pt>
                      <c:pt idx="7022">
                        <c:v>13.407999999999999</c:v>
                      </c:pt>
                      <c:pt idx="7023">
                        <c:v>13.404999999999999</c:v>
                      </c:pt>
                      <c:pt idx="7024">
                        <c:v>13.406999999999998</c:v>
                      </c:pt>
                      <c:pt idx="7025">
                        <c:v>13.4</c:v>
                      </c:pt>
                      <c:pt idx="7026">
                        <c:v>13.392000000000001</c:v>
                      </c:pt>
                      <c:pt idx="7027">
                        <c:v>13.389999999999999</c:v>
                      </c:pt>
                      <c:pt idx="7028">
                        <c:v>13.386000000000001</c:v>
                      </c:pt>
                      <c:pt idx="7029">
                        <c:v>13.380999999999998</c:v>
                      </c:pt>
                      <c:pt idx="7030">
                        <c:v>13.378</c:v>
                      </c:pt>
                      <c:pt idx="7031">
                        <c:v>13.373999999999999</c:v>
                      </c:pt>
                      <c:pt idx="7032">
                        <c:v>13.37</c:v>
                      </c:pt>
                      <c:pt idx="7033">
                        <c:v>13.367999999999999</c:v>
                      </c:pt>
                      <c:pt idx="7034">
                        <c:v>13.365</c:v>
                      </c:pt>
                      <c:pt idx="7035">
                        <c:v>13.377000000000001</c:v>
                      </c:pt>
                      <c:pt idx="7036">
                        <c:v>13.372999999999998</c:v>
                      </c:pt>
                      <c:pt idx="7037">
                        <c:v>13.371</c:v>
                      </c:pt>
                      <c:pt idx="7038">
                        <c:v>13.37</c:v>
                      </c:pt>
                      <c:pt idx="7039">
                        <c:v>13.366000000000001</c:v>
                      </c:pt>
                      <c:pt idx="7040">
                        <c:v>13.362</c:v>
                      </c:pt>
                      <c:pt idx="7041">
                        <c:v>13.358000000000001</c:v>
                      </c:pt>
                      <c:pt idx="7042">
                        <c:v>13.359</c:v>
                      </c:pt>
                      <c:pt idx="7043">
                        <c:v>13.356</c:v>
                      </c:pt>
                      <c:pt idx="7044">
                        <c:v>13.352</c:v>
                      </c:pt>
                      <c:pt idx="7045">
                        <c:v>13.35</c:v>
                      </c:pt>
                      <c:pt idx="7046">
                        <c:v>13.345999999999998</c:v>
                      </c:pt>
                      <c:pt idx="7047">
                        <c:v>13.343999999999999</c:v>
                      </c:pt>
                      <c:pt idx="7048">
                        <c:v>13.339999999999998</c:v>
                      </c:pt>
                      <c:pt idx="7049">
                        <c:v>13.350269438029253</c:v>
                      </c:pt>
                      <c:pt idx="7050">
                        <c:v>13.349</c:v>
                      </c:pt>
                      <c:pt idx="7051">
                        <c:v>13.338731538461536</c:v>
                      </c:pt>
                      <c:pt idx="7052">
                        <c:v>13.397</c:v>
                      </c:pt>
                      <c:pt idx="7053">
                        <c:v>13.406000000000001</c:v>
                      </c:pt>
                      <c:pt idx="7054">
                        <c:v>13.401999999999999</c:v>
                      </c:pt>
                      <c:pt idx="7055">
                        <c:v>13.412317167051578</c:v>
                      </c:pt>
                      <c:pt idx="7056">
                        <c:v>13.398</c:v>
                      </c:pt>
                      <c:pt idx="7057">
                        <c:v>13.494999999999999</c:v>
                      </c:pt>
                      <c:pt idx="7058">
                        <c:v>13.48461923076923</c:v>
                      </c:pt>
                      <c:pt idx="7059">
                        <c:v>13.549000000000001</c:v>
                      </c:pt>
                      <c:pt idx="7060">
                        <c:v>13.542999999999997</c:v>
                      </c:pt>
                      <c:pt idx="7061">
                        <c:v>13.529000000000002</c:v>
                      </c:pt>
                      <c:pt idx="7062">
                        <c:v>13.507</c:v>
                      </c:pt>
                      <c:pt idx="7063">
                        <c:v>13.481999999999998</c:v>
                      </c:pt>
                      <c:pt idx="7064">
                        <c:v>13.461999999999998</c:v>
                      </c:pt>
                      <c:pt idx="7065">
                        <c:v>13.454000000000001</c:v>
                      </c:pt>
                      <c:pt idx="7066">
                        <c:v>13.434999999999999</c:v>
                      </c:pt>
                      <c:pt idx="7067">
                        <c:v>13.415999999999999</c:v>
                      </c:pt>
                      <c:pt idx="7068">
                        <c:v>13.404999999999999</c:v>
                      </c:pt>
                      <c:pt idx="7069">
                        <c:v>13.395</c:v>
                      </c:pt>
                      <c:pt idx="7070">
                        <c:v>13.386000000000001</c:v>
                      </c:pt>
                      <c:pt idx="7071">
                        <c:v>13.380999999999998</c:v>
                      </c:pt>
                      <c:pt idx="7072">
                        <c:v>13.379999999999999</c:v>
                      </c:pt>
                      <c:pt idx="7073">
                        <c:v>13.377000000000001</c:v>
                      </c:pt>
                      <c:pt idx="7074">
                        <c:v>13.372</c:v>
                      </c:pt>
                      <c:pt idx="7075">
                        <c:v>13.377000000000001</c:v>
                      </c:pt>
                      <c:pt idx="7076">
                        <c:v>13.374999999999998</c:v>
                      </c:pt>
                      <c:pt idx="7077">
                        <c:v>13.372</c:v>
                      </c:pt>
                      <c:pt idx="7078">
                        <c:v>13.369</c:v>
                      </c:pt>
                      <c:pt idx="7079">
                        <c:v>13.365</c:v>
                      </c:pt>
                      <c:pt idx="7080">
                        <c:v>13.358000000000001</c:v>
                      </c:pt>
                      <c:pt idx="7081">
                        <c:v>13.352</c:v>
                      </c:pt>
                      <c:pt idx="7082">
                        <c:v>13.345000000000001</c:v>
                      </c:pt>
                      <c:pt idx="7083">
                        <c:v>13.337</c:v>
                      </c:pt>
                      <c:pt idx="7084">
                        <c:v>13.347267128560432</c:v>
                      </c:pt>
                      <c:pt idx="7085">
                        <c:v>13.338000000000001</c:v>
                      </c:pt>
                      <c:pt idx="7086">
                        <c:v>13.32774</c:v>
                      </c:pt>
                      <c:pt idx="7087">
                        <c:v>13.345999999999998</c:v>
                      </c:pt>
                      <c:pt idx="7088">
                        <c:v>13.341999999999999</c:v>
                      </c:pt>
                      <c:pt idx="7089">
                        <c:v>13.339999999999998</c:v>
                      </c:pt>
                      <c:pt idx="7090">
                        <c:v>13.334999999999999</c:v>
                      </c:pt>
                      <c:pt idx="7091">
                        <c:v>13.331000000000001</c:v>
                      </c:pt>
                      <c:pt idx="7092">
                        <c:v>13.332000000000001</c:v>
                      </c:pt>
                      <c:pt idx="7093">
                        <c:v>13.33</c:v>
                      </c:pt>
                      <c:pt idx="7094">
                        <c:v>13.327999999999999</c:v>
                      </c:pt>
                      <c:pt idx="7095">
                        <c:v>13.326999999999998</c:v>
                      </c:pt>
                      <c:pt idx="7096">
                        <c:v>13.325000000000001</c:v>
                      </c:pt>
                      <c:pt idx="7097">
                        <c:v>13.331000000000001</c:v>
                      </c:pt>
                      <c:pt idx="7098">
                        <c:v>13.332999999999998</c:v>
                      </c:pt>
                      <c:pt idx="7099">
                        <c:v>13.328999999999999</c:v>
                      </c:pt>
                      <c:pt idx="7100">
                        <c:v>13.324</c:v>
                      </c:pt>
                      <c:pt idx="7101">
                        <c:v>13.325999999999999</c:v>
                      </c:pt>
                      <c:pt idx="7102">
                        <c:v>13.323</c:v>
                      </c:pt>
                      <c:pt idx="7103">
                        <c:v>13.319999999999999</c:v>
                      </c:pt>
                      <c:pt idx="7104">
                        <c:v>13.316000000000001</c:v>
                      </c:pt>
                      <c:pt idx="7105">
                        <c:v>13.312999999999999</c:v>
                      </c:pt>
                      <c:pt idx="7106">
                        <c:v>13.311999999999998</c:v>
                      </c:pt>
                      <c:pt idx="7107">
                        <c:v>13.311</c:v>
                      </c:pt>
                      <c:pt idx="7108">
                        <c:v>13.317</c:v>
                      </c:pt>
                      <c:pt idx="7109">
                        <c:v>13.319999999999999</c:v>
                      </c:pt>
                      <c:pt idx="7110">
                        <c:v>13.316000000000001</c:v>
                      </c:pt>
                      <c:pt idx="7111">
                        <c:v>13.312999999999999</c:v>
                      </c:pt>
                      <c:pt idx="7112">
                        <c:v>13.315</c:v>
                      </c:pt>
                      <c:pt idx="7113">
                        <c:v>13.325250192455735</c:v>
                      </c:pt>
                      <c:pt idx="7114">
                        <c:v>13.336000000000002</c:v>
                      </c:pt>
                      <c:pt idx="7115">
                        <c:v>13.445</c:v>
                      </c:pt>
                      <c:pt idx="7116">
                        <c:v>13.434657692307692</c:v>
                      </c:pt>
                      <c:pt idx="7117">
                        <c:v>13.474999999999998</c:v>
                      </c:pt>
                      <c:pt idx="7118">
                        <c:v>13.484999999999999</c:v>
                      </c:pt>
                      <c:pt idx="7119">
                        <c:v>13.484</c:v>
                      </c:pt>
                      <c:pt idx="7120">
                        <c:v>13.472</c:v>
                      </c:pt>
                      <c:pt idx="7121">
                        <c:v>13.446</c:v>
                      </c:pt>
                      <c:pt idx="7122">
                        <c:v>13.421999999999999</c:v>
                      </c:pt>
                      <c:pt idx="7123">
                        <c:v>13.395999999999999</c:v>
                      </c:pt>
                      <c:pt idx="7124">
                        <c:v>13.362</c:v>
                      </c:pt>
                      <c:pt idx="7125">
                        <c:v>13.343999999999999</c:v>
                      </c:pt>
                      <c:pt idx="7126">
                        <c:v>13.338000000000001</c:v>
                      </c:pt>
                      <c:pt idx="7127">
                        <c:v>13.341999999999999</c:v>
                      </c:pt>
                      <c:pt idx="7128">
                        <c:v>13.338999999999999</c:v>
                      </c:pt>
                      <c:pt idx="7129">
                        <c:v>13.332000000000001</c:v>
                      </c:pt>
                      <c:pt idx="7130">
                        <c:v>13.328999999999999</c:v>
                      </c:pt>
                      <c:pt idx="7131">
                        <c:v>13.325000000000001</c:v>
                      </c:pt>
                      <c:pt idx="7132">
                        <c:v>13.324</c:v>
                      </c:pt>
                      <c:pt idx="7133">
                        <c:v>13.321999999999999</c:v>
                      </c:pt>
                      <c:pt idx="7134">
                        <c:v>13.318999999999999</c:v>
                      </c:pt>
                      <c:pt idx="7135">
                        <c:v>13.317</c:v>
                      </c:pt>
                      <c:pt idx="7136">
                        <c:v>13.315</c:v>
                      </c:pt>
                      <c:pt idx="7137">
                        <c:v>13.313999999999998</c:v>
                      </c:pt>
                      <c:pt idx="7138">
                        <c:v>13.311</c:v>
                      </c:pt>
                      <c:pt idx="7139">
                        <c:v>13.311999999999998</c:v>
                      </c:pt>
                      <c:pt idx="7140">
                        <c:v>13.321</c:v>
                      </c:pt>
                      <c:pt idx="7141">
                        <c:v>13.318999999999999</c:v>
                      </c:pt>
                      <c:pt idx="7142">
                        <c:v>13.317</c:v>
                      </c:pt>
                      <c:pt idx="7143">
                        <c:v>13.312999999999999</c:v>
                      </c:pt>
                      <c:pt idx="7144">
                        <c:v>13.31</c:v>
                      </c:pt>
                      <c:pt idx="7145">
                        <c:v>13.311</c:v>
                      </c:pt>
                      <c:pt idx="7146">
                        <c:v>13.308999999999999</c:v>
                      </c:pt>
                      <c:pt idx="7147">
                        <c:v>13.306999999999999</c:v>
                      </c:pt>
                      <c:pt idx="7148">
                        <c:v>13.305999999999999</c:v>
                      </c:pt>
                      <c:pt idx="7149">
                        <c:v>13.303000000000001</c:v>
                      </c:pt>
                      <c:pt idx="7150">
                        <c:v>13.302</c:v>
                      </c:pt>
                      <c:pt idx="7151">
                        <c:v>13.304</c:v>
                      </c:pt>
                      <c:pt idx="7152">
                        <c:v>13.303000000000001</c:v>
                      </c:pt>
                      <c:pt idx="7153">
                        <c:v>13.301</c:v>
                      </c:pt>
                      <c:pt idx="7154">
                        <c:v>13.299999999999999</c:v>
                      </c:pt>
                      <c:pt idx="7155">
                        <c:v>13.298999999999998</c:v>
                      </c:pt>
                      <c:pt idx="7156">
                        <c:v>13.297000000000001</c:v>
                      </c:pt>
                      <c:pt idx="7157">
                        <c:v>13.298</c:v>
                      </c:pt>
                      <c:pt idx="7158">
                        <c:v>13.297000000000001</c:v>
                      </c:pt>
                      <c:pt idx="7159">
                        <c:v>13.295</c:v>
                      </c:pt>
                      <c:pt idx="7160">
                        <c:v>13.291999999999998</c:v>
                      </c:pt>
                      <c:pt idx="7161">
                        <c:v>13.308</c:v>
                      </c:pt>
                      <c:pt idx="7162">
                        <c:v>13.31</c:v>
                      </c:pt>
                      <c:pt idx="7163">
                        <c:v>13.306999999999999</c:v>
                      </c:pt>
                      <c:pt idx="7164">
                        <c:v>13.304</c:v>
                      </c:pt>
                      <c:pt idx="7165">
                        <c:v>13.298999999999998</c:v>
                      </c:pt>
                      <c:pt idx="7166">
                        <c:v>13.297000000000001</c:v>
                      </c:pt>
                      <c:pt idx="7167">
                        <c:v>13.298999999999998</c:v>
                      </c:pt>
                      <c:pt idx="7168">
                        <c:v>13.298</c:v>
                      </c:pt>
                      <c:pt idx="7169">
                        <c:v>13.295999999999999</c:v>
                      </c:pt>
                      <c:pt idx="7170">
                        <c:v>13.292999999999999</c:v>
                      </c:pt>
                      <c:pt idx="7171">
                        <c:v>13.291999999999998</c:v>
                      </c:pt>
                      <c:pt idx="7172">
                        <c:v>13.290000000000001</c:v>
                      </c:pt>
                      <c:pt idx="7173">
                        <c:v>13.300230946882218</c:v>
                      </c:pt>
                      <c:pt idx="7174">
                        <c:v>13.368</c:v>
                      </c:pt>
                      <c:pt idx="7175">
                        <c:v>13.446</c:v>
                      </c:pt>
                      <c:pt idx="7176">
                        <c:v>13.435656923076921</c:v>
                      </c:pt>
                      <c:pt idx="7177">
                        <c:v>13.456</c:v>
                      </c:pt>
                      <c:pt idx="7178">
                        <c:v>13.447999999999999</c:v>
                      </c:pt>
                      <c:pt idx="7179">
                        <c:v>13.438000000000001</c:v>
                      </c:pt>
                      <c:pt idx="7180">
                        <c:v>13.417</c:v>
                      </c:pt>
                      <c:pt idx="7181">
                        <c:v>13.395999999999999</c:v>
                      </c:pt>
                      <c:pt idx="7182">
                        <c:v>13.378</c:v>
                      </c:pt>
                      <c:pt idx="7183">
                        <c:v>13.352</c:v>
                      </c:pt>
                      <c:pt idx="7184">
                        <c:v>13.326999999999998</c:v>
                      </c:pt>
                      <c:pt idx="7185">
                        <c:v>13.311</c:v>
                      </c:pt>
                      <c:pt idx="7186">
                        <c:v>13.298</c:v>
                      </c:pt>
                      <c:pt idx="7187">
                        <c:v>13.286</c:v>
                      </c:pt>
                      <c:pt idx="7188">
                        <c:v>13.273</c:v>
                      </c:pt>
                      <c:pt idx="7189">
                        <c:v>13.263</c:v>
                      </c:pt>
                      <c:pt idx="7190">
                        <c:v>13.256</c:v>
                      </c:pt>
                      <c:pt idx="7191">
                        <c:v>13.250999999999998</c:v>
                      </c:pt>
                      <c:pt idx="7192">
                        <c:v>13.247999999999999</c:v>
                      </c:pt>
                      <c:pt idx="7193">
                        <c:v>13.243</c:v>
                      </c:pt>
                      <c:pt idx="7194">
                        <c:v>13.238999999999999</c:v>
                      </c:pt>
                      <c:pt idx="7195">
                        <c:v>13.237</c:v>
                      </c:pt>
                      <c:pt idx="7196">
                        <c:v>13.247190146266361</c:v>
                      </c:pt>
                      <c:pt idx="7197">
                        <c:v>13.322000000000001</c:v>
                      </c:pt>
                      <c:pt idx="7198">
                        <c:v>13.403</c:v>
                      </c:pt>
                      <c:pt idx="7199">
                        <c:v>13.39269</c:v>
                      </c:pt>
                      <c:pt idx="7200">
                        <c:v>13.417999999999999</c:v>
                      </c:pt>
                      <c:pt idx="7201">
                        <c:v>13.411</c:v>
                      </c:pt>
                      <c:pt idx="7202">
                        <c:v>13.404999999999999</c:v>
                      </c:pt>
                      <c:pt idx="7203">
                        <c:v>13.395</c:v>
                      </c:pt>
                      <c:pt idx="7204">
                        <c:v>13.388999999999999</c:v>
                      </c:pt>
                      <c:pt idx="7205">
                        <c:v>13.380999999999998</c:v>
                      </c:pt>
                      <c:pt idx="7206">
                        <c:v>13.391</c:v>
                      </c:pt>
                      <c:pt idx="7207">
                        <c:v>13.388999999999999</c:v>
                      </c:pt>
                      <c:pt idx="7208">
                        <c:v>13.384</c:v>
                      </c:pt>
                      <c:pt idx="7209">
                        <c:v>13.379999999999999</c:v>
                      </c:pt>
                      <c:pt idx="7210">
                        <c:v>13.374999999999998</c:v>
                      </c:pt>
                      <c:pt idx="7211">
                        <c:v>13.372</c:v>
                      </c:pt>
                      <c:pt idx="7212">
                        <c:v>13.369</c:v>
                      </c:pt>
                      <c:pt idx="7213">
                        <c:v>13.366999999999999</c:v>
                      </c:pt>
                      <c:pt idx="7214">
                        <c:v>13.365</c:v>
                      </c:pt>
                      <c:pt idx="7215">
                        <c:v>13.363</c:v>
                      </c:pt>
                      <c:pt idx="7216">
                        <c:v>13.360999999999999</c:v>
                      </c:pt>
                      <c:pt idx="7217">
                        <c:v>13.359</c:v>
                      </c:pt>
                      <c:pt idx="7218">
                        <c:v>13.354999999999999</c:v>
                      </c:pt>
                      <c:pt idx="7219">
                        <c:v>13.352</c:v>
                      </c:pt>
                      <c:pt idx="7220">
                        <c:v>13.349</c:v>
                      </c:pt>
                      <c:pt idx="7221">
                        <c:v>13.347</c:v>
                      </c:pt>
                      <c:pt idx="7222">
                        <c:v>13.345000000000001</c:v>
                      </c:pt>
                      <c:pt idx="7223">
                        <c:v>13.343999999999999</c:v>
                      </c:pt>
                      <c:pt idx="7224">
                        <c:v>13.345000000000001</c:v>
                      </c:pt>
                      <c:pt idx="7225">
                        <c:v>13.343999999999999</c:v>
                      </c:pt>
                      <c:pt idx="7226">
                        <c:v>13.341999999999999</c:v>
                      </c:pt>
                      <c:pt idx="7227">
                        <c:v>13.338999999999999</c:v>
                      </c:pt>
                      <c:pt idx="7228">
                        <c:v>13.338000000000001</c:v>
                      </c:pt>
                      <c:pt idx="7229">
                        <c:v>13.337</c:v>
                      </c:pt>
                      <c:pt idx="7230">
                        <c:v>13.338999999999999</c:v>
                      </c:pt>
                      <c:pt idx="7231">
                        <c:v>13.349268668206312</c:v>
                      </c:pt>
                      <c:pt idx="7232">
                        <c:v>13.444000000000001</c:v>
                      </c:pt>
                      <c:pt idx="7233">
                        <c:v>13.433658461538462</c:v>
                      </c:pt>
                      <c:pt idx="7234">
                        <c:v>13.494</c:v>
                      </c:pt>
                      <c:pt idx="7235">
                        <c:v>13.495000000000001</c:v>
                      </c:pt>
                      <c:pt idx="7236">
                        <c:v>13.501000000000001</c:v>
                      </c:pt>
                      <c:pt idx="7237">
                        <c:v>13.497999999999999</c:v>
                      </c:pt>
                      <c:pt idx="7238">
                        <c:v>13.478999999999999</c:v>
                      </c:pt>
                      <c:pt idx="7239">
                        <c:v>13.445</c:v>
                      </c:pt>
                      <c:pt idx="7240">
                        <c:v>13.426</c:v>
                      </c:pt>
                      <c:pt idx="7241">
                        <c:v>13.408999999999999</c:v>
                      </c:pt>
                      <c:pt idx="7242">
                        <c:v>13.379999999999999</c:v>
                      </c:pt>
                      <c:pt idx="7243">
                        <c:v>13.365</c:v>
                      </c:pt>
                      <c:pt idx="7244">
                        <c:v>13.356</c:v>
                      </c:pt>
                      <c:pt idx="7245">
                        <c:v>13.351000000000001</c:v>
                      </c:pt>
                      <c:pt idx="7246">
                        <c:v>13.361277906081602</c:v>
                      </c:pt>
                      <c:pt idx="7247">
                        <c:v>13.347</c:v>
                      </c:pt>
                      <c:pt idx="7248">
                        <c:v>13.336733076923077</c:v>
                      </c:pt>
                      <c:pt idx="7249">
                        <c:v>13.343999999999999</c:v>
                      </c:pt>
                      <c:pt idx="7250">
                        <c:v>13.340999999999999</c:v>
                      </c:pt>
                      <c:pt idx="7251">
                        <c:v>13.338000000000001</c:v>
                      </c:pt>
                      <c:pt idx="7252">
                        <c:v>13.334999999999999</c:v>
                      </c:pt>
                      <c:pt idx="7253">
                        <c:v>13.334</c:v>
                      </c:pt>
                      <c:pt idx="7254">
                        <c:v>13.332000000000001</c:v>
                      </c:pt>
                      <c:pt idx="7255">
                        <c:v>13.33</c:v>
                      </c:pt>
                      <c:pt idx="7256">
                        <c:v>13.326999999999998</c:v>
                      </c:pt>
                      <c:pt idx="7257">
                        <c:v>13.325999999999999</c:v>
                      </c:pt>
                      <c:pt idx="7258">
                        <c:v>13.324</c:v>
                      </c:pt>
                      <c:pt idx="7259">
                        <c:v>13.323</c:v>
                      </c:pt>
                      <c:pt idx="7260">
                        <c:v>13.319999999999999</c:v>
                      </c:pt>
                      <c:pt idx="7261">
                        <c:v>13.317</c:v>
                      </c:pt>
                      <c:pt idx="7262">
                        <c:v>13.315</c:v>
                      </c:pt>
                      <c:pt idx="7263">
                        <c:v>13.325250192455735</c:v>
                      </c:pt>
                      <c:pt idx="7264">
                        <c:v>13.332000000000001</c:v>
                      </c:pt>
                      <c:pt idx="7265">
                        <c:v>13.321744615384615</c:v>
                      </c:pt>
                      <c:pt idx="7266">
                        <c:v>13.382999999999999</c:v>
                      </c:pt>
                      <c:pt idx="7267">
                        <c:v>13.386000000000001</c:v>
                      </c:pt>
                      <c:pt idx="7268">
                        <c:v>13.378</c:v>
                      </c:pt>
                      <c:pt idx="7269">
                        <c:v>13.372999999999998</c:v>
                      </c:pt>
                      <c:pt idx="7270">
                        <c:v>13.366999999999999</c:v>
                      </c:pt>
                      <c:pt idx="7271">
                        <c:v>13.359999999999998</c:v>
                      </c:pt>
                      <c:pt idx="7272">
                        <c:v>13.356</c:v>
                      </c:pt>
                      <c:pt idx="7273">
                        <c:v>13.352999999999998</c:v>
                      </c:pt>
                      <c:pt idx="7274">
                        <c:v>13.35</c:v>
                      </c:pt>
                      <c:pt idx="7275">
                        <c:v>13.347</c:v>
                      </c:pt>
                      <c:pt idx="7276">
                        <c:v>13.345000000000001</c:v>
                      </c:pt>
                      <c:pt idx="7277">
                        <c:v>13.343999999999999</c:v>
                      </c:pt>
                      <c:pt idx="7278">
                        <c:v>13.340999999999999</c:v>
                      </c:pt>
                      <c:pt idx="7279">
                        <c:v>13.339999999999998</c:v>
                      </c:pt>
                      <c:pt idx="7280">
                        <c:v>13.338000000000001</c:v>
                      </c:pt>
                      <c:pt idx="7281">
                        <c:v>13.336</c:v>
                      </c:pt>
                      <c:pt idx="7282">
                        <c:v>13.334</c:v>
                      </c:pt>
                      <c:pt idx="7283">
                        <c:v>13.33</c:v>
                      </c:pt>
                      <c:pt idx="7284">
                        <c:v>13.332999999999998</c:v>
                      </c:pt>
                      <c:pt idx="7285">
                        <c:v>13.343264049268669</c:v>
                      </c:pt>
                      <c:pt idx="7286">
                        <c:v>13.408000000000001</c:v>
                      </c:pt>
                      <c:pt idx="7287">
                        <c:v>13.397686153846154</c:v>
                      </c:pt>
                      <c:pt idx="7288">
                        <c:v>13.495000000000001</c:v>
                      </c:pt>
                      <c:pt idx="7289">
                        <c:v>13.509999999999998</c:v>
                      </c:pt>
                      <c:pt idx="7290">
                        <c:v>13.506</c:v>
                      </c:pt>
                      <c:pt idx="7291">
                        <c:v>13.510999999999999</c:v>
                      </c:pt>
                      <c:pt idx="7292">
                        <c:v>13.494</c:v>
                      </c:pt>
                      <c:pt idx="7293">
                        <c:v>13.471</c:v>
                      </c:pt>
                      <c:pt idx="7294">
                        <c:v>13.445</c:v>
                      </c:pt>
                      <c:pt idx="7295">
                        <c:v>13.428999999999998</c:v>
                      </c:pt>
                      <c:pt idx="7296">
                        <c:v>13.414999999999999</c:v>
                      </c:pt>
                      <c:pt idx="7297">
                        <c:v>13.386999999999999</c:v>
                      </c:pt>
                      <c:pt idx="7298">
                        <c:v>13.371</c:v>
                      </c:pt>
                      <c:pt idx="7299">
                        <c:v>13.359999999999998</c:v>
                      </c:pt>
                      <c:pt idx="7300">
                        <c:v>13.352999999999998</c:v>
                      </c:pt>
                      <c:pt idx="7301">
                        <c:v>13.349</c:v>
                      </c:pt>
                      <c:pt idx="7302">
                        <c:v>13.345000000000001</c:v>
                      </c:pt>
                      <c:pt idx="7303">
                        <c:v>13.340999999999999</c:v>
                      </c:pt>
                      <c:pt idx="7304">
                        <c:v>13.338000000000001</c:v>
                      </c:pt>
                      <c:pt idx="7305">
                        <c:v>13.337</c:v>
                      </c:pt>
                      <c:pt idx="7306">
                        <c:v>13.334</c:v>
                      </c:pt>
                      <c:pt idx="7307">
                        <c:v>13.332000000000001</c:v>
                      </c:pt>
                      <c:pt idx="7308">
                        <c:v>13.328999999999999</c:v>
                      </c:pt>
                      <c:pt idx="7309">
                        <c:v>13.325999999999999</c:v>
                      </c:pt>
                      <c:pt idx="7310">
                        <c:v>13.325000000000001</c:v>
                      </c:pt>
                      <c:pt idx="7311">
                        <c:v>13.323</c:v>
                      </c:pt>
                      <c:pt idx="7312">
                        <c:v>13.321999999999999</c:v>
                      </c:pt>
                      <c:pt idx="7313">
                        <c:v>13.326999999999998</c:v>
                      </c:pt>
                      <c:pt idx="7314">
                        <c:v>13.321999999999999</c:v>
                      </c:pt>
                      <c:pt idx="7315">
                        <c:v>13.319999999999999</c:v>
                      </c:pt>
                      <c:pt idx="7316">
                        <c:v>13.318000000000001</c:v>
                      </c:pt>
                      <c:pt idx="7317">
                        <c:v>13.315</c:v>
                      </c:pt>
                      <c:pt idx="7318">
                        <c:v>13.311</c:v>
                      </c:pt>
                      <c:pt idx="7319">
                        <c:v>13.308999999999999</c:v>
                      </c:pt>
                      <c:pt idx="7320">
                        <c:v>13.312999999999999</c:v>
                      </c:pt>
                      <c:pt idx="7321">
                        <c:v>13.334</c:v>
                      </c:pt>
                      <c:pt idx="7322">
                        <c:v>13.332000000000001</c:v>
                      </c:pt>
                      <c:pt idx="7323">
                        <c:v>13.328999999999999</c:v>
                      </c:pt>
                      <c:pt idx="7324">
                        <c:v>13.325999999999999</c:v>
                      </c:pt>
                      <c:pt idx="7325">
                        <c:v>13.321999999999999</c:v>
                      </c:pt>
                      <c:pt idx="7326">
                        <c:v>13.318000000000001</c:v>
                      </c:pt>
                      <c:pt idx="7327">
                        <c:v>13.315</c:v>
                      </c:pt>
                      <c:pt idx="7328">
                        <c:v>13.311</c:v>
                      </c:pt>
                      <c:pt idx="7329">
                        <c:v>13.306999999999999</c:v>
                      </c:pt>
                      <c:pt idx="7330">
                        <c:v>13.305000000000001</c:v>
                      </c:pt>
                      <c:pt idx="7331">
                        <c:v>13.301</c:v>
                      </c:pt>
                      <c:pt idx="7332">
                        <c:v>13.298999999999998</c:v>
                      </c:pt>
                      <c:pt idx="7333">
                        <c:v>13.295999999999999</c:v>
                      </c:pt>
                      <c:pt idx="7334">
                        <c:v>13.297000000000001</c:v>
                      </c:pt>
                      <c:pt idx="7335">
                        <c:v>13.307236335642804</c:v>
                      </c:pt>
                      <c:pt idx="7336">
                        <c:v>13.422000000000001</c:v>
                      </c:pt>
                      <c:pt idx="7337">
                        <c:v>13.411675384615384</c:v>
                      </c:pt>
                      <c:pt idx="7338">
                        <c:v>13.462999999999999</c:v>
                      </c:pt>
                      <c:pt idx="7339">
                        <c:v>13.463999999999999</c:v>
                      </c:pt>
                      <c:pt idx="7340">
                        <c:v>13.474364896073903</c:v>
                      </c:pt>
                      <c:pt idx="7341">
                        <c:v>13.53</c:v>
                      </c:pt>
                      <c:pt idx="7342">
                        <c:v>13.519592307692307</c:v>
                      </c:pt>
                      <c:pt idx="7343">
                        <c:v>13.542</c:v>
                      </c:pt>
                      <c:pt idx="7344">
                        <c:v>13.511999999999999</c:v>
                      </c:pt>
                      <c:pt idx="7345">
                        <c:v>13.481999999999998</c:v>
                      </c:pt>
                      <c:pt idx="7346">
                        <c:v>13.463999999999999</c:v>
                      </c:pt>
                      <c:pt idx="7347">
                        <c:v>13.447999999999999</c:v>
                      </c:pt>
                      <c:pt idx="7348">
                        <c:v>13.419</c:v>
                      </c:pt>
                      <c:pt idx="7349">
                        <c:v>13.399000000000001</c:v>
                      </c:pt>
                      <c:pt idx="7350">
                        <c:v>13.384</c:v>
                      </c:pt>
                      <c:pt idx="7351">
                        <c:v>13.375999999999999</c:v>
                      </c:pt>
                      <c:pt idx="7352">
                        <c:v>13.379000000000001</c:v>
                      </c:pt>
                      <c:pt idx="7353">
                        <c:v>13.374999999999998</c:v>
                      </c:pt>
                      <c:pt idx="7354">
                        <c:v>13.372999999999998</c:v>
                      </c:pt>
                      <c:pt idx="7355">
                        <c:v>13.37</c:v>
                      </c:pt>
                      <c:pt idx="7356">
                        <c:v>13.366000000000001</c:v>
                      </c:pt>
                      <c:pt idx="7357">
                        <c:v>13.362</c:v>
                      </c:pt>
                      <c:pt idx="7358">
                        <c:v>13.359</c:v>
                      </c:pt>
                      <c:pt idx="7359">
                        <c:v>13.354999999999999</c:v>
                      </c:pt>
                      <c:pt idx="7360">
                        <c:v>13.351000000000001</c:v>
                      </c:pt>
                      <c:pt idx="7361">
                        <c:v>13.347999999999999</c:v>
                      </c:pt>
                      <c:pt idx="7362">
                        <c:v>13.345000000000001</c:v>
                      </c:pt>
                      <c:pt idx="7363">
                        <c:v>13.343</c:v>
                      </c:pt>
                      <c:pt idx="7364">
                        <c:v>13.339999999999998</c:v>
                      </c:pt>
                      <c:pt idx="7365">
                        <c:v>13.341999999999999</c:v>
                      </c:pt>
                      <c:pt idx="7366">
                        <c:v>13.347</c:v>
                      </c:pt>
                      <c:pt idx="7367">
                        <c:v>13.345999999999998</c:v>
                      </c:pt>
                      <c:pt idx="7368">
                        <c:v>13.343999999999999</c:v>
                      </c:pt>
                      <c:pt idx="7369">
                        <c:v>13.343</c:v>
                      </c:pt>
                      <c:pt idx="7370">
                        <c:v>13.340999999999999</c:v>
                      </c:pt>
                      <c:pt idx="7371">
                        <c:v>13.338999999999999</c:v>
                      </c:pt>
                      <c:pt idx="7372">
                        <c:v>13.336</c:v>
                      </c:pt>
                      <c:pt idx="7373">
                        <c:v>13.332999999999998</c:v>
                      </c:pt>
                      <c:pt idx="7374">
                        <c:v>13.331000000000001</c:v>
                      </c:pt>
                      <c:pt idx="7375">
                        <c:v>13.328999999999999</c:v>
                      </c:pt>
                      <c:pt idx="7376">
                        <c:v>13.338000000000001</c:v>
                      </c:pt>
                      <c:pt idx="7377">
                        <c:v>13.334999999999999</c:v>
                      </c:pt>
                      <c:pt idx="7378">
                        <c:v>13.332999999999998</c:v>
                      </c:pt>
                      <c:pt idx="7379">
                        <c:v>13.328999999999999</c:v>
                      </c:pt>
                      <c:pt idx="7380">
                        <c:v>13.326999999999998</c:v>
                      </c:pt>
                      <c:pt idx="7381">
                        <c:v>13.334</c:v>
                      </c:pt>
                      <c:pt idx="7382">
                        <c:v>13.352</c:v>
                      </c:pt>
                      <c:pt idx="7383">
                        <c:v>13.362278675904545</c:v>
                      </c:pt>
                      <c:pt idx="7384">
                        <c:v>13.433</c:v>
                      </c:pt>
                      <c:pt idx="7385">
                        <c:v>13.422666923076921</c:v>
                      </c:pt>
                      <c:pt idx="7386">
                        <c:v>13.487</c:v>
                      </c:pt>
                      <c:pt idx="7387">
                        <c:v>13.494</c:v>
                      </c:pt>
                      <c:pt idx="7388">
                        <c:v>13.493</c:v>
                      </c:pt>
                      <c:pt idx="7389">
                        <c:v>13.469999999999999</c:v>
                      </c:pt>
                      <c:pt idx="7390">
                        <c:v>13.441999999999998</c:v>
                      </c:pt>
                      <c:pt idx="7391">
                        <c:v>13.452347959969208</c:v>
                      </c:pt>
                      <c:pt idx="7392">
                        <c:v>13.445</c:v>
                      </c:pt>
                      <c:pt idx="7393">
                        <c:v>13.434657692307692</c:v>
                      </c:pt>
                      <c:pt idx="7394">
                        <c:v>13.471</c:v>
                      </c:pt>
                      <c:pt idx="7395">
                        <c:v>13.450999999999999</c:v>
                      </c:pt>
                      <c:pt idx="7396">
                        <c:v>13.426</c:v>
                      </c:pt>
                      <c:pt idx="7397">
                        <c:v>13.407999999999999</c:v>
                      </c:pt>
                      <c:pt idx="7398">
                        <c:v>13.393999999999998</c:v>
                      </c:pt>
                      <c:pt idx="7399">
                        <c:v>13.385</c:v>
                      </c:pt>
                      <c:pt idx="7400">
                        <c:v>13.393999999999998</c:v>
                      </c:pt>
                      <c:pt idx="7401">
                        <c:v>13.395</c:v>
                      </c:pt>
                      <c:pt idx="7402">
                        <c:v>13.389999999999999</c:v>
                      </c:pt>
                      <c:pt idx="7403">
                        <c:v>13.386999999999999</c:v>
                      </c:pt>
                      <c:pt idx="7404">
                        <c:v>13.379999999999999</c:v>
                      </c:pt>
                      <c:pt idx="7405">
                        <c:v>13.373999999999999</c:v>
                      </c:pt>
                      <c:pt idx="7406">
                        <c:v>13.371</c:v>
                      </c:pt>
                      <c:pt idx="7407">
                        <c:v>13.367999999999999</c:v>
                      </c:pt>
                      <c:pt idx="7408">
                        <c:v>13.365</c:v>
                      </c:pt>
                      <c:pt idx="7409">
                        <c:v>13.363</c:v>
                      </c:pt>
                      <c:pt idx="7410">
                        <c:v>13.359999999999998</c:v>
                      </c:pt>
                      <c:pt idx="7411">
                        <c:v>13.356999999999999</c:v>
                      </c:pt>
                      <c:pt idx="7412">
                        <c:v>13.354999999999999</c:v>
                      </c:pt>
                      <c:pt idx="7413">
                        <c:v>13.352999999999998</c:v>
                      </c:pt>
                      <c:pt idx="7414">
                        <c:v>13.351000000000001</c:v>
                      </c:pt>
                      <c:pt idx="7415">
                        <c:v>13.349</c:v>
                      </c:pt>
                      <c:pt idx="7416">
                        <c:v>13.347</c:v>
                      </c:pt>
                      <c:pt idx="7417">
                        <c:v>13.343999999999999</c:v>
                      </c:pt>
                      <c:pt idx="7418">
                        <c:v>13.340999999999999</c:v>
                      </c:pt>
                      <c:pt idx="7419">
                        <c:v>13.338000000000001</c:v>
                      </c:pt>
                      <c:pt idx="7420">
                        <c:v>13.345999999999998</c:v>
                      </c:pt>
                      <c:pt idx="7421">
                        <c:v>13.341999999999999</c:v>
                      </c:pt>
                      <c:pt idx="7422">
                        <c:v>13.338999999999999</c:v>
                      </c:pt>
                      <c:pt idx="7423">
                        <c:v>13.334</c:v>
                      </c:pt>
                      <c:pt idx="7424">
                        <c:v>13.332000000000001</c:v>
                      </c:pt>
                      <c:pt idx="7425">
                        <c:v>13.331000000000001</c:v>
                      </c:pt>
                      <c:pt idx="7426">
                        <c:v>13.367999999999999</c:v>
                      </c:pt>
                      <c:pt idx="7427">
                        <c:v>13.378290993071593</c:v>
                      </c:pt>
                      <c:pt idx="7428">
                        <c:v>13.372000000000002</c:v>
                      </c:pt>
                      <c:pt idx="7429">
                        <c:v>13.361713846153846</c:v>
                      </c:pt>
                      <c:pt idx="7430">
                        <c:v>13.369</c:v>
                      </c:pt>
                      <c:pt idx="7431">
                        <c:v>13.379291762894535</c:v>
                      </c:pt>
                      <c:pt idx="7432">
                        <c:v>13.452999999999999</c:v>
                      </c:pt>
                      <c:pt idx="7433">
                        <c:v>13.523999999999999</c:v>
                      </c:pt>
                      <c:pt idx="7434">
                        <c:v>13.513596923076921</c:v>
                      </c:pt>
                      <c:pt idx="7435">
                        <c:v>13.534000000000001</c:v>
                      </c:pt>
                      <c:pt idx="7436">
                        <c:v>13.53</c:v>
                      </c:pt>
                      <c:pt idx="7437">
                        <c:v>13.517999999999999</c:v>
                      </c:pt>
                      <c:pt idx="7438">
                        <c:v>13.497999999999999</c:v>
                      </c:pt>
                      <c:pt idx="7439">
                        <c:v>13.472</c:v>
                      </c:pt>
                      <c:pt idx="7440">
                        <c:v>13.454000000000001</c:v>
                      </c:pt>
                      <c:pt idx="7441">
                        <c:v>13.439</c:v>
                      </c:pt>
                      <c:pt idx="7442">
                        <c:v>13.414999999999999</c:v>
                      </c:pt>
                      <c:pt idx="7443">
                        <c:v>13.386999999999999</c:v>
                      </c:pt>
                      <c:pt idx="7444">
                        <c:v>13.373999999999999</c:v>
                      </c:pt>
                      <c:pt idx="7445">
                        <c:v>13.366000000000001</c:v>
                      </c:pt>
                      <c:pt idx="7446">
                        <c:v>13.359</c:v>
                      </c:pt>
                      <c:pt idx="7447">
                        <c:v>13.353999999999999</c:v>
                      </c:pt>
                      <c:pt idx="7448">
                        <c:v>13.351000000000001</c:v>
                      </c:pt>
                      <c:pt idx="7449">
                        <c:v>13.345999999999998</c:v>
                      </c:pt>
                      <c:pt idx="7450">
                        <c:v>13.340999999999999</c:v>
                      </c:pt>
                      <c:pt idx="7451">
                        <c:v>13.345999999999998</c:v>
                      </c:pt>
                      <c:pt idx="7452">
                        <c:v>13.343</c:v>
                      </c:pt>
                      <c:pt idx="7453">
                        <c:v>13.338999999999999</c:v>
                      </c:pt>
                      <c:pt idx="7454">
                        <c:v>13.334999999999999</c:v>
                      </c:pt>
                      <c:pt idx="7455">
                        <c:v>13.332000000000001</c:v>
                      </c:pt>
                      <c:pt idx="7456">
                        <c:v>13.33</c:v>
                      </c:pt>
                      <c:pt idx="7457">
                        <c:v>13.327999999999999</c:v>
                      </c:pt>
                      <c:pt idx="7458">
                        <c:v>13.325999999999999</c:v>
                      </c:pt>
                      <c:pt idx="7459">
                        <c:v>13.336258660508083</c:v>
                      </c:pt>
                      <c:pt idx="7460">
                        <c:v>13.336000000000002</c:v>
                      </c:pt>
                      <c:pt idx="7461">
                        <c:v>13.325741538461539</c:v>
                      </c:pt>
                      <c:pt idx="7462">
                        <c:v>13.372999999999998</c:v>
                      </c:pt>
                      <c:pt idx="7463">
                        <c:v>13.371</c:v>
                      </c:pt>
                      <c:pt idx="7464">
                        <c:v>13.377000000000001</c:v>
                      </c:pt>
                      <c:pt idx="7465">
                        <c:v>13.373999999999999</c:v>
                      </c:pt>
                      <c:pt idx="7466">
                        <c:v>13.372</c:v>
                      </c:pt>
                      <c:pt idx="7467">
                        <c:v>13.37</c:v>
                      </c:pt>
                      <c:pt idx="7468">
                        <c:v>13.365</c:v>
                      </c:pt>
                      <c:pt idx="7469">
                        <c:v>13.375999999999999</c:v>
                      </c:pt>
                      <c:pt idx="7470">
                        <c:v>13.373999999999999</c:v>
                      </c:pt>
                      <c:pt idx="7471">
                        <c:v>13.37</c:v>
                      </c:pt>
                      <c:pt idx="7472">
                        <c:v>13.367999999999999</c:v>
                      </c:pt>
                      <c:pt idx="7473">
                        <c:v>13.366999999999999</c:v>
                      </c:pt>
                      <c:pt idx="7474">
                        <c:v>13.363</c:v>
                      </c:pt>
                      <c:pt idx="7475">
                        <c:v>13.356999999999999</c:v>
                      </c:pt>
                      <c:pt idx="7476">
                        <c:v>13.351000000000001</c:v>
                      </c:pt>
                      <c:pt idx="7477">
                        <c:v>13.352999999999998</c:v>
                      </c:pt>
                      <c:pt idx="7478">
                        <c:v>13.353999999999999</c:v>
                      </c:pt>
                      <c:pt idx="7479">
                        <c:v>13.364280215550423</c:v>
                      </c:pt>
                      <c:pt idx="7480">
                        <c:v>13.372000000000002</c:v>
                      </c:pt>
                      <c:pt idx="7481">
                        <c:v>13.481</c:v>
                      </c:pt>
                      <c:pt idx="7482">
                        <c:v>13.470629999999998</c:v>
                      </c:pt>
                      <c:pt idx="7483">
                        <c:v>13.504999999999999</c:v>
                      </c:pt>
                      <c:pt idx="7484">
                        <c:v>13.506</c:v>
                      </c:pt>
                      <c:pt idx="7485">
                        <c:v>13.496999999999998</c:v>
                      </c:pt>
                      <c:pt idx="7486">
                        <c:v>13.486000000000001</c:v>
                      </c:pt>
                      <c:pt idx="7487">
                        <c:v>13.463999999999999</c:v>
                      </c:pt>
                      <c:pt idx="7488">
                        <c:v>13.447000000000001</c:v>
                      </c:pt>
                      <c:pt idx="7489">
                        <c:v>13.434000000000001</c:v>
                      </c:pt>
                      <c:pt idx="7490">
                        <c:v>13.419</c:v>
                      </c:pt>
                      <c:pt idx="7491">
                        <c:v>13.392000000000001</c:v>
                      </c:pt>
                      <c:pt idx="7492">
                        <c:v>13.369</c:v>
                      </c:pt>
                      <c:pt idx="7493">
                        <c:v>13.356</c:v>
                      </c:pt>
                      <c:pt idx="7494">
                        <c:v>13.347</c:v>
                      </c:pt>
                      <c:pt idx="7495">
                        <c:v>13.341999999999999</c:v>
                      </c:pt>
                      <c:pt idx="7496">
                        <c:v>13.338000000000001</c:v>
                      </c:pt>
                      <c:pt idx="7497">
                        <c:v>13.332999999999998</c:v>
                      </c:pt>
                      <c:pt idx="7498">
                        <c:v>13.327999999999999</c:v>
                      </c:pt>
                      <c:pt idx="7499">
                        <c:v>13.33</c:v>
                      </c:pt>
                      <c:pt idx="7500">
                        <c:v>13.328999999999999</c:v>
                      </c:pt>
                      <c:pt idx="7501">
                        <c:v>13.325999999999999</c:v>
                      </c:pt>
                      <c:pt idx="7502">
                        <c:v>13.321999999999999</c:v>
                      </c:pt>
                      <c:pt idx="7503">
                        <c:v>13.318999999999999</c:v>
                      </c:pt>
                      <c:pt idx="7504">
                        <c:v>13.316000000000001</c:v>
                      </c:pt>
                      <c:pt idx="7505">
                        <c:v>13.313999999999998</c:v>
                      </c:pt>
                      <c:pt idx="7506">
                        <c:v>13.31</c:v>
                      </c:pt>
                      <c:pt idx="7507">
                        <c:v>13.313999999999998</c:v>
                      </c:pt>
                      <c:pt idx="7508">
                        <c:v>13.321</c:v>
                      </c:pt>
                      <c:pt idx="7509">
                        <c:v>13.321999999999999</c:v>
                      </c:pt>
                      <c:pt idx="7510">
                        <c:v>13.319999999999999</c:v>
                      </c:pt>
                      <c:pt idx="7511">
                        <c:v>13.317</c:v>
                      </c:pt>
                      <c:pt idx="7512">
                        <c:v>13.313999999999998</c:v>
                      </c:pt>
                      <c:pt idx="7513">
                        <c:v>13.308999999999999</c:v>
                      </c:pt>
                      <c:pt idx="7514">
                        <c:v>13.311</c:v>
                      </c:pt>
                      <c:pt idx="7515">
                        <c:v>13.308999999999999</c:v>
                      </c:pt>
                      <c:pt idx="7516">
                        <c:v>13.308</c:v>
                      </c:pt>
                      <c:pt idx="7517">
                        <c:v>13.305000000000001</c:v>
                      </c:pt>
                      <c:pt idx="7518">
                        <c:v>13.301</c:v>
                      </c:pt>
                      <c:pt idx="7519">
                        <c:v>13.298999999999998</c:v>
                      </c:pt>
                      <c:pt idx="7520">
                        <c:v>13.295</c:v>
                      </c:pt>
                      <c:pt idx="7521">
                        <c:v>13.301</c:v>
                      </c:pt>
                      <c:pt idx="7522">
                        <c:v>13.299999999999999</c:v>
                      </c:pt>
                      <c:pt idx="7523">
                        <c:v>13.297000000000001</c:v>
                      </c:pt>
                      <c:pt idx="7524">
                        <c:v>13.295999999999999</c:v>
                      </c:pt>
                      <c:pt idx="7525">
                        <c:v>13.306235565819863</c:v>
                      </c:pt>
                      <c:pt idx="7526">
                        <c:v>13.326000000000001</c:v>
                      </c:pt>
                      <c:pt idx="7527">
                        <c:v>13.434000000000001</c:v>
                      </c:pt>
                      <c:pt idx="7528">
                        <c:v>13.423666153846154</c:v>
                      </c:pt>
                      <c:pt idx="7529">
                        <c:v>13.465999999999999</c:v>
                      </c:pt>
                      <c:pt idx="7530">
                        <c:v>13.468000000000002</c:v>
                      </c:pt>
                      <c:pt idx="7531">
                        <c:v>13.461999999999998</c:v>
                      </c:pt>
                      <c:pt idx="7532">
                        <c:v>13.453000000000001</c:v>
                      </c:pt>
                      <c:pt idx="7533">
                        <c:v>13.435999999999998</c:v>
                      </c:pt>
                      <c:pt idx="7534">
                        <c:v>13.406999999999998</c:v>
                      </c:pt>
                      <c:pt idx="7535">
                        <c:v>13.387999999999998</c:v>
                      </c:pt>
                      <c:pt idx="7536">
                        <c:v>13.372999999999998</c:v>
                      </c:pt>
                      <c:pt idx="7537">
                        <c:v>13.383294842186297</c:v>
                      </c:pt>
                      <c:pt idx="7538">
                        <c:v>13.375</c:v>
                      </c:pt>
                      <c:pt idx="7539">
                        <c:v>13.364711538461538</c:v>
                      </c:pt>
                      <c:pt idx="7540">
                        <c:v>13.42</c:v>
                      </c:pt>
                      <c:pt idx="7541">
                        <c:v>13.411</c:v>
                      </c:pt>
                      <c:pt idx="7542">
                        <c:v>13.400999999999998</c:v>
                      </c:pt>
                      <c:pt idx="7543">
                        <c:v>13.389999999999999</c:v>
                      </c:pt>
                      <c:pt idx="7544">
                        <c:v>13.379999999999999</c:v>
                      </c:pt>
                      <c:pt idx="7545">
                        <c:v>13.382</c:v>
                      </c:pt>
                      <c:pt idx="7546">
                        <c:v>13.375999999999999</c:v>
                      </c:pt>
                      <c:pt idx="7547">
                        <c:v>13.37</c:v>
                      </c:pt>
                      <c:pt idx="7548">
                        <c:v>13.378</c:v>
                      </c:pt>
                      <c:pt idx="7549">
                        <c:v>13.385</c:v>
                      </c:pt>
                      <c:pt idx="7550">
                        <c:v>13.379999999999999</c:v>
                      </c:pt>
                      <c:pt idx="7551">
                        <c:v>13.373999999999999</c:v>
                      </c:pt>
                      <c:pt idx="7552">
                        <c:v>13.37</c:v>
                      </c:pt>
                      <c:pt idx="7553">
                        <c:v>13.366000000000001</c:v>
                      </c:pt>
                      <c:pt idx="7554">
                        <c:v>13.362</c:v>
                      </c:pt>
                      <c:pt idx="7555">
                        <c:v>13.356999999999999</c:v>
                      </c:pt>
                      <c:pt idx="7556">
                        <c:v>13.352999999999998</c:v>
                      </c:pt>
                      <c:pt idx="7557">
                        <c:v>13.35</c:v>
                      </c:pt>
                      <c:pt idx="7558">
                        <c:v>13.347</c:v>
                      </c:pt>
                      <c:pt idx="7559">
                        <c:v>13.343</c:v>
                      </c:pt>
                      <c:pt idx="7560">
                        <c:v>13.338000000000001</c:v>
                      </c:pt>
                      <c:pt idx="7561">
                        <c:v>13.336</c:v>
                      </c:pt>
                      <c:pt idx="7562">
                        <c:v>13.338999999999999</c:v>
                      </c:pt>
                      <c:pt idx="7563">
                        <c:v>13.337</c:v>
                      </c:pt>
                      <c:pt idx="7564">
                        <c:v>13.334999999999999</c:v>
                      </c:pt>
                      <c:pt idx="7565">
                        <c:v>13.332999999999998</c:v>
                      </c:pt>
                      <c:pt idx="7566">
                        <c:v>13.33</c:v>
                      </c:pt>
                      <c:pt idx="7567">
                        <c:v>13.327999999999999</c:v>
                      </c:pt>
                      <c:pt idx="7568">
                        <c:v>13.326999999999998</c:v>
                      </c:pt>
                      <c:pt idx="7569">
                        <c:v>13.323</c:v>
                      </c:pt>
                      <c:pt idx="7570">
                        <c:v>13.318000000000001</c:v>
                      </c:pt>
                      <c:pt idx="7571">
                        <c:v>13.324</c:v>
                      </c:pt>
                      <c:pt idx="7572">
                        <c:v>13.323</c:v>
                      </c:pt>
                      <c:pt idx="7573">
                        <c:v>13.319999999999999</c:v>
                      </c:pt>
                      <c:pt idx="7574">
                        <c:v>13.318000000000001</c:v>
                      </c:pt>
                      <c:pt idx="7575">
                        <c:v>13.32825250192456</c:v>
                      </c:pt>
                      <c:pt idx="7576">
                        <c:v>13.415000000000001</c:v>
                      </c:pt>
                      <c:pt idx="7577">
                        <c:v>13.404680769230769</c:v>
                      </c:pt>
                      <c:pt idx="7578">
                        <c:v>13.473000000000001</c:v>
                      </c:pt>
                      <c:pt idx="7579">
                        <c:v>13.478</c:v>
                      </c:pt>
                      <c:pt idx="7580">
                        <c:v>13.467000000000001</c:v>
                      </c:pt>
                      <c:pt idx="7581">
                        <c:v>13.445</c:v>
                      </c:pt>
                      <c:pt idx="7582">
                        <c:v>13.427999999999999</c:v>
                      </c:pt>
                      <c:pt idx="7583">
                        <c:v>13.412000000000001</c:v>
                      </c:pt>
                      <c:pt idx="7584">
                        <c:v>13.388999999999999</c:v>
                      </c:pt>
                      <c:pt idx="7585">
                        <c:v>13.366000000000001</c:v>
                      </c:pt>
                      <c:pt idx="7586">
                        <c:v>13.349</c:v>
                      </c:pt>
                      <c:pt idx="7587">
                        <c:v>13.340999999999999</c:v>
                      </c:pt>
                      <c:pt idx="7588">
                        <c:v>13.336</c:v>
                      </c:pt>
                      <c:pt idx="7589">
                        <c:v>13.332000000000001</c:v>
                      </c:pt>
                      <c:pt idx="7590">
                        <c:v>13.326999999999998</c:v>
                      </c:pt>
                      <c:pt idx="7591">
                        <c:v>13.321</c:v>
                      </c:pt>
                      <c:pt idx="7592">
                        <c:v>13.317</c:v>
                      </c:pt>
                      <c:pt idx="7593">
                        <c:v>13.313999999999998</c:v>
                      </c:pt>
                      <c:pt idx="7594">
                        <c:v>13.311</c:v>
                      </c:pt>
                      <c:pt idx="7595">
                        <c:v>13.31</c:v>
                      </c:pt>
                      <c:pt idx="7596">
                        <c:v>13.308</c:v>
                      </c:pt>
                      <c:pt idx="7597">
                        <c:v>13.305000000000001</c:v>
                      </c:pt>
                      <c:pt idx="7598">
                        <c:v>13.302</c:v>
                      </c:pt>
                      <c:pt idx="7599">
                        <c:v>13.298</c:v>
                      </c:pt>
                      <c:pt idx="7600">
                        <c:v>13.299999999999999</c:v>
                      </c:pt>
                      <c:pt idx="7601">
                        <c:v>13.302</c:v>
                      </c:pt>
                      <c:pt idx="7602">
                        <c:v>13.298999999999998</c:v>
                      </c:pt>
                      <c:pt idx="7603">
                        <c:v>13.298</c:v>
                      </c:pt>
                      <c:pt idx="7604">
                        <c:v>13.295999999999999</c:v>
                      </c:pt>
                      <c:pt idx="7605">
                        <c:v>13.297000000000001</c:v>
                      </c:pt>
                      <c:pt idx="7606">
                        <c:v>13.298999999999998</c:v>
                      </c:pt>
                      <c:pt idx="7607">
                        <c:v>13.297000000000001</c:v>
                      </c:pt>
                      <c:pt idx="7608">
                        <c:v>13.295999999999999</c:v>
                      </c:pt>
                      <c:pt idx="7609">
                        <c:v>13.293999999999999</c:v>
                      </c:pt>
                      <c:pt idx="7610">
                        <c:v>13.291999999999998</c:v>
                      </c:pt>
                      <c:pt idx="7611">
                        <c:v>13.291</c:v>
                      </c:pt>
                      <c:pt idx="7612">
                        <c:v>13.297000000000001</c:v>
                      </c:pt>
                      <c:pt idx="7613">
                        <c:v>13.293999999999999</c:v>
                      </c:pt>
                      <c:pt idx="7614">
                        <c:v>13.291999999999998</c:v>
                      </c:pt>
                      <c:pt idx="7615">
                        <c:v>13.290000000000001</c:v>
                      </c:pt>
                      <c:pt idx="7616">
                        <c:v>13.298</c:v>
                      </c:pt>
                      <c:pt idx="7617">
                        <c:v>13.298999999999998</c:v>
                      </c:pt>
                      <c:pt idx="7618">
                        <c:v>13.304</c:v>
                      </c:pt>
                      <c:pt idx="7619">
                        <c:v>13.302</c:v>
                      </c:pt>
                      <c:pt idx="7620">
                        <c:v>13.298</c:v>
                      </c:pt>
                      <c:pt idx="7621">
                        <c:v>13.295999999999999</c:v>
                      </c:pt>
                      <c:pt idx="7622">
                        <c:v>13.292999999999999</c:v>
                      </c:pt>
                      <c:pt idx="7623">
                        <c:v>13.291</c:v>
                      </c:pt>
                      <c:pt idx="7624">
                        <c:v>13.290000000000001</c:v>
                      </c:pt>
                      <c:pt idx="7625">
                        <c:v>13.300230946882218</c:v>
                      </c:pt>
                      <c:pt idx="7626">
                        <c:v>13.392000000000001</c:v>
                      </c:pt>
                      <c:pt idx="7627">
                        <c:v>13.381698461538463</c:v>
                      </c:pt>
                      <c:pt idx="7628">
                        <c:v>13.452</c:v>
                      </c:pt>
                      <c:pt idx="7629">
                        <c:v>13.454000000000001</c:v>
                      </c:pt>
                      <c:pt idx="7630">
                        <c:v>13.438000000000001</c:v>
                      </c:pt>
                      <c:pt idx="7631">
                        <c:v>13.41</c:v>
                      </c:pt>
                      <c:pt idx="7632">
                        <c:v>13.391</c:v>
                      </c:pt>
                      <c:pt idx="7633">
                        <c:v>13.377000000000001</c:v>
                      </c:pt>
                      <c:pt idx="7634">
                        <c:v>13.354999999999999</c:v>
                      </c:pt>
                      <c:pt idx="7635">
                        <c:v>13.331000000000001</c:v>
                      </c:pt>
                      <c:pt idx="7636">
                        <c:v>13.325000000000001</c:v>
                      </c:pt>
                      <c:pt idx="7637">
                        <c:v>13.315</c:v>
                      </c:pt>
                      <c:pt idx="7638">
                        <c:v>13.311</c:v>
                      </c:pt>
                      <c:pt idx="7639">
                        <c:v>13.308</c:v>
                      </c:pt>
                      <c:pt idx="7640">
                        <c:v>13.303000000000001</c:v>
                      </c:pt>
                      <c:pt idx="7641">
                        <c:v>13.298999999999998</c:v>
                      </c:pt>
                      <c:pt idx="7642">
                        <c:v>13.297000000000001</c:v>
                      </c:pt>
                      <c:pt idx="7643">
                        <c:v>13.295999999999999</c:v>
                      </c:pt>
                      <c:pt idx="7644">
                        <c:v>13.298999999999998</c:v>
                      </c:pt>
                      <c:pt idx="7645">
                        <c:v>13.304</c:v>
                      </c:pt>
                      <c:pt idx="7646">
                        <c:v>13.305000000000001</c:v>
                      </c:pt>
                      <c:pt idx="7647">
                        <c:v>13.301</c:v>
                      </c:pt>
                      <c:pt idx="7648">
                        <c:v>13.298999999999998</c:v>
                      </c:pt>
                      <c:pt idx="7649">
                        <c:v>13.297000000000001</c:v>
                      </c:pt>
                      <c:pt idx="7650">
                        <c:v>13.295</c:v>
                      </c:pt>
                      <c:pt idx="7651">
                        <c:v>13.292999999999999</c:v>
                      </c:pt>
                      <c:pt idx="7652">
                        <c:v>13.291999999999998</c:v>
                      </c:pt>
                      <c:pt idx="7653">
                        <c:v>13.291</c:v>
                      </c:pt>
                      <c:pt idx="7654">
                        <c:v>13.290000000000001</c:v>
                      </c:pt>
                      <c:pt idx="7655">
                        <c:v>13.288</c:v>
                      </c:pt>
                      <c:pt idx="7656">
                        <c:v>13.286999999999999</c:v>
                      </c:pt>
                      <c:pt idx="7657">
                        <c:v>13.291999999999998</c:v>
                      </c:pt>
                      <c:pt idx="7658">
                        <c:v>13.290000000000001</c:v>
                      </c:pt>
                      <c:pt idx="7659">
                        <c:v>13.289</c:v>
                      </c:pt>
                      <c:pt idx="7660">
                        <c:v>13.288</c:v>
                      </c:pt>
                      <c:pt idx="7661">
                        <c:v>13.284999999999998</c:v>
                      </c:pt>
                      <c:pt idx="7662">
                        <c:v>13.282999999999999</c:v>
                      </c:pt>
                      <c:pt idx="7663">
                        <c:v>13.282</c:v>
                      </c:pt>
                      <c:pt idx="7664">
                        <c:v>13.282999999999999</c:v>
                      </c:pt>
                      <c:pt idx="7665">
                        <c:v>13.282</c:v>
                      </c:pt>
                      <c:pt idx="7666">
                        <c:v>13.28</c:v>
                      </c:pt>
                      <c:pt idx="7667">
                        <c:v>13.286999999999999</c:v>
                      </c:pt>
                      <c:pt idx="7668">
                        <c:v>13.291</c:v>
                      </c:pt>
                      <c:pt idx="7669">
                        <c:v>13.288</c:v>
                      </c:pt>
                      <c:pt idx="7670">
                        <c:v>13.284999999999998</c:v>
                      </c:pt>
                      <c:pt idx="7671">
                        <c:v>13.295227097767514</c:v>
                      </c:pt>
                      <c:pt idx="7672">
                        <c:v>13.357000000000001</c:v>
                      </c:pt>
                      <c:pt idx="7673">
                        <c:v>13.346725384615386</c:v>
                      </c:pt>
                      <c:pt idx="7674">
                        <c:v>13.441999999999998</c:v>
                      </c:pt>
                      <c:pt idx="7675">
                        <c:v>13.478999999999999</c:v>
                      </c:pt>
                      <c:pt idx="7676">
                        <c:v>13.522</c:v>
                      </c:pt>
                      <c:pt idx="7677">
                        <c:v>13.507</c:v>
                      </c:pt>
                      <c:pt idx="7678">
                        <c:v>13.486000000000001</c:v>
                      </c:pt>
                      <c:pt idx="7679">
                        <c:v>13.465</c:v>
                      </c:pt>
                      <c:pt idx="7680">
                        <c:v>13.435999999999998</c:v>
                      </c:pt>
                      <c:pt idx="7681">
                        <c:v>13.408999999999999</c:v>
                      </c:pt>
                      <c:pt idx="7682">
                        <c:v>13.386000000000001</c:v>
                      </c:pt>
                      <c:pt idx="7683">
                        <c:v>13.377000000000001</c:v>
                      </c:pt>
                      <c:pt idx="7684">
                        <c:v>13.37</c:v>
                      </c:pt>
                      <c:pt idx="7685">
                        <c:v>13.365</c:v>
                      </c:pt>
                      <c:pt idx="7686">
                        <c:v>13.360999999999999</c:v>
                      </c:pt>
                      <c:pt idx="7687">
                        <c:v>13.358000000000001</c:v>
                      </c:pt>
                      <c:pt idx="7688">
                        <c:v>13.356</c:v>
                      </c:pt>
                      <c:pt idx="7689">
                        <c:v>13.352</c:v>
                      </c:pt>
                      <c:pt idx="7690">
                        <c:v>13.347999999999999</c:v>
                      </c:pt>
                      <c:pt idx="7691">
                        <c:v>13.343</c:v>
                      </c:pt>
                      <c:pt idx="7692">
                        <c:v>13.338000000000001</c:v>
                      </c:pt>
                      <c:pt idx="7693">
                        <c:v>13.337</c:v>
                      </c:pt>
                      <c:pt idx="7694">
                        <c:v>13.343</c:v>
                      </c:pt>
                      <c:pt idx="7695">
                        <c:v>13.352999999999998</c:v>
                      </c:pt>
                      <c:pt idx="7696">
                        <c:v>13.35</c:v>
                      </c:pt>
                      <c:pt idx="7697">
                        <c:v>13.345999999999998</c:v>
                      </c:pt>
                      <c:pt idx="7698">
                        <c:v>13.345000000000001</c:v>
                      </c:pt>
                      <c:pt idx="7699">
                        <c:v>13.340999999999999</c:v>
                      </c:pt>
                      <c:pt idx="7700">
                        <c:v>13.338000000000001</c:v>
                      </c:pt>
                      <c:pt idx="7701">
                        <c:v>13.336</c:v>
                      </c:pt>
                      <c:pt idx="7702">
                        <c:v>13.332000000000001</c:v>
                      </c:pt>
                      <c:pt idx="7703">
                        <c:v>13.33</c:v>
                      </c:pt>
                      <c:pt idx="7704">
                        <c:v>13.327999999999999</c:v>
                      </c:pt>
                      <c:pt idx="7705">
                        <c:v>13.325999999999999</c:v>
                      </c:pt>
                      <c:pt idx="7706">
                        <c:v>13.324</c:v>
                      </c:pt>
                      <c:pt idx="7707">
                        <c:v>13.327999999999999</c:v>
                      </c:pt>
                      <c:pt idx="7708">
                        <c:v>13.326999999999998</c:v>
                      </c:pt>
                      <c:pt idx="7709">
                        <c:v>13.325000000000001</c:v>
                      </c:pt>
                      <c:pt idx="7710">
                        <c:v>13.323</c:v>
                      </c:pt>
                      <c:pt idx="7711">
                        <c:v>13.321999999999999</c:v>
                      </c:pt>
                      <c:pt idx="7712">
                        <c:v>13.319999999999999</c:v>
                      </c:pt>
                      <c:pt idx="7713">
                        <c:v>13.318000000000001</c:v>
                      </c:pt>
                      <c:pt idx="7714">
                        <c:v>13.317</c:v>
                      </c:pt>
                      <c:pt idx="7715">
                        <c:v>13.316000000000001</c:v>
                      </c:pt>
                      <c:pt idx="7716">
                        <c:v>13.326250962278676</c:v>
                      </c:pt>
                      <c:pt idx="7717">
                        <c:v>13.316000000000001</c:v>
                      </c:pt>
                      <c:pt idx="7718">
                        <c:v>13.305756923076924</c:v>
                      </c:pt>
                      <c:pt idx="7719">
                        <c:v>13.315</c:v>
                      </c:pt>
                      <c:pt idx="7720">
                        <c:v>13.313999999999998</c:v>
                      </c:pt>
                      <c:pt idx="7721">
                        <c:v>13.311</c:v>
                      </c:pt>
                      <c:pt idx="7722">
                        <c:v>13.31</c:v>
                      </c:pt>
                      <c:pt idx="7723">
                        <c:v>13.311</c:v>
                      </c:pt>
                      <c:pt idx="7724">
                        <c:v>13.321247113163974</c:v>
                      </c:pt>
                      <c:pt idx="7725">
                        <c:v>13.425000000000001</c:v>
                      </c:pt>
                      <c:pt idx="7726">
                        <c:v>13.414673076923076</c:v>
                      </c:pt>
                      <c:pt idx="7727">
                        <c:v>13.484999999999999</c:v>
                      </c:pt>
                      <c:pt idx="7728">
                        <c:v>13.487</c:v>
                      </c:pt>
                      <c:pt idx="7729">
                        <c:v>13.468000000000002</c:v>
                      </c:pt>
                      <c:pt idx="7730">
                        <c:v>13.439</c:v>
                      </c:pt>
                      <c:pt idx="7731">
                        <c:v>13.420999999999998</c:v>
                      </c:pt>
                      <c:pt idx="7732">
                        <c:v>13.404999999999999</c:v>
                      </c:pt>
                      <c:pt idx="7733">
                        <c:v>13.379000000000001</c:v>
                      </c:pt>
                      <c:pt idx="7734">
                        <c:v>13.359999999999998</c:v>
                      </c:pt>
                      <c:pt idx="7735">
                        <c:v>13.345999999999998</c:v>
                      </c:pt>
                      <c:pt idx="7736">
                        <c:v>13.339999999999998</c:v>
                      </c:pt>
                      <c:pt idx="7737">
                        <c:v>13.336</c:v>
                      </c:pt>
                      <c:pt idx="7738">
                        <c:v>13.332999999999998</c:v>
                      </c:pt>
                      <c:pt idx="7739">
                        <c:v>13.33</c:v>
                      </c:pt>
                      <c:pt idx="7740">
                        <c:v>13.326999999999998</c:v>
                      </c:pt>
                      <c:pt idx="7741">
                        <c:v>13.324</c:v>
                      </c:pt>
                      <c:pt idx="7742">
                        <c:v>13.319999999999999</c:v>
                      </c:pt>
                      <c:pt idx="7743">
                        <c:v>13.325000000000001</c:v>
                      </c:pt>
                      <c:pt idx="7744">
                        <c:v>13.324</c:v>
                      </c:pt>
                      <c:pt idx="7745">
                        <c:v>13.321999999999999</c:v>
                      </c:pt>
                      <c:pt idx="7746">
                        <c:v>13.319999999999999</c:v>
                      </c:pt>
                      <c:pt idx="7747">
                        <c:v>13.318999999999999</c:v>
                      </c:pt>
                      <c:pt idx="7748">
                        <c:v>13.317</c:v>
                      </c:pt>
                      <c:pt idx="7749">
                        <c:v>13.316000000000001</c:v>
                      </c:pt>
                      <c:pt idx="7750">
                        <c:v>13.315</c:v>
                      </c:pt>
                      <c:pt idx="7751">
                        <c:v>13.317</c:v>
                      </c:pt>
                      <c:pt idx="7752">
                        <c:v>13.323</c:v>
                      </c:pt>
                      <c:pt idx="7753">
                        <c:v>13.321999999999999</c:v>
                      </c:pt>
                      <c:pt idx="7754">
                        <c:v>13.321</c:v>
                      </c:pt>
                      <c:pt idx="7755">
                        <c:v>13.318999999999999</c:v>
                      </c:pt>
                      <c:pt idx="7756">
                        <c:v>13.316000000000001</c:v>
                      </c:pt>
                      <c:pt idx="7757">
                        <c:v>13.313999999999998</c:v>
                      </c:pt>
                      <c:pt idx="7758">
                        <c:v>13.31</c:v>
                      </c:pt>
                      <c:pt idx="7759">
                        <c:v>13.306999999999999</c:v>
                      </c:pt>
                      <c:pt idx="7760">
                        <c:v>13.311999999999998</c:v>
                      </c:pt>
                      <c:pt idx="7761">
                        <c:v>13.313999999999998</c:v>
                      </c:pt>
                      <c:pt idx="7762">
                        <c:v>13.311</c:v>
                      </c:pt>
                      <c:pt idx="7763">
                        <c:v>13.31</c:v>
                      </c:pt>
                      <c:pt idx="7764">
                        <c:v>13.308</c:v>
                      </c:pt>
                      <c:pt idx="7765">
                        <c:v>13.305000000000001</c:v>
                      </c:pt>
                      <c:pt idx="7766">
                        <c:v>13.304</c:v>
                      </c:pt>
                      <c:pt idx="7767">
                        <c:v>13.302</c:v>
                      </c:pt>
                      <c:pt idx="7768">
                        <c:v>13.311</c:v>
                      </c:pt>
                      <c:pt idx="7769">
                        <c:v>13.31</c:v>
                      </c:pt>
                      <c:pt idx="7770">
                        <c:v>13.306999999999999</c:v>
                      </c:pt>
                      <c:pt idx="7771">
                        <c:v>13.303000000000001</c:v>
                      </c:pt>
                      <c:pt idx="7772">
                        <c:v>13.301</c:v>
                      </c:pt>
                      <c:pt idx="7773">
                        <c:v>13.311239414934565</c:v>
                      </c:pt>
                      <c:pt idx="7774">
                        <c:v>13.378000000000002</c:v>
                      </c:pt>
                      <c:pt idx="7775">
                        <c:v>13.457000000000001</c:v>
                      </c:pt>
                      <c:pt idx="7776">
                        <c:v>13.446648461538462</c:v>
                      </c:pt>
                      <c:pt idx="7777">
                        <c:v>13.463999999999999</c:v>
                      </c:pt>
                      <c:pt idx="7778">
                        <c:v>13.459</c:v>
                      </c:pt>
                      <c:pt idx="7779">
                        <c:v>13.441999999999998</c:v>
                      </c:pt>
                      <c:pt idx="7780">
                        <c:v>13.413999999999998</c:v>
                      </c:pt>
                      <c:pt idx="7781">
                        <c:v>13.395999999999999</c:v>
                      </c:pt>
                      <c:pt idx="7782">
                        <c:v>13.379999999999999</c:v>
                      </c:pt>
                      <c:pt idx="7783">
                        <c:v>13.365</c:v>
                      </c:pt>
                      <c:pt idx="7784">
                        <c:v>13.347</c:v>
                      </c:pt>
                      <c:pt idx="7785">
                        <c:v>13.340999999999999</c:v>
                      </c:pt>
                      <c:pt idx="7786">
                        <c:v>13.336</c:v>
                      </c:pt>
                      <c:pt idx="7787">
                        <c:v>13.332000000000001</c:v>
                      </c:pt>
                      <c:pt idx="7788">
                        <c:v>13.325999999999999</c:v>
                      </c:pt>
                      <c:pt idx="7789">
                        <c:v>13.318999999999999</c:v>
                      </c:pt>
                      <c:pt idx="7790">
                        <c:v>13.329253271747497</c:v>
                      </c:pt>
                      <c:pt idx="7791">
                        <c:v>13.316000000000001</c:v>
                      </c:pt>
                      <c:pt idx="7792">
                        <c:v>13.305756923076924</c:v>
                      </c:pt>
                      <c:pt idx="7793">
                        <c:v>13.312999999999999</c:v>
                      </c:pt>
                      <c:pt idx="7794">
                        <c:v>13.31</c:v>
                      </c:pt>
                      <c:pt idx="7795">
                        <c:v>13.306999999999999</c:v>
                      </c:pt>
                      <c:pt idx="7796">
                        <c:v>13.304</c:v>
                      </c:pt>
                      <c:pt idx="7797">
                        <c:v>13.302</c:v>
                      </c:pt>
                      <c:pt idx="7798">
                        <c:v>13.301</c:v>
                      </c:pt>
                      <c:pt idx="7799">
                        <c:v>13.298999999999998</c:v>
                      </c:pt>
                      <c:pt idx="7800">
                        <c:v>13.299999999999999</c:v>
                      </c:pt>
                      <c:pt idx="7801">
                        <c:v>13.298999999999998</c:v>
                      </c:pt>
                      <c:pt idx="7802">
                        <c:v>13.297000000000001</c:v>
                      </c:pt>
                      <c:pt idx="7803">
                        <c:v>13.295</c:v>
                      </c:pt>
                      <c:pt idx="7804">
                        <c:v>13.341999999999999</c:v>
                      </c:pt>
                      <c:pt idx="7805">
                        <c:v>13.385</c:v>
                      </c:pt>
                      <c:pt idx="7806">
                        <c:v>13.386000000000001</c:v>
                      </c:pt>
                      <c:pt idx="7807">
                        <c:v>13.382</c:v>
                      </c:pt>
                      <c:pt idx="7808">
                        <c:v>13.375999999999999</c:v>
                      </c:pt>
                      <c:pt idx="7809">
                        <c:v>13.37</c:v>
                      </c:pt>
                      <c:pt idx="7810">
                        <c:v>13.364000000000001</c:v>
                      </c:pt>
                      <c:pt idx="7811">
                        <c:v>13.356999999999999</c:v>
                      </c:pt>
                      <c:pt idx="7812">
                        <c:v>13.363</c:v>
                      </c:pt>
                      <c:pt idx="7813">
                        <c:v>13.37328714395689</c:v>
                      </c:pt>
                      <c:pt idx="7814">
                        <c:v>13.367000000000001</c:v>
                      </c:pt>
                      <c:pt idx="7815">
                        <c:v>13.356717692307692</c:v>
                      </c:pt>
                      <c:pt idx="7816">
                        <c:v>13.37</c:v>
                      </c:pt>
                      <c:pt idx="7817">
                        <c:v>13.364000000000001</c:v>
                      </c:pt>
                      <c:pt idx="7818">
                        <c:v>13.358000000000001</c:v>
                      </c:pt>
                      <c:pt idx="7819">
                        <c:v>13.352999999999998</c:v>
                      </c:pt>
                      <c:pt idx="7820">
                        <c:v>13.352</c:v>
                      </c:pt>
                      <c:pt idx="7821">
                        <c:v>13.359999999999998</c:v>
                      </c:pt>
                      <c:pt idx="7822">
                        <c:v>13.358000000000001</c:v>
                      </c:pt>
                      <c:pt idx="7823">
                        <c:v>13.354999999999999</c:v>
                      </c:pt>
                      <c:pt idx="7824">
                        <c:v>13.351000000000001</c:v>
                      </c:pt>
                      <c:pt idx="7825">
                        <c:v>13.349</c:v>
                      </c:pt>
                      <c:pt idx="7826">
                        <c:v>13.35927636643572</c:v>
                      </c:pt>
                      <c:pt idx="7827">
                        <c:v>13.441000000000003</c:v>
                      </c:pt>
                      <c:pt idx="7828">
                        <c:v>13.430660769230769</c:v>
                      </c:pt>
                      <c:pt idx="7829">
                        <c:v>13.494</c:v>
                      </c:pt>
                      <c:pt idx="7830">
                        <c:v>13.508000000000001</c:v>
                      </c:pt>
                      <c:pt idx="7831">
                        <c:v>13.495000000000001</c:v>
                      </c:pt>
                      <c:pt idx="7832">
                        <c:v>13.467000000000001</c:v>
                      </c:pt>
                      <c:pt idx="7833">
                        <c:v>13.447000000000001</c:v>
                      </c:pt>
                      <c:pt idx="7834">
                        <c:v>13.430999999999999</c:v>
                      </c:pt>
                      <c:pt idx="7835">
                        <c:v>13.411</c:v>
                      </c:pt>
                      <c:pt idx="7836">
                        <c:v>13.413999999999998</c:v>
                      </c:pt>
                      <c:pt idx="7837">
                        <c:v>13.393999999999998</c:v>
                      </c:pt>
                      <c:pt idx="7838">
                        <c:v>13.379999999999999</c:v>
                      </c:pt>
                      <c:pt idx="7839">
                        <c:v>13.378</c:v>
                      </c:pt>
                      <c:pt idx="7840">
                        <c:v>13.373999999999999</c:v>
                      </c:pt>
                      <c:pt idx="7841">
                        <c:v>13.369</c:v>
                      </c:pt>
                      <c:pt idx="7842">
                        <c:v>13.364000000000001</c:v>
                      </c:pt>
                      <c:pt idx="7843">
                        <c:v>13.359</c:v>
                      </c:pt>
                      <c:pt idx="7844">
                        <c:v>13.356</c:v>
                      </c:pt>
                      <c:pt idx="7845">
                        <c:v>13.351000000000001</c:v>
                      </c:pt>
                      <c:pt idx="7846">
                        <c:v>13.345999999999998</c:v>
                      </c:pt>
                      <c:pt idx="7847">
                        <c:v>13.343</c:v>
                      </c:pt>
                      <c:pt idx="7848">
                        <c:v>13.345000000000001</c:v>
                      </c:pt>
                      <c:pt idx="7849">
                        <c:v>13.343999999999999</c:v>
                      </c:pt>
                      <c:pt idx="7850">
                        <c:v>13.341999999999999</c:v>
                      </c:pt>
                      <c:pt idx="7851">
                        <c:v>13.338000000000001</c:v>
                      </c:pt>
                      <c:pt idx="7852">
                        <c:v>13.341999999999999</c:v>
                      </c:pt>
                      <c:pt idx="7853">
                        <c:v>13.345999999999998</c:v>
                      </c:pt>
                      <c:pt idx="7854">
                        <c:v>13.343999999999999</c:v>
                      </c:pt>
                      <c:pt idx="7855">
                        <c:v>13.341999999999999</c:v>
                      </c:pt>
                      <c:pt idx="7856">
                        <c:v>13.339999999999998</c:v>
                      </c:pt>
                      <c:pt idx="7857">
                        <c:v>13.350269438029253</c:v>
                      </c:pt>
                      <c:pt idx="7858">
                        <c:v>13.363</c:v>
                      </c:pt>
                      <c:pt idx="7859">
                        <c:v>13.352720769230768</c:v>
                      </c:pt>
                      <c:pt idx="7860">
                        <c:v>13.375999999999999</c:v>
                      </c:pt>
                      <c:pt idx="7861">
                        <c:v>13.37</c:v>
                      </c:pt>
                      <c:pt idx="7862">
                        <c:v>13.360999999999999</c:v>
                      </c:pt>
                      <c:pt idx="7863">
                        <c:v>13.353999999999999</c:v>
                      </c:pt>
                      <c:pt idx="7864">
                        <c:v>13.349</c:v>
                      </c:pt>
                      <c:pt idx="7865">
                        <c:v>13.345000000000001</c:v>
                      </c:pt>
                      <c:pt idx="7866">
                        <c:v>13.351000000000001</c:v>
                      </c:pt>
                      <c:pt idx="7867">
                        <c:v>13.358000000000001</c:v>
                      </c:pt>
                      <c:pt idx="7868">
                        <c:v>13.353999999999999</c:v>
                      </c:pt>
                      <c:pt idx="7869">
                        <c:v>13.352</c:v>
                      </c:pt>
                      <c:pt idx="7870">
                        <c:v>13.349</c:v>
                      </c:pt>
                      <c:pt idx="7871">
                        <c:v>13.345000000000001</c:v>
                      </c:pt>
                      <c:pt idx="7872">
                        <c:v>13.341999999999999</c:v>
                      </c:pt>
                      <c:pt idx="7873">
                        <c:v>13.338000000000001</c:v>
                      </c:pt>
                      <c:pt idx="7874">
                        <c:v>13.334</c:v>
                      </c:pt>
                      <c:pt idx="7875">
                        <c:v>13.33</c:v>
                      </c:pt>
                      <c:pt idx="7876">
                        <c:v>13.336</c:v>
                      </c:pt>
                      <c:pt idx="7877">
                        <c:v>13.349</c:v>
                      </c:pt>
                      <c:pt idx="7878">
                        <c:v>13.347</c:v>
                      </c:pt>
                      <c:pt idx="7879">
                        <c:v>13.343</c:v>
                      </c:pt>
                      <c:pt idx="7880">
                        <c:v>13.338999999999999</c:v>
                      </c:pt>
                      <c:pt idx="7881">
                        <c:v>13.337</c:v>
                      </c:pt>
                      <c:pt idx="7882">
                        <c:v>13.334</c:v>
                      </c:pt>
                      <c:pt idx="7883">
                        <c:v>13.34426481909161</c:v>
                      </c:pt>
                      <c:pt idx="7884">
                        <c:v>13.368</c:v>
                      </c:pt>
                      <c:pt idx="7885">
                        <c:v>13.357716923076921</c:v>
                      </c:pt>
                      <c:pt idx="7886">
                        <c:v>13.484999999999999</c:v>
                      </c:pt>
                      <c:pt idx="7887">
                        <c:v>13.495999999999999</c:v>
                      </c:pt>
                      <c:pt idx="7888">
                        <c:v>13.495000000000001</c:v>
                      </c:pt>
                      <c:pt idx="7889">
                        <c:v>13.488999999999999</c:v>
                      </c:pt>
                      <c:pt idx="7890">
                        <c:v>13.48</c:v>
                      </c:pt>
                      <c:pt idx="7891">
                        <c:v>13.478</c:v>
                      </c:pt>
                      <c:pt idx="7892">
                        <c:v>13.453000000000001</c:v>
                      </c:pt>
                      <c:pt idx="7893">
                        <c:v>13.435999999999998</c:v>
                      </c:pt>
                      <c:pt idx="7894">
                        <c:v>13.427000000000001</c:v>
                      </c:pt>
                      <c:pt idx="7895">
                        <c:v>13.407999999999999</c:v>
                      </c:pt>
                      <c:pt idx="7896">
                        <c:v>13.385</c:v>
                      </c:pt>
                      <c:pt idx="7897">
                        <c:v>13.369</c:v>
                      </c:pt>
                      <c:pt idx="7898">
                        <c:v>13.358000000000001</c:v>
                      </c:pt>
                      <c:pt idx="7899">
                        <c:v>13.352</c:v>
                      </c:pt>
                      <c:pt idx="7900">
                        <c:v>13.345000000000001</c:v>
                      </c:pt>
                      <c:pt idx="7901">
                        <c:v>13.347</c:v>
                      </c:pt>
                      <c:pt idx="7902">
                        <c:v>13.343999999999999</c:v>
                      </c:pt>
                      <c:pt idx="7903">
                        <c:v>13.339999999999998</c:v>
                      </c:pt>
                      <c:pt idx="7904">
                        <c:v>13.336</c:v>
                      </c:pt>
                      <c:pt idx="7905">
                        <c:v>13.325999999999999</c:v>
                      </c:pt>
                      <c:pt idx="7906">
                        <c:v>13.319999999999999</c:v>
                      </c:pt>
                      <c:pt idx="7907">
                        <c:v>13.330254041570438</c:v>
                      </c:pt>
                      <c:pt idx="7908">
                        <c:v>13.339</c:v>
                      </c:pt>
                      <c:pt idx="7909">
                        <c:v>13.32873923076923</c:v>
                      </c:pt>
                      <c:pt idx="7910">
                        <c:v>13.386999999999999</c:v>
                      </c:pt>
                      <c:pt idx="7911">
                        <c:v>13.389999999999999</c:v>
                      </c:pt>
                      <c:pt idx="7912">
                        <c:v>13.379999999999999</c:v>
                      </c:pt>
                      <c:pt idx="7913">
                        <c:v>13.374999999999998</c:v>
                      </c:pt>
                      <c:pt idx="7914">
                        <c:v>13.366999999999999</c:v>
                      </c:pt>
                      <c:pt idx="7915">
                        <c:v>13.362</c:v>
                      </c:pt>
                      <c:pt idx="7916">
                        <c:v>13.358000000000001</c:v>
                      </c:pt>
                      <c:pt idx="7917">
                        <c:v>13.354999999999999</c:v>
                      </c:pt>
                      <c:pt idx="7918">
                        <c:v>13.352999999999998</c:v>
                      </c:pt>
                      <c:pt idx="7919">
                        <c:v>13.351000000000001</c:v>
                      </c:pt>
                      <c:pt idx="7920">
                        <c:v>13.347</c:v>
                      </c:pt>
                      <c:pt idx="7921">
                        <c:v>13.343</c:v>
                      </c:pt>
                      <c:pt idx="7922">
                        <c:v>13.340999999999999</c:v>
                      </c:pt>
                      <c:pt idx="7923">
                        <c:v>13.358000000000001</c:v>
                      </c:pt>
                      <c:pt idx="7924">
                        <c:v>13.356</c:v>
                      </c:pt>
                      <c:pt idx="7925">
                        <c:v>13.352999999999998</c:v>
                      </c:pt>
                      <c:pt idx="7926">
                        <c:v>13.349</c:v>
                      </c:pt>
                      <c:pt idx="7927">
                        <c:v>13.345000000000001</c:v>
                      </c:pt>
                      <c:pt idx="7928">
                        <c:v>13.340999999999999</c:v>
                      </c:pt>
                      <c:pt idx="7929">
                        <c:v>13.338000000000001</c:v>
                      </c:pt>
                      <c:pt idx="7930">
                        <c:v>13.334999999999999</c:v>
                      </c:pt>
                      <c:pt idx="7931">
                        <c:v>13.332000000000001</c:v>
                      </c:pt>
                      <c:pt idx="7932">
                        <c:v>13.326999999999998</c:v>
                      </c:pt>
                      <c:pt idx="7933">
                        <c:v>13.331000000000001</c:v>
                      </c:pt>
                      <c:pt idx="7934">
                        <c:v>13.341999999999999</c:v>
                      </c:pt>
                      <c:pt idx="7935">
                        <c:v>13.343999999999999</c:v>
                      </c:pt>
                      <c:pt idx="7936">
                        <c:v>13.343</c:v>
                      </c:pt>
                      <c:pt idx="7937">
                        <c:v>13.338999999999999</c:v>
                      </c:pt>
                      <c:pt idx="7938">
                        <c:v>13.334999999999999</c:v>
                      </c:pt>
                      <c:pt idx="7939">
                        <c:v>13.332000000000001</c:v>
                      </c:pt>
                      <c:pt idx="7940">
                        <c:v>13.33</c:v>
                      </c:pt>
                      <c:pt idx="7941">
                        <c:v>13.326999999999998</c:v>
                      </c:pt>
                      <c:pt idx="7942">
                        <c:v>13.327999999999999</c:v>
                      </c:pt>
                      <c:pt idx="7943">
                        <c:v>13.358000000000001</c:v>
                      </c:pt>
                      <c:pt idx="7944">
                        <c:v>13.371</c:v>
                      </c:pt>
                      <c:pt idx="7945">
                        <c:v>13.365</c:v>
                      </c:pt>
                      <c:pt idx="7946">
                        <c:v>13.356</c:v>
                      </c:pt>
                      <c:pt idx="7947">
                        <c:v>13.347999999999999</c:v>
                      </c:pt>
                      <c:pt idx="7948">
                        <c:v>13.349</c:v>
                      </c:pt>
                      <c:pt idx="7949">
                        <c:v>13.358000000000001</c:v>
                      </c:pt>
                      <c:pt idx="7950">
                        <c:v>13.353999999999999</c:v>
                      </c:pt>
                      <c:pt idx="7951">
                        <c:v>13.349</c:v>
                      </c:pt>
                      <c:pt idx="7952">
                        <c:v>13.35927636643572</c:v>
                      </c:pt>
                      <c:pt idx="7953">
                        <c:v>13.461</c:v>
                      </c:pt>
                      <c:pt idx="7954">
                        <c:v>13.450645384615383</c:v>
                      </c:pt>
                      <c:pt idx="7955">
                        <c:v>13.510999999999999</c:v>
                      </c:pt>
                      <c:pt idx="7956">
                        <c:v>13.519</c:v>
                      </c:pt>
                      <c:pt idx="7957">
                        <c:v>13.521000000000001</c:v>
                      </c:pt>
                      <c:pt idx="7958">
                        <c:v>13.515000000000001</c:v>
                      </c:pt>
                      <c:pt idx="7959">
                        <c:v>13.509999999999998</c:v>
                      </c:pt>
                      <c:pt idx="7960">
                        <c:v>13.516999999999999</c:v>
                      </c:pt>
                      <c:pt idx="7961">
                        <c:v>13.515000000000001</c:v>
                      </c:pt>
                      <c:pt idx="7962">
                        <c:v>13.510999999999999</c:v>
                      </c:pt>
                      <c:pt idx="7963">
                        <c:v>13.507</c:v>
                      </c:pt>
                      <c:pt idx="7964">
                        <c:v>13.508000000000001</c:v>
                      </c:pt>
                      <c:pt idx="7965">
                        <c:v>13.502999999999998</c:v>
                      </c:pt>
                      <c:pt idx="7966">
                        <c:v>13.496999999999998</c:v>
                      </c:pt>
                      <c:pt idx="7967">
                        <c:v>13.493</c:v>
                      </c:pt>
                      <c:pt idx="7968">
                        <c:v>13.502000000000001</c:v>
                      </c:pt>
                      <c:pt idx="7969">
                        <c:v>13.501000000000001</c:v>
                      </c:pt>
                      <c:pt idx="7970">
                        <c:v>13.496999999999998</c:v>
                      </c:pt>
                      <c:pt idx="7971">
                        <c:v>13.495000000000001</c:v>
                      </c:pt>
                      <c:pt idx="7972">
                        <c:v>13.491</c:v>
                      </c:pt>
                      <c:pt idx="7973">
                        <c:v>13.488000000000001</c:v>
                      </c:pt>
                      <c:pt idx="7974">
                        <c:v>13.481999999999998</c:v>
                      </c:pt>
                      <c:pt idx="7975">
                        <c:v>13.491</c:v>
                      </c:pt>
                      <c:pt idx="7976">
                        <c:v>13.487</c:v>
                      </c:pt>
                      <c:pt idx="7977">
                        <c:v>13.484999999999999</c:v>
                      </c:pt>
                      <c:pt idx="7978">
                        <c:v>13.481999999999998</c:v>
                      </c:pt>
                      <c:pt idx="7979">
                        <c:v>13.478</c:v>
                      </c:pt>
                      <c:pt idx="7980">
                        <c:v>13.481999999999998</c:v>
                      </c:pt>
                      <c:pt idx="7981">
                        <c:v>13.509999999999998</c:v>
                      </c:pt>
                      <c:pt idx="7982">
                        <c:v>13.522999999999998</c:v>
                      </c:pt>
                      <c:pt idx="7983">
                        <c:v>13.515999999999998</c:v>
                      </c:pt>
                      <c:pt idx="7984">
                        <c:v>13.507</c:v>
                      </c:pt>
                      <c:pt idx="7985">
                        <c:v>13.509999999999998</c:v>
                      </c:pt>
                      <c:pt idx="7986">
                        <c:v>13.506</c:v>
                      </c:pt>
                      <c:pt idx="7987">
                        <c:v>13.502000000000001</c:v>
                      </c:pt>
                      <c:pt idx="7988">
                        <c:v>13.497999999999999</c:v>
                      </c:pt>
                      <c:pt idx="7989">
                        <c:v>13.494</c:v>
                      </c:pt>
                      <c:pt idx="7990">
                        <c:v>13.496999999999998</c:v>
                      </c:pt>
                      <c:pt idx="7991">
                        <c:v>13.494</c:v>
                      </c:pt>
                      <c:pt idx="7992">
                        <c:v>13.489999999999998</c:v>
                      </c:pt>
                      <c:pt idx="7993">
                        <c:v>13.482999999999999</c:v>
                      </c:pt>
                      <c:pt idx="7994">
                        <c:v>13.486000000000001</c:v>
                      </c:pt>
                      <c:pt idx="7995">
                        <c:v>13.482999999999999</c:v>
                      </c:pt>
                      <c:pt idx="7996">
                        <c:v>13.475999999999999</c:v>
                      </c:pt>
                      <c:pt idx="7997">
                        <c:v>13.468999999999999</c:v>
                      </c:pt>
                      <c:pt idx="7998">
                        <c:v>13.447000000000001</c:v>
                      </c:pt>
                      <c:pt idx="7999">
                        <c:v>13.433</c:v>
                      </c:pt>
                      <c:pt idx="8000">
                        <c:v>13.415999999999999</c:v>
                      </c:pt>
                      <c:pt idx="8001">
                        <c:v>13.389999999999999</c:v>
                      </c:pt>
                      <c:pt idx="8002">
                        <c:v>13.382999999999999</c:v>
                      </c:pt>
                      <c:pt idx="8003">
                        <c:v>13.374999999999998</c:v>
                      </c:pt>
                      <c:pt idx="8004">
                        <c:v>13.366999999999999</c:v>
                      </c:pt>
                      <c:pt idx="8005">
                        <c:v>13.359999999999998</c:v>
                      </c:pt>
                      <c:pt idx="8006">
                        <c:v>13.360999999999999</c:v>
                      </c:pt>
                      <c:pt idx="8007">
                        <c:v>13.354999999999999</c:v>
                      </c:pt>
                      <c:pt idx="8008">
                        <c:v>13.351000000000001</c:v>
                      </c:pt>
                      <c:pt idx="8009">
                        <c:v>13.343</c:v>
                      </c:pt>
                      <c:pt idx="8010">
                        <c:v>13.353271747498077</c:v>
                      </c:pt>
                      <c:pt idx="8011">
                        <c:v>13.346</c:v>
                      </c:pt>
                      <c:pt idx="8012">
                        <c:v>13.335733846153845</c:v>
                      </c:pt>
                      <c:pt idx="8013">
                        <c:v>13.347</c:v>
                      </c:pt>
                      <c:pt idx="8014">
                        <c:v>13.35</c:v>
                      </c:pt>
                      <c:pt idx="8015">
                        <c:v>13.345000000000001</c:v>
                      </c:pt>
                      <c:pt idx="8016">
                        <c:v>13.340999999999999</c:v>
                      </c:pt>
                      <c:pt idx="8017">
                        <c:v>13.336</c:v>
                      </c:pt>
                      <c:pt idx="8018">
                        <c:v>13.332000000000001</c:v>
                      </c:pt>
                      <c:pt idx="8019">
                        <c:v>13.328999999999999</c:v>
                      </c:pt>
                      <c:pt idx="8020">
                        <c:v>13.33</c:v>
                      </c:pt>
                      <c:pt idx="8021">
                        <c:v>13.334999999999999</c:v>
                      </c:pt>
                      <c:pt idx="8022">
                        <c:v>13.337</c:v>
                      </c:pt>
                      <c:pt idx="8023">
                        <c:v>13.332000000000001</c:v>
                      </c:pt>
                      <c:pt idx="8024">
                        <c:v>13.327999999999999</c:v>
                      </c:pt>
                      <c:pt idx="8025">
                        <c:v>13.325999999999999</c:v>
                      </c:pt>
                      <c:pt idx="8026">
                        <c:v>13.324</c:v>
                      </c:pt>
                      <c:pt idx="8027">
                        <c:v>13.321999999999999</c:v>
                      </c:pt>
                      <c:pt idx="8028">
                        <c:v>13.319999999999999</c:v>
                      </c:pt>
                      <c:pt idx="8029">
                        <c:v>13.325000000000001</c:v>
                      </c:pt>
                      <c:pt idx="8030">
                        <c:v>13.321999999999999</c:v>
                      </c:pt>
                      <c:pt idx="8031">
                        <c:v>13.317</c:v>
                      </c:pt>
                      <c:pt idx="8032">
                        <c:v>13.321999999999999</c:v>
                      </c:pt>
                      <c:pt idx="8033">
                        <c:v>13.323</c:v>
                      </c:pt>
                      <c:pt idx="8034">
                        <c:v>13.321</c:v>
                      </c:pt>
                      <c:pt idx="8035">
                        <c:v>13.318999999999999</c:v>
                      </c:pt>
                      <c:pt idx="8036">
                        <c:v>13.317</c:v>
                      </c:pt>
                      <c:pt idx="8037">
                        <c:v>13.321999999999999</c:v>
                      </c:pt>
                      <c:pt idx="8038">
                        <c:v>13.318999999999999</c:v>
                      </c:pt>
                      <c:pt idx="8039">
                        <c:v>13.317</c:v>
                      </c:pt>
                      <c:pt idx="8040">
                        <c:v>13.313999999999998</c:v>
                      </c:pt>
                      <c:pt idx="8041">
                        <c:v>13.311</c:v>
                      </c:pt>
                      <c:pt idx="8042">
                        <c:v>13.308999999999999</c:v>
                      </c:pt>
                      <c:pt idx="8043">
                        <c:v>13.315</c:v>
                      </c:pt>
                      <c:pt idx="8044">
                        <c:v>13.313999999999998</c:v>
                      </c:pt>
                      <c:pt idx="8045">
                        <c:v>13.318000000000001</c:v>
                      </c:pt>
                      <c:pt idx="8046">
                        <c:v>13.316000000000001</c:v>
                      </c:pt>
                      <c:pt idx="8047">
                        <c:v>13.326250962278676</c:v>
                      </c:pt>
                      <c:pt idx="8048">
                        <c:v>13.315000000000001</c:v>
                      </c:pt>
                      <c:pt idx="8049">
                        <c:v>13.304757692307692</c:v>
                      </c:pt>
                      <c:pt idx="8050">
                        <c:v>13.311999999999998</c:v>
                      </c:pt>
                      <c:pt idx="8051">
                        <c:v>13.308</c:v>
                      </c:pt>
                      <c:pt idx="8052">
                        <c:v>13.305999999999999</c:v>
                      </c:pt>
                      <c:pt idx="8053">
                        <c:v>13.302</c:v>
                      </c:pt>
                      <c:pt idx="8054">
                        <c:v>13.301</c:v>
                      </c:pt>
                      <c:pt idx="8055">
                        <c:v>13.31</c:v>
                      </c:pt>
                      <c:pt idx="8056">
                        <c:v>13.306999999999999</c:v>
                      </c:pt>
                      <c:pt idx="8057">
                        <c:v>13.305000000000001</c:v>
                      </c:pt>
                      <c:pt idx="8058">
                        <c:v>13.304</c:v>
                      </c:pt>
                      <c:pt idx="8059">
                        <c:v>13.301</c:v>
                      </c:pt>
                      <c:pt idx="8060">
                        <c:v>13.299999999999999</c:v>
                      </c:pt>
                      <c:pt idx="8061">
                        <c:v>13.298999999999998</c:v>
                      </c:pt>
                      <c:pt idx="8062">
                        <c:v>13.305000000000001</c:v>
                      </c:pt>
                      <c:pt idx="8063">
                        <c:v>13.304</c:v>
                      </c:pt>
                      <c:pt idx="8064">
                        <c:v>13.302</c:v>
                      </c:pt>
                      <c:pt idx="8065">
                        <c:v>13.298999999999998</c:v>
                      </c:pt>
                      <c:pt idx="8066">
                        <c:v>13.293999999999999</c:v>
                      </c:pt>
                      <c:pt idx="8067">
                        <c:v>13.298</c:v>
                      </c:pt>
                      <c:pt idx="8068">
                        <c:v>13.297000000000001</c:v>
                      </c:pt>
                      <c:pt idx="8069">
                        <c:v>13.293999999999999</c:v>
                      </c:pt>
                      <c:pt idx="8070">
                        <c:v>13.292999999999999</c:v>
                      </c:pt>
                      <c:pt idx="8071">
                        <c:v>13.303233256351039</c:v>
                      </c:pt>
                      <c:pt idx="8072">
                        <c:v>13.296000000000001</c:v>
                      </c:pt>
                      <c:pt idx="8073">
                        <c:v>13.285772307692307</c:v>
                      </c:pt>
                      <c:pt idx="8074">
                        <c:v>13.295</c:v>
                      </c:pt>
                      <c:pt idx="8075">
                        <c:v>13.305234795996922</c:v>
                      </c:pt>
                      <c:pt idx="8076">
                        <c:v>13.292</c:v>
                      </c:pt>
                      <c:pt idx="8077">
                        <c:v>13.281775384615383</c:v>
                      </c:pt>
                      <c:pt idx="8078">
                        <c:v>13.290000000000001</c:v>
                      </c:pt>
                      <c:pt idx="8079">
                        <c:v>13.288</c:v>
                      </c:pt>
                      <c:pt idx="8080">
                        <c:v>13.284000000000001</c:v>
                      </c:pt>
                      <c:pt idx="8081">
                        <c:v>13.291999999999998</c:v>
                      </c:pt>
                      <c:pt idx="8082">
                        <c:v>13.291</c:v>
                      </c:pt>
                      <c:pt idx="8083">
                        <c:v>13.290000000000001</c:v>
                      </c:pt>
                      <c:pt idx="8084">
                        <c:v>13.295</c:v>
                      </c:pt>
                      <c:pt idx="8085">
                        <c:v>13.292999999999999</c:v>
                      </c:pt>
                      <c:pt idx="8086">
                        <c:v>13.291999999999998</c:v>
                      </c:pt>
                      <c:pt idx="8087">
                        <c:v>13.290000000000001</c:v>
                      </c:pt>
                      <c:pt idx="8088">
                        <c:v>13.288</c:v>
                      </c:pt>
                      <c:pt idx="8089">
                        <c:v>13.298999999999998</c:v>
                      </c:pt>
                      <c:pt idx="8090">
                        <c:v>13.309237875288684</c:v>
                      </c:pt>
                      <c:pt idx="8091">
                        <c:v>13.422000000000001</c:v>
                      </c:pt>
                      <c:pt idx="8092">
                        <c:v>13.411675384615384</c:v>
                      </c:pt>
                      <c:pt idx="8093">
                        <c:v>13.456999999999999</c:v>
                      </c:pt>
                      <c:pt idx="8094">
                        <c:v>13.459</c:v>
                      </c:pt>
                      <c:pt idx="8095">
                        <c:v>13.434000000000001</c:v>
                      </c:pt>
                      <c:pt idx="8096">
                        <c:v>13.406000000000001</c:v>
                      </c:pt>
                      <c:pt idx="8097">
                        <c:v>13.385</c:v>
                      </c:pt>
                      <c:pt idx="8098">
                        <c:v>13.358000000000001</c:v>
                      </c:pt>
                      <c:pt idx="8099">
                        <c:v>13.339999999999998</c:v>
                      </c:pt>
                      <c:pt idx="8100">
                        <c:v>13.325000000000001</c:v>
                      </c:pt>
                      <c:pt idx="8101">
                        <c:v>13.318999999999999</c:v>
                      </c:pt>
                      <c:pt idx="8102">
                        <c:v>13.321</c:v>
                      </c:pt>
                      <c:pt idx="8103">
                        <c:v>13.321999999999999</c:v>
                      </c:pt>
                      <c:pt idx="8104">
                        <c:v>13.317</c:v>
                      </c:pt>
                      <c:pt idx="8105">
                        <c:v>13.315</c:v>
                      </c:pt>
                      <c:pt idx="8106">
                        <c:v>13.312999999999999</c:v>
                      </c:pt>
                      <c:pt idx="8107">
                        <c:v>13.308999999999999</c:v>
                      </c:pt>
                      <c:pt idx="8108">
                        <c:v>13.305999999999999</c:v>
                      </c:pt>
                      <c:pt idx="8109">
                        <c:v>13.301</c:v>
                      </c:pt>
                      <c:pt idx="8110">
                        <c:v>13.305999999999999</c:v>
                      </c:pt>
                      <c:pt idx="8111">
                        <c:v>13.306999999999999</c:v>
                      </c:pt>
                      <c:pt idx="8112">
                        <c:v>13.305000000000001</c:v>
                      </c:pt>
                      <c:pt idx="8113">
                        <c:v>13.304</c:v>
                      </c:pt>
                      <c:pt idx="8114">
                        <c:v>13.302</c:v>
                      </c:pt>
                      <c:pt idx="8115">
                        <c:v>13.299999999999999</c:v>
                      </c:pt>
                      <c:pt idx="8116">
                        <c:v>13.305999999999999</c:v>
                      </c:pt>
                      <c:pt idx="8117">
                        <c:v>13.304</c:v>
                      </c:pt>
                      <c:pt idx="8118">
                        <c:v>13.301</c:v>
                      </c:pt>
                      <c:pt idx="8119">
                        <c:v>13.295999999999999</c:v>
                      </c:pt>
                      <c:pt idx="8120">
                        <c:v>13.302</c:v>
                      </c:pt>
                      <c:pt idx="8121">
                        <c:v>13.298</c:v>
                      </c:pt>
                      <c:pt idx="8122">
                        <c:v>13.295999999999999</c:v>
                      </c:pt>
                      <c:pt idx="8123">
                        <c:v>13.295</c:v>
                      </c:pt>
                      <c:pt idx="8124">
                        <c:v>13.293999999999999</c:v>
                      </c:pt>
                      <c:pt idx="8125">
                        <c:v>13.298999999999998</c:v>
                      </c:pt>
                      <c:pt idx="8126">
                        <c:v>13.295999999999999</c:v>
                      </c:pt>
                      <c:pt idx="8127">
                        <c:v>13.293999999999999</c:v>
                      </c:pt>
                      <c:pt idx="8128">
                        <c:v>13.298</c:v>
                      </c:pt>
                      <c:pt idx="8129">
                        <c:v>13.299999999999999</c:v>
                      </c:pt>
                      <c:pt idx="8130">
                        <c:v>13.295999999999999</c:v>
                      </c:pt>
                      <c:pt idx="8131">
                        <c:v>13.295</c:v>
                      </c:pt>
                      <c:pt idx="8132">
                        <c:v>13.293999999999999</c:v>
                      </c:pt>
                      <c:pt idx="8133">
                        <c:v>13.291</c:v>
                      </c:pt>
                      <c:pt idx="8134">
                        <c:v>13.301231716705161</c:v>
                      </c:pt>
                      <c:pt idx="8135">
                        <c:v>13.290000000000001</c:v>
                      </c:pt>
                      <c:pt idx="8136">
                        <c:v>13.279776923076922</c:v>
                      </c:pt>
                      <c:pt idx="8137">
                        <c:v>13.289</c:v>
                      </c:pt>
                      <c:pt idx="8138">
                        <c:v>13.291</c:v>
                      </c:pt>
                      <c:pt idx="8139">
                        <c:v>13.290000000000001</c:v>
                      </c:pt>
                      <c:pt idx="8140">
                        <c:v>13.289</c:v>
                      </c:pt>
                      <c:pt idx="8141">
                        <c:v>13.284000000000001</c:v>
                      </c:pt>
                      <c:pt idx="8142">
                        <c:v>13.293999999999999</c:v>
                      </c:pt>
                      <c:pt idx="8143">
                        <c:v>13.288</c:v>
                      </c:pt>
                      <c:pt idx="8144">
                        <c:v>13.286999999999999</c:v>
                      </c:pt>
                      <c:pt idx="8145">
                        <c:v>13.286</c:v>
                      </c:pt>
                      <c:pt idx="8146">
                        <c:v>13.284000000000001</c:v>
                      </c:pt>
                      <c:pt idx="8147">
                        <c:v>13.282999999999999</c:v>
                      </c:pt>
                      <c:pt idx="8148">
                        <c:v>13.280999999999999</c:v>
                      </c:pt>
                      <c:pt idx="8149">
                        <c:v>13.278999999999998</c:v>
                      </c:pt>
                      <c:pt idx="8150">
                        <c:v>13.277000000000001</c:v>
                      </c:pt>
                      <c:pt idx="8151">
                        <c:v>13.276</c:v>
                      </c:pt>
                      <c:pt idx="8152">
                        <c:v>13.273999999999999</c:v>
                      </c:pt>
                      <c:pt idx="8153">
                        <c:v>13.277000000000001</c:v>
                      </c:pt>
                      <c:pt idx="8154">
                        <c:v>13.284999999999998</c:v>
                      </c:pt>
                      <c:pt idx="8155">
                        <c:v>13.286</c:v>
                      </c:pt>
                      <c:pt idx="8156">
                        <c:v>13.284000000000001</c:v>
                      </c:pt>
                      <c:pt idx="8157">
                        <c:v>13.282</c:v>
                      </c:pt>
                      <c:pt idx="8158">
                        <c:v>13.280999999999999</c:v>
                      </c:pt>
                      <c:pt idx="8159">
                        <c:v>13.277999999999999</c:v>
                      </c:pt>
                      <c:pt idx="8160">
                        <c:v>13.273</c:v>
                      </c:pt>
                      <c:pt idx="8161">
                        <c:v>13.271999999999998</c:v>
                      </c:pt>
                      <c:pt idx="8162">
                        <c:v>13.282217090069285</c:v>
                      </c:pt>
                      <c:pt idx="8163">
                        <c:v>13.27</c:v>
                      </c:pt>
                      <c:pt idx="8164">
                        <c:v>13.259792307692306</c:v>
                      </c:pt>
                      <c:pt idx="8165">
                        <c:v>13.267999999999999</c:v>
                      </c:pt>
                      <c:pt idx="8166">
                        <c:v>13.273</c:v>
                      </c:pt>
                      <c:pt idx="8167">
                        <c:v>13.283217859892225</c:v>
                      </c:pt>
                      <c:pt idx="8168">
                        <c:v>13.274000000000001</c:v>
                      </c:pt>
                      <c:pt idx="8169">
                        <c:v>13.26378923076923</c:v>
                      </c:pt>
                      <c:pt idx="8170">
                        <c:v>13.275</c:v>
                      </c:pt>
                      <c:pt idx="8171">
                        <c:v>13.276</c:v>
                      </c:pt>
                      <c:pt idx="8172">
                        <c:v>13.275</c:v>
                      </c:pt>
                      <c:pt idx="8173">
                        <c:v>13.271999999999998</c:v>
                      </c:pt>
                      <c:pt idx="8174">
                        <c:v>13.267999999999999</c:v>
                      </c:pt>
                      <c:pt idx="8175">
                        <c:v>13.266999999999999</c:v>
                      </c:pt>
                      <c:pt idx="8176">
                        <c:v>13.264999999999999</c:v>
                      </c:pt>
                      <c:pt idx="8177">
                        <c:v>13.275211701308699</c:v>
                      </c:pt>
                      <c:pt idx="8178">
                        <c:v>13.261000000000001</c:v>
                      </c:pt>
                      <c:pt idx="8179">
                        <c:v>13.25079923076923</c:v>
                      </c:pt>
                      <c:pt idx="8180">
                        <c:v>13.269</c:v>
                      </c:pt>
                      <c:pt idx="8181">
                        <c:v>13.279214780600464</c:v>
                      </c:pt>
                      <c:pt idx="8182">
                        <c:v>13.382</c:v>
                      </c:pt>
                      <c:pt idx="8183">
                        <c:v>13.371706153846153</c:v>
                      </c:pt>
                      <c:pt idx="8184">
                        <c:v>13.440000000000001</c:v>
                      </c:pt>
                      <c:pt idx="8185">
                        <c:v>13.450346420323328</c:v>
                      </c:pt>
                      <c:pt idx="8186">
                        <c:v>13.488</c:v>
                      </c:pt>
                      <c:pt idx="8187">
                        <c:v>13.477624615384615</c:v>
                      </c:pt>
                      <c:pt idx="8188">
                        <c:v>13.502000000000001</c:v>
                      </c:pt>
                      <c:pt idx="8189">
                        <c:v>13.474999999999998</c:v>
                      </c:pt>
                      <c:pt idx="8190">
                        <c:v>13.450999999999999</c:v>
                      </c:pt>
                      <c:pt idx="8191">
                        <c:v>13.421999999999999</c:v>
                      </c:pt>
                      <c:pt idx="8192">
                        <c:v>13.4</c:v>
                      </c:pt>
                      <c:pt idx="8193">
                        <c:v>13.382999999999999</c:v>
                      </c:pt>
                      <c:pt idx="8194">
                        <c:v>13.37</c:v>
                      </c:pt>
                      <c:pt idx="8195">
                        <c:v>13.363</c:v>
                      </c:pt>
                      <c:pt idx="8196">
                        <c:v>13.353999999999999</c:v>
                      </c:pt>
                      <c:pt idx="8197">
                        <c:v>13.359</c:v>
                      </c:pt>
                      <c:pt idx="8198">
                        <c:v>13.358000000000001</c:v>
                      </c:pt>
                      <c:pt idx="8199">
                        <c:v>13.354999999999999</c:v>
                      </c:pt>
                      <c:pt idx="8200">
                        <c:v>13.351000000000001</c:v>
                      </c:pt>
                      <c:pt idx="8201">
                        <c:v>13.347999999999999</c:v>
                      </c:pt>
                      <c:pt idx="8202">
                        <c:v>13.343</c:v>
                      </c:pt>
                      <c:pt idx="8203">
                        <c:v>13.347</c:v>
                      </c:pt>
                      <c:pt idx="8204">
                        <c:v>13.369</c:v>
                      </c:pt>
                      <c:pt idx="8205">
                        <c:v>13.382999999999999</c:v>
                      </c:pt>
                      <c:pt idx="8206">
                        <c:v>13.380999999999998</c:v>
                      </c:pt>
                      <c:pt idx="8207">
                        <c:v>13.377000000000001</c:v>
                      </c:pt>
                      <c:pt idx="8208">
                        <c:v>13.37</c:v>
                      </c:pt>
                      <c:pt idx="8209">
                        <c:v>13.362</c:v>
                      </c:pt>
                      <c:pt idx="8210">
                        <c:v>13.352</c:v>
                      </c:pt>
                      <c:pt idx="8211">
                        <c:v>13.347</c:v>
                      </c:pt>
                      <c:pt idx="8212">
                        <c:v>13.352999999999998</c:v>
                      </c:pt>
                      <c:pt idx="8213">
                        <c:v>13.35</c:v>
                      </c:pt>
                      <c:pt idx="8214">
                        <c:v>13.347</c:v>
                      </c:pt>
                      <c:pt idx="8215">
                        <c:v>13.343999999999999</c:v>
                      </c:pt>
                      <c:pt idx="8216">
                        <c:v>13.341999999999999</c:v>
                      </c:pt>
                      <c:pt idx="8217">
                        <c:v>13.340999999999999</c:v>
                      </c:pt>
                      <c:pt idx="8218">
                        <c:v>13.337</c:v>
                      </c:pt>
                      <c:pt idx="8219">
                        <c:v>13.334999999999999</c:v>
                      </c:pt>
                      <c:pt idx="8220">
                        <c:v>13.332000000000001</c:v>
                      </c:pt>
                      <c:pt idx="8221">
                        <c:v>13.33</c:v>
                      </c:pt>
                      <c:pt idx="8222">
                        <c:v>13.337</c:v>
                      </c:pt>
                      <c:pt idx="8223">
                        <c:v>13.334999999999999</c:v>
                      </c:pt>
                      <c:pt idx="8224">
                        <c:v>13.334</c:v>
                      </c:pt>
                      <c:pt idx="8225">
                        <c:v>13.332000000000001</c:v>
                      </c:pt>
                      <c:pt idx="8226">
                        <c:v>13.331000000000001</c:v>
                      </c:pt>
                      <c:pt idx="8227">
                        <c:v>13.327999999999999</c:v>
                      </c:pt>
                      <c:pt idx="8228">
                        <c:v>13.325000000000001</c:v>
                      </c:pt>
                      <c:pt idx="8229">
                        <c:v>13.321</c:v>
                      </c:pt>
                      <c:pt idx="8230">
                        <c:v>13.33125481139338</c:v>
                      </c:pt>
                      <c:pt idx="8231">
                        <c:v>13.322000000000001</c:v>
                      </c:pt>
                      <c:pt idx="8232">
                        <c:v>13.311752307692307</c:v>
                      </c:pt>
                      <c:pt idx="8233">
                        <c:v>13.334999999999999</c:v>
                      </c:pt>
                      <c:pt idx="8234">
                        <c:v>13.360999999999999</c:v>
                      </c:pt>
                      <c:pt idx="8235">
                        <c:v>13.356999999999999</c:v>
                      </c:pt>
                      <c:pt idx="8236">
                        <c:v>13.351000000000001</c:v>
                      </c:pt>
                      <c:pt idx="8237">
                        <c:v>13.345999999999998</c:v>
                      </c:pt>
                      <c:pt idx="8238">
                        <c:v>13.343</c:v>
                      </c:pt>
                      <c:pt idx="8239">
                        <c:v>13.338999999999999</c:v>
                      </c:pt>
                      <c:pt idx="8240">
                        <c:v>13.336</c:v>
                      </c:pt>
                      <c:pt idx="8241">
                        <c:v>13.332999999999998</c:v>
                      </c:pt>
                      <c:pt idx="8242">
                        <c:v>13.331000000000001</c:v>
                      </c:pt>
                      <c:pt idx="8243">
                        <c:v>13.326999999999998</c:v>
                      </c:pt>
                      <c:pt idx="8244">
                        <c:v>13.325000000000001</c:v>
                      </c:pt>
                      <c:pt idx="8245">
                        <c:v>13.338000000000001</c:v>
                      </c:pt>
                      <c:pt idx="8246">
                        <c:v>13.338999999999999</c:v>
                      </c:pt>
                      <c:pt idx="8247">
                        <c:v>13.336</c:v>
                      </c:pt>
                      <c:pt idx="8248">
                        <c:v>13.332999999999998</c:v>
                      </c:pt>
                      <c:pt idx="8249">
                        <c:v>13.331000000000001</c:v>
                      </c:pt>
                      <c:pt idx="8250">
                        <c:v>13.327999999999999</c:v>
                      </c:pt>
                      <c:pt idx="8251">
                        <c:v>13.325999999999999</c:v>
                      </c:pt>
                      <c:pt idx="8252">
                        <c:v>13.321999999999999</c:v>
                      </c:pt>
                      <c:pt idx="8253">
                        <c:v>13.332255581216321</c:v>
                      </c:pt>
                      <c:pt idx="8254">
                        <c:v>13.319000000000001</c:v>
                      </c:pt>
                      <c:pt idx="8255">
                        <c:v>13.308754615384615</c:v>
                      </c:pt>
                      <c:pt idx="8256">
                        <c:v>13.315</c:v>
                      </c:pt>
                      <c:pt idx="8257">
                        <c:v>13.324</c:v>
                      </c:pt>
                      <c:pt idx="8258">
                        <c:v>13.334257120862203</c:v>
                      </c:pt>
                      <c:pt idx="8259">
                        <c:v>13.322000000000001</c:v>
                      </c:pt>
                      <c:pt idx="8260">
                        <c:v>13.311752307692307</c:v>
                      </c:pt>
                      <c:pt idx="8261">
                        <c:v>13.318999999999999</c:v>
                      </c:pt>
                      <c:pt idx="8262">
                        <c:v>13.315</c:v>
                      </c:pt>
                      <c:pt idx="8263">
                        <c:v>13.311999999999998</c:v>
                      </c:pt>
                      <c:pt idx="8264">
                        <c:v>13.318000000000001</c:v>
                      </c:pt>
                      <c:pt idx="8265">
                        <c:v>13.317</c:v>
                      </c:pt>
                      <c:pt idx="8266">
                        <c:v>13.316000000000001</c:v>
                      </c:pt>
                      <c:pt idx="8267">
                        <c:v>13.313999999999998</c:v>
                      </c:pt>
                      <c:pt idx="8268">
                        <c:v>13.311999999999998</c:v>
                      </c:pt>
                      <c:pt idx="8269">
                        <c:v>13.311</c:v>
                      </c:pt>
                      <c:pt idx="8270">
                        <c:v>13.308</c:v>
                      </c:pt>
                      <c:pt idx="8271">
                        <c:v>13.302</c:v>
                      </c:pt>
                      <c:pt idx="8272">
                        <c:v>13.31</c:v>
                      </c:pt>
                      <c:pt idx="8273">
                        <c:v>13.312999999999999</c:v>
                      </c:pt>
                      <c:pt idx="8274">
                        <c:v>13.31</c:v>
                      </c:pt>
                      <c:pt idx="8275">
                        <c:v>13.308999999999999</c:v>
                      </c:pt>
                      <c:pt idx="8276">
                        <c:v>13.308</c:v>
                      </c:pt>
                      <c:pt idx="8277">
                        <c:v>13.305999999999999</c:v>
                      </c:pt>
                      <c:pt idx="8278">
                        <c:v>13.305000000000001</c:v>
                      </c:pt>
                      <c:pt idx="8279">
                        <c:v>13.304</c:v>
                      </c:pt>
                      <c:pt idx="8280">
                        <c:v>13.302</c:v>
                      </c:pt>
                      <c:pt idx="8281">
                        <c:v>13.299999999999999</c:v>
                      </c:pt>
                      <c:pt idx="8282">
                        <c:v>13.298</c:v>
                      </c:pt>
                      <c:pt idx="8283">
                        <c:v>13.297000000000001</c:v>
                      </c:pt>
                      <c:pt idx="8284">
                        <c:v>13.311</c:v>
                      </c:pt>
                      <c:pt idx="8285">
                        <c:v>13.305999999999999</c:v>
                      </c:pt>
                      <c:pt idx="8286">
                        <c:v>13.316243264049268</c:v>
                      </c:pt>
                      <c:pt idx="8287">
                        <c:v>13.31</c:v>
                      </c:pt>
                      <c:pt idx="8288">
                        <c:v>13.420000000000002</c:v>
                      </c:pt>
                      <c:pt idx="8289">
                        <c:v>13.409676923076924</c:v>
                      </c:pt>
                      <c:pt idx="8290">
                        <c:v>13.462999999999999</c:v>
                      </c:pt>
                      <c:pt idx="8291">
                        <c:v>13.434999999999999</c:v>
                      </c:pt>
                      <c:pt idx="8292">
                        <c:v>13.406999999999998</c:v>
                      </c:pt>
                      <c:pt idx="8293">
                        <c:v>13.387999999999998</c:v>
                      </c:pt>
                      <c:pt idx="8294">
                        <c:v>13.417999999999999</c:v>
                      </c:pt>
                      <c:pt idx="8295">
                        <c:v>13.41</c:v>
                      </c:pt>
                      <c:pt idx="8296">
                        <c:v>13.393999999999998</c:v>
                      </c:pt>
                      <c:pt idx="8297">
                        <c:v>13.377000000000001</c:v>
                      </c:pt>
                      <c:pt idx="8298">
                        <c:v>13.369</c:v>
                      </c:pt>
                      <c:pt idx="8299">
                        <c:v>13.360999999999999</c:v>
                      </c:pt>
                      <c:pt idx="8300">
                        <c:v>13.353999999999999</c:v>
                      </c:pt>
                      <c:pt idx="8301">
                        <c:v>13.356</c:v>
                      </c:pt>
                      <c:pt idx="8302">
                        <c:v>13.354999999999999</c:v>
                      </c:pt>
                      <c:pt idx="8303">
                        <c:v>13.359</c:v>
                      </c:pt>
                      <c:pt idx="8304">
                        <c:v>13.356</c:v>
                      </c:pt>
                      <c:pt idx="8305">
                        <c:v>13.351000000000001</c:v>
                      </c:pt>
                      <c:pt idx="8306">
                        <c:v>13.347</c:v>
                      </c:pt>
                      <c:pt idx="8307">
                        <c:v>13.358000000000001</c:v>
                      </c:pt>
                      <c:pt idx="8308">
                        <c:v>13.365</c:v>
                      </c:pt>
                      <c:pt idx="8309">
                        <c:v>13.358000000000001</c:v>
                      </c:pt>
                      <c:pt idx="8310">
                        <c:v>13.359</c:v>
                      </c:pt>
                      <c:pt idx="8311">
                        <c:v>13.352</c:v>
                      </c:pt>
                      <c:pt idx="8312">
                        <c:v>13.343</c:v>
                      </c:pt>
                      <c:pt idx="8313">
                        <c:v>13.347999999999999</c:v>
                      </c:pt>
                      <c:pt idx="8314">
                        <c:v>13.345000000000001</c:v>
                      </c:pt>
                      <c:pt idx="8315">
                        <c:v>13.340999999999999</c:v>
                      </c:pt>
                      <c:pt idx="8316">
                        <c:v>13.339999999999998</c:v>
                      </c:pt>
                      <c:pt idx="8317">
                        <c:v>13.338000000000001</c:v>
                      </c:pt>
                      <c:pt idx="8318">
                        <c:v>13.334999999999999</c:v>
                      </c:pt>
                      <c:pt idx="8319">
                        <c:v>13.331000000000001</c:v>
                      </c:pt>
                      <c:pt idx="8320">
                        <c:v>13.327999999999999</c:v>
                      </c:pt>
                      <c:pt idx="8321">
                        <c:v>13.325000000000001</c:v>
                      </c:pt>
                      <c:pt idx="8322">
                        <c:v>13.321999999999999</c:v>
                      </c:pt>
                      <c:pt idx="8323">
                        <c:v>13.318000000000001</c:v>
                      </c:pt>
                      <c:pt idx="8324">
                        <c:v>13.325999999999999</c:v>
                      </c:pt>
                      <c:pt idx="8325">
                        <c:v>13.327999999999999</c:v>
                      </c:pt>
                      <c:pt idx="8326">
                        <c:v>13.325000000000001</c:v>
                      </c:pt>
                      <c:pt idx="8327">
                        <c:v>13.323</c:v>
                      </c:pt>
                      <c:pt idx="8328">
                        <c:v>13.319999999999999</c:v>
                      </c:pt>
                      <c:pt idx="8329">
                        <c:v>13.321</c:v>
                      </c:pt>
                      <c:pt idx="8330">
                        <c:v>13.316000000000001</c:v>
                      </c:pt>
                      <c:pt idx="8331">
                        <c:v>13.323</c:v>
                      </c:pt>
                      <c:pt idx="8332">
                        <c:v>13.326999999999998</c:v>
                      </c:pt>
                      <c:pt idx="8333">
                        <c:v>13.325999999999999</c:v>
                      </c:pt>
                      <c:pt idx="8334">
                        <c:v>13.324</c:v>
                      </c:pt>
                      <c:pt idx="8335">
                        <c:v>13.321999999999999</c:v>
                      </c:pt>
                      <c:pt idx="8336">
                        <c:v>13.319999999999999</c:v>
                      </c:pt>
                      <c:pt idx="8337">
                        <c:v>13.316000000000001</c:v>
                      </c:pt>
                      <c:pt idx="8338">
                        <c:v>13.313999999999998</c:v>
                      </c:pt>
                      <c:pt idx="8339">
                        <c:v>13.324249422632795</c:v>
                      </c:pt>
                      <c:pt idx="8340">
                        <c:v>13.325000000000001</c:v>
                      </c:pt>
                      <c:pt idx="8341">
                        <c:v>13.31475</c:v>
                      </c:pt>
                      <c:pt idx="8342">
                        <c:v>13.366999999999999</c:v>
                      </c:pt>
                      <c:pt idx="8343">
                        <c:v>13.371</c:v>
                      </c:pt>
                      <c:pt idx="8344">
                        <c:v>13.366000000000001</c:v>
                      </c:pt>
                      <c:pt idx="8345">
                        <c:v>13.359</c:v>
                      </c:pt>
                      <c:pt idx="8346">
                        <c:v>13.352999999999998</c:v>
                      </c:pt>
                      <c:pt idx="8347">
                        <c:v>13.345000000000001</c:v>
                      </c:pt>
                      <c:pt idx="8348">
                        <c:v>13.340999999999999</c:v>
                      </c:pt>
                      <c:pt idx="8349">
                        <c:v>13.343</c:v>
                      </c:pt>
                      <c:pt idx="8350">
                        <c:v>13.340999999999999</c:v>
                      </c:pt>
                      <c:pt idx="8351">
                        <c:v>13.337</c:v>
                      </c:pt>
                      <c:pt idx="8352">
                        <c:v>13.340999999999999</c:v>
                      </c:pt>
                      <c:pt idx="8353">
                        <c:v>13.338000000000001</c:v>
                      </c:pt>
                      <c:pt idx="8354">
                        <c:v>13.334</c:v>
                      </c:pt>
                      <c:pt idx="8355">
                        <c:v>13.327999999999999</c:v>
                      </c:pt>
                      <c:pt idx="8356">
                        <c:v>13.325000000000001</c:v>
                      </c:pt>
                      <c:pt idx="8357">
                        <c:v>13.352999999999998</c:v>
                      </c:pt>
                      <c:pt idx="8358">
                        <c:v>13.358000000000001</c:v>
                      </c:pt>
                      <c:pt idx="8359">
                        <c:v>13.352</c:v>
                      </c:pt>
                      <c:pt idx="8360">
                        <c:v>13.356999999999999</c:v>
                      </c:pt>
                      <c:pt idx="8361">
                        <c:v>13.352</c:v>
                      </c:pt>
                      <c:pt idx="8362">
                        <c:v>13.345000000000001</c:v>
                      </c:pt>
                      <c:pt idx="8363">
                        <c:v>13.338999999999999</c:v>
                      </c:pt>
                      <c:pt idx="8364">
                        <c:v>13.334999999999999</c:v>
                      </c:pt>
                      <c:pt idx="8365">
                        <c:v>13.331000000000001</c:v>
                      </c:pt>
                      <c:pt idx="8366">
                        <c:v>13.327999999999999</c:v>
                      </c:pt>
                      <c:pt idx="8367">
                        <c:v>13.325000000000001</c:v>
                      </c:pt>
                      <c:pt idx="8368">
                        <c:v>13.321</c:v>
                      </c:pt>
                      <c:pt idx="8369">
                        <c:v>13.315</c:v>
                      </c:pt>
                      <c:pt idx="8370">
                        <c:v>13.321999999999999</c:v>
                      </c:pt>
                      <c:pt idx="8371">
                        <c:v>13.324</c:v>
                      </c:pt>
                      <c:pt idx="8372">
                        <c:v>13.347999999999999</c:v>
                      </c:pt>
                      <c:pt idx="8373">
                        <c:v>13.343</c:v>
                      </c:pt>
                      <c:pt idx="8374">
                        <c:v>13.336</c:v>
                      </c:pt>
                      <c:pt idx="8375">
                        <c:v>13.332000000000001</c:v>
                      </c:pt>
                      <c:pt idx="8376">
                        <c:v>13.327999999999999</c:v>
                      </c:pt>
                      <c:pt idx="8377">
                        <c:v>13.323</c:v>
                      </c:pt>
                      <c:pt idx="8378">
                        <c:v>13.325000000000001</c:v>
                      </c:pt>
                      <c:pt idx="8379">
                        <c:v>13.326999999999998</c:v>
                      </c:pt>
                      <c:pt idx="8380">
                        <c:v>13.345000000000001</c:v>
                      </c:pt>
                      <c:pt idx="8381">
                        <c:v>13.341999999999999</c:v>
                      </c:pt>
                      <c:pt idx="8382">
                        <c:v>13.334</c:v>
                      </c:pt>
                      <c:pt idx="8383">
                        <c:v>13.328999999999999</c:v>
                      </c:pt>
                      <c:pt idx="8384">
                        <c:v>13.325000000000001</c:v>
                      </c:pt>
                      <c:pt idx="8385">
                        <c:v>13.321</c:v>
                      </c:pt>
                      <c:pt idx="8386">
                        <c:v>13.316000000000001</c:v>
                      </c:pt>
                      <c:pt idx="8387">
                        <c:v>13.323</c:v>
                      </c:pt>
                      <c:pt idx="8388">
                        <c:v>13.321</c:v>
                      </c:pt>
                      <c:pt idx="8389">
                        <c:v>13.340999999999999</c:v>
                      </c:pt>
                      <c:pt idx="8390">
                        <c:v>13.345999999999998</c:v>
                      </c:pt>
                      <c:pt idx="8391">
                        <c:v>13.340999999999999</c:v>
                      </c:pt>
                      <c:pt idx="8392">
                        <c:v>13.336</c:v>
                      </c:pt>
                      <c:pt idx="8393">
                        <c:v>13.332000000000001</c:v>
                      </c:pt>
                      <c:pt idx="8394">
                        <c:v>13.327999999999999</c:v>
                      </c:pt>
                      <c:pt idx="8395">
                        <c:v>13.325000000000001</c:v>
                      </c:pt>
                      <c:pt idx="8396">
                        <c:v>13.321999999999999</c:v>
                      </c:pt>
                      <c:pt idx="8397">
                        <c:v>13.318000000000001</c:v>
                      </c:pt>
                      <c:pt idx="8398">
                        <c:v>13.315</c:v>
                      </c:pt>
                      <c:pt idx="8399">
                        <c:v>13.311999999999998</c:v>
                      </c:pt>
                      <c:pt idx="8400">
                        <c:v>13.306999999999999</c:v>
                      </c:pt>
                      <c:pt idx="8401">
                        <c:v>13.312999999999999</c:v>
                      </c:pt>
                      <c:pt idx="8402">
                        <c:v>13.321999999999999</c:v>
                      </c:pt>
                      <c:pt idx="8403">
                        <c:v>13.339999999999998</c:v>
                      </c:pt>
                      <c:pt idx="8404">
                        <c:v>13.336</c:v>
                      </c:pt>
                      <c:pt idx="8405">
                        <c:v>13.327999999999999</c:v>
                      </c:pt>
                      <c:pt idx="8406">
                        <c:v>13.334999999999999</c:v>
                      </c:pt>
                      <c:pt idx="8407">
                        <c:v>13.327999999999999</c:v>
                      </c:pt>
                      <c:pt idx="8408">
                        <c:v>13.338260200153965</c:v>
                      </c:pt>
                      <c:pt idx="8409">
                        <c:v>13.361000000000001</c:v>
                      </c:pt>
                      <c:pt idx="8410">
                        <c:v>13.484000000000002</c:v>
                      </c:pt>
                      <c:pt idx="8411">
                        <c:v>13.512000000000002</c:v>
                      </c:pt>
                      <c:pt idx="8412">
                        <c:v>13.521000000000001</c:v>
                      </c:pt>
                      <c:pt idx="8413">
                        <c:v>13.51059923076923</c:v>
                      </c:pt>
                      <c:pt idx="8414">
                        <c:v>13.519</c:v>
                      </c:pt>
                      <c:pt idx="8415">
                        <c:v>13.513</c:v>
                      </c:pt>
                      <c:pt idx="8416">
                        <c:v>13.506</c:v>
                      </c:pt>
                      <c:pt idx="8417">
                        <c:v>13.499000000000001</c:v>
                      </c:pt>
                      <c:pt idx="8418">
                        <c:v>13.491</c:v>
                      </c:pt>
                      <c:pt idx="8419">
                        <c:v>13.495000000000001</c:v>
                      </c:pt>
                      <c:pt idx="8420">
                        <c:v>13.491999999999999</c:v>
                      </c:pt>
                      <c:pt idx="8421">
                        <c:v>13.517999999999999</c:v>
                      </c:pt>
                      <c:pt idx="8422">
                        <c:v>13.522999999999998</c:v>
                      </c:pt>
                      <c:pt idx="8423">
                        <c:v>13.519</c:v>
                      </c:pt>
                      <c:pt idx="8424">
                        <c:v>13.508000000000001</c:v>
                      </c:pt>
                      <c:pt idx="8425">
                        <c:v>13.489999999999998</c:v>
                      </c:pt>
                      <c:pt idx="8426">
                        <c:v>13.468999999999999</c:v>
                      </c:pt>
                      <c:pt idx="8427">
                        <c:v>13.448999999999998</c:v>
                      </c:pt>
                      <c:pt idx="8428">
                        <c:v>13.419</c:v>
                      </c:pt>
                      <c:pt idx="8429">
                        <c:v>13.413999999999998</c:v>
                      </c:pt>
                      <c:pt idx="8430">
                        <c:v>13.406000000000001</c:v>
                      </c:pt>
                      <c:pt idx="8431">
                        <c:v>13.393999999999998</c:v>
                      </c:pt>
                      <c:pt idx="8432">
                        <c:v>13.384</c:v>
                      </c:pt>
                      <c:pt idx="8433">
                        <c:v>13.373999999999999</c:v>
                      </c:pt>
                      <c:pt idx="8434">
                        <c:v>13.366000000000001</c:v>
                      </c:pt>
                      <c:pt idx="8435">
                        <c:v>13.376289453425715</c:v>
                      </c:pt>
                      <c:pt idx="8436">
                        <c:v>13.379000000000001</c:v>
                      </c:pt>
                      <c:pt idx="8437">
                        <c:v>13.368708461538462</c:v>
                      </c:pt>
                      <c:pt idx="8438">
                        <c:v>13.378</c:v>
                      </c:pt>
                      <c:pt idx="8439">
                        <c:v>13.37</c:v>
                      </c:pt>
                      <c:pt idx="8440">
                        <c:v>13.359999999999998</c:v>
                      </c:pt>
                      <c:pt idx="8441">
                        <c:v>13.362</c:v>
                      </c:pt>
                      <c:pt idx="8442">
                        <c:v>13.356999999999999</c:v>
                      </c:pt>
                      <c:pt idx="8443">
                        <c:v>13.352</c:v>
                      </c:pt>
                      <c:pt idx="8444">
                        <c:v>13.366999999999999</c:v>
                      </c:pt>
                      <c:pt idx="8445">
                        <c:v>13.37</c:v>
                      </c:pt>
                      <c:pt idx="8446">
                        <c:v>13.362</c:v>
                      </c:pt>
                      <c:pt idx="8447">
                        <c:v>13.352999999999998</c:v>
                      </c:pt>
                      <c:pt idx="8448">
                        <c:v>13.345000000000001</c:v>
                      </c:pt>
                      <c:pt idx="8449">
                        <c:v>13.339999999999998</c:v>
                      </c:pt>
                      <c:pt idx="8450">
                        <c:v>13.337</c:v>
                      </c:pt>
                      <c:pt idx="8451">
                        <c:v>13.339999999999998</c:v>
                      </c:pt>
                      <c:pt idx="8452">
                        <c:v>13.350269438029253</c:v>
                      </c:pt>
                      <c:pt idx="8453">
                        <c:v>13.347999999999999</c:v>
                      </c:pt>
                      <c:pt idx="8454">
                        <c:v>13.337732307692306</c:v>
                      </c:pt>
                      <c:pt idx="8455">
                        <c:v>13.358000000000001</c:v>
                      </c:pt>
                      <c:pt idx="8456">
                        <c:v>13.35</c:v>
                      </c:pt>
                      <c:pt idx="8457">
                        <c:v>13.343</c:v>
                      </c:pt>
                      <c:pt idx="8458">
                        <c:v>13.338000000000001</c:v>
                      </c:pt>
                      <c:pt idx="8459">
                        <c:v>13.341999999999999</c:v>
                      </c:pt>
                      <c:pt idx="8460">
                        <c:v>13.338000000000001</c:v>
                      </c:pt>
                      <c:pt idx="8461">
                        <c:v>13.341999999999999</c:v>
                      </c:pt>
                      <c:pt idx="8462">
                        <c:v>13.343</c:v>
                      </c:pt>
                      <c:pt idx="8463">
                        <c:v>13.338999999999999</c:v>
                      </c:pt>
                      <c:pt idx="8464">
                        <c:v>13.359</c:v>
                      </c:pt>
                      <c:pt idx="8465">
                        <c:v>13.352</c:v>
                      </c:pt>
                      <c:pt idx="8466">
                        <c:v>13.345000000000001</c:v>
                      </c:pt>
                      <c:pt idx="8467">
                        <c:v>13.338000000000001</c:v>
                      </c:pt>
                      <c:pt idx="8468">
                        <c:v>13.340999999999999</c:v>
                      </c:pt>
                      <c:pt idx="8469">
                        <c:v>13.338000000000001</c:v>
                      </c:pt>
                      <c:pt idx="8470">
                        <c:v>13.332999999999998</c:v>
                      </c:pt>
                      <c:pt idx="8471">
                        <c:v>13.331000000000001</c:v>
                      </c:pt>
                      <c:pt idx="8472">
                        <c:v>13.352999999999998</c:v>
                      </c:pt>
                      <c:pt idx="8473">
                        <c:v>13.343999999999999</c:v>
                      </c:pt>
                      <c:pt idx="8474">
                        <c:v>13.334999999999999</c:v>
                      </c:pt>
                      <c:pt idx="8475">
                        <c:v>13.338000000000001</c:v>
                      </c:pt>
                      <c:pt idx="8476">
                        <c:v>13.336</c:v>
                      </c:pt>
                      <c:pt idx="8477">
                        <c:v>13.332000000000001</c:v>
                      </c:pt>
                      <c:pt idx="8478">
                        <c:v>13.328999999999999</c:v>
                      </c:pt>
                      <c:pt idx="8479">
                        <c:v>13.332999999999998</c:v>
                      </c:pt>
                      <c:pt idx="8480">
                        <c:v>13.33</c:v>
                      </c:pt>
                      <c:pt idx="8481">
                        <c:v>13.326999999999998</c:v>
                      </c:pt>
                      <c:pt idx="8482">
                        <c:v>13.352</c:v>
                      </c:pt>
                      <c:pt idx="8483">
                        <c:v>13.349</c:v>
                      </c:pt>
                      <c:pt idx="8484">
                        <c:v>13.347999999999999</c:v>
                      </c:pt>
                      <c:pt idx="8485">
                        <c:v>13.343</c:v>
                      </c:pt>
                      <c:pt idx="8486">
                        <c:v>13.338000000000001</c:v>
                      </c:pt>
                      <c:pt idx="8487">
                        <c:v>13.334999999999999</c:v>
                      </c:pt>
                      <c:pt idx="8488">
                        <c:v>13.328999999999999</c:v>
                      </c:pt>
                      <c:pt idx="8489">
                        <c:v>13.324</c:v>
                      </c:pt>
                      <c:pt idx="8490">
                        <c:v>13.321</c:v>
                      </c:pt>
                      <c:pt idx="8491">
                        <c:v>13.337</c:v>
                      </c:pt>
                      <c:pt idx="8492">
                        <c:v>13.345999999999998</c:v>
                      </c:pt>
                      <c:pt idx="8493">
                        <c:v>13.341999999999999</c:v>
                      </c:pt>
                      <c:pt idx="8494">
                        <c:v>13.336</c:v>
                      </c:pt>
                      <c:pt idx="8495">
                        <c:v>13.332000000000001</c:v>
                      </c:pt>
                      <c:pt idx="8496">
                        <c:v>13.33</c:v>
                      </c:pt>
                      <c:pt idx="8497">
                        <c:v>13.325000000000001</c:v>
                      </c:pt>
                      <c:pt idx="8498">
                        <c:v>13.319999999999999</c:v>
                      </c:pt>
                      <c:pt idx="8499">
                        <c:v>13.323</c:v>
                      </c:pt>
                      <c:pt idx="8500">
                        <c:v>13.352</c:v>
                      </c:pt>
                      <c:pt idx="8501">
                        <c:v>13.358000000000001</c:v>
                      </c:pt>
                      <c:pt idx="8502">
                        <c:v>13.352</c:v>
                      </c:pt>
                      <c:pt idx="8503">
                        <c:v>13.345000000000001</c:v>
                      </c:pt>
                      <c:pt idx="8504">
                        <c:v>13.338999999999999</c:v>
                      </c:pt>
                      <c:pt idx="8505">
                        <c:v>13.334</c:v>
                      </c:pt>
                      <c:pt idx="8506">
                        <c:v>13.331000000000001</c:v>
                      </c:pt>
                      <c:pt idx="8507">
                        <c:v>13.326999999999998</c:v>
                      </c:pt>
                      <c:pt idx="8508">
                        <c:v>13.324</c:v>
                      </c:pt>
                      <c:pt idx="8509">
                        <c:v>13.327999999999999</c:v>
                      </c:pt>
                      <c:pt idx="8510">
                        <c:v>13.340999999999999</c:v>
                      </c:pt>
                      <c:pt idx="8511">
                        <c:v>13.338999999999999</c:v>
                      </c:pt>
                      <c:pt idx="8512">
                        <c:v>13.334</c:v>
                      </c:pt>
                      <c:pt idx="8513">
                        <c:v>13.33</c:v>
                      </c:pt>
                      <c:pt idx="8514">
                        <c:v>13.325000000000001</c:v>
                      </c:pt>
                      <c:pt idx="8515">
                        <c:v>13.321999999999999</c:v>
                      </c:pt>
                      <c:pt idx="8516">
                        <c:v>13.318999999999999</c:v>
                      </c:pt>
                      <c:pt idx="8517">
                        <c:v>13.313999999999998</c:v>
                      </c:pt>
                      <c:pt idx="8518">
                        <c:v>13.324249422632795</c:v>
                      </c:pt>
                      <c:pt idx="8519">
                        <c:v>13.343000000000002</c:v>
                      </c:pt>
                      <c:pt idx="8520">
                        <c:v>13.332736153846154</c:v>
                      </c:pt>
                      <c:pt idx="8521">
                        <c:v>13.341999999999999</c:v>
                      </c:pt>
                      <c:pt idx="8522">
                        <c:v>13.352270977675134</c:v>
                      </c:pt>
                      <c:pt idx="8523">
                        <c:v>13.334</c:v>
                      </c:pt>
                      <c:pt idx="8524">
                        <c:v>13.323743076923076</c:v>
                      </c:pt>
                      <c:pt idx="8525">
                        <c:v>13.33</c:v>
                      </c:pt>
                      <c:pt idx="8526">
                        <c:v>13.325999999999999</c:v>
                      </c:pt>
                      <c:pt idx="8527">
                        <c:v>13.321</c:v>
                      </c:pt>
                      <c:pt idx="8528">
                        <c:v>13.317</c:v>
                      </c:pt>
                      <c:pt idx="8529">
                        <c:v>13.312999999999999</c:v>
                      </c:pt>
                      <c:pt idx="8530">
                        <c:v>13.323248652809854</c:v>
                      </c:pt>
                      <c:pt idx="8531">
                        <c:v>13.329000000000002</c:v>
                      </c:pt>
                      <c:pt idx="8532">
                        <c:v>13.318746923076924</c:v>
                      </c:pt>
                      <c:pt idx="8533">
                        <c:v>13.343</c:v>
                      </c:pt>
                      <c:pt idx="8534">
                        <c:v>13.337</c:v>
                      </c:pt>
                      <c:pt idx="8535">
                        <c:v>13.331000000000001</c:v>
                      </c:pt>
                      <c:pt idx="8536">
                        <c:v>13.326999999999998</c:v>
                      </c:pt>
                      <c:pt idx="8537">
                        <c:v>13.324</c:v>
                      </c:pt>
                      <c:pt idx="8538">
                        <c:v>13.318999999999999</c:v>
                      </c:pt>
                      <c:pt idx="8539">
                        <c:v>13.316000000000001</c:v>
                      </c:pt>
                      <c:pt idx="8540">
                        <c:v>13.318999999999999</c:v>
                      </c:pt>
                      <c:pt idx="8541">
                        <c:v>13.345000000000001</c:v>
                      </c:pt>
                      <c:pt idx="8542">
                        <c:v>13.347</c:v>
                      </c:pt>
                      <c:pt idx="8543">
                        <c:v>13.340999999999999</c:v>
                      </c:pt>
                      <c:pt idx="8544">
                        <c:v>13.336</c:v>
                      </c:pt>
                      <c:pt idx="8545">
                        <c:v>13.331000000000001</c:v>
                      </c:pt>
                      <c:pt idx="8546">
                        <c:v>13.327999999999999</c:v>
                      </c:pt>
                      <c:pt idx="8547">
                        <c:v>13.323</c:v>
                      </c:pt>
                      <c:pt idx="8548">
                        <c:v>13.318999999999999</c:v>
                      </c:pt>
                      <c:pt idx="8549">
                        <c:v>13.340999999999999</c:v>
                      </c:pt>
                      <c:pt idx="8550">
                        <c:v>13.336</c:v>
                      </c:pt>
                      <c:pt idx="8551">
                        <c:v>13.328999999999999</c:v>
                      </c:pt>
                      <c:pt idx="8552">
                        <c:v>13.323</c:v>
                      </c:pt>
                      <c:pt idx="8553">
                        <c:v>13.324</c:v>
                      </c:pt>
                      <c:pt idx="8554">
                        <c:v>13.317</c:v>
                      </c:pt>
                      <c:pt idx="8555">
                        <c:v>13.336</c:v>
                      </c:pt>
                      <c:pt idx="8556">
                        <c:v>13.337</c:v>
                      </c:pt>
                      <c:pt idx="8557">
                        <c:v>13.33</c:v>
                      </c:pt>
                      <c:pt idx="8558">
                        <c:v>13.323</c:v>
                      </c:pt>
                      <c:pt idx="8559">
                        <c:v>13.318999999999999</c:v>
                      </c:pt>
                      <c:pt idx="8560">
                        <c:v>13.313999999999998</c:v>
                      </c:pt>
                      <c:pt idx="8561">
                        <c:v>13.308</c:v>
                      </c:pt>
                      <c:pt idx="8562">
                        <c:v>13.31</c:v>
                      </c:pt>
                      <c:pt idx="8563">
                        <c:v>13.325999999999999</c:v>
                      </c:pt>
                      <c:pt idx="8564">
                        <c:v>13.345000000000001</c:v>
                      </c:pt>
                      <c:pt idx="8565">
                        <c:v>13.338999999999999</c:v>
                      </c:pt>
                      <c:pt idx="8566">
                        <c:v>13.332999999999998</c:v>
                      </c:pt>
                      <c:pt idx="8567">
                        <c:v>13.343264049268669</c:v>
                      </c:pt>
                      <c:pt idx="8568">
                        <c:v>13.329000000000002</c:v>
                      </c:pt>
                      <c:pt idx="8569">
                        <c:v>13.318746923076924</c:v>
                      </c:pt>
                      <c:pt idx="8570">
                        <c:v>13.325000000000001</c:v>
                      </c:pt>
                      <c:pt idx="8571">
                        <c:v>13.335257890685144</c:v>
                      </c:pt>
                      <c:pt idx="8572">
                        <c:v>13.397</c:v>
                      </c:pt>
                      <c:pt idx="8573">
                        <c:v>13.475</c:v>
                      </c:pt>
                      <c:pt idx="8574">
                        <c:v>13.486000000000001</c:v>
                      </c:pt>
                      <c:pt idx="8575">
                        <c:v>13.475626153846154</c:v>
                      </c:pt>
                      <c:pt idx="8576">
                        <c:v>13.484</c:v>
                      </c:pt>
                      <c:pt idx="8577">
                        <c:v>13.494</c:v>
                      </c:pt>
                      <c:pt idx="8578">
                        <c:v>13.445</c:v>
                      </c:pt>
                      <c:pt idx="8579">
                        <c:v>13.408999999999999</c:v>
                      </c:pt>
                      <c:pt idx="8580">
                        <c:v>13.377000000000001</c:v>
                      </c:pt>
                      <c:pt idx="8581">
                        <c:v>13.349</c:v>
                      </c:pt>
                      <c:pt idx="8582">
                        <c:v>13.334</c:v>
                      </c:pt>
                      <c:pt idx="8583">
                        <c:v>13.321</c:v>
                      </c:pt>
                      <c:pt idx="8584">
                        <c:v>13.33125481139338</c:v>
                      </c:pt>
                      <c:pt idx="8585">
                        <c:v>13.332000000000001</c:v>
                      </c:pt>
                      <c:pt idx="8586">
                        <c:v>13.321744615384615</c:v>
                      </c:pt>
                      <c:pt idx="8587">
                        <c:v>13.392000000000001</c:v>
                      </c:pt>
                      <c:pt idx="8588">
                        <c:v>13.387999999999998</c:v>
                      </c:pt>
                      <c:pt idx="8589">
                        <c:v>13.382999999999999</c:v>
                      </c:pt>
                      <c:pt idx="8590">
                        <c:v>13.365</c:v>
                      </c:pt>
                      <c:pt idx="8591">
                        <c:v>13.359999999999998</c:v>
                      </c:pt>
                      <c:pt idx="8592">
                        <c:v>13.371</c:v>
                      </c:pt>
                      <c:pt idx="8593">
                        <c:v>13.362</c:v>
                      </c:pt>
                      <c:pt idx="8594">
                        <c:v>13.358000000000001</c:v>
                      </c:pt>
                      <c:pt idx="8595">
                        <c:v>13.353999999999999</c:v>
                      </c:pt>
                      <c:pt idx="8596">
                        <c:v>13.345999999999998</c:v>
                      </c:pt>
                      <c:pt idx="8597">
                        <c:v>13.338999999999999</c:v>
                      </c:pt>
                      <c:pt idx="8598">
                        <c:v>13.332000000000001</c:v>
                      </c:pt>
                      <c:pt idx="8599">
                        <c:v>13.324</c:v>
                      </c:pt>
                      <c:pt idx="8600">
                        <c:v>13.318999999999999</c:v>
                      </c:pt>
                      <c:pt idx="8601">
                        <c:v>13.312999999999999</c:v>
                      </c:pt>
                      <c:pt idx="8602">
                        <c:v>13.308999999999999</c:v>
                      </c:pt>
                      <c:pt idx="8603">
                        <c:v>13.334999999999999</c:v>
                      </c:pt>
                      <c:pt idx="8604">
                        <c:v>13.332000000000001</c:v>
                      </c:pt>
                      <c:pt idx="8605">
                        <c:v>13.325999999999999</c:v>
                      </c:pt>
                      <c:pt idx="8606">
                        <c:v>13.319999999999999</c:v>
                      </c:pt>
                      <c:pt idx="8607">
                        <c:v>13.315</c:v>
                      </c:pt>
                      <c:pt idx="8608">
                        <c:v>13.311</c:v>
                      </c:pt>
                      <c:pt idx="8609">
                        <c:v>13.321247113163974</c:v>
                      </c:pt>
                      <c:pt idx="8610">
                        <c:v>13.307000000000002</c:v>
                      </c:pt>
                      <c:pt idx="8611">
                        <c:v>13.296763846153848</c:v>
                      </c:pt>
                      <c:pt idx="8612">
                        <c:v>13.303000000000001</c:v>
                      </c:pt>
                      <c:pt idx="8613">
                        <c:v>13.311999999999998</c:v>
                      </c:pt>
                      <c:pt idx="8614">
                        <c:v>13.332000000000001</c:v>
                      </c:pt>
                      <c:pt idx="8615">
                        <c:v>13.33</c:v>
                      </c:pt>
                      <c:pt idx="8616">
                        <c:v>13.325000000000001</c:v>
                      </c:pt>
                      <c:pt idx="8617">
                        <c:v>13.319999999999999</c:v>
                      </c:pt>
                      <c:pt idx="8618">
                        <c:v>13.313999999999998</c:v>
                      </c:pt>
                      <c:pt idx="8619">
                        <c:v>13.308</c:v>
                      </c:pt>
                      <c:pt idx="8620">
                        <c:v>13.305000000000001</c:v>
                      </c:pt>
                      <c:pt idx="8621">
                        <c:v>13.301</c:v>
                      </c:pt>
                      <c:pt idx="8622">
                        <c:v>13.302</c:v>
                      </c:pt>
                      <c:pt idx="8623">
                        <c:v>13.323</c:v>
                      </c:pt>
                      <c:pt idx="8624">
                        <c:v>13.318000000000001</c:v>
                      </c:pt>
                      <c:pt idx="8625">
                        <c:v>13.311999999999998</c:v>
                      </c:pt>
                      <c:pt idx="8626">
                        <c:v>13.305999999999999</c:v>
                      </c:pt>
                      <c:pt idx="8627">
                        <c:v>13.302</c:v>
                      </c:pt>
                      <c:pt idx="8628">
                        <c:v>13.301</c:v>
                      </c:pt>
                      <c:pt idx="8629">
                        <c:v>13.298</c:v>
                      </c:pt>
                      <c:pt idx="8630">
                        <c:v>13.308237105465745</c:v>
                      </c:pt>
                      <c:pt idx="8631">
                        <c:v>13.293000000000003</c:v>
                      </c:pt>
                      <c:pt idx="8632">
                        <c:v>13.282774615384616</c:v>
                      </c:pt>
                      <c:pt idx="8633">
                        <c:v>13.315</c:v>
                      </c:pt>
                      <c:pt idx="8634">
                        <c:v>13.308</c:v>
                      </c:pt>
                      <c:pt idx="8635">
                        <c:v>13.304</c:v>
                      </c:pt>
                      <c:pt idx="8636">
                        <c:v>13.302</c:v>
                      </c:pt>
                      <c:pt idx="8637">
                        <c:v>13.297000000000001</c:v>
                      </c:pt>
                      <c:pt idx="8638">
                        <c:v>13.291</c:v>
                      </c:pt>
                      <c:pt idx="8639">
                        <c:v>13.288</c:v>
                      </c:pt>
                      <c:pt idx="8640">
                        <c:v>13.31</c:v>
                      </c:pt>
                      <c:pt idx="8641">
                        <c:v>13.305000000000001</c:v>
                      </c:pt>
                      <c:pt idx="8642">
                        <c:v>13.295</c:v>
                      </c:pt>
                      <c:pt idx="8643">
                        <c:v>13.293999999999999</c:v>
                      </c:pt>
                      <c:pt idx="8644">
                        <c:v>13.289</c:v>
                      </c:pt>
                      <c:pt idx="8645">
                        <c:v>13.284000000000001</c:v>
                      </c:pt>
                      <c:pt idx="8646">
                        <c:v>13.28</c:v>
                      </c:pt>
                      <c:pt idx="8647">
                        <c:v>13.29022324865281</c:v>
                      </c:pt>
                      <c:pt idx="8648">
                        <c:v>13.349</c:v>
                      </c:pt>
                      <c:pt idx="8649">
                        <c:v>13.338731538461536</c:v>
                      </c:pt>
                      <c:pt idx="8650">
                        <c:v>13.388999999999999</c:v>
                      </c:pt>
                      <c:pt idx="8651">
                        <c:v>13.389999999999999</c:v>
                      </c:pt>
                      <c:pt idx="8652">
                        <c:v>13.377000000000001</c:v>
                      </c:pt>
                      <c:pt idx="8653">
                        <c:v>13.369</c:v>
                      </c:pt>
                      <c:pt idx="8654">
                        <c:v>13.363</c:v>
                      </c:pt>
                      <c:pt idx="8655">
                        <c:v>13.358000000000001</c:v>
                      </c:pt>
                      <c:pt idx="8656">
                        <c:v>13.367999999999999</c:v>
                      </c:pt>
                      <c:pt idx="8657">
                        <c:v>13.373999999999999</c:v>
                      </c:pt>
                      <c:pt idx="8658">
                        <c:v>13.366000000000001</c:v>
                      </c:pt>
                      <c:pt idx="8659">
                        <c:v>13.356</c:v>
                      </c:pt>
                      <c:pt idx="8660">
                        <c:v>13.345999999999998</c:v>
                      </c:pt>
                      <c:pt idx="8661">
                        <c:v>13.341999999999999</c:v>
                      </c:pt>
                      <c:pt idx="8662">
                        <c:v>13.337</c:v>
                      </c:pt>
                      <c:pt idx="8663">
                        <c:v>13.332999999999998</c:v>
                      </c:pt>
                      <c:pt idx="8664">
                        <c:v>13.354999999999999</c:v>
                      </c:pt>
                      <c:pt idx="8665">
                        <c:v>13.356</c:v>
                      </c:pt>
                      <c:pt idx="8666">
                        <c:v>13.347999999999999</c:v>
                      </c:pt>
                      <c:pt idx="8667">
                        <c:v>13.340999999999999</c:v>
                      </c:pt>
                      <c:pt idx="8668">
                        <c:v>13.334999999999999</c:v>
                      </c:pt>
                      <c:pt idx="8669">
                        <c:v>13.33</c:v>
                      </c:pt>
                      <c:pt idx="8670">
                        <c:v>13.325999999999999</c:v>
                      </c:pt>
                      <c:pt idx="8671">
                        <c:v>13.349</c:v>
                      </c:pt>
                      <c:pt idx="8672">
                        <c:v>13.347</c:v>
                      </c:pt>
                      <c:pt idx="8673">
                        <c:v>13.341999999999999</c:v>
                      </c:pt>
                      <c:pt idx="8674">
                        <c:v>13.334</c:v>
                      </c:pt>
                      <c:pt idx="8675">
                        <c:v>13.327999999999999</c:v>
                      </c:pt>
                      <c:pt idx="8676">
                        <c:v>13.347</c:v>
                      </c:pt>
                      <c:pt idx="8677">
                        <c:v>13.341999999999999</c:v>
                      </c:pt>
                      <c:pt idx="8678">
                        <c:v>13.336</c:v>
                      </c:pt>
                      <c:pt idx="8679">
                        <c:v>13.328999999999999</c:v>
                      </c:pt>
                      <c:pt idx="8680">
                        <c:v>13.321999999999999</c:v>
                      </c:pt>
                      <c:pt idx="8681">
                        <c:v>13.332255581216321</c:v>
                      </c:pt>
                      <c:pt idx="8682">
                        <c:v>13.333</c:v>
                      </c:pt>
                      <c:pt idx="8683">
                        <c:v>13.322743846153845</c:v>
                      </c:pt>
                      <c:pt idx="8684">
                        <c:v>13.352</c:v>
                      </c:pt>
                      <c:pt idx="8685">
                        <c:v>13.343</c:v>
                      </c:pt>
                      <c:pt idx="8686">
                        <c:v>13.332999999999998</c:v>
                      </c:pt>
                      <c:pt idx="8687">
                        <c:v>13.331000000000001</c:v>
                      </c:pt>
                      <c:pt idx="8688">
                        <c:v>13.324</c:v>
                      </c:pt>
                      <c:pt idx="8689">
                        <c:v>13.338000000000001</c:v>
                      </c:pt>
                      <c:pt idx="8690">
                        <c:v>13.345000000000001</c:v>
                      </c:pt>
                      <c:pt idx="8691">
                        <c:v>13.338000000000001</c:v>
                      </c:pt>
                      <c:pt idx="8692">
                        <c:v>13.33</c:v>
                      </c:pt>
                      <c:pt idx="8693">
                        <c:v>13.323</c:v>
                      </c:pt>
                      <c:pt idx="8694">
                        <c:v>13.338000000000001</c:v>
                      </c:pt>
                      <c:pt idx="8695">
                        <c:v>13.337</c:v>
                      </c:pt>
                      <c:pt idx="8696">
                        <c:v>13.331000000000001</c:v>
                      </c:pt>
                      <c:pt idx="8697">
                        <c:v>13.324</c:v>
                      </c:pt>
                      <c:pt idx="8698">
                        <c:v>13.318000000000001</c:v>
                      </c:pt>
                      <c:pt idx="8699">
                        <c:v>13.336</c:v>
                      </c:pt>
                      <c:pt idx="8700">
                        <c:v>13.334</c:v>
                      </c:pt>
                      <c:pt idx="8701">
                        <c:v>13.326999999999998</c:v>
                      </c:pt>
                      <c:pt idx="8702">
                        <c:v>13.319999999999999</c:v>
                      </c:pt>
                      <c:pt idx="8703">
                        <c:v>13.315</c:v>
                      </c:pt>
                      <c:pt idx="8704">
                        <c:v>13.334</c:v>
                      </c:pt>
                      <c:pt idx="8705">
                        <c:v>13.328999999999999</c:v>
                      </c:pt>
                      <c:pt idx="8706">
                        <c:v>13.321</c:v>
                      </c:pt>
                      <c:pt idx="8707">
                        <c:v>13.315</c:v>
                      </c:pt>
                      <c:pt idx="8708">
                        <c:v>13.325250192455735</c:v>
                      </c:pt>
                      <c:pt idx="8709">
                        <c:v>13.324000000000002</c:v>
                      </c:pt>
                      <c:pt idx="8710">
                        <c:v>13.433</c:v>
                      </c:pt>
                      <c:pt idx="8711">
                        <c:v>13.422666923076921</c:v>
                      </c:pt>
                      <c:pt idx="8712">
                        <c:v>13.488999999999999</c:v>
                      </c:pt>
                      <c:pt idx="8713">
                        <c:v>13.488000000000001</c:v>
                      </c:pt>
                      <c:pt idx="8714">
                        <c:v>13.476999999999999</c:v>
                      </c:pt>
                      <c:pt idx="8715">
                        <c:v>13.450999999999999</c:v>
                      </c:pt>
                      <c:pt idx="8716">
                        <c:v>13.454000000000001</c:v>
                      </c:pt>
                      <c:pt idx="8717">
                        <c:v>13.434999999999999</c:v>
                      </c:pt>
                      <c:pt idx="8718">
                        <c:v>13.402999999999999</c:v>
                      </c:pt>
                      <c:pt idx="8719">
                        <c:v>13.379999999999999</c:v>
                      </c:pt>
                      <c:pt idx="8720">
                        <c:v>13.382</c:v>
                      </c:pt>
                      <c:pt idx="8721">
                        <c:v>13.393000000000001</c:v>
                      </c:pt>
                      <c:pt idx="8722">
                        <c:v>13.388999999999999</c:v>
                      </c:pt>
                      <c:pt idx="8723">
                        <c:v>13.379999999999999</c:v>
                      </c:pt>
                      <c:pt idx="8724">
                        <c:v>13.371</c:v>
                      </c:pt>
                      <c:pt idx="8725">
                        <c:v>13.356999999999999</c:v>
                      </c:pt>
                      <c:pt idx="8726">
                        <c:v>13.343999999999999</c:v>
                      </c:pt>
                      <c:pt idx="8727">
                        <c:v>13.347</c:v>
                      </c:pt>
                      <c:pt idx="8728">
                        <c:v>13.363</c:v>
                      </c:pt>
                      <c:pt idx="8729">
                        <c:v>13.358000000000001</c:v>
                      </c:pt>
                      <c:pt idx="8730">
                        <c:v>13.347</c:v>
                      </c:pt>
                      <c:pt idx="8731">
                        <c:v>13.337</c:v>
                      </c:pt>
                      <c:pt idx="8732">
                        <c:v>13.349</c:v>
                      </c:pt>
                      <c:pt idx="8733">
                        <c:v>13.343999999999999</c:v>
                      </c:pt>
                      <c:pt idx="8734">
                        <c:v>13.336</c:v>
                      </c:pt>
                      <c:pt idx="8735">
                        <c:v>13.332999999999998</c:v>
                      </c:pt>
                      <c:pt idx="8736">
                        <c:v>13.35</c:v>
                      </c:pt>
                      <c:pt idx="8737">
                        <c:v>13.343999999999999</c:v>
                      </c:pt>
                      <c:pt idx="8738">
                        <c:v>13.334</c:v>
                      </c:pt>
                      <c:pt idx="8739">
                        <c:v>13.340999999999999</c:v>
                      </c:pt>
                      <c:pt idx="8740">
                        <c:v>13.332999999999998</c:v>
                      </c:pt>
                      <c:pt idx="8741">
                        <c:v>13.321</c:v>
                      </c:pt>
                      <c:pt idx="8742">
                        <c:v>13.321999999999999</c:v>
                      </c:pt>
                      <c:pt idx="8743">
                        <c:v>13.332999999999998</c:v>
                      </c:pt>
                      <c:pt idx="8744">
                        <c:v>13.338000000000001</c:v>
                      </c:pt>
                      <c:pt idx="8745">
                        <c:v>13.326999999999998</c:v>
                      </c:pt>
                      <c:pt idx="8746">
                        <c:v>13.317</c:v>
                      </c:pt>
                      <c:pt idx="8747">
                        <c:v>13.332999999999998</c:v>
                      </c:pt>
                      <c:pt idx="8748">
                        <c:v>13.336</c:v>
                      </c:pt>
                      <c:pt idx="8749">
                        <c:v>13.325000000000001</c:v>
                      </c:pt>
                      <c:pt idx="8750">
                        <c:v>13.313999999999998</c:v>
                      </c:pt>
                      <c:pt idx="8751">
                        <c:v>13.326999999999998</c:v>
                      </c:pt>
                      <c:pt idx="8752">
                        <c:v>13.319999999999999</c:v>
                      </c:pt>
                      <c:pt idx="8753">
                        <c:v>13.313999999999998</c:v>
                      </c:pt>
                      <c:pt idx="8754">
                        <c:v>13.324249422632795</c:v>
                      </c:pt>
                      <c:pt idx="8755">
                        <c:v>13.32</c:v>
                      </c:pt>
                      <c:pt idx="8756">
                        <c:v>13.309753846153844</c:v>
                      </c:pt>
                      <c:pt idx="8757">
                        <c:v>13.324</c:v>
                      </c:pt>
                      <c:pt idx="8758">
                        <c:v>13.319999999999999</c:v>
                      </c:pt>
                      <c:pt idx="8759">
                        <c:v>13.311999999999998</c:v>
                      </c:pt>
                      <c:pt idx="8760">
                        <c:v>13.304</c:v>
                      </c:pt>
                      <c:pt idx="8761">
                        <c:v>13.324</c:v>
                      </c:pt>
                      <c:pt idx="8762">
                        <c:v>13.326999999999998</c:v>
                      </c:pt>
                      <c:pt idx="8763">
                        <c:v>13.321999999999999</c:v>
                      </c:pt>
                      <c:pt idx="8764">
                        <c:v>13.31</c:v>
                      </c:pt>
                      <c:pt idx="8765">
                        <c:v>13.302</c:v>
                      </c:pt>
                      <c:pt idx="8766">
                        <c:v>13.293999999999999</c:v>
                      </c:pt>
                      <c:pt idx="8767">
                        <c:v>13.318000000000001</c:v>
                      </c:pt>
                      <c:pt idx="8768">
                        <c:v>13.318999999999999</c:v>
                      </c:pt>
                      <c:pt idx="8769">
                        <c:v>13.305000000000001</c:v>
                      </c:pt>
                      <c:pt idx="8770">
                        <c:v>13.298</c:v>
                      </c:pt>
                      <c:pt idx="8771">
                        <c:v>13.297000000000001</c:v>
                      </c:pt>
                      <c:pt idx="8772">
                        <c:v>13.313999999999998</c:v>
                      </c:pt>
                      <c:pt idx="8773">
                        <c:v>13.311999999999998</c:v>
                      </c:pt>
                      <c:pt idx="8774">
                        <c:v>13.308</c:v>
                      </c:pt>
                      <c:pt idx="8775">
                        <c:v>13.299999999999999</c:v>
                      </c:pt>
                      <c:pt idx="8776">
                        <c:v>13.293999999999999</c:v>
                      </c:pt>
                      <c:pt idx="8777">
                        <c:v>13.295999999999999</c:v>
                      </c:pt>
                      <c:pt idx="8778">
                        <c:v>13.312999999999999</c:v>
                      </c:pt>
                      <c:pt idx="8779">
                        <c:v>13.304</c:v>
                      </c:pt>
                      <c:pt idx="8780">
                        <c:v>13.292999999999999</c:v>
                      </c:pt>
                      <c:pt idx="8781">
                        <c:v>13.291</c:v>
                      </c:pt>
                      <c:pt idx="8782">
                        <c:v>13.315</c:v>
                      </c:pt>
                      <c:pt idx="8783">
                        <c:v>13.311</c:v>
                      </c:pt>
                      <c:pt idx="8784">
                        <c:v>13.299999999999999</c:v>
                      </c:pt>
                      <c:pt idx="8785">
                        <c:v>13.293999999999999</c:v>
                      </c:pt>
                      <c:pt idx="8786">
                        <c:v>13.308</c:v>
                      </c:pt>
                      <c:pt idx="8787">
                        <c:v>13.301</c:v>
                      </c:pt>
                      <c:pt idx="8788">
                        <c:v>13.295</c:v>
                      </c:pt>
                      <c:pt idx="8789">
                        <c:v>13.308</c:v>
                      </c:pt>
                      <c:pt idx="8790">
                        <c:v>13.297000000000001</c:v>
                      </c:pt>
                      <c:pt idx="8791">
                        <c:v>13.286999999999999</c:v>
                      </c:pt>
                      <c:pt idx="8792">
                        <c:v>13.305000000000001</c:v>
                      </c:pt>
                      <c:pt idx="8793">
                        <c:v>13.305999999999999</c:v>
                      </c:pt>
                      <c:pt idx="8794">
                        <c:v>13.293999999999999</c:v>
                      </c:pt>
                      <c:pt idx="8795">
                        <c:v>13.291</c:v>
                      </c:pt>
                      <c:pt idx="8796">
                        <c:v>13.306999999999999</c:v>
                      </c:pt>
                      <c:pt idx="8797">
                        <c:v>13.305999999999999</c:v>
                      </c:pt>
                      <c:pt idx="8798">
                        <c:v>13.295</c:v>
                      </c:pt>
                      <c:pt idx="8799">
                        <c:v>13.289</c:v>
                      </c:pt>
                      <c:pt idx="8800">
                        <c:v>13.299230177059277</c:v>
                      </c:pt>
                      <c:pt idx="8801">
                        <c:v>13.302000000000001</c:v>
                      </c:pt>
                      <c:pt idx="8802">
                        <c:v>13.291767692307692</c:v>
                      </c:pt>
                      <c:pt idx="8803">
                        <c:v>13.298</c:v>
                      </c:pt>
                      <c:pt idx="8804">
                        <c:v>13.288</c:v>
                      </c:pt>
                      <c:pt idx="8805">
                        <c:v>13.286999999999999</c:v>
                      </c:pt>
                      <c:pt idx="8806">
                        <c:v>13.280999999999999</c:v>
                      </c:pt>
                      <c:pt idx="8807">
                        <c:v>13.308</c:v>
                      </c:pt>
                      <c:pt idx="8808">
                        <c:v>13.298</c:v>
                      </c:pt>
                      <c:pt idx="8809">
                        <c:v>13.302</c:v>
                      </c:pt>
                      <c:pt idx="8810">
                        <c:v>13.298999999999998</c:v>
                      </c:pt>
                      <c:pt idx="8811">
                        <c:v>13.298</c:v>
                      </c:pt>
                      <c:pt idx="8812">
                        <c:v>13.308237105465745</c:v>
                      </c:pt>
                      <c:pt idx="8813">
                        <c:v>13.374000000000001</c:v>
                      </c:pt>
                      <c:pt idx="8814">
                        <c:v>13.363712307692307</c:v>
                      </c:pt>
                      <c:pt idx="8815">
                        <c:v>13.448999999999998</c:v>
                      </c:pt>
                      <c:pt idx="8816">
                        <c:v>13.459</c:v>
                      </c:pt>
                      <c:pt idx="8817">
                        <c:v>13.461999999999998</c:v>
                      </c:pt>
                      <c:pt idx="8818">
                        <c:v>13.469999999999999</c:v>
                      </c:pt>
                      <c:pt idx="8819">
                        <c:v>13.434000000000001</c:v>
                      </c:pt>
                      <c:pt idx="8820">
                        <c:v>13.4</c:v>
                      </c:pt>
                      <c:pt idx="8821">
                        <c:v>13.373999999999999</c:v>
                      </c:pt>
                      <c:pt idx="8822">
                        <c:v>13.378</c:v>
                      </c:pt>
                      <c:pt idx="8823">
                        <c:v>13.374999999999998</c:v>
                      </c:pt>
                      <c:pt idx="8824">
                        <c:v>13.367999999999999</c:v>
                      </c:pt>
                      <c:pt idx="8825">
                        <c:v>13.356999999999999</c:v>
                      </c:pt>
                      <c:pt idx="8826">
                        <c:v>13.337</c:v>
                      </c:pt>
                      <c:pt idx="8827">
                        <c:v>13.324</c:v>
                      </c:pt>
                      <c:pt idx="8828">
                        <c:v>13.334257120862203</c:v>
                      </c:pt>
                      <c:pt idx="8829">
                        <c:v>13.327</c:v>
                      </c:pt>
                      <c:pt idx="8830">
                        <c:v>13.316748461538459</c:v>
                      </c:pt>
                      <c:pt idx="8831">
                        <c:v>13.340999999999999</c:v>
                      </c:pt>
                      <c:pt idx="8832">
                        <c:v>13.332999999999998</c:v>
                      </c:pt>
                      <c:pt idx="8833">
                        <c:v>13.321</c:v>
                      </c:pt>
                      <c:pt idx="8834">
                        <c:v>13.31</c:v>
                      </c:pt>
                      <c:pt idx="8835">
                        <c:v>13.302</c:v>
                      </c:pt>
                      <c:pt idx="8836">
                        <c:v>13.325999999999999</c:v>
                      </c:pt>
                      <c:pt idx="8837">
                        <c:v>13.313999999999998</c:v>
                      </c:pt>
                      <c:pt idx="8838">
                        <c:v>13.305000000000001</c:v>
                      </c:pt>
                      <c:pt idx="8839">
                        <c:v>13.319999999999999</c:v>
                      </c:pt>
                      <c:pt idx="8840">
                        <c:v>13.312999999999999</c:v>
                      </c:pt>
                      <c:pt idx="8841">
                        <c:v>13.311999999999998</c:v>
                      </c:pt>
                      <c:pt idx="8842">
                        <c:v>13.323</c:v>
                      </c:pt>
                      <c:pt idx="8843">
                        <c:v>13.318000000000001</c:v>
                      </c:pt>
                      <c:pt idx="8844">
                        <c:v>13.308</c:v>
                      </c:pt>
                      <c:pt idx="8845">
                        <c:v>13.303000000000001</c:v>
                      </c:pt>
                      <c:pt idx="8846">
                        <c:v>13.312999999999999</c:v>
                      </c:pt>
                      <c:pt idx="8847">
                        <c:v>13.303000000000001</c:v>
                      </c:pt>
                      <c:pt idx="8848">
                        <c:v>13.311</c:v>
                      </c:pt>
                      <c:pt idx="8849">
                        <c:v>13.311999999999998</c:v>
                      </c:pt>
                      <c:pt idx="8850">
                        <c:v>13.322247882986913</c:v>
                      </c:pt>
                      <c:pt idx="8851">
                        <c:v>13.303000000000001</c:v>
                      </c:pt>
                      <c:pt idx="8852">
                        <c:v>13.292766923076924</c:v>
                      </c:pt>
                      <c:pt idx="8853">
                        <c:v>13.295999999999999</c:v>
                      </c:pt>
                      <c:pt idx="8854">
                        <c:v>13.304</c:v>
                      </c:pt>
                      <c:pt idx="8855">
                        <c:v>13.308</c:v>
                      </c:pt>
                      <c:pt idx="8856">
                        <c:v>13.297000000000001</c:v>
                      </c:pt>
                      <c:pt idx="8857">
                        <c:v>13.290000000000001</c:v>
                      </c:pt>
                      <c:pt idx="8858">
                        <c:v>13.288</c:v>
                      </c:pt>
                      <c:pt idx="8859">
                        <c:v>13.302</c:v>
                      </c:pt>
                      <c:pt idx="8860">
                        <c:v>13.305999999999999</c:v>
                      </c:pt>
                      <c:pt idx="8861">
                        <c:v>13.298</c:v>
                      </c:pt>
                      <c:pt idx="8862">
                        <c:v>13.291</c:v>
                      </c:pt>
                      <c:pt idx="8863">
                        <c:v>13.306999999999999</c:v>
                      </c:pt>
                      <c:pt idx="8864">
                        <c:v>13.302</c:v>
                      </c:pt>
                      <c:pt idx="8865">
                        <c:v>13.292999999999999</c:v>
                      </c:pt>
                      <c:pt idx="8866">
                        <c:v>13.286999999999999</c:v>
                      </c:pt>
                      <c:pt idx="8867">
                        <c:v>13.308999999999999</c:v>
                      </c:pt>
                      <c:pt idx="8868">
                        <c:v>13.304</c:v>
                      </c:pt>
                      <c:pt idx="8869">
                        <c:v>13.293999999999999</c:v>
                      </c:pt>
                      <c:pt idx="8870">
                        <c:v>13.290000000000001</c:v>
                      </c:pt>
                      <c:pt idx="8871">
                        <c:v>13.305000000000001</c:v>
                      </c:pt>
                      <c:pt idx="8872">
                        <c:v>13.295</c:v>
                      </c:pt>
                      <c:pt idx="8873">
                        <c:v>13.293999999999999</c:v>
                      </c:pt>
                      <c:pt idx="8874">
                        <c:v>13.289</c:v>
                      </c:pt>
                      <c:pt idx="8875">
                        <c:v>13.299999999999999</c:v>
                      </c:pt>
                      <c:pt idx="8876">
                        <c:v>13.290000000000001</c:v>
                      </c:pt>
                      <c:pt idx="8877">
                        <c:v>13.291</c:v>
                      </c:pt>
                      <c:pt idx="8878">
                        <c:v>13.305000000000001</c:v>
                      </c:pt>
                      <c:pt idx="8879">
                        <c:v>13.295999999999999</c:v>
                      </c:pt>
                      <c:pt idx="8880">
                        <c:v>13.289</c:v>
                      </c:pt>
                      <c:pt idx="8881">
                        <c:v>13.284000000000001</c:v>
                      </c:pt>
                      <c:pt idx="8882">
                        <c:v>13.305999999999999</c:v>
                      </c:pt>
                      <c:pt idx="8883">
                        <c:v>13.298</c:v>
                      </c:pt>
                      <c:pt idx="8884">
                        <c:v>13.301</c:v>
                      </c:pt>
                      <c:pt idx="8885">
                        <c:v>13.291999999999998</c:v>
                      </c:pt>
                      <c:pt idx="8886">
                        <c:v>13.28</c:v>
                      </c:pt>
                      <c:pt idx="8887">
                        <c:v>13.277000000000001</c:v>
                      </c:pt>
                      <c:pt idx="8888">
                        <c:v>13.298999999999998</c:v>
                      </c:pt>
                      <c:pt idx="8889">
                        <c:v>13.286999999999999</c:v>
                      </c:pt>
                      <c:pt idx="8890">
                        <c:v>13.298999999999998</c:v>
                      </c:pt>
                      <c:pt idx="8891">
                        <c:v>13.290000000000001</c:v>
                      </c:pt>
                      <c:pt idx="8892">
                        <c:v>13.284000000000001</c:v>
                      </c:pt>
                      <c:pt idx="8893">
                        <c:v>13.290000000000001</c:v>
                      </c:pt>
                      <c:pt idx="8894">
                        <c:v>13.291</c:v>
                      </c:pt>
                      <c:pt idx="8895">
                        <c:v>13.298</c:v>
                      </c:pt>
                      <c:pt idx="8896">
                        <c:v>13.289</c:v>
                      </c:pt>
                      <c:pt idx="8897">
                        <c:v>13.291</c:v>
                      </c:pt>
                      <c:pt idx="8898">
                        <c:v>13.301231716705161</c:v>
                      </c:pt>
                      <c:pt idx="8899">
                        <c:v>13.341999999999999</c:v>
                      </c:pt>
                      <c:pt idx="8900">
                        <c:v>13.331736923076921</c:v>
                      </c:pt>
                      <c:pt idx="8901">
                        <c:v>13.367999999999999</c:v>
                      </c:pt>
                      <c:pt idx="8902">
                        <c:v>13.366999999999999</c:v>
                      </c:pt>
                      <c:pt idx="8903">
                        <c:v>13.37</c:v>
                      </c:pt>
                      <c:pt idx="8904">
                        <c:v>13.362</c:v>
                      </c:pt>
                      <c:pt idx="8905">
                        <c:v>13.371</c:v>
                      </c:pt>
                      <c:pt idx="8906">
                        <c:v>13.356999999999999</c:v>
                      </c:pt>
                      <c:pt idx="8907">
                        <c:v>13.367999999999999</c:v>
                      </c:pt>
                      <c:pt idx="8908">
                        <c:v>13.356999999999999</c:v>
                      </c:pt>
                      <c:pt idx="8909">
                        <c:v>13.349</c:v>
                      </c:pt>
                      <c:pt idx="8910">
                        <c:v>13.365</c:v>
                      </c:pt>
                      <c:pt idx="8911">
                        <c:v>13.354999999999999</c:v>
                      </c:pt>
                      <c:pt idx="8912">
                        <c:v>13.356</c:v>
                      </c:pt>
                      <c:pt idx="8913">
                        <c:v>13.359</c:v>
                      </c:pt>
                      <c:pt idx="8914">
                        <c:v>13.352999999999998</c:v>
                      </c:pt>
                      <c:pt idx="8915">
                        <c:v>13.356</c:v>
                      </c:pt>
                      <c:pt idx="8916">
                        <c:v>13.343</c:v>
                      </c:pt>
                      <c:pt idx="8917">
                        <c:v>13.358000000000001</c:v>
                      </c:pt>
                      <c:pt idx="8918">
                        <c:v>13.345999999999998</c:v>
                      </c:pt>
                      <c:pt idx="8919">
                        <c:v>13.339999999999998</c:v>
                      </c:pt>
                      <c:pt idx="8920">
                        <c:v>13.350269438029253</c:v>
                      </c:pt>
                      <c:pt idx="8921">
                        <c:v>13.359000000000002</c:v>
                      </c:pt>
                      <c:pt idx="8922">
                        <c:v>13.348723846153845</c:v>
                      </c:pt>
                      <c:pt idx="8923">
                        <c:v>13.371</c:v>
                      </c:pt>
                      <c:pt idx="8924">
                        <c:v>13.366000000000001</c:v>
                      </c:pt>
                      <c:pt idx="8925">
                        <c:v>13.358000000000001</c:v>
                      </c:pt>
                      <c:pt idx="8926">
                        <c:v>13.360999999999999</c:v>
                      </c:pt>
                      <c:pt idx="8927">
                        <c:v>13.356999999999999</c:v>
                      </c:pt>
                      <c:pt idx="8928">
                        <c:v>13.353999999999999</c:v>
                      </c:pt>
                      <c:pt idx="8929">
                        <c:v>13.356</c:v>
                      </c:pt>
                      <c:pt idx="8930">
                        <c:v>13.347</c:v>
                      </c:pt>
                      <c:pt idx="8931">
                        <c:v>13.352999999999998</c:v>
                      </c:pt>
                      <c:pt idx="8932">
                        <c:v>13.354999999999999</c:v>
                      </c:pt>
                      <c:pt idx="8933">
                        <c:v>13.35</c:v>
                      </c:pt>
                      <c:pt idx="8934">
                        <c:v>13.347999999999999</c:v>
                      </c:pt>
                      <c:pt idx="8935">
                        <c:v>13.35</c:v>
                      </c:pt>
                      <c:pt idx="8936">
                        <c:v>13.338999999999999</c:v>
                      </c:pt>
                      <c:pt idx="8937">
                        <c:v>13.347</c:v>
                      </c:pt>
                      <c:pt idx="8938">
                        <c:v>13.339999999999998</c:v>
                      </c:pt>
                      <c:pt idx="8939">
                        <c:v>13.334999999999999</c:v>
                      </c:pt>
                      <c:pt idx="8940">
                        <c:v>13.34526558891455</c:v>
                      </c:pt>
                      <c:pt idx="8941">
                        <c:v>13.343000000000002</c:v>
                      </c:pt>
                      <c:pt idx="8942">
                        <c:v>13.332736153846154</c:v>
                      </c:pt>
                      <c:pt idx="8943">
                        <c:v>13.359999999999998</c:v>
                      </c:pt>
                      <c:pt idx="8944">
                        <c:v>13.352</c:v>
                      </c:pt>
                      <c:pt idx="8945">
                        <c:v>13.345000000000001</c:v>
                      </c:pt>
                      <c:pt idx="8946">
                        <c:v>13.351000000000001</c:v>
                      </c:pt>
                      <c:pt idx="8947">
                        <c:v>13.343999999999999</c:v>
                      </c:pt>
                      <c:pt idx="8948">
                        <c:v>13.345999999999998</c:v>
                      </c:pt>
                      <c:pt idx="8949">
                        <c:v>13.356274056966898</c:v>
                      </c:pt>
                      <c:pt idx="8950">
                        <c:v>13.355</c:v>
                      </c:pt>
                      <c:pt idx="8951">
                        <c:v>13.344726923076921</c:v>
                      </c:pt>
                      <c:pt idx="8952">
                        <c:v>13.463999999999999</c:v>
                      </c:pt>
                      <c:pt idx="8953">
                        <c:v>13.504999999999999</c:v>
                      </c:pt>
                      <c:pt idx="8954">
                        <c:v>13.510999999999999</c:v>
                      </c:pt>
                      <c:pt idx="8955">
                        <c:v>13.5</c:v>
                      </c:pt>
                      <c:pt idx="8956">
                        <c:v>13.473000000000001</c:v>
                      </c:pt>
                      <c:pt idx="8957">
                        <c:v>13.474</c:v>
                      </c:pt>
                      <c:pt idx="8958">
                        <c:v>13.445</c:v>
                      </c:pt>
                      <c:pt idx="8959">
                        <c:v>13.417999999999999</c:v>
                      </c:pt>
                      <c:pt idx="8960">
                        <c:v>13.421999999999999</c:v>
                      </c:pt>
                      <c:pt idx="8961">
                        <c:v>13.413999999999998</c:v>
                      </c:pt>
                      <c:pt idx="8962">
                        <c:v>13.395999999999999</c:v>
                      </c:pt>
                      <c:pt idx="8963">
                        <c:v>13.406312548113934</c:v>
                      </c:pt>
                      <c:pt idx="8964">
                        <c:v>13.401000000000002</c:v>
                      </c:pt>
                      <c:pt idx="8965">
                        <c:v>13.390691538461539</c:v>
                      </c:pt>
                      <c:pt idx="8966">
                        <c:v>13.393000000000001</c:v>
                      </c:pt>
                      <c:pt idx="8967">
                        <c:v>13.380999999999998</c:v>
                      </c:pt>
                      <c:pt idx="8968">
                        <c:v>13.391</c:v>
                      </c:pt>
                      <c:pt idx="8969">
                        <c:v>13.378</c:v>
                      </c:pt>
                      <c:pt idx="8970">
                        <c:v>13.379000000000001</c:v>
                      </c:pt>
                      <c:pt idx="8971">
                        <c:v>13.379999999999999</c:v>
                      </c:pt>
                      <c:pt idx="8972">
                        <c:v>13.390300230946881</c:v>
                      </c:pt>
                      <c:pt idx="8973">
                        <c:v>13.375</c:v>
                      </c:pt>
                      <c:pt idx="8974">
                        <c:v>13.364711538461538</c:v>
                      </c:pt>
                      <c:pt idx="8975">
                        <c:v>13.380999999999998</c:v>
                      </c:pt>
                      <c:pt idx="8976">
                        <c:v>13.367999999999999</c:v>
                      </c:pt>
                      <c:pt idx="8977">
                        <c:v>13.37</c:v>
                      </c:pt>
                      <c:pt idx="8978">
                        <c:v>13.371</c:v>
                      </c:pt>
                      <c:pt idx="8979">
                        <c:v>13.358000000000001</c:v>
                      </c:pt>
                      <c:pt idx="8980">
                        <c:v>13.356</c:v>
                      </c:pt>
                      <c:pt idx="8981">
                        <c:v>13.367999999999999</c:v>
                      </c:pt>
                      <c:pt idx="8982">
                        <c:v>13.359</c:v>
                      </c:pt>
                      <c:pt idx="8983">
                        <c:v>13.365</c:v>
                      </c:pt>
                      <c:pt idx="8984">
                        <c:v>13.364000000000001</c:v>
                      </c:pt>
                      <c:pt idx="8985">
                        <c:v>13.362</c:v>
                      </c:pt>
                      <c:pt idx="8986">
                        <c:v>13.35</c:v>
                      </c:pt>
                      <c:pt idx="8987">
                        <c:v>13.364000000000001</c:v>
                      </c:pt>
                      <c:pt idx="8988">
                        <c:v>13.359</c:v>
                      </c:pt>
                      <c:pt idx="8989">
                        <c:v>13.360999999999999</c:v>
                      </c:pt>
                      <c:pt idx="8990">
                        <c:v>13.359</c:v>
                      </c:pt>
                      <c:pt idx="8991">
                        <c:v>13.356999999999999</c:v>
                      </c:pt>
                      <c:pt idx="8992">
                        <c:v>13.359999999999998</c:v>
                      </c:pt>
                      <c:pt idx="8993">
                        <c:v>13.356999999999999</c:v>
                      </c:pt>
                      <c:pt idx="8994">
                        <c:v>13.351000000000001</c:v>
                      </c:pt>
                      <c:pt idx="8995">
                        <c:v>13.347999999999999</c:v>
                      </c:pt>
                      <c:pt idx="8996">
                        <c:v>13.366000000000001</c:v>
                      </c:pt>
                      <c:pt idx="8997">
                        <c:v>13.376289453425715</c:v>
                      </c:pt>
                      <c:pt idx="8998">
                        <c:v>13.357000000000001</c:v>
                      </c:pt>
                      <c:pt idx="8999">
                        <c:v>13.346725384615386</c:v>
                      </c:pt>
                      <c:pt idx="9000">
                        <c:v>13.356</c:v>
                      </c:pt>
                      <c:pt idx="9001">
                        <c:v>13.356999999999999</c:v>
                      </c:pt>
                      <c:pt idx="9002">
                        <c:v>13.362</c:v>
                      </c:pt>
                      <c:pt idx="9003">
                        <c:v>13.360999999999999</c:v>
                      </c:pt>
                      <c:pt idx="9004">
                        <c:v>13.353999999999999</c:v>
                      </c:pt>
                      <c:pt idx="9005">
                        <c:v>13.359</c:v>
                      </c:pt>
                      <c:pt idx="9006">
                        <c:v>13.347999999999999</c:v>
                      </c:pt>
                      <c:pt idx="9007">
                        <c:v>13.35</c:v>
                      </c:pt>
                      <c:pt idx="9008">
                        <c:v>13.365</c:v>
                      </c:pt>
                      <c:pt idx="9009">
                        <c:v>13.354999999999999</c:v>
                      </c:pt>
                      <c:pt idx="9010">
                        <c:v>13.345000000000001</c:v>
                      </c:pt>
                      <c:pt idx="9011">
                        <c:v>13.355273287143959</c:v>
                      </c:pt>
                      <c:pt idx="9012">
                        <c:v>13.365000000000002</c:v>
                      </c:pt>
                      <c:pt idx="9013">
                        <c:v>13.354719230769231</c:v>
                      </c:pt>
                      <c:pt idx="9014">
                        <c:v>13.356999999999999</c:v>
                      </c:pt>
                      <c:pt idx="9015">
                        <c:v>13.347</c:v>
                      </c:pt>
                      <c:pt idx="9016">
                        <c:v>13.356999999999999</c:v>
                      </c:pt>
                      <c:pt idx="9017">
                        <c:v>13.353999999999999</c:v>
                      </c:pt>
                      <c:pt idx="9018">
                        <c:v>13.352999999999998</c:v>
                      </c:pt>
                      <c:pt idx="9019">
                        <c:v>13.359999999999998</c:v>
                      </c:pt>
                      <c:pt idx="9020">
                        <c:v>13.35</c:v>
                      </c:pt>
                      <c:pt idx="9021">
                        <c:v>13.362</c:v>
                      </c:pt>
                      <c:pt idx="9022">
                        <c:v>13.352999999999998</c:v>
                      </c:pt>
                      <c:pt idx="9023">
                        <c:v>13.354999999999999</c:v>
                      </c:pt>
                      <c:pt idx="9024">
                        <c:v>13.352</c:v>
                      </c:pt>
                      <c:pt idx="9025">
                        <c:v>13.343</c:v>
                      </c:pt>
                      <c:pt idx="9026">
                        <c:v>13.345999999999998</c:v>
                      </c:pt>
                      <c:pt idx="9027">
                        <c:v>13.351000000000001</c:v>
                      </c:pt>
                      <c:pt idx="9028">
                        <c:v>13.361277906081602</c:v>
                      </c:pt>
                      <c:pt idx="9029">
                        <c:v>13.349</c:v>
                      </c:pt>
                      <c:pt idx="9030">
                        <c:v>13.338731538461536</c:v>
                      </c:pt>
                      <c:pt idx="9031">
                        <c:v>13.35</c:v>
                      </c:pt>
                      <c:pt idx="9032">
                        <c:v>13.352999999999998</c:v>
                      </c:pt>
                      <c:pt idx="9033">
                        <c:v>13.347</c:v>
                      </c:pt>
                      <c:pt idx="9034">
                        <c:v>13.358000000000001</c:v>
                      </c:pt>
                      <c:pt idx="9035">
                        <c:v>13.352</c:v>
                      </c:pt>
                      <c:pt idx="9036">
                        <c:v>13.352999999999998</c:v>
                      </c:pt>
                      <c:pt idx="9037">
                        <c:v>13.343999999999999</c:v>
                      </c:pt>
                      <c:pt idx="9038">
                        <c:v>13.359</c:v>
                      </c:pt>
                      <c:pt idx="9039">
                        <c:v>13.35</c:v>
                      </c:pt>
                      <c:pt idx="9040">
                        <c:v>13.351000000000001</c:v>
                      </c:pt>
                      <c:pt idx="9041">
                        <c:v>13.340999999999999</c:v>
                      </c:pt>
                      <c:pt idx="9042">
                        <c:v>13.35</c:v>
                      </c:pt>
                      <c:pt idx="9043">
                        <c:v>13.343</c:v>
                      </c:pt>
                      <c:pt idx="9044">
                        <c:v>13.345000000000001</c:v>
                      </c:pt>
                      <c:pt idx="9045">
                        <c:v>13.338999999999999</c:v>
                      </c:pt>
                      <c:pt idx="9046">
                        <c:v>13.35</c:v>
                      </c:pt>
                      <c:pt idx="9047">
                        <c:v>13.347999999999999</c:v>
                      </c:pt>
                      <c:pt idx="9048">
                        <c:v>13.343</c:v>
                      </c:pt>
                      <c:pt idx="9049">
                        <c:v>13.356999999999999</c:v>
                      </c:pt>
                      <c:pt idx="9050">
                        <c:v>13.349</c:v>
                      </c:pt>
                      <c:pt idx="9051">
                        <c:v>13.347</c:v>
                      </c:pt>
                      <c:pt idx="9052">
                        <c:v>13.347999999999999</c:v>
                      </c:pt>
                      <c:pt idx="9053">
                        <c:v>13.347</c:v>
                      </c:pt>
                      <c:pt idx="9054">
                        <c:v>13.345000000000001</c:v>
                      </c:pt>
                      <c:pt idx="9055">
                        <c:v>13.347</c:v>
                      </c:pt>
                      <c:pt idx="9056">
                        <c:v>13.349</c:v>
                      </c:pt>
                      <c:pt idx="9057">
                        <c:v>13.345000000000001</c:v>
                      </c:pt>
                      <c:pt idx="9058">
                        <c:v>13.345999999999998</c:v>
                      </c:pt>
                      <c:pt idx="9059">
                        <c:v>13.356274056966898</c:v>
                      </c:pt>
                      <c:pt idx="9060">
                        <c:v>13.341999999999999</c:v>
                      </c:pt>
                      <c:pt idx="9061">
                        <c:v>13.331736923076921</c:v>
                      </c:pt>
                      <c:pt idx="9062">
                        <c:v>13.345000000000001</c:v>
                      </c:pt>
                      <c:pt idx="9063">
                        <c:v>13.35</c:v>
                      </c:pt>
                      <c:pt idx="9064">
                        <c:v>13.345999999999998</c:v>
                      </c:pt>
                      <c:pt idx="9065">
                        <c:v>13.352</c:v>
                      </c:pt>
                      <c:pt idx="9066">
                        <c:v>13.362278675904545</c:v>
                      </c:pt>
                      <c:pt idx="9067">
                        <c:v>13.353</c:v>
                      </c:pt>
                      <c:pt idx="9068">
                        <c:v>13.342728461538462</c:v>
                      </c:pt>
                      <c:pt idx="9069">
                        <c:v>13.347</c:v>
                      </c:pt>
                      <c:pt idx="9070">
                        <c:v>13.349</c:v>
                      </c:pt>
                      <c:pt idx="9071">
                        <c:v>13.338000000000001</c:v>
                      </c:pt>
                      <c:pt idx="9072">
                        <c:v>13.345000000000001</c:v>
                      </c:pt>
                      <c:pt idx="9073">
                        <c:v>13.338999999999999</c:v>
                      </c:pt>
                      <c:pt idx="9074">
                        <c:v>13.343</c:v>
                      </c:pt>
                      <c:pt idx="9075">
                        <c:v>13.332000000000001</c:v>
                      </c:pt>
                      <c:pt idx="9076">
                        <c:v>13.338000000000001</c:v>
                      </c:pt>
                      <c:pt idx="9077">
                        <c:v>13.353999999999999</c:v>
                      </c:pt>
                      <c:pt idx="9078">
                        <c:v>13.35</c:v>
                      </c:pt>
                      <c:pt idx="9079">
                        <c:v>13.345000000000001</c:v>
                      </c:pt>
                      <c:pt idx="9080">
                        <c:v>13.340999999999999</c:v>
                      </c:pt>
                      <c:pt idx="9081">
                        <c:v>13.345999999999998</c:v>
                      </c:pt>
                      <c:pt idx="9082">
                        <c:v>13.341999999999999</c:v>
                      </c:pt>
                      <c:pt idx="9083">
                        <c:v>13.339999999999998</c:v>
                      </c:pt>
                      <c:pt idx="9084">
                        <c:v>13.345999999999998</c:v>
                      </c:pt>
                      <c:pt idx="9085">
                        <c:v>13.356274056966898</c:v>
                      </c:pt>
                      <c:pt idx="9086">
                        <c:v>13.346</c:v>
                      </c:pt>
                      <c:pt idx="9087">
                        <c:v>13.335733846153845</c:v>
                      </c:pt>
                      <c:pt idx="9088">
                        <c:v>13.337</c:v>
                      </c:pt>
                      <c:pt idx="9089">
                        <c:v>13.340999999999999</c:v>
                      </c:pt>
                      <c:pt idx="9090">
                        <c:v>13.351270207852194</c:v>
                      </c:pt>
                      <c:pt idx="9091">
                        <c:v>13.344000000000001</c:v>
                      </c:pt>
                      <c:pt idx="9092">
                        <c:v>13.333735384615386</c:v>
                      </c:pt>
                      <c:pt idx="9093">
                        <c:v>13.338000000000001</c:v>
                      </c:pt>
                      <c:pt idx="9094">
                        <c:v>13.340999999999999</c:v>
                      </c:pt>
                      <c:pt idx="9095">
                        <c:v>13.332999999999998</c:v>
                      </c:pt>
                      <c:pt idx="9096">
                        <c:v>13.343264049268669</c:v>
                      </c:pt>
                      <c:pt idx="9097">
                        <c:v>13.400000000000002</c:v>
                      </c:pt>
                      <c:pt idx="9098">
                        <c:v>13.389692307692307</c:v>
                      </c:pt>
                      <c:pt idx="9099">
                        <c:v>13.502999999999998</c:v>
                      </c:pt>
                      <c:pt idx="9100">
                        <c:v>13.514000000000001</c:v>
                      </c:pt>
                      <c:pt idx="9101">
                        <c:v>13.534000000000001</c:v>
                      </c:pt>
                      <c:pt idx="9102">
                        <c:v>13.501000000000001</c:v>
                      </c:pt>
                      <c:pt idx="9103">
                        <c:v>13.469999999999999</c:v>
                      </c:pt>
                      <c:pt idx="9104">
                        <c:v>13.456999999999999</c:v>
                      </c:pt>
                      <c:pt idx="9105">
                        <c:v>13.421999999999999</c:v>
                      </c:pt>
                      <c:pt idx="9106">
                        <c:v>13.420999999999998</c:v>
                      </c:pt>
                      <c:pt idx="9107">
                        <c:v>13.401999999999999</c:v>
                      </c:pt>
                      <c:pt idx="9108">
                        <c:v>13.412317167051578</c:v>
                      </c:pt>
                      <c:pt idx="9109">
                        <c:v>13.408000000000001</c:v>
                      </c:pt>
                      <c:pt idx="9110">
                        <c:v>13.397686153846154</c:v>
                      </c:pt>
                      <c:pt idx="9111">
                        <c:v>13.393999999999998</c:v>
                      </c:pt>
                      <c:pt idx="9112">
                        <c:v>13.391</c:v>
                      </c:pt>
                      <c:pt idx="9113">
                        <c:v>13.379999999999999</c:v>
                      </c:pt>
                      <c:pt idx="9114">
                        <c:v>13.382999999999999</c:v>
                      </c:pt>
                      <c:pt idx="9115">
                        <c:v>13.377000000000001</c:v>
                      </c:pt>
                      <c:pt idx="9116">
                        <c:v>13.374999999999998</c:v>
                      </c:pt>
                      <c:pt idx="9117">
                        <c:v>13.367999999999999</c:v>
                      </c:pt>
                      <c:pt idx="9118">
                        <c:v>13.372999999999998</c:v>
                      </c:pt>
                      <c:pt idx="9119">
                        <c:v>13.374999999999998</c:v>
                      </c:pt>
                      <c:pt idx="9120">
                        <c:v>13.366999999999999</c:v>
                      </c:pt>
                      <c:pt idx="9121">
                        <c:v>13.367999999999999</c:v>
                      </c:pt>
                      <c:pt idx="9122">
                        <c:v>13.364000000000001</c:v>
                      </c:pt>
                      <c:pt idx="9123">
                        <c:v>13.363</c:v>
                      </c:pt>
                      <c:pt idx="9124">
                        <c:v>13.358000000000001</c:v>
                      </c:pt>
                      <c:pt idx="9125">
                        <c:v>13.363</c:v>
                      </c:pt>
                      <c:pt idx="9126">
                        <c:v>13.365</c:v>
                      </c:pt>
                      <c:pt idx="9127">
                        <c:v>13.364000000000001</c:v>
                      </c:pt>
                      <c:pt idx="9128">
                        <c:v>13.365</c:v>
                      </c:pt>
                      <c:pt idx="9129">
                        <c:v>13.375288683602774</c:v>
                      </c:pt>
                      <c:pt idx="9130">
                        <c:v>13.365000000000002</c:v>
                      </c:pt>
                      <c:pt idx="9131">
                        <c:v>13.354719230769231</c:v>
                      </c:pt>
                      <c:pt idx="9132">
                        <c:v>13.363</c:v>
                      </c:pt>
                      <c:pt idx="9133">
                        <c:v>13.359</c:v>
                      </c:pt>
                      <c:pt idx="9134">
                        <c:v>13.353999999999999</c:v>
                      </c:pt>
                      <c:pt idx="9135">
                        <c:v>13.352999999999998</c:v>
                      </c:pt>
                      <c:pt idx="9136">
                        <c:v>13.351000000000001</c:v>
                      </c:pt>
                      <c:pt idx="9137">
                        <c:v>13.354999999999999</c:v>
                      </c:pt>
                      <c:pt idx="9138">
                        <c:v>13.356</c:v>
                      </c:pt>
                      <c:pt idx="9139">
                        <c:v>13.359</c:v>
                      </c:pt>
                      <c:pt idx="9140">
                        <c:v>13.365</c:v>
                      </c:pt>
                      <c:pt idx="9141">
                        <c:v>13.362</c:v>
                      </c:pt>
                      <c:pt idx="9142">
                        <c:v>13.356999999999999</c:v>
                      </c:pt>
                      <c:pt idx="9143">
                        <c:v>13.358000000000001</c:v>
                      </c:pt>
                      <c:pt idx="9144">
                        <c:v>13.365</c:v>
                      </c:pt>
                      <c:pt idx="9145">
                        <c:v>13.356</c:v>
                      </c:pt>
                      <c:pt idx="9146">
                        <c:v>13.356999999999999</c:v>
                      </c:pt>
                      <c:pt idx="9147">
                        <c:v>13.358000000000001</c:v>
                      </c:pt>
                      <c:pt idx="9148">
                        <c:v>13.356</c:v>
                      </c:pt>
                      <c:pt idx="9149">
                        <c:v>13.362</c:v>
                      </c:pt>
                      <c:pt idx="9150">
                        <c:v>13.360999999999999</c:v>
                      </c:pt>
                      <c:pt idx="9151">
                        <c:v>13.359999999999998</c:v>
                      </c:pt>
                      <c:pt idx="9152">
                        <c:v>13.356999999999999</c:v>
                      </c:pt>
                      <c:pt idx="9153">
                        <c:v>13.364000000000001</c:v>
                      </c:pt>
                      <c:pt idx="9154">
                        <c:v>13.356</c:v>
                      </c:pt>
                      <c:pt idx="9155">
                        <c:v>13.354999999999999</c:v>
                      </c:pt>
                      <c:pt idx="9156">
                        <c:v>13.352</c:v>
                      </c:pt>
                      <c:pt idx="9157">
                        <c:v>13.358000000000001</c:v>
                      </c:pt>
                      <c:pt idx="9158">
                        <c:v>13.356999999999999</c:v>
                      </c:pt>
                      <c:pt idx="9159">
                        <c:v>13.363</c:v>
                      </c:pt>
                      <c:pt idx="9160">
                        <c:v>13.353999999999999</c:v>
                      </c:pt>
                      <c:pt idx="9161">
                        <c:v>13.359</c:v>
                      </c:pt>
                      <c:pt idx="9162">
                        <c:v>13.358000000000001</c:v>
                      </c:pt>
                      <c:pt idx="9163">
                        <c:v>13.356</c:v>
                      </c:pt>
                      <c:pt idx="9164">
                        <c:v>13.347999999999999</c:v>
                      </c:pt>
                      <c:pt idx="9165">
                        <c:v>13.35</c:v>
                      </c:pt>
                      <c:pt idx="9166">
                        <c:v>13.352999999999998</c:v>
                      </c:pt>
                      <c:pt idx="9167">
                        <c:v>13.354999999999999</c:v>
                      </c:pt>
                      <c:pt idx="9168">
                        <c:v>13.35</c:v>
                      </c:pt>
                      <c:pt idx="9169">
                        <c:v>13.343999999999999</c:v>
                      </c:pt>
                      <c:pt idx="9170">
                        <c:v>13.343</c:v>
                      </c:pt>
                      <c:pt idx="9171">
                        <c:v>13.359999999999998</c:v>
                      </c:pt>
                      <c:pt idx="9172">
                        <c:v>13.352999999999998</c:v>
                      </c:pt>
                      <c:pt idx="9173">
                        <c:v>13.345000000000001</c:v>
                      </c:pt>
                      <c:pt idx="9174">
                        <c:v>13.352</c:v>
                      </c:pt>
                      <c:pt idx="9175">
                        <c:v>13.359999999999998</c:v>
                      </c:pt>
                      <c:pt idx="9176">
                        <c:v>13.351000000000001</c:v>
                      </c:pt>
                      <c:pt idx="9177">
                        <c:v>13.352999999999998</c:v>
                      </c:pt>
                      <c:pt idx="9178">
                        <c:v>13.345000000000001</c:v>
                      </c:pt>
                      <c:pt idx="9179">
                        <c:v>13.35</c:v>
                      </c:pt>
                      <c:pt idx="9180">
                        <c:v>13.341999999999999</c:v>
                      </c:pt>
                      <c:pt idx="9181">
                        <c:v>13.345999999999998</c:v>
                      </c:pt>
                      <c:pt idx="9182">
                        <c:v>13.347999999999999</c:v>
                      </c:pt>
                      <c:pt idx="9183">
                        <c:v>13.343999999999999</c:v>
                      </c:pt>
                      <c:pt idx="9184">
                        <c:v>13.336</c:v>
                      </c:pt>
                      <c:pt idx="9185">
                        <c:v>13.345000000000001</c:v>
                      </c:pt>
                      <c:pt idx="9186">
                        <c:v>13.35</c:v>
                      </c:pt>
                      <c:pt idx="9187">
                        <c:v>13.351000000000001</c:v>
                      </c:pt>
                      <c:pt idx="9188">
                        <c:v>13.339999999999998</c:v>
                      </c:pt>
                      <c:pt idx="9189">
                        <c:v>13.337</c:v>
                      </c:pt>
                      <c:pt idx="9190">
                        <c:v>13.343999999999999</c:v>
                      </c:pt>
                      <c:pt idx="9191">
                        <c:v>13.345000000000001</c:v>
                      </c:pt>
                      <c:pt idx="9192">
                        <c:v>13.343</c:v>
                      </c:pt>
                      <c:pt idx="9193">
                        <c:v>13.345000000000001</c:v>
                      </c:pt>
                      <c:pt idx="9194">
                        <c:v>13.35</c:v>
                      </c:pt>
                      <c:pt idx="9195">
                        <c:v>13.343999999999999</c:v>
                      </c:pt>
                      <c:pt idx="9196">
                        <c:v>13.349</c:v>
                      </c:pt>
                      <c:pt idx="9197">
                        <c:v>13.336</c:v>
                      </c:pt>
                      <c:pt idx="9198">
                        <c:v>13.347</c:v>
                      </c:pt>
                      <c:pt idx="9199">
                        <c:v>13.336</c:v>
                      </c:pt>
                      <c:pt idx="9200">
                        <c:v>13.35</c:v>
                      </c:pt>
                      <c:pt idx="9201">
                        <c:v>13.343999999999999</c:v>
                      </c:pt>
                      <c:pt idx="9202">
                        <c:v>13.352999999999998</c:v>
                      </c:pt>
                      <c:pt idx="9203">
                        <c:v>13.340999999999999</c:v>
                      </c:pt>
                      <c:pt idx="9204">
                        <c:v>13.345999999999998</c:v>
                      </c:pt>
                      <c:pt idx="9205">
                        <c:v>13.336</c:v>
                      </c:pt>
                      <c:pt idx="9206">
                        <c:v>13.338999999999999</c:v>
                      </c:pt>
                      <c:pt idx="9207">
                        <c:v>13.345000000000001</c:v>
                      </c:pt>
                      <c:pt idx="9208">
                        <c:v>13.341999999999999</c:v>
                      </c:pt>
                      <c:pt idx="9209">
                        <c:v>13.352270977675134</c:v>
                      </c:pt>
                      <c:pt idx="9210">
                        <c:v>13.336000000000002</c:v>
                      </c:pt>
                      <c:pt idx="9211">
                        <c:v>13.325741538461539</c:v>
                      </c:pt>
                      <c:pt idx="9212">
                        <c:v>13.334999999999999</c:v>
                      </c:pt>
                      <c:pt idx="9213">
                        <c:v>13.337</c:v>
                      </c:pt>
                      <c:pt idx="9214">
                        <c:v>13.347267128560432</c:v>
                      </c:pt>
                      <c:pt idx="9215">
                        <c:v>13.339</c:v>
                      </c:pt>
                      <c:pt idx="9216">
                        <c:v>13.423999999999999</c:v>
                      </c:pt>
                      <c:pt idx="9217">
                        <c:v>13.515000000000001</c:v>
                      </c:pt>
                      <c:pt idx="9218">
                        <c:v>13.504603846153845</c:v>
                      </c:pt>
                      <c:pt idx="9219">
                        <c:v>13.52</c:v>
                      </c:pt>
                      <c:pt idx="9220">
                        <c:v>13.529000000000002</c:v>
                      </c:pt>
                      <c:pt idx="9221">
                        <c:v>13.495000000000001</c:v>
                      </c:pt>
                      <c:pt idx="9222">
                        <c:v>13.468999999999999</c:v>
                      </c:pt>
                      <c:pt idx="9223">
                        <c:v>13.440999999999999</c:v>
                      </c:pt>
                      <c:pt idx="9224">
                        <c:v>13.411</c:v>
                      </c:pt>
                      <c:pt idx="9225">
                        <c:v>13.408999999999999</c:v>
                      </c:pt>
                      <c:pt idx="9226">
                        <c:v>13.386999999999999</c:v>
                      </c:pt>
                      <c:pt idx="9227">
                        <c:v>13.395</c:v>
                      </c:pt>
                      <c:pt idx="9228">
                        <c:v>13.382</c:v>
                      </c:pt>
                      <c:pt idx="9229">
                        <c:v>13.384</c:v>
                      </c:pt>
                      <c:pt idx="9230">
                        <c:v>13.369</c:v>
                      </c:pt>
                      <c:pt idx="9231">
                        <c:v>13.365</c:v>
                      </c:pt>
                      <c:pt idx="9232">
                        <c:v>13.371</c:v>
                      </c:pt>
                      <c:pt idx="9233">
                        <c:v>13.365</c:v>
                      </c:pt>
                      <c:pt idx="9234">
                        <c:v>13.375288683602774</c:v>
                      </c:pt>
                      <c:pt idx="9235">
                        <c:v>13.37</c:v>
                      </c:pt>
                      <c:pt idx="9236">
                        <c:v>13.359715384615383</c:v>
                      </c:pt>
                      <c:pt idx="9237">
                        <c:v>13.366000000000001</c:v>
                      </c:pt>
                      <c:pt idx="9238">
                        <c:v>13.366999999999999</c:v>
                      </c:pt>
                      <c:pt idx="9239">
                        <c:v>13.360999999999999</c:v>
                      </c:pt>
                      <c:pt idx="9240">
                        <c:v>13.365</c:v>
                      </c:pt>
                      <c:pt idx="9241">
                        <c:v>13.359999999999998</c:v>
                      </c:pt>
                      <c:pt idx="9242">
                        <c:v>13.352999999999998</c:v>
                      </c:pt>
                      <c:pt idx="9243">
                        <c:v>13.356999999999999</c:v>
                      </c:pt>
                      <c:pt idx="9244">
                        <c:v>13.359</c:v>
                      </c:pt>
                      <c:pt idx="9245">
                        <c:v>13.369284064665129</c:v>
                      </c:pt>
                      <c:pt idx="9246">
                        <c:v>13.352</c:v>
                      </c:pt>
                      <c:pt idx="9247">
                        <c:v>13.34172923076923</c:v>
                      </c:pt>
                      <c:pt idx="9248">
                        <c:v>13.345000000000001</c:v>
                      </c:pt>
                      <c:pt idx="9249">
                        <c:v>13.359999999999998</c:v>
                      </c:pt>
                      <c:pt idx="9250">
                        <c:v>13.370284834488068</c:v>
                      </c:pt>
                      <c:pt idx="9251">
                        <c:v>13.344000000000001</c:v>
                      </c:pt>
                      <c:pt idx="9252">
                        <c:v>13.333735384615386</c:v>
                      </c:pt>
                      <c:pt idx="9253">
                        <c:v>13.352999999999998</c:v>
                      </c:pt>
                      <c:pt idx="9254">
                        <c:v>13.359999999999998</c:v>
                      </c:pt>
                      <c:pt idx="9255">
                        <c:v>13.356</c:v>
                      </c:pt>
                      <c:pt idx="9256">
                        <c:v>13.351000000000001</c:v>
                      </c:pt>
                      <c:pt idx="9257">
                        <c:v>13.354999999999999</c:v>
                      </c:pt>
                      <c:pt idx="9258">
                        <c:v>13.343</c:v>
                      </c:pt>
                      <c:pt idx="9259">
                        <c:v>13.343999999999999</c:v>
                      </c:pt>
                      <c:pt idx="9260">
                        <c:v>13.351000000000001</c:v>
                      </c:pt>
                      <c:pt idx="9261">
                        <c:v>13.353999999999999</c:v>
                      </c:pt>
                      <c:pt idx="9262">
                        <c:v>13.341999999999999</c:v>
                      </c:pt>
                      <c:pt idx="9263">
                        <c:v>13.343</c:v>
                      </c:pt>
                      <c:pt idx="9264">
                        <c:v>13.351000000000001</c:v>
                      </c:pt>
                      <c:pt idx="9265">
                        <c:v>13.353999999999999</c:v>
                      </c:pt>
                      <c:pt idx="9266">
                        <c:v>13.352999999999998</c:v>
                      </c:pt>
                      <c:pt idx="9267">
                        <c:v>13.356</c:v>
                      </c:pt>
                      <c:pt idx="9268">
                        <c:v>13.352</c:v>
                      </c:pt>
                      <c:pt idx="9269">
                        <c:v>13.351000000000001</c:v>
                      </c:pt>
                      <c:pt idx="9270">
                        <c:v>13.352</c:v>
                      </c:pt>
                      <c:pt idx="9271">
                        <c:v>13.347</c:v>
                      </c:pt>
                      <c:pt idx="9272">
                        <c:v>13.343</c:v>
                      </c:pt>
                      <c:pt idx="9273">
                        <c:v>13.356999999999999</c:v>
                      </c:pt>
                      <c:pt idx="9274">
                        <c:v>13.351000000000001</c:v>
                      </c:pt>
                      <c:pt idx="9275">
                        <c:v>13.349</c:v>
                      </c:pt>
                      <c:pt idx="9276">
                        <c:v>13.35927636643572</c:v>
                      </c:pt>
                      <c:pt idx="9277">
                        <c:v>13.353</c:v>
                      </c:pt>
                      <c:pt idx="9278">
                        <c:v>13.458</c:v>
                      </c:pt>
                      <c:pt idx="9279">
                        <c:v>13.522</c:v>
                      </c:pt>
                      <c:pt idx="9280">
                        <c:v>13.51159846153846</c:v>
                      </c:pt>
                      <c:pt idx="9281">
                        <c:v>13.519</c:v>
                      </c:pt>
                      <c:pt idx="9282">
                        <c:v>13.523999999999999</c:v>
                      </c:pt>
                      <c:pt idx="9283">
                        <c:v>13.526999999999999</c:v>
                      </c:pt>
                      <c:pt idx="9284">
                        <c:v>13.542</c:v>
                      </c:pt>
                      <c:pt idx="9285">
                        <c:v>13.532</c:v>
                      </c:pt>
                      <c:pt idx="9286">
                        <c:v>13.526999999999999</c:v>
                      </c:pt>
                      <c:pt idx="9287">
                        <c:v>13.53741339491917</c:v>
                      </c:pt>
                      <c:pt idx="9288">
                        <c:v>13.534000000000001</c:v>
                      </c:pt>
                      <c:pt idx="9289">
                        <c:v>13.523589230769231</c:v>
                      </c:pt>
                      <c:pt idx="9290">
                        <c:v>13.534000000000001</c:v>
                      </c:pt>
                      <c:pt idx="9291">
                        <c:v>13.516999999999999</c:v>
                      </c:pt>
                      <c:pt idx="9292">
                        <c:v>13.522999999999998</c:v>
                      </c:pt>
                      <c:pt idx="9293">
                        <c:v>13.523999999999999</c:v>
                      </c:pt>
                      <c:pt idx="9294">
                        <c:v>13.508000000000001</c:v>
                      </c:pt>
                      <c:pt idx="9295">
                        <c:v>13.497999999999999</c:v>
                      </c:pt>
                      <c:pt idx="9296">
                        <c:v>13.471</c:v>
                      </c:pt>
                      <c:pt idx="9297">
                        <c:v>13.430999999999999</c:v>
                      </c:pt>
                      <c:pt idx="9298">
                        <c:v>13.412000000000001</c:v>
                      </c:pt>
                      <c:pt idx="9299">
                        <c:v>13.408999999999999</c:v>
                      </c:pt>
                      <c:pt idx="9300">
                        <c:v>13.386000000000001</c:v>
                      </c:pt>
                      <c:pt idx="9301">
                        <c:v>13.385</c:v>
                      </c:pt>
                      <c:pt idx="9302">
                        <c:v>13.397</c:v>
                      </c:pt>
                      <c:pt idx="9303">
                        <c:v>13.379000000000001</c:v>
                      </c:pt>
                      <c:pt idx="9304">
                        <c:v>13.388999999999999</c:v>
                      </c:pt>
                      <c:pt idx="9305">
                        <c:v>13.385</c:v>
                      </c:pt>
                      <c:pt idx="9306">
                        <c:v>13.37</c:v>
                      </c:pt>
                      <c:pt idx="9307">
                        <c:v>13.375999999999999</c:v>
                      </c:pt>
                      <c:pt idx="9308">
                        <c:v>13.372999999999998</c:v>
                      </c:pt>
                      <c:pt idx="9309">
                        <c:v>13.375999999999999</c:v>
                      </c:pt>
                      <c:pt idx="9310">
                        <c:v>13.379000000000001</c:v>
                      </c:pt>
                      <c:pt idx="9311">
                        <c:v>13.375999999999999</c:v>
                      </c:pt>
                      <c:pt idx="9312">
                        <c:v>13.372999999999998</c:v>
                      </c:pt>
                      <c:pt idx="9313">
                        <c:v>13.362</c:v>
                      </c:pt>
                      <c:pt idx="9314">
                        <c:v>13.360999999999999</c:v>
                      </c:pt>
                      <c:pt idx="9315">
                        <c:v>13.373999999999999</c:v>
                      </c:pt>
                      <c:pt idx="9316">
                        <c:v>13.366999999999999</c:v>
                      </c:pt>
                      <c:pt idx="9317">
                        <c:v>13.360999999999999</c:v>
                      </c:pt>
                      <c:pt idx="9318">
                        <c:v>13.358000000000001</c:v>
                      </c:pt>
                      <c:pt idx="9319">
                        <c:v>13.364000000000001</c:v>
                      </c:pt>
                      <c:pt idx="9320">
                        <c:v>13.354999999999999</c:v>
                      </c:pt>
                      <c:pt idx="9321">
                        <c:v>13.359999999999998</c:v>
                      </c:pt>
                      <c:pt idx="9322">
                        <c:v>13.363</c:v>
                      </c:pt>
                      <c:pt idx="9323">
                        <c:v>13.367999999999999</c:v>
                      </c:pt>
                      <c:pt idx="9324">
                        <c:v>13.364000000000001</c:v>
                      </c:pt>
                      <c:pt idx="9325">
                        <c:v>13.359999999999998</c:v>
                      </c:pt>
                      <c:pt idx="9326">
                        <c:v>13.356999999999999</c:v>
                      </c:pt>
                      <c:pt idx="9327">
                        <c:v>13.359</c:v>
                      </c:pt>
                      <c:pt idx="9328">
                        <c:v>13.358000000000001</c:v>
                      </c:pt>
                      <c:pt idx="9329">
                        <c:v>13.356</c:v>
                      </c:pt>
                      <c:pt idx="9330">
                        <c:v>13.359</c:v>
                      </c:pt>
                      <c:pt idx="9331">
                        <c:v>13.356</c:v>
                      </c:pt>
                      <c:pt idx="9332">
                        <c:v>13.351000000000001</c:v>
                      </c:pt>
                      <c:pt idx="9333">
                        <c:v>13.345999999999998</c:v>
                      </c:pt>
                      <c:pt idx="9334">
                        <c:v>13.365</c:v>
                      </c:pt>
                      <c:pt idx="9335">
                        <c:v>13.363</c:v>
                      </c:pt>
                      <c:pt idx="9336">
                        <c:v>13.359999999999998</c:v>
                      </c:pt>
                      <c:pt idx="9337">
                        <c:v>13.356999999999999</c:v>
                      </c:pt>
                      <c:pt idx="9338">
                        <c:v>13.352999999999998</c:v>
                      </c:pt>
                      <c:pt idx="9339">
                        <c:v>13.343</c:v>
                      </c:pt>
                      <c:pt idx="9340">
                        <c:v>13.358000000000001</c:v>
                      </c:pt>
                      <c:pt idx="9341">
                        <c:v>13.356</c:v>
                      </c:pt>
                      <c:pt idx="9342">
                        <c:v>13.352999999999998</c:v>
                      </c:pt>
                      <c:pt idx="9343">
                        <c:v>13.351000000000001</c:v>
                      </c:pt>
                      <c:pt idx="9344">
                        <c:v>13.356</c:v>
                      </c:pt>
                      <c:pt idx="9345">
                        <c:v>13.352999999999998</c:v>
                      </c:pt>
                      <c:pt idx="9346">
                        <c:v>13.35</c:v>
                      </c:pt>
                      <c:pt idx="9347">
                        <c:v>13.358000000000001</c:v>
                      </c:pt>
                      <c:pt idx="9348">
                        <c:v>13.352999999999998</c:v>
                      </c:pt>
                      <c:pt idx="9349">
                        <c:v>13.35</c:v>
                      </c:pt>
                      <c:pt idx="9350">
                        <c:v>13.354999999999999</c:v>
                      </c:pt>
                      <c:pt idx="9351">
                        <c:v>13.356</c:v>
                      </c:pt>
                      <c:pt idx="9352">
                        <c:v>13.352</c:v>
                      </c:pt>
                      <c:pt idx="9353">
                        <c:v>13.35</c:v>
                      </c:pt>
                      <c:pt idx="9354">
                        <c:v>13.351000000000001</c:v>
                      </c:pt>
                      <c:pt idx="9355">
                        <c:v>13.352999999999998</c:v>
                      </c:pt>
                      <c:pt idx="9356">
                        <c:v>13.347999999999999</c:v>
                      </c:pt>
                      <c:pt idx="9357">
                        <c:v>13.347</c:v>
                      </c:pt>
                      <c:pt idx="9358">
                        <c:v>13.354999999999999</c:v>
                      </c:pt>
                      <c:pt idx="9359">
                        <c:v>13.359</c:v>
                      </c:pt>
                      <c:pt idx="9360">
                        <c:v>13.356999999999999</c:v>
                      </c:pt>
                      <c:pt idx="9361">
                        <c:v>13.352</c:v>
                      </c:pt>
                      <c:pt idx="9362">
                        <c:v>13.347999999999999</c:v>
                      </c:pt>
                      <c:pt idx="9363">
                        <c:v>13.35</c:v>
                      </c:pt>
                      <c:pt idx="9364">
                        <c:v>13.353999999999999</c:v>
                      </c:pt>
                      <c:pt idx="9365">
                        <c:v>13.351000000000001</c:v>
                      </c:pt>
                      <c:pt idx="9366">
                        <c:v>13.35</c:v>
                      </c:pt>
                      <c:pt idx="9367">
                        <c:v>13.347999999999999</c:v>
                      </c:pt>
                      <c:pt idx="9368">
                        <c:v>13.349</c:v>
                      </c:pt>
                      <c:pt idx="9369">
                        <c:v>13.347</c:v>
                      </c:pt>
                      <c:pt idx="9370">
                        <c:v>13.343999999999999</c:v>
                      </c:pt>
                      <c:pt idx="9371">
                        <c:v>13.35</c:v>
                      </c:pt>
                      <c:pt idx="9372">
                        <c:v>13.351000000000001</c:v>
                      </c:pt>
                      <c:pt idx="9373">
                        <c:v>13.345999999999998</c:v>
                      </c:pt>
                      <c:pt idx="9374">
                        <c:v>13.356</c:v>
                      </c:pt>
                      <c:pt idx="9375">
                        <c:v>13.345999999999998</c:v>
                      </c:pt>
                      <c:pt idx="9376">
                        <c:v>13.345000000000001</c:v>
                      </c:pt>
                      <c:pt idx="9377">
                        <c:v>13.349</c:v>
                      </c:pt>
                      <c:pt idx="9378">
                        <c:v>13.347</c:v>
                      </c:pt>
                      <c:pt idx="9379">
                        <c:v>13.349</c:v>
                      </c:pt>
                      <c:pt idx="9380">
                        <c:v>13.347999999999999</c:v>
                      </c:pt>
                      <c:pt idx="9381">
                        <c:v>13.343999999999999</c:v>
                      </c:pt>
                      <c:pt idx="9382">
                        <c:v>13.349</c:v>
                      </c:pt>
                      <c:pt idx="9383">
                        <c:v>13.341999999999999</c:v>
                      </c:pt>
                      <c:pt idx="9384">
                        <c:v>13.35</c:v>
                      </c:pt>
                      <c:pt idx="9385">
                        <c:v>13.360277136258661</c:v>
                      </c:pt>
                      <c:pt idx="9386">
                        <c:v>13.350000000000001</c:v>
                      </c:pt>
                      <c:pt idx="9387">
                        <c:v>13.339730769230769</c:v>
                      </c:pt>
                      <c:pt idx="9388">
                        <c:v>13.345000000000001</c:v>
                      </c:pt>
                      <c:pt idx="9389">
                        <c:v>13.35</c:v>
                      </c:pt>
                      <c:pt idx="9390">
                        <c:v>13.339999999999998</c:v>
                      </c:pt>
                      <c:pt idx="9391">
                        <c:v>13.347</c:v>
                      </c:pt>
                      <c:pt idx="9392">
                        <c:v>13.345000000000001</c:v>
                      </c:pt>
                      <c:pt idx="9393">
                        <c:v>13.352</c:v>
                      </c:pt>
                      <c:pt idx="9394">
                        <c:v>13.345999999999998</c:v>
                      </c:pt>
                      <c:pt idx="9395">
                        <c:v>13.343</c:v>
                      </c:pt>
                      <c:pt idx="9396">
                        <c:v>13.345999999999998</c:v>
                      </c:pt>
                      <c:pt idx="9397">
                        <c:v>13.35</c:v>
                      </c:pt>
                      <c:pt idx="9398">
                        <c:v>13.343</c:v>
                      </c:pt>
                      <c:pt idx="9399">
                        <c:v>13.343999999999999</c:v>
                      </c:pt>
                      <c:pt idx="9400">
                        <c:v>13.340999999999999</c:v>
                      </c:pt>
                      <c:pt idx="9401">
                        <c:v>13.347999999999999</c:v>
                      </c:pt>
                      <c:pt idx="9402">
                        <c:v>13.343999999999999</c:v>
                      </c:pt>
                      <c:pt idx="9403">
                        <c:v>13.338999999999999</c:v>
                      </c:pt>
                      <c:pt idx="9404">
                        <c:v>13.337</c:v>
                      </c:pt>
                      <c:pt idx="9405">
                        <c:v>13.345999999999998</c:v>
                      </c:pt>
                      <c:pt idx="9406">
                        <c:v>13.345000000000001</c:v>
                      </c:pt>
                      <c:pt idx="9407">
                        <c:v>13.340999999999999</c:v>
                      </c:pt>
                      <c:pt idx="9408">
                        <c:v>13.343999999999999</c:v>
                      </c:pt>
                      <c:pt idx="9409">
                        <c:v>13.353999999999999</c:v>
                      </c:pt>
                      <c:pt idx="9410">
                        <c:v>13.343999999999999</c:v>
                      </c:pt>
                      <c:pt idx="9411">
                        <c:v>13.345000000000001</c:v>
                      </c:pt>
                      <c:pt idx="9412">
                        <c:v>13.347</c:v>
                      </c:pt>
                      <c:pt idx="9413">
                        <c:v>13.345000000000001</c:v>
                      </c:pt>
                      <c:pt idx="9414">
                        <c:v>13.343</c:v>
                      </c:pt>
                      <c:pt idx="9415">
                        <c:v>13.338000000000001</c:v>
                      </c:pt>
                      <c:pt idx="9416">
                        <c:v>13.334</c:v>
                      </c:pt>
                      <c:pt idx="9417">
                        <c:v>13.345000000000001</c:v>
                      </c:pt>
                      <c:pt idx="9418">
                        <c:v>13.349</c:v>
                      </c:pt>
                      <c:pt idx="9419">
                        <c:v>13.343</c:v>
                      </c:pt>
                      <c:pt idx="9420">
                        <c:v>13.345999999999998</c:v>
                      </c:pt>
                      <c:pt idx="9421">
                        <c:v>13.334999999999999</c:v>
                      </c:pt>
                      <c:pt idx="9422">
                        <c:v>13.349</c:v>
                      </c:pt>
                      <c:pt idx="9423">
                        <c:v>13.347999999999999</c:v>
                      </c:pt>
                      <c:pt idx="9424">
                        <c:v>13.35827559661278</c:v>
                      </c:pt>
                      <c:pt idx="9425">
                        <c:v>13.345000000000001</c:v>
                      </c:pt>
                      <c:pt idx="9426">
                        <c:v>13.334734615384615</c:v>
                      </c:pt>
                      <c:pt idx="9427">
                        <c:v>13.345000000000001</c:v>
                      </c:pt>
                      <c:pt idx="9428">
                        <c:v>13.343999999999999</c:v>
                      </c:pt>
                      <c:pt idx="9429">
                        <c:v>13.337</c:v>
                      </c:pt>
                      <c:pt idx="9430">
                        <c:v>13.347267128560432</c:v>
                      </c:pt>
                      <c:pt idx="9431">
                        <c:v>13.349</c:v>
                      </c:pt>
                      <c:pt idx="9432">
                        <c:v>13.338731538461536</c:v>
                      </c:pt>
                      <c:pt idx="9433">
                        <c:v>13.349</c:v>
                      </c:pt>
                      <c:pt idx="9434">
                        <c:v>13.338999999999999</c:v>
                      </c:pt>
                      <c:pt idx="9435">
                        <c:v>13.338000000000001</c:v>
                      </c:pt>
                      <c:pt idx="9436">
                        <c:v>13.339999999999998</c:v>
                      </c:pt>
                      <c:pt idx="9437">
                        <c:v>13.332000000000001</c:v>
                      </c:pt>
                      <c:pt idx="9438">
                        <c:v>13.352999999999998</c:v>
                      </c:pt>
                      <c:pt idx="9439">
                        <c:v>13.363279445727482</c:v>
                      </c:pt>
                      <c:pt idx="9440">
                        <c:v>13.340999999999999</c:v>
                      </c:pt>
                      <c:pt idx="9441">
                        <c:v>13.330737692307691</c:v>
                      </c:pt>
                      <c:pt idx="9442">
                        <c:v>13.340999999999999</c:v>
                      </c:pt>
                      <c:pt idx="9443">
                        <c:v>13.332999999999998</c:v>
                      </c:pt>
                      <c:pt idx="9444">
                        <c:v>13.345999999999998</c:v>
                      </c:pt>
                      <c:pt idx="9445">
                        <c:v>13.340999999999999</c:v>
                      </c:pt>
                      <c:pt idx="9446">
                        <c:v>13.336</c:v>
                      </c:pt>
                      <c:pt idx="9447">
                        <c:v>13.343</c:v>
                      </c:pt>
                      <c:pt idx="9448">
                        <c:v>13.339999999999998</c:v>
                      </c:pt>
                      <c:pt idx="9449">
                        <c:v>13.350269438029253</c:v>
                      </c:pt>
                      <c:pt idx="9450">
                        <c:v>13.34</c:v>
                      </c:pt>
                      <c:pt idx="9451">
                        <c:v>13.32973846153846</c:v>
                      </c:pt>
                      <c:pt idx="9452">
                        <c:v>13.338000000000001</c:v>
                      </c:pt>
                      <c:pt idx="9453">
                        <c:v>13.336</c:v>
                      </c:pt>
                      <c:pt idx="9454">
                        <c:v>13.345999999999998</c:v>
                      </c:pt>
                      <c:pt idx="9455">
                        <c:v>13.338999999999999</c:v>
                      </c:pt>
                      <c:pt idx="9456">
                        <c:v>13.336</c:v>
                      </c:pt>
                      <c:pt idx="9457">
                        <c:v>13.339999999999998</c:v>
                      </c:pt>
                      <c:pt idx="9458">
                        <c:v>13.350269438029253</c:v>
                      </c:pt>
                      <c:pt idx="9459">
                        <c:v>13.341999999999999</c:v>
                      </c:pt>
                      <c:pt idx="9460">
                        <c:v>13.331736923076921</c:v>
                      </c:pt>
                      <c:pt idx="9461">
                        <c:v>13.339999999999998</c:v>
                      </c:pt>
                      <c:pt idx="9462">
                        <c:v>13.337</c:v>
                      </c:pt>
                      <c:pt idx="9463">
                        <c:v>13.338000000000001</c:v>
                      </c:pt>
                      <c:pt idx="9464">
                        <c:v>13.343</c:v>
                      </c:pt>
                      <c:pt idx="9465">
                        <c:v>13.345000000000001</c:v>
                      </c:pt>
                      <c:pt idx="9466">
                        <c:v>13.339999999999998</c:v>
                      </c:pt>
                      <c:pt idx="9467">
                        <c:v>13.337</c:v>
                      </c:pt>
                      <c:pt idx="9468">
                        <c:v>13.334999999999999</c:v>
                      </c:pt>
                      <c:pt idx="9469">
                        <c:v>13.33</c:v>
                      </c:pt>
                      <c:pt idx="9470">
                        <c:v>13.332999999999998</c:v>
                      </c:pt>
                      <c:pt idx="9471">
                        <c:v>13.336</c:v>
                      </c:pt>
                      <c:pt idx="9472">
                        <c:v>13.345000000000001</c:v>
                      </c:pt>
                      <c:pt idx="9473">
                        <c:v>13.332999999999998</c:v>
                      </c:pt>
                      <c:pt idx="9474">
                        <c:v>13.339999999999998</c:v>
                      </c:pt>
                      <c:pt idx="9475">
                        <c:v>13.33</c:v>
                      </c:pt>
                      <c:pt idx="9476">
                        <c:v>13.332000000000001</c:v>
                      </c:pt>
                      <c:pt idx="9477">
                        <c:v>13.340999999999999</c:v>
                      </c:pt>
                      <c:pt idx="9478">
                        <c:v>13.338000000000001</c:v>
                      </c:pt>
                      <c:pt idx="9479">
                        <c:v>13.336</c:v>
                      </c:pt>
                      <c:pt idx="9480">
                        <c:v>13.338000000000001</c:v>
                      </c:pt>
                      <c:pt idx="9481">
                        <c:v>13.338999999999999</c:v>
                      </c:pt>
                      <c:pt idx="9482">
                        <c:v>13.332999999999998</c:v>
                      </c:pt>
                      <c:pt idx="9483">
                        <c:v>13.334999999999999</c:v>
                      </c:pt>
                      <c:pt idx="9484">
                        <c:v>13.33</c:v>
                      </c:pt>
                      <c:pt idx="9485">
                        <c:v>13.337</c:v>
                      </c:pt>
                      <c:pt idx="9486">
                        <c:v>13.336</c:v>
                      </c:pt>
                      <c:pt idx="9487">
                        <c:v>13.346266358737491</c:v>
                      </c:pt>
                      <c:pt idx="9488">
                        <c:v>13.337000000000002</c:v>
                      </c:pt>
                      <c:pt idx="9489">
                        <c:v>13.326740769230769</c:v>
                      </c:pt>
                      <c:pt idx="9490">
                        <c:v>13.336</c:v>
                      </c:pt>
                      <c:pt idx="9491">
                        <c:v>13.337</c:v>
                      </c:pt>
                      <c:pt idx="9492">
                        <c:v>13.33</c:v>
                      </c:pt>
                      <c:pt idx="9493">
                        <c:v>13.331000000000001</c:v>
                      </c:pt>
                      <c:pt idx="9494">
                        <c:v>13.339999999999998</c:v>
                      </c:pt>
                      <c:pt idx="9495">
                        <c:v>13.338999999999999</c:v>
                      </c:pt>
                      <c:pt idx="9496">
                        <c:v>13.334999999999999</c:v>
                      </c:pt>
                      <c:pt idx="9497">
                        <c:v>13.334</c:v>
                      </c:pt>
                      <c:pt idx="9498">
                        <c:v>13.341999999999999</c:v>
                      </c:pt>
                      <c:pt idx="9499">
                        <c:v>13.338000000000001</c:v>
                      </c:pt>
                      <c:pt idx="9500">
                        <c:v>13.33</c:v>
                      </c:pt>
                      <c:pt idx="9501">
                        <c:v>13.336</c:v>
                      </c:pt>
                      <c:pt idx="9502">
                        <c:v>13.356999999999999</c:v>
                      </c:pt>
                      <c:pt idx="9503">
                        <c:v>13.351000000000001</c:v>
                      </c:pt>
                      <c:pt idx="9504">
                        <c:v>13.334</c:v>
                      </c:pt>
                      <c:pt idx="9505">
                        <c:v>13.332000000000001</c:v>
                      </c:pt>
                      <c:pt idx="9506">
                        <c:v>13.338000000000001</c:v>
                      </c:pt>
                      <c:pt idx="9507">
                        <c:v>13.337</c:v>
                      </c:pt>
                      <c:pt idx="9508">
                        <c:v>13.332999999999998</c:v>
                      </c:pt>
                      <c:pt idx="9509">
                        <c:v>13.332000000000001</c:v>
                      </c:pt>
                      <c:pt idx="9510">
                        <c:v>13.327999999999999</c:v>
                      </c:pt>
                      <c:pt idx="9511">
                        <c:v>13.334999999999999</c:v>
                      </c:pt>
                      <c:pt idx="9512">
                        <c:v>13.336</c:v>
                      </c:pt>
                      <c:pt idx="9513">
                        <c:v>13.334</c:v>
                      </c:pt>
                      <c:pt idx="9514">
                        <c:v>13.334999999999999</c:v>
                      </c:pt>
                      <c:pt idx="9515">
                        <c:v>13.331000000000001</c:v>
                      </c:pt>
                      <c:pt idx="9516">
                        <c:v>13.334999999999999</c:v>
                      </c:pt>
                      <c:pt idx="9517">
                        <c:v>13.331000000000001</c:v>
                      </c:pt>
                      <c:pt idx="9518">
                        <c:v>13.325999999999999</c:v>
                      </c:pt>
                      <c:pt idx="9519">
                        <c:v>13.321999999999999</c:v>
                      </c:pt>
                      <c:pt idx="9520">
                        <c:v>13.334</c:v>
                      </c:pt>
                      <c:pt idx="9521">
                        <c:v>13.332000000000001</c:v>
                      </c:pt>
                      <c:pt idx="9522">
                        <c:v>13.338999999999999</c:v>
                      </c:pt>
                      <c:pt idx="9523">
                        <c:v>13.343999999999999</c:v>
                      </c:pt>
                      <c:pt idx="9524">
                        <c:v>13.332999999999998</c:v>
                      </c:pt>
                      <c:pt idx="9525">
                        <c:v>13.331000000000001</c:v>
                      </c:pt>
                      <c:pt idx="9526">
                        <c:v>13.325000000000001</c:v>
                      </c:pt>
                      <c:pt idx="9527">
                        <c:v>13.338000000000001</c:v>
                      </c:pt>
                      <c:pt idx="9528">
                        <c:v>13.332000000000001</c:v>
                      </c:pt>
                      <c:pt idx="9529">
                        <c:v>13.331000000000001</c:v>
                      </c:pt>
                      <c:pt idx="9530">
                        <c:v>13.332999999999998</c:v>
                      </c:pt>
                      <c:pt idx="9531">
                        <c:v>13.328999999999999</c:v>
                      </c:pt>
                      <c:pt idx="9532">
                        <c:v>13.323</c:v>
                      </c:pt>
                      <c:pt idx="9533">
                        <c:v>13.332999999999998</c:v>
                      </c:pt>
                      <c:pt idx="9534">
                        <c:v>13.325000000000001</c:v>
                      </c:pt>
                      <c:pt idx="9535">
                        <c:v>13.328999999999999</c:v>
                      </c:pt>
                      <c:pt idx="9536">
                        <c:v>13.33</c:v>
                      </c:pt>
                      <c:pt idx="9537">
                        <c:v>13.334</c:v>
                      </c:pt>
                      <c:pt idx="9538">
                        <c:v>13.328999999999999</c:v>
                      </c:pt>
                      <c:pt idx="9539">
                        <c:v>13.339260969976905</c:v>
                      </c:pt>
                      <c:pt idx="9540">
                        <c:v>13.326000000000001</c:v>
                      </c:pt>
                      <c:pt idx="9541">
                        <c:v>13.31574923076923</c:v>
                      </c:pt>
                      <c:pt idx="9542">
                        <c:v>13.33</c:v>
                      </c:pt>
                      <c:pt idx="9543">
                        <c:v>13.325999999999999</c:v>
                      </c:pt>
                      <c:pt idx="9544">
                        <c:v>13.336258660508083</c:v>
                      </c:pt>
                      <c:pt idx="9545">
                        <c:v>13.327999999999999</c:v>
                      </c:pt>
                      <c:pt idx="9546">
                        <c:v>13.317747692307691</c:v>
                      </c:pt>
                      <c:pt idx="9547">
                        <c:v>13.339999999999998</c:v>
                      </c:pt>
                      <c:pt idx="9548">
                        <c:v>13.334999999999999</c:v>
                      </c:pt>
                      <c:pt idx="9549">
                        <c:v>13.327999999999999</c:v>
                      </c:pt>
                      <c:pt idx="9550">
                        <c:v>13.33</c:v>
                      </c:pt>
                      <c:pt idx="9551">
                        <c:v>13.327999999999999</c:v>
                      </c:pt>
                      <c:pt idx="9552">
                        <c:v>13.325000000000001</c:v>
                      </c:pt>
                      <c:pt idx="9553">
                        <c:v>13.321999999999999</c:v>
                      </c:pt>
                      <c:pt idx="9554">
                        <c:v>13.324</c:v>
                      </c:pt>
                      <c:pt idx="9555">
                        <c:v>13.325999999999999</c:v>
                      </c:pt>
                      <c:pt idx="9556">
                        <c:v>13.336258660508083</c:v>
                      </c:pt>
                      <c:pt idx="9557">
                        <c:v>13.337000000000002</c:v>
                      </c:pt>
                      <c:pt idx="9558">
                        <c:v>13.326740769230769</c:v>
                      </c:pt>
                      <c:pt idx="9559">
                        <c:v>13.336</c:v>
                      </c:pt>
                      <c:pt idx="9560">
                        <c:v>13.331000000000001</c:v>
                      </c:pt>
                      <c:pt idx="9561">
                        <c:v>13.33</c:v>
                      </c:pt>
                      <c:pt idx="9562">
                        <c:v>13.331000000000001</c:v>
                      </c:pt>
                      <c:pt idx="9563">
                        <c:v>13.327999999999999</c:v>
                      </c:pt>
                      <c:pt idx="9564">
                        <c:v>13.321</c:v>
                      </c:pt>
                      <c:pt idx="9565">
                        <c:v>13.332000000000001</c:v>
                      </c:pt>
                      <c:pt idx="9566">
                        <c:v>13.331000000000001</c:v>
                      </c:pt>
                      <c:pt idx="9567">
                        <c:v>13.334999999999999</c:v>
                      </c:pt>
                      <c:pt idx="9568">
                        <c:v>13.332000000000001</c:v>
                      </c:pt>
                      <c:pt idx="9569">
                        <c:v>13.325999999999999</c:v>
                      </c:pt>
                      <c:pt idx="9570">
                        <c:v>13.326999999999998</c:v>
                      </c:pt>
                      <c:pt idx="9571">
                        <c:v>13.324</c:v>
                      </c:pt>
                      <c:pt idx="9572">
                        <c:v>13.327999999999999</c:v>
                      </c:pt>
                      <c:pt idx="9573">
                        <c:v>13.334999999999999</c:v>
                      </c:pt>
                      <c:pt idx="9574">
                        <c:v>13.328999999999999</c:v>
                      </c:pt>
                      <c:pt idx="9575">
                        <c:v>13.327999999999999</c:v>
                      </c:pt>
                      <c:pt idx="9576">
                        <c:v>13.325999999999999</c:v>
                      </c:pt>
                      <c:pt idx="9577">
                        <c:v>13.33</c:v>
                      </c:pt>
                      <c:pt idx="9578">
                        <c:v>13.331000000000001</c:v>
                      </c:pt>
                      <c:pt idx="9579">
                        <c:v>13.327999999999999</c:v>
                      </c:pt>
                      <c:pt idx="9580">
                        <c:v>13.325999999999999</c:v>
                      </c:pt>
                      <c:pt idx="9581">
                        <c:v>13.33</c:v>
                      </c:pt>
                      <c:pt idx="9582">
                        <c:v>13.328999999999999</c:v>
                      </c:pt>
                      <c:pt idx="9583">
                        <c:v>13.321</c:v>
                      </c:pt>
                      <c:pt idx="9584">
                        <c:v>13.341999999999999</c:v>
                      </c:pt>
                      <c:pt idx="9585">
                        <c:v>13.356</c:v>
                      </c:pt>
                      <c:pt idx="9586">
                        <c:v>13.352</c:v>
                      </c:pt>
                      <c:pt idx="9587">
                        <c:v>13.338999999999999</c:v>
                      </c:pt>
                      <c:pt idx="9588">
                        <c:v>13.326999999999998</c:v>
                      </c:pt>
                      <c:pt idx="9589">
                        <c:v>13.337</c:v>
                      </c:pt>
                      <c:pt idx="9590">
                        <c:v>13.33</c:v>
                      </c:pt>
                      <c:pt idx="9591">
                        <c:v>13.321</c:v>
                      </c:pt>
                      <c:pt idx="9592">
                        <c:v>13.332000000000001</c:v>
                      </c:pt>
                      <c:pt idx="9593">
                        <c:v>13.331000000000001</c:v>
                      </c:pt>
                      <c:pt idx="9594">
                        <c:v>13.328999999999999</c:v>
                      </c:pt>
                      <c:pt idx="9595">
                        <c:v>13.33</c:v>
                      </c:pt>
                      <c:pt idx="9596">
                        <c:v>13.325999999999999</c:v>
                      </c:pt>
                      <c:pt idx="9597">
                        <c:v>13.318999999999999</c:v>
                      </c:pt>
                      <c:pt idx="9598">
                        <c:v>13.328999999999999</c:v>
                      </c:pt>
                      <c:pt idx="9599">
                        <c:v>13.323</c:v>
                      </c:pt>
                      <c:pt idx="9600">
                        <c:v>13.326999999999998</c:v>
                      </c:pt>
                      <c:pt idx="9601">
                        <c:v>13.334</c:v>
                      </c:pt>
                      <c:pt idx="9602">
                        <c:v>13.33</c:v>
                      </c:pt>
                      <c:pt idx="9603">
                        <c:v>13.321</c:v>
                      </c:pt>
                      <c:pt idx="9604">
                        <c:v>13.321999999999999</c:v>
                      </c:pt>
                      <c:pt idx="9605">
                        <c:v>13.325000000000001</c:v>
                      </c:pt>
                      <c:pt idx="9606">
                        <c:v>13.325999999999999</c:v>
                      </c:pt>
                      <c:pt idx="9607">
                        <c:v>13.321</c:v>
                      </c:pt>
                      <c:pt idx="9608">
                        <c:v>13.325000000000001</c:v>
                      </c:pt>
                      <c:pt idx="9609">
                        <c:v>13.327999999999999</c:v>
                      </c:pt>
                      <c:pt idx="9610">
                        <c:v>13.325000000000001</c:v>
                      </c:pt>
                      <c:pt idx="9611">
                        <c:v>13.324</c:v>
                      </c:pt>
                      <c:pt idx="9612">
                        <c:v>13.326999999999998</c:v>
                      </c:pt>
                      <c:pt idx="9613">
                        <c:v>13.325000000000001</c:v>
                      </c:pt>
                      <c:pt idx="9614">
                        <c:v>13.319999999999999</c:v>
                      </c:pt>
                      <c:pt idx="9615">
                        <c:v>13.326999999999998</c:v>
                      </c:pt>
                      <c:pt idx="9616">
                        <c:v>13.327999999999999</c:v>
                      </c:pt>
                      <c:pt idx="9617">
                        <c:v>13.324</c:v>
                      </c:pt>
                      <c:pt idx="9618">
                        <c:v>13.323</c:v>
                      </c:pt>
                      <c:pt idx="9619">
                        <c:v>13.327999999999999</c:v>
                      </c:pt>
                      <c:pt idx="9620">
                        <c:v>13.325000000000001</c:v>
                      </c:pt>
                      <c:pt idx="9621">
                        <c:v>13.319999999999999</c:v>
                      </c:pt>
                      <c:pt idx="9622">
                        <c:v>13.327999999999999</c:v>
                      </c:pt>
                      <c:pt idx="9623">
                        <c:v>13.33</c:v>
                      </c:pt>
                      <c:pt idx="9624">
                        <c:v>13.325000000000001</c:v>
                      </c:pt>
                      <c:pt idx="9625">
                        <c:v>13.321999999999999</c:v>
                      </c:pt>
                      <c:pt idx="9626">
                        <c:v>13.327999999999999</c:v>
                      </c:pt>
                      <c:pt idx="9627">
                        <c:v>13.328999999999999</c:v>
                      </c:pt>
                      <c:pt idx="9628">
                        <c:v>13.324</c:v>
                      </c:pt>
                      <c:pt idx="9629">
                        <c:v>13.318000000000001</c:v>
                      </c:pt>
                      <c:pt idx="9630">
                        <c:v>13.325000000000001</c:v>
                      </c:pt>
                      <c:pt idx="9631">
                        <c:v>13.318999999999999</c:v>
                      </c:pt>
                      <c:pt idx="9632">
                        <c:v>13.323</c:v>
                      </c:pt>
                      <c:pt idx="9633">
                        <c:v>13.325000000000001</c:v>
                      </c:pt>
                      <c:pt idx="9634">
                        <c:v>13.332000000000001</c:v>
                      </c:pt>
                      <c:pt idx="9635">
                        <c:v>13.319999999999999</c:v>
                      </c:pt>
                      <c:pt idx="9636">
                        <c:v>13.318999999999999</c:v>
                      </c:pt>
                      <c:pt idx="9637">
                        <c:v>13.33</c:v>
                      </c:pt>
                      <c:pt idx="9638">
                        <c:v>13.325999999999999</c:v>
                      </c:pt>
                      <c:pt idx="9639">
                        <c:v>13.319999999999999</c:v>
                      </c:pt>
                      <c:pt idx="9640">
                        <c:v>13.324</c:v>
                      </c:pt>
                      <c:pt idx="9641">
                        <c:v>13.325000000000001</c:v>
                      </c:pt>
                      <c:pt idx="9642">
                        <c:v>13.321999999999999</c:v>
                      </c:pt>
                      <c:pt idx="9643">
                        <c:v>13.325000000000001</c:v>
                      </c:pt>
                      <c:pt idx="9644">
                        <c:v>13.326999999999998</c:v>
                      </c:pt>
                      <c:pt idx="9645">
                        <c:v>13.325000000000001</c:v>
                      </c:pt>
                      <c:pt idx="9646">
                        <c:v>13.323</c:v>
                      </c:pt>
                      <c:pt idx="9647">
                        <c:v>13.333256351039262</c:v>
                      </c:pt>
                      <c:pt idx="9648">
                        <c:v>13.363</c:v>
                      </c:pt>
                      <c:pt idx="9649">
                        <c:v>13.474</c:v>
                      </c:pt>
                      <c:pt idx="9650">
                        <c:v>13.463635384615383</c:v>
                      </c:pt>
                      <c:pt idx="9651">
                        <c:v>13.522999999999998</c:v>
                      </c:pt>
                      <c:pt idx="9652">
                        <c:v>13.522</c:v>
                      </c:pt>
                      <c:pt idx="9653">
                        <c:v>13.542</c:v>
                      </c:pt>
                      <c:pt idx="9654">
                        <c:v>13.532</c:v>
                      </c:pt>
                      <c:pt idx="9655">
                        <c:v>13.542417244033873</c:v>
                      </c:pt>
                      <c:pt idx="9656">
                        <c:v>13.523999999999999</c:v>
                      </c:pt>
                      <c:pt idx="9657">
                        <c:v>13.513596923076921</c:v>
                      </c:pt>
                      <c:pt idx="9658">
                        <c:v>13.519</c:v>
                      </c:pt>
                      <c:pt idx="9659">
                        <c:v>13.514000000000001</c:v>
                      </c:pt>
                      <c:pt idx="9660">
                        <c:v>13.481</c:v>
                      </c:pt>
                      <c:pt idx="9661">
                        <c:v>13.463999999999999</c:v>
                      </c:pt>
                      <c:pt idx="9662">
                        <c:v>13.452</c:v>
                      </c:pt>
                      <c:pt idx="9663">
                        <c:v>13.428999999999998</c:v>
                      </c:pt>
                      <c:pt idx="9664">
                        <c:v>13.401999999999999</c:v>
                      </c:pt>
                      <c:pt idx="9665">
                        <c:v>13.4</c:v>
                      </c:pt>
                      <c:pt idx="9666">
                        <c:v>13.382</c:v>
                      </c:pt>
                      <c:pt idx="9667">
                        <c:v>13.388999999999999</c:v>
                      </c:pt>
                      <c:pt idx="9668">
                        <c:v>13.385</c:v>
                      </c:pt>
                      <c:pt idx="9669">
                        <c:v>13.372999999999998</c:v>
                      </c:pt>
                      <c:pt idx="9670">
                        <c:v>13.378</c:v>
                      </c:pt>
                      <c:pt idx="9671">
                        <c:v>13.379999999999999</c:v>
                      </c:pt>
                      <c:pt idx="9672">
                        <c:v>13.372999999999998</c:v>
                      </c:pt>
                      <c:pt idx="9673">
                        <c:v>13.366999999999999</c:v>
                      </c:pt>
                      <c:pt idx="9674">
                        <c:v>13.365</c:v>
                      </c:pt>
                      <c:pt idx="9675">
                        <c:v>13.367999999999999</c:v>
                      </c:pt>
                      <c:pt idx="9676">
                        <c:v>13.366000000000001</c:v>
                      </c:pt>
                      <c:pt idx="9677">
                        <c:v>13.364000000000001</c:v>
                      </c:pt>
                      <c:pt idx="9678">
                        <c:v>13.360999999999999</c:v>
                      </c:pt>
                      <c:pt idx="9679">
                        <c:v>13.371285604311009</c:v>
                      </c:pt>
                      <c:pt idx="9680">
                        <c:v>13.362</c:v>
                      </c:pt>
                      <c:pt idx="9681">
                        <c:v>13.351721538461538</c:v>
                      </c:pt>
                      <c:pt idx="9682">
                        <c:v>13.359</c:v>
                      </c:pt>
                      <c:pt idx="9683">
                        <c:v>13.356</c:v>
                      </c:pt>
                      <c:pt idx="9684">
                        <c:v>13.356999999999999</c:v>
                      </c:pt>
                      <c:pt idx="9685">
                        <c:v>13.359</c:v>
                      </c:pt>
                      <c:pt idx="9686">
                        <c:v>13.354999999999999</c:v>
                      </c:pt>
                      <c:pt idx="9687">
                        <c:v>13.352999999999998</c:v>
                      </c:pt>
                      <c:pt idx="9688">
                        <c:v>13.353999999999999</c:v>
                      </c:pt>
                      <c:pt idx="9689">
                        <c:v>13.360999999999999</c:v>
                      </c:pt>
                      <c:pt idx="9690">
                        <c:v>13.352999999999998</c:v>
                      </c:pt>
                      <c:pt idx="9691">
                        <c:v>13.351000000000001</c:v>
                      </c:pt>
                      <c:pt idx="9692">
                        <c:v>13.35</c:v>
                      </c:pt>
                      <c:pt idx="9693">
                        <c:v>13.351000000000001</c:v>
                      </c:pt>
                      <c:pt idx="9694">
                        <c:v>13.345999999999998</c:v>
                      </c:pt>
                      <c:pt idx="9695">
                        <c:v>13.347999999999999</c:v>
                      </c:pt>
                      <c:pt idx="9696">
                        <c:v>13.347</c:v>
                      </c:pt>
                      <c:pt idx="9697">
                        <c:v>13.352</c:v>
                      </c:pt>
                      <c:pt idx="9698">
                        <c:v>13.354999999999999</c:v>
                      </c:pt>
                      <c:pt idx="9699">
                        <c:v>13.347999999999999</c:v>
                      </c:pt>
                      <c:pt idx="9700">
                        <c:v>13.351000000000001</c:v>
                      </c:pt>
                      <c:pt idx="9701">
                        <c:v>13.345999999999998</c:v>
                      </c:pt>
                      <c:pt idx="9702">
                        <c:v>13.356274056966898</c:v>
                      </c:pt>
                      <c:pt idx="9703">
                        <c:v>13.343000000000002</c:v>
                      </c:pt>
                      <c:pt idx="9704">
                        <c:v>13.332736153846154</c:v>
                      </c:pt>
                      <c:pt idx="9705">
                        <c:v>13.345999999999998</c:v>
                      </c:pt>
                      <c:pt idx="9706">
                        <c:v>13.351000000000001</c:v>
                      </c:pt>
                      <c:pt idx="9707">
                        <c:v>13.349</c:v>
                      </c:pt>
                      <c:pt idx="9708">
                        <c:v>13.347999999999999</c:v>
                      </c:pt>
                      <c:pt idx="9709">
                        <c:v>13.345000000000001</c:v>
                      </c:pt>
                      <c:pt idx="9710">
                        <c:v>13.345999999999998</c:v>
                      </c:pt>
                      <c:pt idx="9711">
                        <c:v>13.343</c:v>
                      </c:pt>
                      <c:pt idx="9712">
                        <c:v>13.347999999999999</c:v>
                      </c:pt>
                      <c:pt idx="9713">
                        <c:v>13.347</c:v>
                      </c:pt>
                      <c:pt idx="9714">
                        <c:v>13.345000000000001</c:v>
                      </c:pt>
                      <c:pt idx="9715">
                        <c:v>13.343999999999999</c:v>
                      </c:pt>
                      <c:pt idx="9716">
                        <c:v>13.347</c:v>
                      </c:pt>
                      <c:pt idx="9717">
                        <c:v>13.343</c:v>
                      </c:pt>
                      <c:pt idx="9718">
                        <c:v>13.347</c:v>
                      </c:pt>
                      <c:pt idx="9719">
                        <c:v>13.345999999999998</c:v>
                      </c:pt>
                      <c:pt idx="9720">
                        <c:v>13.345000000000001</c:v>
                      </c:pt>
                      <c:pt idx="9721">
                        <c:v>13.343</c:v>
                      </c:pt>
                      <c:pt idx="9722">
                        <c:v>13.343999999999999</c:v>
                      </c:pt>
                      <c:pt idx="9723">
                        <c:v>13.338999999999999</c:v>
                      </c:pt>
                      <c:pt idx="9724">
                        <c:v>13.343</c:v>
                      </c:pt>
                      <c:pt idx="9725">
                        <c:v>13.345000000000001</c:v>
                      </c:pt>
                      <c:pt idx="9726">
                        <c:v>13.343999999999999</c:v>
                      </c:pt>
                      <c:pt idx="9727">
                        <c:v>13.341999999999999</c:v>
                      </c:pt>
                      <c:pt idx="9728">
                        <c:v>13.345999999999998</c:v>
                      </c:pt>
                      <c:pt idx="9729">
                        <c:v>13.337</c:v>
                      </c:pt>
                      <c:pt idx="9730">
                        <c:v>13.345000000000001</c:v>
                      </c:pt>
                      <c:pt idx="9731">
                        <c:v>13.341999999999999</c:v>
                      </c:pt>
                      <c:pt idx="9732">
                        <c:v>13.339999999999998</c:v>
                      </c:pt>
                      <c:pt idx="9733">
                        <c:v>13.347</c:v>
                      </c:pt>
                      <c:pt idx="9734">
                        <c:v>13.345000000000001</c:v>
                      </c:pt>
                      <c:pt idx="9735">
                        <c:v>13.340999999999999</c:v>
                      </c:pt>
                      <c:pt idx="9736">
                        <c:v>13.343</c:v>
                      </c:pt>
                      <c:pt idx="9737">
                        <c:v>13.345000000000001</c:v>
                      </c:pt>
                      <c:pt idx="9738">
                        <c:v>13.343</c:v>
                      </c:pt>
                      <c:pt idx="9739">
                        <c:v>13.341999999999999</c:v>
                      </c:pt>
                      <c:pt idx="9740">
                        <c:v>13.338999999999999</c:v>
                      </c:pt>
                      <c:pt idx="9741">
                        <c:v>13.338000000000001</c:v>
                      </c:pt>
                      <c:pt idx="9742">
                        <c:v>13.343999999999999</c:v>
                      </c:pt>
                      <c:pt idx="9743">
                        <c:v>13.345999999999998</c:v>
                      </c:pt>
                      <c:pt idx="9744">
                        <c:v>13.356274056966898</c:v>
                      </c:pt>
                      <c:pt idx="9745">
                        <c:v>13.34</c:v>
                      </c:pt>
                      <c:pt idx="9746">
                        <c:v>13.32973846153846</c:v>
                      </c:pt>
                      <c:pt idx="9747">
                        <c:v>13.338999999999999</c:v>
                      </c:pt>
                      <c:pt idx="9748">
                        <c:v>13.349268668206312</c:v>
                      </c:pt>
                      <c:pt idx="9749">
                        <c:v>13.34</c:v>
                      </c:pt>
                      <c:pt idx="9750">
                        <c:v>13.32973846153846</c:v>
                      </c:pt>
                      <c:pt idx="9751">
                        <c:v>13.338999999999999</c:v>
                      </c:pt>
                      <c:pt idx="9752">
                        <c:v>13.349268668206312</c:v>
                      </c:pt>
                      <c:pt idx="9753">
                        <c:v>13.345000000000001</c:v>
                      </c:pt>
                      <c:pt idx="9754">
                        <c:v>13.334734615384615</c:v>
                      </c:pt>
                      <c:pt idx="9755">
                        <c:v>13.343</c:v>
                      </c:pt>
                      <c:pt idx="9756">
                        <c:v>13.341999999999999</c:v>
                      </c:pt>
                      <c:pt idx="9757">
                        <c:v>13.334999999999999</c:v>
                      </c:pt>
                      <c:pt idx="9758">
                        <c:v>13.340999999999999</c:v>
                      </c:pt>
                      <c:pt idx="9759">
                        <c:v>13.336</c:v>
                      </c:pt>
                      <c:pt idx="9760">
                        <c:v>13.340999999999999</c:v>
                      </c:pt>
                      <c:pt idx="9761">
                        <c:v>13.343</c:v>
                      </c:pt>
                      <c:pt idx="9762">
                        <c:v>13.336</c:v>
                      </c:pt>
                      <c:pt idx="9763">
                        <c:v>13.343</c:v>
                      </c:pt>
                      <c:pt idx="9764">
                        <c:v>13.339999999999998</c:v>
                      </c:pt>
                      <c:pt idx="9765">
                        <c:v>13.334999999999999</c:v>
                      </c:pt>
                      <c:pt idx="9766">
                        <c:v>13.338999999999999</c:v>
                      </c:pt>
                      <c:pt idx="9767">
                        <c:v>13.336</c:v>
                      </c:pt>
                      <c:pt idx="9768">
                        <c:v>13.338999999999999</c:v>
                      </c:pt>
                      <c:pt idx="9769">
                        <c:v>13.341999999999999</c:v>
                      </c:pt>
                      <c:pt idx="9770">
                        <c:v>13.336</c:v>
                      </c:pt>
                      <c:pt idx="9771">
                        <c:v>13.337</c:v>
                      </c:pt>
                      <c:pt idx="9772">
                        <c:v>13.338999999999999</c:v>
                      </c:pt>
                      <c:pt idx="9773">
                        <c:v>13.341999999999999</c:v>
                      </c:pt>
                      <c:pt idx="9774">
                        <c:v>13.331000000000001</c:v>
                      </c:pt>
                      <c:pt idx="9775">
                        <c:v>13.343</c:v>
                      </c:pt>
                      <c:pt idx="9776">
                        <c:v>13.334999999999999</c:v>
                      </c:pt>
                      <c:pt idx="9777">
                        <c:v>13.340999999999999</c:v>
                      </c:pt>
                      <c:pt idx="9778">
                        <c:v>13.343</c:v>
                      </c:pt>
                      <c:pt idx="9779">
                        <c:v>13.337</c:v>
                      </c:pt>
                      <c:pt idx="9780">
                        <c:v>13.332000000000001</c:v>
                      </c:pt>
                      <c:pt idx="9781">
                        <c:v>13.338999999999999</c:v>
                      </c:pt>
                      <c:pt idx="9782">
                        <c:v>13.349268668206312</c:v>
                      </c:pt>
                      <c:pt idx="9783">
                        <c:v>13.341999999999999</c:v>
                      </c:pt>
                      <c:pt idx="9784">
                        <c:v>13.331736923076921</c:v>
                      </c:pt>
                      <c:pt idx="9785">
                        <c:v>13.345999999999998</c:v>
                      </c:pt>
                      <c:pt idx="9786">
                        <c:v>13.340999999999999</c:v>
                      </c:pt>
                      <c:pt idx="9787">
                        <c:v>13.332999999999998</c:v>
                      </c:pt>
                      <c:pt idx="9788">
                        <c:v>13.332000000000001</c:v>
                      </c:pt>
                      <c:pt idx="9789">
                        <c:v>13.341999999999999</c:v>
                      </c:pt>
                      <c:pt idx="9790">
                        <c:v>13.338999999999999</c:v>
                      </c:pt>
                      <c:pt idx="9791">
                        <c:v>13.336</c:v>
                      </c:pt>
                      <c:pt idx="9792">
                        <c:v>13.332000000000001</c:v>
                      </c:pt>
                      <c:pt idx="9793">
                        <c:v>13.338999999999999</c:v>
                      </c:pt>
                      <c:pt idx="9794">
                        <c:v>13.334999999999999</c:v>
                      </c:pt>
                      <c:pt idx="9795">
                        <c:v>13.334</c:v>
                      </c:pt>
                      <c:pt idx="9796">
                        <c:v>13.341999999999999</c:v>
                      </c:pt>
                      <c:pt idx="9797">
                        <c:v>13.343</c:v>
                      </c:pt>
                      <c:pt idx="9798">
                        <c:v>13.334999999999999</c:v>
                      </c:pt>
                      <c:pt idx="9799">
                        <c:v>13.334</c:v>
                      </c:pt>
                      <c:pt idx="9800">
                        <c:v>13.337</c:v>
                      </c:pt>
                      <c:pt idx="9801">
                        <c:v>13.334</c:v>
                      </c:pt>
                      <c:pt idx="9802">
                        <c:v>13.327999999999999</c:v>
                      </c:pt>
                      <c:pt idx="9803">
                        <c:v>13.326999999999998</c:v>
                      </c:pt>
                      <c:pt idx="9804">
                        <c:v>13.334</c:v>
                      </c:pt>
                      <c:pt idx="9805">
                        <c:v>13.33</c:v>
                      </c:pt>
                      <c:pt idx="9806">
                        <c:v>13.341999999999999</c:v>
                      </c:pt>
                      <c:pt idx="9807">
                        <c:v>13.325999999999999</c:v>
                      </c:pt>
                      <c:pt idx="9808">
                        <c:v>13.321999999999999</c:v>
                      </c:pt>
                      <c:pt idx="9809">
                        <c:v>13.341999999999999</c:v>
                      </c:pt>
                      <c:pt idx="9810">
                        <c:v>13.332999999999998</c:v>
                      </c:pt>
                      <c:pt idx="9811">
                        <c:v>13.327999999999999</c:v>
                      </c:pt>
                      <c:pt idx="9812">
                        <c:v>13.334999999999999</c:v>
                      </c:pt>
                      <c:pt idx="9813">
                        <c:v>13.338000000000001</c:v>
                      </c:pt>
                      <c:pt idx="9814">
                        <c:v>13.334999999999999</c:v>
                      </c:pt>
                      <c:pt idx="9815">
                        <c:v>13.331000000000001</c:v>
                      </c:pt>
                      <c:pt idx="9816">
                        <c:v>13.325000000000001</c:v>
                      </c:pt>
                      <c:pt idx="9817">
                        <c:v>13.335257890685144</c:v>
                      </c:pt>
                      <c:pt idx="9818">
                        <c:v>13.337000000000002</c:v>
                      </c:pt>
                      <c:pt idx="9819">
                        <c:v>13.326740769230769</c:v>
                      </c:pt>
                      <c:pt idx="9820">
                        <c:v>13.334999999999999</c:v>
                      </c:pt>
                      <c:pt idx="9821">
                        <c:v>13.332000000000001</c:v>
                      </c:pt>
                      <c:pt idx="9822">
                        <c:v>13.334</c:v>
                      </c:pt>
                      <c:pt idx="9823">
                        <c:v>13.326999999999998</c:v>
                      </c:pt>
                      <c:pt idx="9824">
                        <c:v>13.347999999999999</c:v>
                      </c:pt>
                      <c:pt idx="9825">
                        <c:v>13.345000000000001</c:v>
                      </c:pt>
                      <c:pt idx="9826">
                        <c:v>13.334999999999999</c:v>
                      </c:pt>
                      <c:pt idx="9827">
                        <c:v>13.334</c:v>
                      </c:pt>
                      <c:pt idx="9828">
                        <c:v>13.336</c:v>
                      </c:pt>
                      <c:pt idx="9829">
                        <c:v>13.331000000000001</c:v>
                      </c:pt>
                      <c:pt idx="9830">
                        <c:v>13.33</c:v>
                      </c:pt>
                      <c:pt idx="9831">
                        <c:v>13.327999999999999</c:v>
                      </c:pt>
                      <c:pt idx="9832">
                        <c:v>13.332000000000001</c:v>
                      </c:pt>
                      <c:pt idx="9833">
                        <c:v>13.328999999999999</c:v>
                      </c:pt>
                      <c:pt idx="9834">
                        <c:v>13.332999999999998</c:v>
                      </c:pt>
                      <c:pt idx="9835">
                        <c:v>13.331000000000001</c:v>
                      </c:pt>
                      <c:pt idx="9836">
                        <c:v>13.33</c:v>
                      </c:pt>
                      <c:pt idx="9837">
                        <c:v>13.327999999999999</c:v>
                      </c:pt>
                      <c:pt idx="9838">
                        <c:v>13.331000000000001</c:v>
                      </c:pt>
                      <c:pt idx="9839">
                        <c:v>13.325000000000001</c:v>
                      </c:pt>
                      <c:pt idx="9840">
                        <c:v>13.327999999999999</c:v>
                      </c:pt>
                      <c:pt idx="9841">
                        <c:v>13.332999999999998</c:v>
                      </c:pt>
                      <c:pt idx="9842">
                        <c:v>13.33</c:v>
                      </c:pt>
                      <c:pt idx="9843">
                        <c:v>13.326999999999998</c:v>
                      </c:pt>
                      <c:pt idx="9844">
                        <c:v>13.323</c:v>
                      </c:pt>
                      <c:pt idx="9845">
                        <c:v>13.332999999999998</c:v>
                      </c:pt>
                      <c:pt idx="9846">
                        <c:v>13.326999999999998</c:v>
                      </c:pt>
                      <c:pt idx="9847">
                        <c:v>13.325000000000001</c:v>
                      </c:pt>
                      <c:pt idx="9848">
                        <c:v>13.328999999999999</c:v>
                      </c:pt>
                      <c:pt idx="9849">
                        <c:v>13.327999999999999</c:v>
                      </c:pt>
                      <c:pt idx="9850">
                        <c:v>13.328999999999999</c:v>
                      </c:pt>
                      <c:pt idx="9851">
                        <c:v>13.33</c:v>
                      </c:pt>
                      <c:pt idx="9852">
                        <c:v>13.325000000000001</c:v>
                      </c:pt>
                      <c:pt idx="9853">
                        <c:v>13.324</c:v>
                      </c:pt>
                      <c:pt idx="9854">
                        <c:v>13.332000000000001</c:v>
                      </c:pt>
                      <c:pt idx="9855">
                        <c:v>13.326999999999998</c:v>
                      </c:pt>
                      <c:pt idx="9856">
                        <c:v>13.337259430331024</c:v>
                      </c:pt>
                      <c:pt idx="9857">
                        <c:v>13.327</c:v>
                      </c:pt>
                      <c:pt idx="9858">
                        <c:v>13.316748461538459</c:v>
                      </c:pt>
                      <c:pt idx="9859">
                        <c:v>13.331000000000001</c:v>
                      </c:pt>
                      <c:pt idx="9860">
                        <c:v>13.325999999999999</c:v>
                      </c:pt>
                      <c:pt idx="9861">
                        <c:v>13.328999999999999</c:v>
                      </c:pt>
                      <c:pt idx="9862">
                        <c:v>13.324</c:v>
                      </c:pt>
                      <c:pt idx="9863">
                        <c:v>13.326999999999998</c:v>
                      </c:pt>
                      <c:pt idx="9864">
                        <c:v>13.324</c:v>
                      </c:pt>
                      <c:pt idx="9865">
                        <c:v>13.328999999999999</c:v>
                      </c:pt>
                      <c:pt idx="9866">
                        <c:v>13.33</c:v>
                      </c:pt>
                      <c:pt idx="9867">
                        <c:v>13.324</c:v>
                      </c:pt>
                      <c:pt idx="9868">
                        <c:v>13.321999999999999</c:v>
                      </c:pt>
                      <c:pt idx="9869">
                        <c:v>13.327999999999999</c:v>
                      </c:pt>
                      <c:pt idx="9870">
                        <c:v>13.325000000000001</c:v>
                      </c:pt>
                      <c:pt idx="9871">
                        <c:v>13.324</c:v>
                      </c:pt>
                      <c:pt idx="9872">
                        <c:v>13.323</c:v>
                      </c:pt>
                      <c:pt idx="9873">
                        <c:v>13.321</c:v>
                      </c:pt>
                      <c:pt idx="9874">
                        <c:v>13.324</c:v>
                      </c:pt>
                      <c:pt idx="9875">
                        <c:v>13.318000000000001</c:v>
                      </c:pt>
                      <c:pt idx="9876">
                        <c:v>13.321</c:v>
                      </c:pt>
                      <c:pt idx="9877">
                        <c:v>13.327999999999999</c:v>
                      </c:pt>
                      <c:pt idx="9878">
                        <c:v>13.321</c:v>
                      </c:pt>
                      <c:pt idx="9879">
                        <c:v>13.321999999999999</c:v>
                      </c:pt>
                      <c:pt idx="9880">
                        <c:v>13.321</c:v>
                      </c:pt>
                      <c:pt idx="9881">
                        <c:v>13.323</c:v>
                      </c:pt>
                      <c:pt idx="9882">
                        <c:v>13.321</c:v>
                      </c:pt>
                      <c:pt idx="9883">
                        <c:v>13.321999999999999</c:v>
                      </c:pt>
                      <c:pt idx="9884">
                        <c:v>13.319999999999999</c:v>
                      </c:pt>
                      <c:pt idx="9885">
                        <c:v>13.323</c:v>
                      </c:pt>
                      <c:pt idx="9886">
                        <c:v>13.325000000000001</c:v>
                      </c:pt>
                      <c:pt idx="9887">
                        <c:v>13.317</c:v>
                      </c:pt>
                      <c:pt idx="9888">
                        <c:v>13.318000000000001</c:v>
                      </c:pt>
                      <c:pt idx="9889">
                        <c:v>13.325000000000001</c:v>
                      </c:pt>
                      <c:pt idx="9890">
                        <c:v>13.324</c:v>
                      </c:pt>
                      <c:pt idx="9891">
                        <c:v>13.321999999999999</c:v>
                      </c:pt>
                      <c:pt idx="9892">
                        <c:v>13.332255581216321</c:v>
                      </c:pt>
                      <c:pt idx="9893">
                        <c:v>13.322000000000001</c:v>
                      </c:pt>
                      <c:pt idx="9894">
                        <c:v>13.311752307692307</c:v>
                      </c:pt>
                      <c:pt idx="9895">
                        <c:v>13.321</c:v>
                      </c:pt>
                      <c:pt idx="9896">
                        <c:v>13.321999999999999</c:v>
                      </c:pt>
                      <c:pt idx="9897">
                        <c:v>13.319999999999999</c:v>
                      </c:pt>
                      <c:pt idx="9898">
                        <c:v>13.321</c:v>
                      </c:pt>
                      <c:pt idx="9899">
                        <c:v>13.324</c:v>
                      </c:pt>
                      <c:pt idx="9900">
                        <c:v>13.318999999999999</c:v>
                      </c:pt>
                      <c:pt idx="9901">
                        <c:v>13.313999999999998</c:v>
                      </c:pt>
                      <c:pt idx="9902">
                        <c:v>13.319999999999999</c:v>
                      </c:pt>
                      <c:pt idx="9903">
                        <c:v>13.324</c:v>
                      </c:pt>
                      <c:pt idx="9904">
                        <c:v>13.321999999999999</c:v>
                      </c:pt>
                      <c:pt idx="9905">
                        <c:v>13.316000000000001</c:v>
                      </c:pt>
                      <c:pt idx="9906">
                        <c:v>13.326250962278676</c:v>
                      </c:pt>
                      <c:pt idx="9907">
                        <c:v>13.311</c:v>
                      </c:pt>
                      <c:pt idx="9908">
                        <c:v>13.300760769230768</c:v>
                      </c:pt>
                      <c:pt idx="9909">
                        <c:v>13.321</c:v>
                      </c:pt>
                      <c:pt idx="9910">
                        <c:v>13.336</c:v>
                      </c:pt>
                      <c:pt idx="9911">
                        <c:v>13.33</c:v>
                      </c:pt>
                      <c:pt idx="9912">
                        <c:v>13.312999999999999</c:v>
                      </c:pt>
                      <c:pt idx="9913">
                        <c:v>13.316000000000001</c:v>
                      </c:pt>
                      <c:pt idx="9914">
                        <c:v>13.326250962278676</c:v>
                      </c:pt>
                      <c:pt idx="9915">
                        <c:v>13.443000000000001</c:v>
                      </c:pt>
                      <c:pt idx="9916">
                        <c:v>13.432659230769231</c:v>
                      </c:pt>
                      <c:pt idx="9917">
                        <c:v>13.502000000000001</c:v>
                      </c:pt>
                      <c:pt idx="9918">
                        <c:v>13.522999999999998</c:v>
                      </c:pt>
                      <c:pt idx="9919">
                        <c:v>13.529000000000002</c:v>
                      </c:pt>
                      <c:pt idx="9920">
                        <c:v>13.524999999999999</c:v>
                      </c:pt>
                      <c:pt idx="9921">
                        <c:v>13.509999999999998</c:v>
                      </c:pt>
                      <c:pt idx="9922">
                        <c:v>13.499000000000001</c:v>
                      </c:pt>
                      <c:pt idx="9923">
                        <c:v>13.495999999999999</c:v>
                      </c:pt>
                      <c:pt idx="9924">
                        <c:v>13.5</c:v>
                      </c:pt>
                      <c:pt idx="9925">
                        <c:v>13.468999999999999</c:v>
                      </c:pt>
                      <c:pt idx="9926">
                        <c:v>13.436999999999999</c:v>
                      </c:pt>
                      <c:pt idx="9927">
                        <c:v>13.406000000000001</c:v>
                      </c:pt>
                      <c:pt idx="9928">
                        <c:v>13.382999999999999</c:v>
                      </c:pt>
                      <c:pt idx="9929">
                        <c:v>13.393302540415705</c:v>
                      </c:pt>
                      <c:pt idx="9930">
                        <c:v>13.383999999999999</c:v>
                      </c:pt>
                      <c:pt idx="9931">
                        <c:v>13.373704615384614</c:v>
                      </c:pt>
                      <c:pt idx="9932">
                        <c:v>13.380999999999998</c:v>
                      </c:pt>
                      <c:pt idx="9933">
                        <c:v>13.377000000000001</c:v>
                      </c:pt>
                      <c:pt idx="9934">
                        <c:v>13.37</c:v>
                      </c:pt>
                      <c:pt idx="9935">
                        <c:v>13.372</c:v>
                      </c:pt>
                      <c:pt idx="9936">
                        <c:v>13.372999999999998</c:v>
                      </c:pt>
                      <c:pt idx="9937">
                        <c:v>13.369</c:v>
                      </c:pt>
                      <c:pt idx="9938">
                        <c:v>13.364000000000001</c:v>
                      </c:pt>
                      <c:pt idx="9939">
                        <c:v>13.360999999999999</c:v>
                      </c:pt>
                      <c:pt idx="9940">
                        <c:v>13.351000000000001</c:v>
                      </c:pt>
                      <c:pt idx="9941">
                        <c:v>13.365</c:v>
                      </c:pt>
                      <c:pt idx="9942">
                        <c:v>13.352999999999998</c:v>
                      </c:pt>
                      <c:pt idx="9943">
                        <c:v>13.353999999999999</c:v>
                      </c:pt>
                      <c:pt idx="9944">
                        <c:v>13.347</c:v>
                      </c:pt>
                      <c:pt idx="9945">
                        <c:v>13.341999999999999</c:v>
                      </c:pt>
                      <c:pt idx="9946">
                        <c:v>13.349</c:v>
                      </c:pt>
                      <c:pt idx="9947">
                        <c:v>13.352999999999998</c:v>
                      </c:pt>
                      <c:pt idx="9948">
                        <c:v>13.347999999999999</c:v>
                      </c:pt>
                      <c:pt idx="9949">
                        <c:v>13.35</c:v>
                      </c:pt>
                      <c:pt idx="9950">
                        <c:v>13.343999999999999</c:v>
                      </c:pt>
                      <c:pt idx="9951">
                        <c:v>13.345000000000001</c:v>
                      </c:pt>
                      <c:pt idx="9952">
                        <c:v>13.343999999999999</c:v>
                      </c:pt>
                      <c:pt idx="9953">
                        <c:v>13.345000000000001</c:v>
                      </c:pt>
                      <c:pt idx="9954">
                        <c:v>13.340999999999999</c:v>
                      </c:pt>
                      <c:pt idx="9955">
                        <c:v>13.343</c:v>
                      </c:pt>
                      <c:pt idx="9956">
                        <c:v>13.339999999999998</c:v>
                      </c:pt>
                      <c:pt idx="9957">
                        <c:v>13.343</c:v>
                      </c:pt>
                      <c:pt idx="9958">
                        <c:v>13.341999999999999</c:v>
                      </c:pt>
                      <c:pt idx="9959">
                        <c:v>13.343</c:v>
                      </c:pt>
                      <c:pt idx="9960">
                        <c:v>13.339999999999998</c:v>
                      </c:pt>
                      <c:pt idx="9961">
                        <c:v>13.341999999999999</c:v>
                      </c:pt>
                      <c:pt idx="9962">
                        <c:v>13.339999999999998</c:v>
                      </c:pt>
                      <c:pt idx="9963">
                        <c:v>13.340999999999999</c:v>
                      </c:pt>
                      <c:pt idx="9964">
                        <c:v>13.338000000000001</c:v>
                      </c:pt>
                      <c:pt idx="9965">
                        <c:v>13.339999999999998</c:v>
                      </c:pt>
                      <c:pt idx="9966">
                        <c:v>13.338999999999999</c:v>
                      </c:pt>
                      <c:pt idx="9967">
                        <c:v>13.340999999999999</c:v>
                      </c:pt>
                      <c:pt idx="9968">
                        <c:v>13.336</c:v>
                      </c:pt>
                      <c:pt idx="9969">
                        <c:v>13.338999999999999</c:v>
                      </c:pt>
                      <c:pt idx="9970">
                        <c:v>13.334999999999999</c:v>
                      </c:pt>
                      <c:pt idx="9971">
                        <c:v>13.337</c:v>
                      </c:pt>
                      <c:pt idx="9972">
                        <c:v>13.332999999999998</c:v>
                      </c:pt>
                      <c:pt idx="9973">
                        <c:v>13.337</c:v>
                      </c:pt>
                      <c:pt idx="9974">
                        <c:v>13.338000000000001</c:v>
                      </c:pt>
                      <c:pt idx="9975">
                        <c:v>13.334</c:v>
                      </c:pt>
                      <c:pt idx="9976">
                        <c:v>13.336</c:v>
                      </c:pt>
                      <c:pt idx="9977">
                        <c:v>13.338999999999999</c:v>
                      </c:pt>
                      <c:pt idx="9978">
                        <c:v>13.339999999999998</c:v>
                      </c:pt>
                      <c:pt idx="9979">
                        <c:v>13.334999999999999</c:v>
                      </c:pt>
                      <c:pt idx="9980">
                        <c:v>13.336</c:v>
                      </c:pt>
                      <c:pt idx="9981">
                        <c:v>13.331000000000001</c:v>
                      </c:pt>
                      <c:pt idx="9982">
                        <c:v>13.332000000000001</c:v>
                      </c:pt>
                      <c:pt idx="9983">
                        <c:v>13.331000000000001</c:v>
                      </c:pt>
                      <c:pt idx="9984">
                        <c:v>13.336</c:v>
                      </c:pt>
                      <c:pt idx="9985">
                        <c:v>13.334999999999999</c:v>
                      </c:pt>
                      <c:pt idx="9986">
                        <c:v>13.334</c:v>
                      </c:pt>
                      <c:pt idx="9987">
                        <c:v>13.332999999999998</c:v>
                      </c:pt>
                      <c:pt idx="9988">
                        <c:v>13.33</c:v>
                      </c:pt>
                      <c:pt idx="9989">
                        <c:v>13.334999999999999</c:v>
                      </c:pt>
                      <c:pt idx="9990">
                        <c:v>13.332000000000001</c:v>
                      </c:pt>
                      <c:pt idx="9991">
                        <c:v>13.321</c:v>
                      </c:pt>
                      <c:pt idx="9992">
                        <c:v>13.334999999999999</c:v>
                      </c:pt>
                      <c:pt idx="9993">
                        <c:v>13.331000000000001</c:v>
                      </c:pt>
                      <c:pt idx="9994">
                        <c:v>13.334</c:v>
                      </c:pt>
                      <c:pt idx="9995">
                        <c:v>13.332999999999998</c:v>
                      </c:pt>
                      <c:pt idx="9996">
                        <c:v>13.334</c:v>
                      </c:pt>
                      <c:pt idx="9997">
                        <c:v>13.332999999999998</c:v>
                      </c:pt>
                      <c:pt idx="9998">
                        <c:v>13.331000000000001</c:v>
                      </c:pt>
                      <c:pt idx="9999">
                        <c:v>13.326999999999998</c:v>
                      </c:pt>
                      <c:pt idx="10000">
                        <c:v>13.332999999999998</c:v>
                      </c:pt>
                      <c:pt idx="10001">
                        <c:v>13.334</c:v>
                      </c:pt>
                      <c:pt idx="10002">
                        <c:v>13.326999999999998</c:v>
                      </c:pt>
                      <c:pt idx="10003">
                        <c:v>13.33</c:v>
                      </c:pt>
                      <c:pt idx="10004">
                        <c:v>13.334</c:v>
                      </c:pt>
                      <c:pt idx="10005">
                        <c:v>13.334999999999999</c:v>
                      </c:pt>
                      <c:pt idx="10006">
                        <c:v>13.34526558891455</c:v>
                      </c:pt>
                      <c:pt idx="10007">
                        <c:v>13.327999999999999</c:v>
                      </c:pt>
                      <c:pt idx="10008">
                        <c:v>13.317747692307691</c:v>
                      </c:pt>
                      <c:pt idx="10009">
                        <c:v>13.325999999999999</c:v>
                      </c:pt>
                      <c:pt idx="10010">
                        <c:v>13.338000000000001</c:v>
                      </c:pt>
                      <c:pt idx="10011">
                        <c:v>13.332999999999998</c:v>
                      </c:pt>
                      <c:pt idx="10012">
                        <c:v>13.326999999999998</c:v>
                      </c:pt>
                      <c:pt idx="10013">
                        <c:v>13.336</c:v>
                      </c:pt>
                      <c:pt idx="10014">
                        <c:v>13.337</c:v>
                      </c:pt>
                      <c:pt idx="10015">
                        <c:v>13.332999999999998</c:v>
                      </c:pt>
                      <c:pt idx="10016">
                        <c:v>13.324</c:v>
                      </c:pt>
                      <c:pt idx="10017">
                        <c:v>13.321999999999999</c:v>
                      </c:pt>
                      <c:pt idx="10018">
                        <c:v>13.336</c:v>
                      </c:pt>
                      <c:pt idx="10019">
                        <c:v>13.334999999999999</c:v>
                      </c:pt>
                      <c:pt idx="10020">
                        <c:v>13.332000000000001</c:v>
                      </c:pt>
                      <c:pt idx="10021">
                        <c:v>13.33</c:v>
                      </c:pt>
                      <c:pt idx="10022">
                        <c:v>13.331000000000001</c:v>
                      </c:pt>
                      <c:pt idx="10023">
                        <c:v>13.326999999999998</c:v>
                      </c:pt>
                      <c:pt idx="10024">
                        <c:v>13.332000000000001</c:v>
                      </c:pt>
                      <c:pt idx="10025">
                        <c:v>13.328999999999999</c:v>
                      </c:pt>
                      <c:pt idx="10026">
                        <c:v>13.334999999999999</c:v>
                      </c:pt>
                      <c:pt idx="10027">
                        <c:v>13.331000000000001</c:v>
                      </c:pt>
                      <c:pt idx="10028">
                        <c:v>13.325999999999999</c:v>
                      </c:pt>
                      <c:pt idx="10029">
                        <c:v>13.325000000000001</c:v>
                      </c:pt>
                      <c:pt idx="10030">
                        <c:v>13.334</c:v>
                      </c:pt>
                      <c:pt idx="10031">
                        <c:v>13.33</c:v>
                      </c:pt>
                      <c:pt idx="10032">
                        <c:v>13.327999999999999</c:v>
                      </c:pt>
                      <c:pt idx="10033">
                        <c:v>13.33</c:v>
                      </c:pt>
                      <c:pt idx="10034">
                        <c:v>13.326999999999998</c:v>
                      </c:pt>
                      <c:pt idx="10035">
                        <c:v>13.337259430331024</c:v>
                      </c:pt>
                      <c:pt idx="10036">
                        <c:v>13.329000000000002</c:v>
                      </c:pt>
                      <c:pt idx="10037">
                        <c:v>13.318746923076924</c:v>
                      </c:pt>
                      <c:pt idx="10038">
                        <c:v>13.328999999999999</c:v>
                      </c:pt>
                      <c:pt idx="10039">
                        <c:v>13.331000000000001</c:v>
                      </c:pt>
                      <c:pt idx="10040">
                        <c:v>13.326999999999998</c:v>
                      </c:pt>
                      <c:pt idx="10041">
                        <c:v>13.324</c:v>
                      </c:pt>
                      <c:pt idx="10042">
                        <c:v>13.328999999999999</c:v>
                      </c:pt>
                      <c:pt idx="10043">
                        <c:v>13.33</c:v>
                      </c:pt>
                      <c:pt idx="10044">
                        <c:v>13.328999999999999</c:v>
                      </c:pt>
                      <c:pt idx="10045">
                        <c:v>13.326999999999998</c:v>
                      </c:pt>
                      <c:pt idx="10046">
                        <c:v>13.321999999999999</c:v>
                      </c:pt>
                      <c:pt idx="10047">
                        <c:v>13.327999999999999</c:v>
                      </c:pt>
                      <c:pt idx="10048">
                        <c:v>13.328999999999999</c:v>
                      </c:pt>
                      <c:pt idx="10049">
                        <c:v>13.325999999999999</c:v>
                      </c:pt>
                      <c:pt idx="10050">
                        <c:v>13.324</c:v>
                      </c:pt>
                      <c:pt idx="10051">
                        <c:v>13.325000000000001</c:v>
                      </c:pt>
                      <c:pt idx="10052">
                        <c:v>13.331000000000001</c:v>
                      </c:pt>
                      <c:pt idx="10053">
                        <c:v>13.328999999999999</c:v>
                      </c:pt>
                      <c:pt idx="10054">
                        <c:v>13.325999999999999</c:v>
                      </c:pt>
                      <c:pt idx="10055">
                        <c:v>13.321</c:v>
                      </c:pt>
                      <c:pt idx="10056">
                        <c:v>13.327999999999999</c:v>
                      </c:pt>
                      <c:pt idx="10057">
                        <c:v>13.328999999999999</c:v>
                      </c:pt>
                      <c:pt idx="10058">
                        <c:v>13.323</c:v>
                      </c:pt>
                      <c:pt idx="10059">
                        <c:v>13.321999999999999</c:v>
                      </c:pt>
                      <c:pt idx="10060">
                        <c:v>13.324</c:v>
                      </c:pt>
                      <c:pt idx="10061">
                        <c:v>13.325999999999999</c:v>
                      </c:pt>
                      <c:pt idx="10062">
                        <c:v>13.325999999999999</c:v>
                      </c:pt>
                      <c:pt idx="10063">
                        <c:v>13.325999999999999</c:v>
                      </c:pt>
                      <c:pt idx="10064">
                        <c:v>13.328999999999999</c:v>
                      </c:pt>
                      <c:pt idx="10065">
                        <c:v>13.328999999999999</c:v>
                      </c:pt>
                      <c:pt idx="10066">
                        <c:v>14.043467811158798</c:v>
                      </c:pt>
                      <c:pt idx="10067">
                        <c:v>14.043467811158798</c:v>
                      </c:pt>
                      <c:pt idx="10068">
                        <c:v>15.029000000000002</c:v>
                      </c:pt>
                      <c:pt idx="10069">
                        <c:v>15.018257326661901</c:v>
                      </c:pt>
                      <c:pt idx="10070">
                        <c:v>15.183999999999999</c:v>
                      </c:pt>
                      <c:pt idx="10071">
                        <c:v>15.173154285714286</c:v>
                      </c:pt>
                      <c:pt idx="10072">
                        <c:v>15.211000000000002</c:v>
                      </c:pt>
                      <c:pt idx="10073">
                        <c:v>15.212000000000002</c:v>
                      </c:pt>
                      <c:pt idx="10074">
                        <c:v>15.209000000000001</c:v>
                      </c:pt>
                      <c:pt idx="10075">
                        <c:v>15.205</c:v>
                      </c:pt>
                      <c:pt idx="10076">
                        <c:v>15.198000000000002</c:v>
                      </c:pt>
                      <c:pt idx="10077">
                        <c:v>15.186000000000002</c:v>
                      </c:pt>
                      <c:pt idx="10078">
                        <c:v>15.168000000000001</c:v>
                      </c:pt>
                      <c:pt idx="10079">
                        <c:v>15.147</c:v>
                      </c:pt>
                      <c:pt idx="10080">
                        <c:v>15.13</c:v>
                      </c:pt>
                      <c:pt idx="10081">
                        <c:v>15.118</c:v>
                      </c:pt>
                      <c:pt idx="10082">
                        <c:v>15.107000000000001</c:v>
                      </c:pt>
                      <c:pt idx="10083">
                        <c:v>15.101000000000001</c:v>
                      </c:pt>
                      <c:pt idx="10084">
                        <c:v>15.095000000000001</c:v>
                      </c:pt>
                      <c:pt idx="10085">
                        <c:v>15.089000000000002</c:v>
                      </c:pt>
                      <c:pt idx="10086">
                        <c:v>15.085000000000001</c:v>
                      </c:pt>
                      <c:pt idx="10087">
                        <c:v>15.090000000000002</c:v>
                      </c:pt>
                      <c:pt idx="10088">
                        <c:v>15.085000000000001</c:v>
                      </c:pt>
                      <c:pt idx="10089">
                        <c:v>15.087000000000002</c:v>
                      </c:pt>
                      <c:pt idx="10090">
                        <c:v>15.085000000000001</c:v>
                      </c:pt>
                      <c:pt idx="10091">
                        <c:v>15.08</c:v>
                      </c:pt>
                      <c:pt idx="10092">
                        <c:v>15.075000000000001</c:v>
                      </c:pt>
                      <c:pt idx="10093">
                        <c:v>15.069000000000001</c:v>
                      </c:pt>
                      <c:pt idx="10094">
                        <c:v>15.063000000000001</c:v>
                      </c:pt>
                      <c:pt idx="10095">
                        <c:v>15.055000000000001</c:v>
                      </c:pt>
                      <c:pt idx="10096">
                        <c:v>15.046000000000001</c:v>
                      </c:pt>
                      <c:pt idx="10097">
                        <c:v>15.049000000000001</c:v>
                      </c:pt>
                      <c:pt idx="10098">
                        <c:v>15.061000000000002</c:v>
                      </c:pt>
                      <c:pt idx="10099">
                        <c:v>15.055999999999999</c:v>
                      </c:pt>
                      <c:pt idx="10100">
                        <c:v>15.054000000000002</c:v>
                      </c:pt>
                      <c:pt idx="10101">
                        <c:v>15.052000000000001</c:v>
                      </c:pt>
                      <c:pt idx="10102">
                        <c:v>15.051000000000002</c:v>
                      </c:pt>
                      <c:pt idx="10103">
                        <c:v>15.05</c:v>
                      </c:pt>
                      <c:pt idx="10104">
                        <c:v>15.055999999999999</c:v>
                      </c:pt>
                      <c:pt idx="10105">
                        <c:v>15.05</c:v>
                      </c:pt>
                      <c:pt idx="10106">
                        <c:v>15.046000000000001</c:v>
                      </c:pt>
                      <c:pt idx="10107">
                        <c:v>15.054000000000002</c:v>
                      </c:pt>
                      <c:pt idx="10108">
                        <c:v>15.053000000000003</c:v>
                      </c:pt>
                      <c:pt idx="10109">
                        <c:v>15.064000000000002</c:v>
                      </c:pt>
                      <c:pt idx="10110">
                        <c:v>15.084000000000001</c:v>
                      </c:pt>
                      <c:pt idx="10111">
                        <c:v>15.100000000000001</c:v>
                      </c:pt>
                      <c:pt idx="10112">
                        <c:v>15.091000000000003</c:v>
                      </c:pt>
                      <c:pt idx="10113">
                        <c:v>15.078000000000001</c:v>
                      </c:pt>
                      <c:pt idx="10114">
                        <c:v>15.074000000000002</c:v>
                      </c:pt>
                      <c:pt idx="10115">
                        <c:v>15.071</c:v>
                      </c:pt>
                      <c:pt idx="10116">
                        <c:v>15.064000000000002</c:v>
                      </c:pt>
                      <c:pt idx="10117">
                        <c:v>15.055999999999999</c:v>
                      </c:pt>
                      <c:pt idx="10118">
                        <c:v>15.07</c:v>
                      </c:pt>
                      <c:pt idx="10119">
                        <c:v>15.100000000000001</c:v>
                      </c:pt>
                      <c:pt idx="10120">
                        <c:v>15.105</c:v>
                      </c:pt>
                      <c:pt idx="10121">
                        <c:v>15.115796997855609</c:v>
                      </c:pt>
                      <c:pt idx="10122">
                        <c:v>15.119</c:v>
                      </c:pt>
                      <c:pt idx="10123">
                        <c:v>15.108200714285715</c:v>
                      </c:pt>
                      <c:pt idx="10124">
                        <c:v>15.134</c:v>
                      </c:pt>
                      <c:pt idx="10125">
                        <c:v>15.122000000000002</c:v>
                      </c:pt>
                      <c:pt idx="10126">
                        <c:v>15.107000000000001</c:v>
                      </c:pt>
                      <c:pt idx="10127">
                        <c:v>15.095000000000001</c:v>
                      </c:pt>
                      <c:pt idx="10128">
                        <c:v>15.092000000000001</c:v>
                      </c:pt>
                      <c:pt idx="10129">
                        <c:v>15.084000000000001</c:v>
                      </c:pt>
                      <c:pt idx="10130">
                        <c:v>15.08</c:v>
                      </c:pt>
                      <c:pt idx="10131">
                        <c:v>15.074000000000002</c:v>
                      </c:pt>
                      <c:pt idx="10132">
                        <c:v>15.075000000000001</c:v>
                      </c:pt>
                      <c:pt idx="10133">
                        <c:v>15.07</c:v>
                      </c:pt>
                      <c:pt idx="10134">
                        <c:v>15.079000000000002</c:v>
                      </c:pt>
                      <c:pt idx="10135">
                        <c:v>15.102000000000002</c:v>
                      </c:pt>
                      <c:pt idx="10136">
                        <c:v>15.091000000000003</c:v>
                      </c:pt>
                      <c:pt idx="10137">
                        <c:v>15.081</c:v>
                      </c:pt>
                      <c:pt idx="10138">
                        <c:v>15.073</c:v>
                      </c:pt>
                      <c:pt idx="10139">
                        <c:v>15.062000000000001</c:v>
                      </c:pt>
                      <c:pt idx="10140">
                        <c:v>15.07</c:v>
                      </c:pt>
                      <c:pt idx="10141">
                        <c:v>15.064000000000002</c:v>
                      </c:pt>
                      <c:pt idx="10142">
                        <c:v>15.059000000000001</c:v>
                      </c:pt>
                      <c:pt idx="10143">
                        <c:v>15.054000000000002</c:v>
                      </c:pt>
                      <c:pt idx="10144">
                        <c:v>15.057</c:v>
                      </c:pt>
                      <c:pt idx="10145">
                        <c:v>15.048</c:v>
                      </c:pt>
                      <c:pt idx="10146">
                        <c:v>15.072000000000001</c:v>
                      </c:pt>
                      <c:pt idx="10147">
                        <c:v>15.067000000000002</c:v>
                      </c:pt>
                      <c:pt idx="10148">
                        <c:v>15.077769835596856</c:v>
                      </c:pt>
                      <c:pt idx="10149">
                        <c:v>15.103000000000002</c:v>
                      </c:pt>
                      <c:pt idx="10150">
                        <c:v>15.092212142857145</c:v>
                      </c:pt>
                      <c:pt idx="10151">
                        <c:v>15.137000000000002</c:v>
                      </c:pt>
                      <c:pt idx="10152">
                        <c:v>15.141</c:v>
                      </c:pt>
                      <c:pt idx="10153">
                        <c:v>15.138000000000002</c:v>
                      </c:pt>
                      <c:pt idx="10154">
                        <c:v>15.133000000000001</c:v>
                      </c:pt>
                      <c:pt idx="10155">
                        <c:v>15.128000000000002</c:v>
                      </c:pt>
                      <c:pt idx="10156">
                        <c:v>15.120000000000001</c:v>
                      </c:pt>
                      <c:pt idx="10157">
                        <c:v>15.110000000000001</c:v>
                      </c:pt>
                      <c:pt idx="10158">
                        <c:v>15.103000000000002</c:v>
                      </c:pt>
                      <c:pt idx="10159">
                        <c:v>15.111000000000001</c:v>
                      </c:pt>
                      <c:pt idx="10160">
                        <c:v>15.100000000000001</c:v>
                      </c:pt>
                      <c:pt idx="10161">
                        <c:v>15.093</c:v>
                      </c:pt>
                      <c:pt idx="10162">
                        <c:v>15.085000000000001</c:v>
                      </c:pt>
                      <c:pt idx="10163">
                        <c:v>15.077000000000002</c:v>
                      </c:pt>
                      <c:pt idx="10164">
                        <c:v>15.093</c:v>
                      </c:pt>
                      <c:pt idx="10165">
                        <c:v>15.085000000000001</c:v>
                      </c:pt>
                      <c:pt idx="10166">
                        <c:v>15.091000000000003</c:v>
                      </c:pt>
                      <c:pt idx="10167">
                        <c:v>15.081</c:v>
                      </c:pt>
                      <c:pt idx="10168">
                        <c:v>15.075000000000001</c:v>
                      </c:pt>
                      <c:pt idx="10169">
                        <c:v>15.073</c:v>
                      </c:pt>
                      <c:pt idx="10170">
                        <c:v>15.093</c:v>
                      </c:pt>
                      <c:pt idx="10171">
                        <c:v>15.129</c:v>
                      </c:pt>
                      <c:pt idx="10172">
                        <c:v>15.13</c:v>
                      </c:pt>
                      <c:pt idx="10173">
                        <c:v>15.122000000000002</c:v>
                      </c:pt>
                      <c:pt idx="10174">
                        <c:v>15.121</c:v>
                      </c:pt>
                      <c:pt idx="10175">
                        <c:v>15.126000000000001</c:v>
                      </c:pt>
                      <c:pt idx="10176">
                        <c:v>15.118</c:v>
                      </c:pt>
                      <c:pt idx="10177">
                        <c:v>15.110000000000001</c:v>
                      </c:pt>
                      <c:pt idx="10178">
                        <c:v>15.120800571837027</c:v>
                      </c:pt>
                      <c:pt idx="10179">
                        <c:v>15.096</c:v>
                      </c:pt>
                      <c:pt idx="10180">
                        <c:v>15.085217142857143</c:v>
                      </c:pt>
                      <c:pt idx="10181">
                        <c:v>15.116000000000001</c:v>
                      </c:pt>
                      <c:pt idx="10182">
                        <c:v>15.119</c:v>
                      </c:pt>
                      <c:pt idx="10183">
                        <c:v>15.111000000000001</c:v>
                      </c:pt>
                      <c:pt idx="10184">
                        <c:v>15.113000000000001</c:v>
                      </c:pt>
                      <c:pt idx="10185">
                        <c:v>15.106</c:v>
                      </c:pt>
                      <c:pt idx="10186">
                        <c:v>15.104000000000003</c:v>
                      </c:pt>
                      <c:pt idx="10187">
                        <c:v>15.109</c:v>
                      </c:pt>
                      <c:pt idx="10188">
                        <c:v>15.104000000000003</c:v>
                      </c:pt>
                      <c:pt idx="10189">
                        <c:v>15.093999999999999</c:v>
                      </c:pt>
                      <c:pt idx="10190">
                        <c:v>15.088000000000001</c:v>
                      </c:pt>
                      <c:pt idx="10191">
                        <c:v>15.0987848463188</c:v>
                      </c:pt>
                      <c:pt idx="10192">
                        <c:v>15.183999999999999</c:v>
                      </c:pt>
                      <c:pt idx="10193">
                        <c:v>15.173154285714286</c:v>
                      </c:pt>
                      <c:pt idx="10194">
                        <c:v>15.271000000000001</c:v>
                      </c:pt>
                      <c:pt idx="10195">
                        <c:v>15.289</c:v>
                      </c:pt>
                      <c:pt idx="10196">
                        <c:v>15.252000000000001</c:v>
                      </c:pt>
                      <c:pt idx="10197">
                        <c:v>15.197000000000001</c:v>
                      </c:pt>
                      <c:pt idx="10198">
                        <c:v>15.186152748037117</c:v>
                      </c:pt>
                      <c:pt idx="10199">
                        <c:v>15.12</c:v>
                      </c:pt>
                      <c:pt idx="10200">
                        <c:v>15.130800000000001</c:v>
                      </c:pt>
                      <c:pt idx="10201">
                        <c:v>15.053000000000003</c:v>
                      </c:pt>
                      <c:pt idx="10202">
                        <c:v>15.004000000000001</c:v>
                      </c:pt>
                      <c:pt idx="10203">
                        <c:v>14.96</c:v>
                      </c:pt>
                      <c:pt idx="10204">
                        <c:v>14.970693352394566</c:v>
                      </c:pt>
                      <c:pt idx="10205">
                        <c:v>14.989000000000001</c:v>
                      </c:pt>
                      <c:pt idx="10206">
                        <c:v>14.978293571428573</c:v>
                      </c:pt>
                      <c:pt idx="10207">
                        <c:v>15.113000000000001</c:v>
                      </c:pt>
                      <c:pt idx="10208">
                        <c:v>15.122000000000002</c:v>
                      </c:pt>
                      <c:pt idx="10209">
                        <c:v>15.129</c:v>
                      </c:pt>
                      <c:pt idx="10210">
                        <c:v>15.157</c:v>
                      </c:pt>
                      <c:pt idx="10211">
                        <c:v>15.140000000000002</c:v>
                      </c:pt>
                      <c:pt idx="10212">
                        <c:v>15.125000000000002</c:v>
                      </c:pt>
                      <c:pt idx="10213">
                        <c:v>15.110000000000001</c:v>
                      </c:pt>
                      <c:pt idx="10214">
                        <c:v>15.108000000000001</c:v>
                      </c:pt>
                      <c:pt idx="10215">
                        <c:v>15.091000000000003</c:v>
                      </c:pt>
                      <c:pt idx="10216">
                        <c:v>15.073</c:v>
                      </c:pt>
                      <c:pt idx="10217">
                        <c:v>15.068</c:v>
                      </c:pt>
                      <c:pt idx="10218">
                        <c:v>15.049000000000001</c:v>
                      </c:pt>
                      <c:pt idx="10219">
                        <c:v>15.021000000000001</c:v>
                      </c:pt>
                      <c:pt idx="10220">
                        <c:v>15.012</c:v>
                      </c:pt>
                      <c:pt idx="10221">
                        <c:v>15.008000000000001</c:v>
                      </c:pt>
                      <c:pt idx="10222">
                        <c:v>14.999000000000001</c:v>
                      </c:pt>
                      <c:pt idx="10223">
                        <c:v>14.996</c:v>
                      </c:pt>
                      <c:pt idx="10224">
                        <c:v>14.991000000000001</c:v>
                      </c:pt>
                      <c:pt idx="10225">
                        <c:v>14.988000000000001</c:v>
                      </c:pt>
                      <c:pt idx="10226">
                        <c:v>14.983000000000001</c:v>
                      </c:pt>
                      <c:pt idx="10227">
                        <c:v>14.980000000000002</c:v>
                      </c:pt>
                      <c:pt idx="10228">
                        <c:v>14.977000000000002</c:v>
                      </c:pt>
                      <c:pt idx="10229">
                        <c:v>14.97</c:v>
                      </c:pt>
                      <c:pt idx="10230">
                        <c:v>14.975000000000001</c:v>
                      </c:pt>
                      <c:pt idx="10231">
                        <c:v>14.966000000000001</c:v>
                      </c:pt>
                      <c:pt idx="10232">
                        <c:v>14.957000000000003</c:v>
                      </c:pt>
                      <c:pt idx="10233">
                        <c:v>14.948</c:v>
                      </c:pt>
                      <c:pt idx="10234">
                        <c:v>14.931000000000003</c:v>
                      </c:pt>
                      <c:pt idx="10235">
                        <c:v>14.94167262330236</c:v>
                      </c:pt>
                      <c:pt idx="10236">
                        <c:v>14.974</c:v>
                      </c:pt>
                      <c:pt idx="10237">
                        <c:v>15.077999999999999</c:v>
                      </c:pt>
                      <c:pt idx="10238">
                        <c:v>15.06723</c:v>
                      </c:pt>
                      <c:pt idx="10239">
                        <c:v>15.124000000000001</c:v>
                      </c:pt>
                      <c:pt idx="10240">
                        <c:v>15.119</c:v>
                      </c:pt>
                      <c:pt idx="10241">
                        <c:v>15.114000000000003</c:v>
                      </c:pt>
                      <c:pt idx="10242">
                        <c:v>15.109</c:v>
                      </c:pt>
                      <c:pt idx="10243">
                        <c:v>15.106</c:v>
                      </c:pt>
                      <c:pt idx="10244">
                        <c:v>15.116797712651893</c:v>
                      </c:pt>
                      <c:pt idx="10245">
                        <c:v>15.125999999999999</c:v>
                      </c:pt>
                      <c:pt idx="10246">
                        <c:v>15.115195714285715</c:v>
                      </c:pt>
                      <c:pt idx="10247">
                        <c:v>15.147</c:v>
                      </c:pt>
                      <c:pt idx="10248">
                        <c:v>15.144</c:v>
                      </c:pt>
                      <c:pt idx="10249">
                        <c:v>15.139000000000001</c:v>
                      </c:pt>
                      <c:pt idx="10250">
                        <c:v>15.135000000000002</c:v>
                      </c:pt>
                      <c:pt idx="10251">
                        <c:v>15.145818441744103</c:v>
                      </c:pt>
                      <c:pt idx="10252">
                        <c:v>15.153</c:v>
                      </c:pt>
                      <c:pt idx="10253">
                        <c:v>15.14217642857143</c:v>
                      </c:pt>
                      <c:pt idx="10254">
                        <c:v>15.291</c:v>
                      </c:pt>
                      <c:pt idx="10255">
                        <c:v>15.321000000000002</c:v>
                      </c:pt>
                      <c:pt idx="10256">
                        <c:v>15.313000000000001</c:v>
                      </c:pt>
                      <c:pt idx="10257">
                        <c:v>15.294</c:v>
                      </c:pt>
                      <c:pt idx="10258">
                        <c:v>15.255000000000001</c:v>
                      </c:pt>
                      <c:pt idx="10259">
                        <c:v>15.214000000000002</c:v>
                      </c:pt>
                      <c:pt idx="10260">
                        <c:v>15.165000000000003</c:v>
                      </c:pt>
                      <c:pt idx="10261">
                        <c:v>15.148000000000001</c:v>
                      </c:pt>
                      <c:pt idx="10262">
                        <c:v>15.139000000000001</c:v>
                      </c:pt>
                      <c:pt idx="10263">
                        <c:v>15.131</c:v>
                      </c:pt>
                      <c:pt idx="10264">
                        <c:v>15.123000000000001</c:v>
                      </c:pt>
                      <c:pt idx="10265">
                        <c:v>15.135000000000002</c:v>
                      </c:pt>
                      <c:pt idx="10266">
                        <c:v>15.124000000000001</c:v>
                      </c:pt>
                      <c:pt idx="10267">
                        <c:v>15.114000000000003</c:v>
                      </c:pt>
                      <c:pt idx="10268">
                        <c:v>15.109</c:v>
                      </c:pt>
                      <c:pt idx="10269">
                        <c:v>15.113000000000001</c:v>
                      </c:pt>
                      <c:pt idx="10270">
                        <c:v>15.102000000000002</c:v>
                      </c:pt>
                      <c:pt idx="10271">
                        <c:v>15.095000000000001</c:v>
                      </c:pt>
                      <c:pt idx="10272">
                        <c:v>15.088000000000001</c:v>
                      </c:pt>
                      <c:pt idx="10273">
                        <c:v>15.083</c:v>
                      </c:pt>
                      <c:pt idx="10274">
                        <c:v>15.078000000000001</c:v>
                      </c:pt>
                      <c:pt idx="10275">
                        <c:v>15.076000000000002</c:v>
                      </c:pt>
                      <c:pt idx="10276">
                        <c:v>15.074000000000002</c:v>
                      </c:pt>
                      <c:pt idx="10277">
                        <c:v>15.072000000000001</c:v>
                      </c:pt>
                      <c:pt idx="10278">
                        <c:v>15.068</c:v>
                      </c:pt>
                      <c:pt idx="10279">
                        <c:v>15.066000000000003</c:v>
                      </c:pt>
                      <c:pt idx="10280">
                        <c:v>15.065000000000001</c:v>
                      </c:pt>
                      <c:pt idx="10281">
                        <c:v>15.062000000000001</c:v>
                      </c:pt>
                      <c:pt idx="10282">
                        <c:v>15.061000000000002</c:v>
                      </c:pt>
                      <c:pt idx="10283">
                        <c:v>15.058</c:v>
                      </c:pt>
                      <c:pt idx="10284">
                        <c:v>15.053000000000003</c:v>
                      </c:pt>
                      <c:pt idx="10285">
                        <c:v>15.044</c:v>
                      </c:pt>
                      <c:pt idx="10286">
                        <c:v>15.026000000000002</c:v>
                      </c:pt>
                      <c:pt idx="10287">
                        <c:v>14.992000000000003</c:v>
                      </c:pt>
                      <c:pt idx="10288">
                        <c:v>14.979000000000001</c:v>
                      </c:pt>
                      <c:pt idx="10289">
                        <c:v>14.973000000000001</c:v>
                      </c:pt>
                      <c:pt idx="10290">
                        <c:v>14.969000000000003</c:v>
                      </c:pt>
                      <c:pt idx="10291">
                        <c:v>14.956000000000001</c:v>
                      </c:pt>
                      <c:pt idx="10292">
                        <c:v>14.940000000000001</c:v>
                      </c:pt>
                      <c:pt idx="10293">
                        <c:v>14.935</c:v>
                      </c:pt>
                      <c:pt idx="10294">
                        <c:v>14.933</c:v>
                      </c:pt>
                      <c:pt idx="10295">
                        <c:v>14.930000000000001</c:v>
                      </c:pt>
                      <c:pt idx="10296">
                        <c:v>14.940000000000001</c:v>
                      </c:pt>
                      <c:pt idx="10297">
                        <c:v>15.022</c:v>
                      </c:pt>
                      <c:pt idx="10298">
                        <c:v>15.032737669764117</c:v>
                      </c:pt>
                      <c:pt idx="10299">
                        <c:v>15.100999999999999</c:v>
                      </c:pt>
                      <c:pt idx="10300">
                        <c:v>15.090213571428572</c:v>
                      </c:pt>
                      <c:pt idx="10301">
                        <c:v>15.156000000000001</c:v>
                      </c:pt>
                      <c:pt idx="10302">
                        <c:v>15.166833452466046</c:v>
                      </c:pt>
                      <c:pt idx="10303">
                        <c:v>15.22</c:v>
                      </c:pt>
                      <c:pt idx="10304">
                        <c:v>15.209128571428574</c:v>
                      </c:pt>
                      <c:pt idx="10305">
                        <c:v>15.324000000000002</c:v>
                      </c:pt>
                      <c:pt idx="10306">
                        <c:v>15.333000000000002</c:v>
                      </c:pt>
                      <c:pt idx="10307">
                        <c:v>15.319000000000001</c:v>
                      </c:pt>
                      <c:pt idx="10308">
                        <c:v>15.278</c:v>
                      </c:pt>
                      <c:pt idx="10309">
                        <c:v>15.267094932191291</c:v>
                      </c:pt>
                      <c:pt idx="10310">
                        <c:v>15.228999999999999</c:v>
                      </c:pt>
                      <c:pt idx="10311">
                        <c:v>15.239877857142858</c:v>
                      </c:pt>
                      <c:pt idx="10312">
                        <c:v>15.188000000000002</c:v>
                      </c:pt>
                      <c:pt idx="10313">
                        <c:v>15.183000000000002</c:v>
                      </c:pt>
                      <c:pt idx="10314">
                        <c:v>15.172000000000001</c:v>
                      </c:pt>
                      <c:pt idx="10315">
                        <c:v>15.160000000000002</c:v>
                      </c:pt>
                      <c:pt idx="10316">
                        <c:v>15.154</c:v>
                      </c:pt>
                      <c:pt idx="10317">
                        <c:v>15.151000000000002</c:v>
                      </c:pt>
                      <c:pt idx="10318">
                        <c:v>15.141999999999999</c:v>
                      </c:pt>
                      <c:pt idx="10319">
                        <c:v>15.134</c:v>
                      </c:pt>
                      <c:pt idx="10320">
                        <c:v>15.140000000000002</c:v>
                      </c:pt>
                      <c:pt idx="10321">
                        <c:v>15.135000000000002</c:v>
                      </c:pt>
                      <c:pt idx="10322">
                        <c:v>15.127000000000002</c:v>
                      </c:pt>
                      <c:pt idx="10323">
                        <c:v>15.120000000000001</c:v>
                      </c:pt>
                      <c:pt idx="10324">
                        <c:v>15.127000000000002</c:v>
                      </c:pt>
                      <c:pt idx="10325">
                        <c:v>15.121</c:v>
                      </c:pt>
                      <c:pt idx="10326">
                        <c:v>15.115000000000002</c:v>
                      </c:pt>
                      <c:pt idx="10327">
                        <c:v>15.107000000000001</c:v>
                      </c:pt>
                      <c:pt idx="10328">
                        <c:v>15.120000000000001</c:v>
                      </c:pt>
                      <c:pt idx="10329">
                        <c:v>15.113000000000001</c:v>
                      </c:pt>
                      <c:pt idx="10330">
                        <c:v>15.107000000000001</c:v>
                      </c:pt>
                      <c:pt idx="10331">
                        <c:v>15.103000000000002</c:v>
                      </c:pt>
                      <c:pt idx="10332">
                        <c:v>15.097000000000001</c:v>
                      </c:pt>
                      <c:pt idx="10333">
                        <c:v>15.099000000000002</c:v>
                      </c:pt>
                      <c:pt idx="10334">
                        <c:v>15.103000000000002</c:v>
                      </c:pt>
                      <c:pt idx="10335">
                        <c:v>15.097000000000001</c:v>
                      </c:pt>
                      <c:pt idx="10336">
                        <c:v>15.092000000000001</c:v>
                      </c:pt>
                      <c:pt idx="10337">
                        <c:v>15.087000000000002</c:v>
                      </c:pt>
                      <c:pt idx="10338">
                        <c:v>15.081</c:v>
                      </c:pt>
                      <c:pt idx="10339">
                        <c:v>15.08</c:v>
                      </c:pt>
                      <c:pt idx="10340">
                        <c:v>15.089000000000002</c:v>
                      </c:pt>
                      <c:pt idx="10341">
                        <c:v>15.082000000000001</c:v>
                      </c:pt>
                      <c:pt idx="10342">
                        <c:v>15.075000000000001</c:v>
                      </c:pt>
                      <c:pt idx="10343">
                        <c:v>15.07</c:v>
                      </c:pt>
                      <c:pt idx="10344">
                        <c:v>15.062000000000001</c:v>
                      </c:pt>
                      <c:pt idx="10345">
                        <c:v>15.073</c:v>
                      </c:pt>
                      <c:pt idx="10346">
                        <c:v>15.068</c:v>
                      </c:pt>
                      <c:pt idx="10347">
                        <c:v>15.061000000000002</c:v>
                      </c:pt>
                      <c:pt idx="10348">
                        <c:v>15.057</c:v>
                      </c:pt>
                      <c:pt idx="10349">
                        <c:v>15.052000000000001</c:v>
                      </c:pt>
                      <c:pt idx="10350">
                        <c:v>15.049000000000001</c:v>
                      </c:pt>
                      <c:pt idx="10351">
                        <c:v>15.042999999999999</c:v>
                      </c:pt>
                      <c:pt idx="10352">
                        <c:v>15.040000000000001</c:v>
                      </c:pt>
                      <c:pt idx="10353">
                        <c:v>15.037000000000001</c:v>
                      </c:pt>
                      <c:pt idx="10354">
                        <c:v>15.031000000000001</c:v>
                      </c:pt>
                      <c:pt idx="10355">
                        <c:v>15.045</c:v>
                      </c:pt>
                      <c:pt idx="10356">
                        <c:v>15.034000000000001</c:v>
                      </c:pt>
                      <c:pt idx="10357">
                        <c:v>15.025</c:v>
                      </c:pt>
                      <c:pt idx="10358">
                        <c:v>15.021000000000001</c:v>
                      </c:pt>
                      <c:pt idx="10359">
                        <c:v>15.016000000000002</c:v>
                      </c:pt>
                      <c:pt idx="10360">
                        <c:v>15.014000000000001</c:v>
                      </c:pt>
                      <c:pt idx="10361">
                        <c:v>15.012</c:v>
                      </c:pt>
                      <c:pt idx="10362">
                        <c:v>15.008000000000001</c:v>
                      </c:pt>
                      <c:pt idx="10363">
                        <c:v>15.002000000000001</c:v>
                      </c:pt>
                      <c:pt idx="10364">
                        <c:v>15.000000000000002</c:v>
                      </c:pt>
                      <c:pt idx="10365">
                        <c:v>14.993000000000002</c:v>
                      </c:pt>
                      <c:pt idx="10366">
                        <c:v>15.003000000000002</c:v>
                      </c:pt>
                      <c:pt idx="10367">
                        <c:v>14.991000000000001</c:v>
                      </c:pt>
                      <c:pt idx="10368">
                        <c:v>14.969000000000003</c:v>
                      </c:pt>
                      <c:pt idx="10369">
                        <c:v>14.916000000000002</c:v>
                      </c:pt>
                      <c:pt idx="10370">
                        <c:v>14.907000000000002</c:v>
                      </c:pt>
                      <c:pt idx="10371">
                        <c:v>14.917655468191565</c:v>
                      </c:pt>
                      <c:pt idx="10372">
                        <c:v>15.041</c:v>
                      </c:pt>
                      <c:pt idx="10373">
                        <c:v>15.03025642857143</c:v>
                      </c:pt>
                      <c:pt idx="10374">
                        <c:v>15.058</c:v>
                      </c:pt>
                      <c:pt idx="10375">
                        <c:v>15.045</c:v>
                      </c:pt>
                      <c:pt idx="10376">
                        <c:v>14.993000000000002</c:v>
                      </c:pt>
                      <c:pt idx="10377">
                        <c:v>14.940000000000001</c:v>
                      </c:pt>
                      <c:pt idx="10378">
                        <c:v>14.905000000000001</c:v>
                      </c:pt>
                      <c:pt idx="10379">
                        <c:v>14.888</c:v>
                      </c:pt>
                      <c:pt idx="10380">
                        <c:v>14.874000000000001</c:v>
                      </c:pt>
                      <c:pt idx="10381">
                        <c:v>14.851000000000001</c:v>
                      </c:pt>
                      <c:pt idx="10382">
                        <c:v>14.839</c:v>
                      </c:pt>
                      <c:pt idx="10383">
                        <c:v>14.830000000000002</c:v>
                      </c:pt>
                      <c:pt idx="10384">
                        <c:v>14.824</c:v>
                      </c:pt>
                      <c:pt idx="10385">
                        <c:v>14.818000000000001</c:v>
                      </c:pt>
                      <c:pt idx="10386">
                        <c:v>14.811999999999999</c:v>
                      </c:pt>
                      <c:pt idx="10387">
                        <c:v>14.809000000000003</c:v>
                      </c:pt>
                      <c:pt idx="10388">
                        <c:v>14.805000000000001</c:v>
                      </c:pt>
                      <c:pt idx="10389">
                        <c:v>14.815582558970693</c:v>
                      </c:pt>
                      <c:pt idx="10390">
                        <c:v>14.850999999999999</c:v>
                      </c:pt>
                      <c:pt idx="10391">
                        <c:v>14.840392142857143</c:v>
                      </c:pt>
                      <c:pt idx="10392">
                        <c:v>14.963000000000001</c:v>
                      </c:pt>
                      <c:pt idx="10393">
                        <c:v>14.977000000000002</c:v>
                      </c:pt>
                      <c:pt idx="10394">
                        <c:v>14.963000000000001</c:v>
                      </c:pt>
                      <c:pt idx="10395">
                        <c:v>14.941000000000001</c:v>
                      </c:pt>
                      <c:pt idx="10396">
                        <c:v>14.933</c:v>
                      </c:pt>
                      <c:pt idx="10397">
                        <c:v>14.928000000000001</c:v>
                      </c:pt>
                      <c:pt idx="10398">
                        <c:v>14.924000000000001</c:v>
                      </c:pt>
                      <c:pt idx="10399">
                        <c:v>14.917000000000002</c:v>
                      </c:pt>
                      <c:pt idx="10400">
                        <c:v>14.913</c:v>
                      </c:pt>
                      <c:pt idx="10401">
                        <c:v>14.912000000000001</c:v>
                      </c:pt>
                      <c:pt idx="10402">
                        <c:v>14.909000000000001</c:v>
                      </c:pt>
                      <c:pt idx="10403">
                        <c:v>14.907000000000002</c:v>
                      </c:pt>
                      <c:pt idx="10404">
                        <c:v>14.903</c:v>
                      </c:pt>
                      <c:pt idx="10405">
                        <c:v>14.9</c:v>
                      </c:pt>
                      <c:pt idx="10406">
                        <c:v>14.897</c:v>
                      </c:pt>
                      <c:pt idx="10407">
                        <c:v>14.891000000000002</c:v>
                      </c:pt>
                      <c:pt idx="10408">
                        <c:v>14.881000000000002</c:v>
                      </c:pt>
                      <c:pt idx="10409">
                        <c:v>14.877000000000001</c:v>
                      </c:pt>
                      <c:pt idx="10410">
                        <c:v>14.875</c:v>
                      </c:pt>
                      <c:pt idx="10411">
                        <c:v>14.872</c:v>
                      </c:pt>
                      <c:pt idx="10412">
                        <c:v>14.868000000000002</c:v>
                      </c:pt>
                      <c:pt idx="10413">
                        <c:v>14.867000000000001</c:v>
                      </c:pt>
                      <c:pt idx="10414">
                        <c:v>14.877626876340242</c:v>
                      </c:pt>
                      <c:pt idx="10415">
                        <c:v>14.925000000000001</c:v>
                      </c:pt>
                      <c:pt idx="10416">
                        <c:v>15.052</c:v>
                      </c:pt>
                      <c:pt idx="10417">
                        <c:v>15.041248571428573</c:v>
                      </c:pt>
                      <c:pt idx="10418">
                        <c:v>15.07</c:v>
                      </c:pt>
                      <c:pt idx="10419">
                        <c:v>15.063000000000001</c:v>
                      </c:pt>
                      <c:pt idx="10420">
                        <c:v>15.028000000000002</c:v>
                      </c:pt>
                      <c:pt idx="10421">
                        <c:v>14.989000000000001</c:v>
                      </c:pt>
                      <c:pt idx="10422">
                        <c:v>14.948</c:v>
                      </c:pt>
                      <c:pt idx="10423">
                        <c:v>14.935</c:v>
                      </c:pt>
                      <c:pt idx="10424">
                        <c:v>14.926</c:v>
                      </c:pt>
                      <c:pt idx="10425">
                        <c:v>14.919000000000002</c:v>
                      </c:pt>
                      <c:pt idx="10426">
                        <c:v>14.912000000000001</c:v>
                      </c:pt>
                      <c:pt idx="10427">
                        <c:v>14.905000000000001</c:v>
                      </c:pt>
                      <c:pt idx="10428">
                        <c:v>14.899000000000001</c:v>
                      </c:pt>
                      <c:pt idx="10429">
                        <c:v>14.895000000000001</c:v>
                      </c:pt>
                      <c:pt idx="10430">
                        <c:v>14.891000000000002</c:v>
                      </c:pt>
                      <c:pt idx="10431">
                        <c:v>14.888</c:v>
                      </c:pt>
                      <c:pt idx="10432">
                        <c:v>14.885</c:v>
                      </c:pt>
                      <c:pt idx="10433">
                        <c:v>14.882000000000001</c:v>
                      </c:pt>
                      <c:pt idx="10434">
                        <c:v>14.88</c:v>
                      </c:pt>
                      <c:pt idx="10435">
                        <c:v>14.878000000000002</c:v>
                      </c:pt>
                      <c:pt idx="10436">
                        <c:v>14.874000000000001</c:v>
                      </c:pt>
                      <c:pt idx="10437">
                        <c:v>14.870000000000003</c:v>
                      </c:pt>
                      <c:pt idx="10438">
                        <c:v>14.866000000000001</c:v>
                      </c:pt>
                      <c:pt idx="10439">
                        <c:v>14.864000000000001</c:v>
                      </c:pt>
                      <c:pt idx="10440">
                        <c:v>14.858000000000002</c:v>
                      </c:pt>
                      <c:pt idx="10441">
                        <c:v>14.854000000000001</c:v>
                      </c:pt>
                      <c:pt idx="10442">
                        <c:v>14.848000000000001</c:v>
                      </c:pt>
                      <c:pt idx="10443">
                        <c:v>14.834999999999999</c:v>
                      </c:pt>
                      <c:pt idx="10444">
                        <c:v>14.847</c:v>
                      </c:pt>
                      <c:pt idx="10445">
                        <c:v>14.888</c:v>
                      </c:pt>
                      <c:pt idx="10446">
                        <c:v>14.882000000000001</c:v>
                      </c:pt>
                      <c:pt idx="10447">
                        <c:v>14.878000000000002</c:v>
                      </c:pt>
                      <c:pt idx="10448">
                        <c:v>14.874000000000001</c:v>
                      </c:pt>
                      <c:pt idx="10449">
                        <c:v>14.871000000000002</c:v>
                      </c:pt>
                      <c:pt idx="10450">
                        <c:v>14.869000000000002</c:v>
                      </c:pt>
                      <c:pt idx="10451">
                        <c:v>14.867000000000001</c:v>
                      </c:pt>
                      <c:pt idx="10452">
                        <c:v>14.863000000000001</c:v>
                      </c:pt>
                      <c:pt idx="10453">
                        <c:v>14.86</c:v>
                      </c:pt>
                      <c:pt idx="10454">
                        <c:v>14.859000000000002</c:v>
                      </c:pt>
                      <c:pt idx="10455">
                        <c:v>14.854000000000001</c:v>
                      </c:pt>
                      <c:pt idx="10456">
                        <c:v>14.85</c:v>
                      </c:pt>
                      <c:pt idx="10457">
                        <c:v>14.847</c:v>
                      </c:pt>
                      <c:pt idx="10458">
                        <c:v>14.85761258041458</c:v>
                      </c:pt>
                      <c:pt idx="10459">
                        <c:v>14.947999999999999</c:v>
                      </c:pt>
                      <c:pt idx="10460">
                        <c:v>14.937322857142858</c:v>
                      </c:pt>
                      <c:pt idx="10461">
                        <c:v>14.972</c:v>
                      </c:pt>
                      <c:pt idx="10462">
                        <c:v>14.982701929949963</c:v>
                      </c:pt>
                      <c:pt idx="10463">
                        <c:v>15.034999999999998</c:v>
                      </c:pt>
                      <c:pt idx="10464">
                        <c:v>15.151000000000002</c:v>
                      </c:pt>
                      <c:pt idx="10465">
                        <c:v>15.140177857142859</c:v>
                      </c:pt>
                      <c:pt idx="10466">
                        <c:v>15.158000000000001</c:v>
                      </c:pt>
                      <c:pt idx="10467">
                        <c:v>15.149000000000001</c:v>
                      </c:pt>
                      <c:pt idx="10468">
                        <c:v>15.104000000000003</c:v>
                      </c:pt>
                      <c:pt idx="10469">
                        <c:v>15.055999999999999</c:v>
                      </c:pt>
                      <c:pt idx="10470">
                        <c:v>15.022</c:v>
                      </c:pt>
                      <c:pt idx="10471">
                        <c:v>15.007</c:v>
                      </c:pt>
                      <c:pt idx="10472">
                        <c:v>14.994999999999999</c:v>
                      </c:pt>
                      <c:pt idx="10473">
                        <c:v>14.981999999999999</c:v>
                      </c:pt>
                      <c:pt idx="10474">
                        <c:v>14.972</c:v>
                      </c:pt>
                      <c:pt idx="10475">
                        <c:v>14.964</c:v>
                      </c:pt>
                      <c:pt idx="10476">
                        <c:v>14.951000000000001</c:v>
                      </c:pt>
                      <c:pt idx="10477">
                        <c:v>14.944000000000003</c:v>
                      </c:pt>
                      <c:pt idx="10478">
                        <c:v>14.935</c:v>
                      </c:pt>
                      <c:pt idx="10479">
                        <c:v>14.925000000000001</c:v>
                      </c:pt>
                      <c:pt idx="10480">
                        <c:v>14.918000000000001</c:v>
                      </c:pt>
                      <c:pt idx="10481">
                        <c:v>14.912000000000001</c:v>
                      </c:pt>
                      <c:pt idx="10482">
                        <c:v>14.907000000000002</c:v>
                      </c:pt>
                      <c:pt idx="10483">
                        <c:v>14.905000000000001</c:v>
                      </c:pt>
                      <c:pt idx="10484">
                        <c:v>14.902000000000001</c:v>
                      </c:pt>
                      <c:pt idx="10485">
                        <c:v>14.9</c:v>
                      </c:pt>
                      <c:pt idx="10486">
                        <c:v>14.895999999999999</c:v>
                      </c:pt>
                      <c:pt idx="10487">
                        <c:v>14.893000000000002</c:v>
                      </c:pt>
                      <c:pt idx="10488">
                        <c:v>14.892000000000001</c:v>
                      </c:pt>
                      <c:pt idx="10489">
                        <c:v>14.89</c:v>
                      </c:pt>
                      <c:pt idx="10490">
                        <c:v>14.887</c:v>
                      </c:pt>
                      <c:pt idx="10491">
                        <c:v>14.884</c:v>
                      </c:pt>
                      <c:pt idx="10492">
                        <c:v>14.882000000000001</c:v>
                      </c:pt>
                      <c:pt idx="10493">
                        <c:v>14.881000000000002</c:v>
                      </c:pt>
                      <c:pt idx="10494">
                        <c:v>14.879000000000001</c:v>
                      </c:pt>
                      <c:pt idx="10495">
                        <c:v>14.877000000000001</c:v>
                      </c:pt>
                      <c:pt idx="10496">
                        <c:v>14.875</c:v>
                      </c:pt>
                      <c:pt idx="10497">
                        <c:v>14.872999999999999</c:v>
                      </c:pt>
                      <c:pt idx="10498">
                        <c:v>14.871000000000002</c:v>
                      </c:pt>
                      <c:pt idx="10499">
                        <c:v>14.868000000000002</c:v>
                      </c:pt>
                      <c:pt idx="10500">
                        <c:v>14.871000000000002</c:v>
                      </c:pt>
                      <c:pt idx="10501">
                        <c:v>14.874000000000001</c:v>
                      </c:pt>
                      <c:pt idx="10502">
                        <c:v>14.872999999999999</c:v>
                      </c:pt>
                      <c:pt idx="10503">
                        <c:v>14.872</c:v>
                      </c:pt>
                      <c:pt idx="10504">
                        <c:v>14.869000000000002</c:v>
                      </c:pt>
                      <c:pt idx="10505">
                        <c:v>14.868000000000002</c:v>
                      </c:pt>
                      <c:pt idx="10506">
                        <c:v>14.867000000000001</c:v>
                      </c:pt>
                      <c:pt idx="10507">
                        <c:v>14.865</c:v>
                      </c:pt>
                      <c:pt idx="10508">
                        <c:v>14.875625446747677</c:v>
                      </c:pt>
                      <c:pt idx="10509">
                        <c:v>14.937999999999999</c:v>
                      </c:pt>
                      <c:pt idx="10510">
                        <c:v>14.92733</c:v>
                      </c:pt>
                      <c:pt idx="10511">
                        <c:v>15.07</c:v>
                      </c:pt>
                      <c:pt idx="10512">
                        <c:v>15.071</c:v>
                      </c:pt>
                      <c:pt idx="10513">
                        <c:v>15.026000000000002</c:v>
                      </c:pt>
                      <c:pt idx="10514">
                        <c:v>14.974</c:v>
                      </c:pt>
                      <c:pt idx="10515">
                        <c:v>14.948</c:v>
                      </c:pt>
                      <c:pt idx="10516">
                        <c:v>14.939000000000002</c:v>
                      </c:pt>
                      <c:pt idx="10517">
                        <c:v>14.940000000000001</c:v>
                      </c:pt>
                      <c:pt idx="10518">
                        <c:v>14.925000000000001</c:v>
                      </c:pt>
                      <c:pt idx="10519">
                        <c:v>14.914000000000001</c:v>
                      </c:pt>
                      <c:pt idx="10520">
                        <c:v>14.91</c:v>
                      </c:pt>
                      <c:pt idx="10521">
                        <c:v>14.911</c:v>
                      </c:pt>
                      <c:pt idx="10522">
                        <c:v>14.901000000000002</c:v>
                      </c:pt>
                      <c:pt idx="10523">
                        <c:v>14.894000000000002</c:v>
                      </c:pt>
                      <c:pt idx="10524">
                        <c:v>14.891000000000002</c:v>
                      </c:pt>
                      <c:pt idx="10525">
                        <c:v>14.89</c:v>
                      </c:pt>
                      <c:pt idx="10526">
                        <c:v>14.895999999999999</c:v>
                      </c:pt>
                      <c:pt idx="10527">
                        <c:v>14.889000000000001</c:v>
                      </c:pt>
                      <c:pt idx="10528">
                        <c:v>14.885</c:v>
                      </c:pt>
                      <c:pt idx="10529">
                        <c:v>14.883000000000003</c:v>
                      </c:pt>
                      <c:pt idx="10530">
                        <c:v>14.881000000000002</c:v>
                      </c:pt>
                      <c:pt idx="10531">
                        <c:v>14.878000000000002</c:v>
                      </c:pt>
                      <c:pt idx="10532">
                        <c:v>14.875</c:v>
                      </c:pt>
                      <c:pt idx="10533">
                        <c:v>14.872999999999999</c:v>
                      </c:pt>
                      <c:pt idx="10534">
                        <c:v>14.871000000000002</c:v>
                      </c:pt>
                      <c:pt idx="10535">
                        <c:v>14.870000000000003</c:v>
                      </c:pt>
                      <c:pt idx="10536">
                        <c:v>14.868000000000002</c:v>
                      </c:pt>
                      <c:pt idx="10537">
                        <c:v>14.867000000000001</c:v>
                      </c:pt>
                      <c:pt idx="10538">
                        <c:v>14.866000000000001</c:v>
                      </c:pt>
                      <c:pt idx="10539">
                        <c:v>14.865</c:v>
                      </c:pt>
                      <c:pt idx="10540">
                        <c:v>14.864000000000001</c:v>
                      </c:pt>
                      <c:pt idx="10541">
                        <c:v>14.862</c:v>
                      </c:pt>
                      <c:pt idx="10542">
                        <c:v>14.858000000000002</c:v>
                      </c:pt>
                      <c:pt idx="10543">
                        <c:v>14.852</c:v>
                      </c:pt>
                      <c:pt idx="10544">
                        <c:v>14.85</c:v>
                      </c:pt>
                      <c:pt idx="10545">
                        <c:v>14.848000000000001</c:v>
                      </c:pt>
                      <c:pt idx="10546">
                        <c:v>14.843000000000002</c:v>
                      </c:pt>
                      <c:pt idx="10547">
                        <c:v>14.836</c:v>
                      </c:pt>
                      <c:pt idx="10548">
                        <c:v>14.846604717655467</c:v>
                      </c:pt>
                      <c:pt idx="10549">
                        <c:v>14.829000000000001</c:v>
                      </c:pt>
                      <c:pt idx="10550">
                        <c:v>15.072999999999999</c:v>
                      </c:pt>
                      <c:pt idx="10551">
                        <c:v>15.062233571428571</c:v>
                      </c:pt>
                      <c:pt idx="10552">
                        <c:v>15.162000000000001</c:v>
                      </c:pt>
                      <c:pt idx="10553">
                        <c:v>15.132</c:v>
                      </c:pt>
                      <c:pt idx="10554">
                        <c:v>15.081</c:v>
                      </c:pt>
                      <c:pt idx="10555">
                        <c:v>15.035</c:v>
                      </c:pt>
                      <c:pt idx="10556">
                        <c:v>15.011000000000001</c:v>
                      </c:pt>
                      <c:pt idx="10557">
                        <c:v>15.005000000000003</c:v>
                      </c:pt>
                      <c:pt idx="10558">
                        <c:v>14.993000000000002</c:v>
                      </c:pt>
                      <c:pt idx="10559">
                        <c:v>14.980000000000002</c:v>
                      </c:pt>
                      <c:pt idx="10560">
                        <c:v>14.972</c:v>
                      </c:pt>
                      <c:pt idx="10561">
                        <c:v>14.969000000000003</c:v>
                      </c:pt>
                      <c:pt idx="10562">
                        <c:v>14.96</c:v>
                      </c:pt>
                      <c:pt idx="10563">
                        <c:v>14.953000000000001</c:v>
                      </c:pt>
                      <c:pt idx="10564">
                        <c:v>14.949</c:v>
                      </c:pt>
                      <c:pt idx="10565">
                        <c:v>14.943000000000001</c:v>
                      </c:pt>
                      <c:pt idx="10566">
                        <c:v>14.938000000000001</c:v>
                      </c:pt>
                      <c:pt idx="10567">
                        <c:v>14.933999999999999</c:v>
                      </c:pt>
                      <c:pt idx="10568">
                        <c:v>14.931000000000003</c:v>
                      </c:pt>
                      <c:pt idx="10569">
                        <c:v>14.927000000000001</c:v>
                      </c:pt>
                      <c:pt idx="10570">
                        <c:v>14.923</c:v>
                      </c:pt>
                      <c:pt idx="10571">
                        <c:v>14.919000000000002</c:v>
                      </c:pt>
                      <c:pt idx="10572">
                        <c:v>14.915000000000001</c:v>
                      </c:pt>
                      <c:pt idx="10573">
                        <c:v>14.912000000000001</c:v>
                      </c:pt>
                      <c:pt idx="10574">
                        <c:v>14.906000000000002</c:v>
                      </c:pt>
                      <c:pt idx="10575">
                        <c:v>14.899000000000001</c:v>
                      </c:pt>
                      <c:pt idx="10576">
                        <c:v>14.892000000000001</c:v>
                      </c:pt>
                      <c:pt idx="10577">
                        <c:v>14.889000000000001</c:v>
                      </c:pt>
                      <c:pt idx="10578">
                        <c:v>14.886000000000001</c:v>
                      </c:pt>
                      <c:pt idx="10579">
                        <c:v>14.882000000000001</c:v>
                      </c:pt>
                      <c:pt idx="10580">
                        <c:v>14.878000000000002</c:v>
                      </c:pt>
                      <c:pt idx="10581">
                        <c:v>14.874000000000001</c:v>
                      </c:pt>
                      <c:pt idx="10582">
                        <c:v>14.868000000000002</c:v>
                      </c:pt>
                      <c:pt idx="10583">
                        <c:v>14.862</c:v>
                      </c:pt>
                      <c:pt idx="10584">
                        <c:v>14.856000000000002</c:v>
                      </c:pt>
                      <c:pt idx="10585">
                        <c:v>14.854000000000001</c:v>
                      </c:pt>
                      <c:pt idx="10586">
                        <c:v>14.853000000000002</c:v>
                      </c:pt>
                      <c:pt idx="10587">
                        <c:v>14.851000000000001</c:v>
                      </c:pt>
                      <c:pt idx="10588">
                        <c:v>14.85</c:v>
                      </c:pt>
                      <c:pt idx="10589">
                        <c:v>14.853000000000002</c:v>
                      </c:pt>
                      <c:pt idx="10590">
                        <c:v>14.863616869192279</c:v>
                      </c:pt>
                      <c:pt idx="10591">
                        <c:v>15.000999999999999</c:v>
                      </c:pt>
                      <c:pt idx="10592">
                        <c:v>14.990285</c:v>
                      </c:pt>
                      <c:pt idx="10593">
                        <c:v>15.039000000000001</c:v>
                      </c:pt>
                      <c:pt idx="10594">
                        <c:v>15.007</c:v>
                      </c:pt>
                      <c:pt idx="10595">
                        <c:v>14.964</c:v>
                      </c:pt>
                      <c:pt idx="10596">
                        <c:v>14.924000000000001</c:v>
                      </c:pt>
                      <c:pt idx="10597">
                        <c:v>14.908000000000003</c:v>
                      </c:pt>
                      <c:pt idx="10598">
                        <c:v>14.897</c:v>
                      </c:pt>
                      <c:pt idx="10599">
                        <c:v>14.881000000000002</c:v>
                      </c:pt>
                      <c:pt idx="10600">
                        <c:v>14.862</c:v>
                      </c:pt>
                      <c:pt idx="10601">
                        <c:v>14.852</c:v>
                      </c:pt>
                      <c:pt idx="10602">
                        <c:v>14.845000000000002</c:v>
                      </c:pt>
                      <c:pt idx="10603">
                        <c:v>14.855611150822016</c:v>
                      </c:pt>
                      <c:pt idx="10604">
                        <c:v>14.918999999999999</c:v>
                      </c:pt>
                      <c:pt idx="10605">
                        <c:v>15.013</c:v>
                      </c:pt>
                      <c:pt idx="10606">
                        <c:v>15.002276428571429</c:v>
                      </c:pt>
                      <c:pt idx="10607">
                        <c:v>15.047000000000001</c:v>
                      </c:pt>
                      <c:pt idx="10608">
                        <c:v>15.034000000000001</c:v>
                      </c:pt>
                      <c:pt idx="10609">
                        <c:v>15.022</c:v>
                      </c:pt>
                      <c:pt idx="10610">
                        <c:v>15.014000000000001</c:v>
                      </c:pt>
                      <c:pt idx="10611">
                        <c:v>15.009</c:v>
                      </c:pt>
                      <c:pt idx="10612">
                        <c:v>15.004000000000001</c:v>
                      </c:pt>
                      <c:pt idx="10613">
                        <c:v>14.999000000000001</c:v>
                      </c:pt>
                      <c:pt idx="10614">
                        <c:v>14.994</c:v>
                      </c:pt>
                      <c:pt idx="10615">
                        <c:v>14.989000000000001</c:v>
                      </c:pt>
                      <c:pt idx="10616">
                        <c:v>14.986000000000001</c:v>
                      </c:pt>
                      <c:pt idx="10617">
                        <c:v>14.981999999999999</c:v>
                      </c:pt>
                      <c:pt idx="10618">
                        <c:v>14.980000000000002</c:v>
                      </c:pt>
                      <c:pt idx="10619">
                        <c:v>14.975000000000001</c:v>
                      </c:pt>
                      <c:pt idx="10620">
                        <c:v>14.971</c:v>
                      </c:pt>
                      <c:pt idx="10621">
                        <c:v>14.967000000000002</c:v>
                      </c:pt>
                      <c:pt idx="10622">
                        <c:v>14.964</c:v>
                      </c:pt>
                      <c:pt idx="10623">
                        <c:v>14.961</c:v>
                      </c:pt>
                      <c:pt idx="10624">
                        <c:v>14.956000000000001</c:v>
                      </c:pt>
                      <c:pt idx="10625">
                        <c:v>14.954000000000002</c:v>
                      </c:pt>
                      <c:pt idx="10626">
                        <c:v>14.947000000000001</c:v>
                      </c:pt>
                      <c:pt idx="10627">
                        <c:v>14.944000000000003</c:v>
                      </c:pt>
                      <c:pt idx="10628">
                        <c:v>14.940000000000001</c:v>
                      </c:pt>
                      <c:pt idx="10629">
                        <c:v>14.937000000000001</c:v>
                      </c:pt>
                      <c:pt idx="10630">
                        <c:v>14.933999999999999</c:v>
                      </c:pt>
                      <c:pt idx="10631">
                        <c:v>14.932000000000002</c:v>
                      </c:pt>
                      <c:pt idx="10632">
                        <c:v>14.929000000000002</c:v>
                      </c:pt>
                      <c:pt idx="10633">
                        <c:v>14.926</c:v>
                      </c:pt>
                      <c:pt idx="10634">
                        <c:v>14.920999999999999</c:v>
                      </c:pt>
                      <c:pt idx="10635">
                        <c:v>14.931665475339527</c:v>
                      </c:pt>
                      <c:pt idx="10636">
                        <c:v>15.004</c:v>
                      </c:pt>
                      <c:pt idx="10637">
                        <c:v>14.993282857142859</c:v>
                      </c:pt>
                      <c:pt idx="10638">
                        <c:v>15.108000000000001</c:v>
                      </c:pt>
                      <c:pt idx="10639">
                        <c:v>15.136000000000001</c:v>
                      </c:pt>
                      <c:pt idx="10640">
                        <c:v>15.086</c:v>
                      </c:pt>
                      <c:pt idx="10641">
                        <c:v>15.039000000000001</c:v>
                      </c:pt>
                      <c:pt idx="10642">
                        <c:v>15.012</c:v>
                      </c:pt>
                      <c:pt idx="10643">
                        <c:v>15.013000000000002</c:v>
                      </c:pt>
                      <c:pt idx="10644">
                        <c:v>14.998000000000001</c:v>
                      </c:pt>
                      <c:pt idx="10645">
                        <c:v>14.991000000000001</c:v>
                      </c:pt>
                      <c:pt idx="10646">
                        <c:v>14.979000000000001</c:v>
                      </c:pt>
                      <c:pt idx="10647">
                        <c:v>14.97</c:v>
                      </c:pt>
                      <c:pt idx="10648">
                        <c:v>14.969000000000003</c:v>
                      </c:pt>
                      <c:pt idx="10649">
                        <c:v>14.962000000000002</c:v>
                      </c:pt>
                      <c:pt idx="10650">
                        <c:v>14.957000000000003</c:v>
                      </c:pt>
                      <c:pt idx="10651">
                        <c:v>14.959</c:v>
                      </c:pt>
                      <c:pt idx="10652">
                        <c:v>14.952000000000002</c:v>
                      </c:pt>
                      <c:pt idx="10653">
                        <c:v>14.954000000000002</c:v>
                      </c:pt>
                      <c:pt idx="10654">
                        <c:v>14.946</c:v>
                      </c:pt>
                      <c:pt idx="10655">
                        <c:v>14.950000000000001</c:v>
                      </c:pt>
                      <c:pt idx="10656">
                        <c:v>14.940000000000001</c:v>
                      </c:pt>
                      <c:pt idx="10657">
                        <c:v>14.932000000000002</c:v>
                      </c:pt>
                      <c:pt idx="10658">
                        <c:v>14.931000000000003</c:v>
                      </c:pt>
                      <c:pt idx="10659">
                        <c:v>14.922000000000001</c:v>
                      </c:pt>
                      <c:pt idx="10660">
                        <c:v>14.928000000000001</c:v>
                      </c:pt>
                      <c:pt idx="10661">
                        <c:v>14.923</c:v>
                      </c:pt>
                      <c:pt idx="10662">
                        <c:v>14.920000000000002</c:v>
                      </c:pt>
                      <c:pt idx="10663">
                        <c:v>14.913</c:v>
                      </c:pt>
                      <c:pt idx="10664">
                        <c:v>14.914000000000001</c:v>
                      </c:pt>
                      <c:pt idx="10665">
                        <c:v>14.905000000000001</c:v>
                      </c:pt>
                      <c:pt idx="10666">
                        <c:v>14.9</c:v>
                      </c:pt>
                      <c:pt idx="10667">
                        <c:v>14.907000000000002</c:v>
                      </c:pt>
                      <c:pt idx="10668">
                        <c:v>14.903</c:v>
                      </c:pt>
                      <c:pt idx="10669">
                        <c:v>14.899000000000001</c:v>
                      </c:pt>
                      <c:pt idx="10670">
                        <c:v>14.895000000000001</c:v>
                      </c:pt>
                      <c:pt idx="10671">
                        <c:v>14.893000000000002</c:v>
                      </c:pt>
                      <c:pt idx="10672">
                        <c:v>14.895000000000001</c:v>
                      </c:pt>
                      <c:pt idx="10673">
                        <c:v>14.893000000000002</c:v>
                      </c:pt>
                      <c:pt idx="10674">
                        <c:v>14.891000000000002</c:v>
                      </c:pt>
                      <c:pt idx="10675">
                        <c:v>14.893000000000002</c:v>
                      </c:pt>
                      <c:pt idx="10676">
                        <c:v>14.903645461043602</c:v>
                      </c:pt>
                      <c:pt idx="10677">
                        <c:v>15.026000000000002</c:v>
                      </c:pt>
                      <c:pt idx="10678">
                        <c:v>15.015267142857144</c:v>
                      </c:pt>
                      <c:pt idx="10679">
                        <c:v>15.088000000000001</c:v>
                      </c:pt>
                      <c:pt idx="10680">
                        <c:v>15.087000000000002</c:v>
                      </c:pt>
                      <c:pt idx="10681">
                        <c:v>15.078000000000001</c:v>
                      </c:pt>
                      <c:pt idx="10682">
                        <c:v>15.042000000000002</c:v>
                      </c:pt>
                      <c:pt idx="10683">
                        <c:v>15.003000000000002</c:v>
                      </c:pt>
                      <c:pt idx="10684">
                        <c:v>14.972</c:v>
                      </c:pt>
                      <c:pt idx="10685">
                        <c:v>14.958</c:v>
                      </c:pt>
                      <c:pt idx="10686">
                        <c:v>14.950000000000001</c:v>
                      </c:pt>
                      <c:pt idx="10687">
                        <c:v>14.944000000000003</c:v>
                      </c:pt>
                      <c:pt idx="10688">
                        <c:v>14.940000000000001</c:v>
                      </c:pt>
                      <c:pt idx="10689">
                        <c:v>14.929000000000002</c:v>
                      </c:pt>
                      <c:pt idx="10690">
                        <c:v>14.920999999999999</c:v>
                      </c:pt>
                      <c:pt idx="10691">
                        <c:v>14.923</c:v>
                      </c:pt>
                      <c:pt idx="10692">
                        <c:v>14.913</c:v>
                      </c:pt>
                      <c:pt idx="10693">
                        <c:v>14.902000000000001</c:v>
                      </c:pt>
                      <c:pt idx="10694">
                        <c:v>14.904000000000002</c:v>
                      </c:pt>
                      <c:pt idx="10695">
                        <c:v>14.891000000000002</c:v>
                      </c:pt>
                      <c:pt idx="10696">
                        <c:v>14.882000000000001</c:v>
                      </c:pt>
                      <c:pt idx="10697">
                        <c:v>14.876000000000001</c:v>
                      </c:pt>
                      <c:pt idx="10698">
                        <c:v>14.872999999999999</c:v>
                      </c:pt>
                      <c:pt idx="10699">
                        <c:v>14.870000000000003</c:v>
                      </c:pt>
                      <c:pt idx="10700">
                        <c:v>14.864000000000001</c:v>
                      </c:pt>
                      <c:pt idx="10701">
                        <c:v>14.858000000000002</c:v>
                      </c:pt>
                      <c:pt idx="10702">
                        <c:v>14.853000000000002</c:v>
                      </c:pt>
                      <c:pt idx="10703">
                        <c:v>14.843000000000002</c:v>
                      </c:pt>
                      <c:pt idx="10704">
                        <c:v>14.833000000000002</c:v>
                      </c:pt>
                      <c:pt idx="10705">
                        <c:v>14.817000000000002</c:v>
                      </c:pt>
                      <c:pt idx="10706">
                        <c:v>14.82759113652609</c:v>
                      </c:pt>
                      <c:pt idx="10707">
                        <c:v>14.893000000000001</c:v>
                      </c:pt>
                      <c:pt idx="10708">
                        <c:v>14.882362142857144</c:v>
                      </c:pt>
                      <c:pt idx="10709">
                        <c:v>14.964</c:v>
                      </c:pt>
                      <c:pt idx="10710">
                        <c:v>14.965000000000002</c:v>
                      </c:pt>
                      <c:pt idx="10711">
                        <c:v>14.956000000000001</c:v>
                      </c:pt>
                      <c:pt idx="10712">
                        <c:v>14.941000000000001</c:v>
                      </c:pt>
                      <c:pt idx="10713">
                        <c:v>14.933999999999999</c:v>
                      </c:pt>
                      <c:pt idx="10714">
                        <c:v>14.927000000000001</c:v>
                      </c:pt>
                      <c:pt idx="10715">
                        <c:v>14.923</c:v>
                      </c:pt>
                      <c:pt idx="10716">
                        <c:v>14.917000000000002</c:v>
                      </c:pt>
                      <c:pt idx="10717">
                        <c:v>14.911</c:v>
                      </c:pt>
                      <c:pt idx="10718">
                        <c:v>14.905000000000001</c:v>
                      </c:pt>
                      <c:pt idx="10719">
                        <c:v>14.899000000000001</c:v>
                      </c:pt>
                      <c:pt idx="10720">
                        <c:v>14.895000000000001</c:v>
                      </c:pt>
                      <c:pt idx="10721">
                        <c:v>14.892000000000001</c:v>
                      </c:pt>
                      <c:pt idx="10722">
                        <c:v>14.889000000000001</c:v>
                      </c:pt>
                      <c:pt idx="10723">
                        <c:v>14.884</c:v>
                      </c:pt>
                      <c:pt idx="10724">
                        <c:v>14.889000000000001</c:v>
                      </c:pt>
                      <c:pt idx="10725">
                        <c:v>14.899642601858471</c:v>
                      </c:pt>
                      <c:pt idx="10726">
                        <c:v>15.041</c:v>
                      </c:pt>
                      <c:pt idx="10727">
                        <c:v>15.03025642857143</c:v>
                      </c:pt>
                      <c:pt idx="10728">
                        <c:v>15.08</c:v>
                      </c:pt>
                      <c:pt idx="10729">
                        <c:v>15.054000000000002</c:v>
                      </c:pt>
                      <c:pt idx="10730">
                        <c:v>15.01</c:v>
                      </c:pt>
                      <c:pt idx="10731">
                        <c:v>14.967000000000002</c:v>
                      </c:pt>
                      <c:pt idx="10732">
                        <c:v>14.947000000000001</c:v>
                      </c:pt>
                      <c:pt idx="10733">
                        <c:v>14.933</c:v>
                      </c:pt>
                      <c:pt idx="10734">
                        <c:v>14.919000000000002</c:v>
                      </c:pt>
                      <c:pt idx="10735">
                        <c:v>14.905000000000001</c:v>
                      </c:pt>
                      <c:pt idx="10736">
                        <c:v>14.894000000000002</c:v>
                      </c:pt>
                      <c:pt idx="10737">
                        <c:v>14.886000000000001</c:v>
                      </c:pt>
                      <c:pt idx="10738">
                        <c:v>14.881000000000002</c:v>
                      </c:pt>
                      <c:pt idx="10739">
                        <c:v>14.876000000000001</c:v>
                      </c:pt>
                      <c:pt idx="10740">
                        <c:v>14.871000000000002</c:v>
                      </c:pt>
                      <c:pt idx="10741">
                        <c:v>14.868000000000002</c:v>
                      </c:pt>
                      <c:pt idx="10742">
                        <c:v>14.865</c:v>
                      </c:pt>
                      <c:pt idx="10743">
                        <c:v>14.861000000000001</c:v>
                      </c:pt>
                      <c:pt idx="10744">
                        <c:v>14.858000000000002</c:v>
                      </c:pt>
                      <c:pt idx="10745">
                        <c:v>14.856000000000002</c:v>
                      </c:pt>
                      <c:pt idx="10746">
                        <c:v>14.855000000000002</c:v>
                      </c:pt>
                      <c:pt idx="10747">
                        <c:v>14.851000000000001</c:v>
                      </c:pt>
                      <c:pt idx="10748">
                        <c:v>14.847</c:v>
                      </c:pt>
                      <c:pt idx="10749">
                        <c:v>14.843000000000002</c:v>
                      </c:pt>
                      <c:pt idx="10750">
                        <c:v>14.840000000000002</c:v>
                      </c:pt>
                      <c:pt idx="10751">
                        <c:v>14.875</c:v>
                      </c:pt>
                      <c:pt idx="10752">
                        <c:v>14.883000000000003</c:v>
                      </c:pt>
                      <c:pt idx="10753">
                        <c:v>14.872999999999999</c:v>
                      </c:pt>
                      <c:pt idx="10754">
                        <c:v>14.88363116511794</c:v>
                      </c:pt>
                      <c:pt idx="10755">
                        <c:v>14.962</c:v>
                      </c:pt>
                      <c:pt idx="10756">
                        <c:v>15.058</c:v>
                      </c:pt>
                      <c:pt idx="10757">
                        <c:v>15.047244285714287</c:v>
                      </c:pt>
                      <c:pt idx="10758">
                        <c:v>15.076000000000002</c:v>
                      </c:pt>
                      <c:pt idx="10759">
                        <c:v>15.048</c:v>
                      </c:pt>
                      <c:pt idx="10760">
                        <c:v>15.003000000000002</c:v>
                      </c:pt>
                      <c:pt idx="10761">
                        <c:v>14.964</c:v>
                      </c:pt>
                      <c:pt idx="10762">
                        <c:v>14.938000000000001</c:v>
                      </c:pt>
                      <c:pt idx="10763">
                        <c:v>14.926</c:v>
                      </c:pt>
                      <c:pt idx="10764">
                        <c:v>14.915000000000001</c:v>
                      </c:pt>
                      <c:pt idx="10765">
                        <c:v>14.903</c:v>
                      </c:pt>
                      <c:pt idx="10766">
                        <c:v>14.909000000000001</c:v>
                      </c:pt>
                      <c:pt idx="10767">
                        <c:v>14.902000000000001</c:v>
                      </c:pt>
                      <c:pt idx="10768">
                        <c:v>14.891000000000002</c:v>
                      </c:pt>
                      <c:pt idx="10769">
                        <c:v>14.883000000000003</c:v>
                      </c:pt>
                      <c:pt idx="10770">
                        <c:v>14.876000000000001</c:v>
                      </c:pt>
                      <c:pt idx="10771">
                        <c:v>14.870000000000003</c:v>
                      </c:pt>
                      <c:pt idx="10772">
                        <c:v>14.864000000000001</c:v>
                      </c:pt>
                      <c:pt idx="10773">
                        <c:v>14.858000000000002</c:v>
                      </c:pt>
                      <c:pt idx="10774">
                        <c:v>14.855000000000002</c:v>
                      </c:pt>
                      <c:pt idx="10775">
                        <c:v>14.847</c:v>
                      </c:pt>
                      <c:pt idx="10776">
                        <c:v>14.838000000000001</c:v>
                      </c:pt>
                      <c:pt idx="10777">
                        <c:v>14.848606147248034</c:v>
                      </c:pt>
                      <c:pt idx="10778">
                        <c:v>14.917</c:v>
                      </c:pt>
                      <c:pt idx="10779">
                        <c:v>14.906345000000002</c:v>
                      </c:pt>
                      <c:pt idx="10780">
                        <c:v>14.975000000000001</c:v>
                      </c:pt>
                      <c:pt idx="10781">
                        <c:v>14.971</c:v>
                      </c:pt>
                      <c:pt idx="10782">
                        <c:v>14.964</c:v>
                      </c:pt>
                      <c:pt idx="10783">
                        <c:v>14.952000000000002</c:v>
                      </c:pt>
                      <c:pt idx="10784">
                        <c:v>14.946</c:v>
                      </c:pt>
                      <c:pt idx="10785">
                        <c:v>14.942000000000002</c:v>
                      </c:pt>
                      <c:pt idx="10786">
                        <c:v>14.937000000000001</c:v>
                      </c:pt>
                      <c:pt idx="10787">
                        <c:v>14.933</c:v>
                      </c:pt>
                      <c:pt idx="10788">
                        <c:v>14.929000000000002</c:v>
                      </c:pt>
                      <c:pt idx="10789">
                        <c:v>14.925000000000001</c:v>
                      </c:pt>
                      <c:pt idx="10790">
                        <c:v>14.924000000000001</c:v>
                      </c:pt>
                      <c:pt idx="10791">
                        <c:v>14.922000000000001</c:v>
                      </c:pt>
                      <c:pt idx="10792">
                        <c:v>14.920000000000002</c:v>
                      </c:pt>
                      <c:pt idx="10793">
                        <c:v>14.919000000000002</c:v>
                      </c:pt>
                      <c:pt idx="10794">
                        <c:v>14.914000000000001</c:v>
                      </c:pt>
                      <c:pt idx="10795">
                        <c:v>14.912000000000001</c:v>
                      </c:pt>
                      <c:pt idx="10796">
                        <c:v>14.908000000000003</c:v>
                      </c:pt>
                      <c:pt idx="10797">
                        <c:v>14.909000000000001</c:v>
                      </c:pt>
                      <c:pt idx="10798">
                        <c:v>14.91965689778413</c:v>
                      </c:pt>
                      <c:pt idx="10799">
                        <c:v>15.048999999999999</c:v>
                      </c:pt>
                      <c:pt idx="10800">
                        <c:v>15.038250714285715</c:v>
                      </c:pt>
                      <c:pt idx="10801">
                        <c:v>15.103000000000002</c:v>
                      </c:pt>
                      <c:pt idx="10802">
                        <c:v>15.074000000000002</c:v>
                      </c:pt>
                      <c:pt idx="10803">
                        <c:v>15.030000000000003</c:v>
                      </c:pt>
                      <c:pt idx="10804">
                        <c:v>14.993000000000002</c:v>
                      </c:pt>
                      <c:pt idx="10805">
                        <c:v>14.976000000000001</c:v>
                      </c:pt>
                      <c:pt idx="10806">
                        <c:v>14.966000000000001</c:v>
                      </c:pt>
                      <c:pt idx="10807">
                        <c:v>14.957000000000003</c:v>
                      </c:pt>
                      <c:pt idx="10808">
                        <c:v>14.949</c:v>
                      </c:pt>
                      <c:pt idx="10809">
                        <c:v>14.943000000000001</c:v>
                      </c:pt>
                      <c:pt idx="10810">
                        <c:v>14.938000000000001</c:v>
                      </c:pt>
                      <c:pt idx="10811">
                        <c:v>14.933</c:v>
                      </c:pt>
                      <c:pt idx="10812">
                        <c:v>14.928000000000001</c:v>
                      </c:pt>
                      <c:pt idx="10813">
                        <c:v>14.923</c:v>
                      </c:pt>
                      <c:pt idx="10814">
                        <c:v>14.920000000000002</c:v>
                      </c:pt>
                      <c:pt idx="10815">
                        <c:v>14.917000000000002</c:v>
                      </c:pt>
                      <c:pt idx="10816">
                        <c:v>14.920000000000002</c:v>
                      </c:pt>
                      <c:pt idx="10817">
                        <c:v>14.926</c:v>
                      </c:pt>
                      <c:pt idx="10818">
                        <c:v>14.917000000000002</c:v>
                      </c:pt>
                      <c:pt idx="10819">
                        <c:v>14.914000000000001</c:v>
                      </c:pt>
                      <c:pt idx="10820">
                        <c:v>14.911</c:v>
                      </c:pt>
                      <c:pt idx="10821">
                        <c:v>14.909000000000001</c:v>
                      </c:pt>
                      <c:pt idx="10822">
                        <c:v>14.906000000000002</c:v>
                      </c:pt>
                      <c:pt idx="10823">
                        <c:v>14.901000000000002</c:v>
                      </c:pt>
                      <c:pt idx="10824">
                        <c:v>14.898</c:v>
                      </c:pt>
                      <c:pt idx="10825">
                        <c:v>14.895999999999999</c:v>
                      </c:pt>
                      <c:pt idx="10826">
                        <c:v>14.894000000000002</c:v>
                      </c:pt>
                      <c:pt idx="10827">
                        <c:v>14.893000000000002</c:v>
                      </c:pt>
                      <c:pt idx="10828">
                        <c:v>14.891000000000002</c:v>
                      </c:pt>
                      <c:pt idx="10829">
                        <c:v>14.89</c:v>
                      </c:pt>
                      <c:pt idx="10830">
                        <c:v>14.888</c:v>
                      </c:pt>
                      <c:pt idx="10831">
                        <c:v>14.881000000000002</c:v>
                      </c:pt>
                      <c:pt idx="10832">
                        <c:v>14.902000000000001</c:v>
                      </c:pt>
                      <c:pt idx="10833">
                        <c:v>14.9</c:v>
                      </c:pt>
                      <c:pt idx="10834">
                        <c:v>14.894000000000002</c:v>
                      </c:pt>
                      <c:pt idx="10835">
                        <c:v>14.892000000000001</c:v>
                      </c:pt>
                      <c:pt idx="10836">
                        <c:v>14.889000000000001</c:v>
                      </c:pt>
                      <c:pt idx="10837">
                        <c:v>14.885</c:v>
                      </c:pt>
                      <c:pt idx="10838">
                        <c:v>14.881000000000002</c:v>
                      </c:pt>
                      <c:pt idx="10839">
                        <c:v>14.891636883488207</c:v>
                      </c:pt>
                      <c:pt idx="10840">
                        <c:v>15.007000000000001</c:v>
                      </c:pt>
                      <c:pt idx="10841">
                        <c:v>14.996280714285716</c:v>
                      </c:pt>
                      <c:pt idx="10842">
                        <c:v>15.085000000000001</c:v>
                      </c:pt>
                      <c:pt idx="10843">
                        <c:v>15.093999999999999</c:v>
                      </c:pt>
                      <c:pt idx="10844">
                        <c:v>15.090000000000002</c:v>
                      </c:pt>
                      <c:pt idx="10845">
                        <c:v>15.071</c:v>
                      </c:pt>
                      <c:pt idx="10846">
                        <c:v>15.032</c:v>
                      </c:pt>
                      <c:pt idx="10847">
                        <c:v>14.994</c:v>
                      </c:pt>
                      <c:pt idx="10848">
                        <c:v>14.966000000000001</c:v>
                      </c:pt>
                      <c:pt idx="10849">
                        <c:v>14.955000000000002</c:v>
                      </c:pt>
                      <c:pt idx="10850">
                        <c:v>14.949</c:v>
                      </c:pt>
                      <c:pt idx="10851">
                        <c:v>14.944000000000003</c:v>
                      </c:pt>
                      <c:pt idx="10852">
                        <c:v>14.940000000000001</c:v>
                      </c:pt>
                      <c:pt idx="10853">
                        <c:v>14.933999999999999</c:v>
                      </c:pt>
                      <c:pt idx="10854">
                        <c:v>14.929000000000002</c:v>
                      </c:pt>
                      <c:pt idx="10855">
                        <c:v>14.924000000000001</c:v>
                      </c:pt>
                      <c:pt idx="10856">
                        <c:v>14.916000000000002</c:v>
                      </c:pt>
                      <c:pt idx="10857">
                        <c:v>14.928000000000001</c:v>
                      </c:pt>
                      <c:pt idx="10858">
                        <c:v>14.929000000000002</c:v>
                      </c:pt>
                      <c:pt idx="10859">
                        <c:v>14.925000000000001</c:v>
                      </c:pt>
                      <c:pt idx="10860">
                        <c:v>14.919000000000002</c:v>
                      </c:pt>
                      <c:pt idx="10861">
                        <c:v>14.938000000000001</c:v>
                      </c:pt>
                      <c:pt idx="10862">
                        <c:v>14.944000000000003</c:v>
                      </c:pt>
                      <c:pt idx="10863">
                        <c:v>14.941000000000001</c:v>
                      </c:pt>
                      <c:pt idx="10864">
                        <c:v>14.937000000000001</c:v>
                      </c:pt>
                      <c:pt idx="10865">
                        <c:v>14.929000000000002</c:v>
                      </c:pt>
                      <c:pt idx="10866">
                        <c:v>14.928000000000001</c:v>
                      </c:pt>
                      <c:pt idx="10867">
                        <c:v>14.933999999999999</c:v>
                      </c:pt>
                      <c:pt idx="10868">
                        <c:v>14.931000000000003</c:v>
                      </c:pt>
                      <c:pt idx="10869">
                        <c:v>14.925000000000001</c:v>
                      </c:pt>
                      <c:pt idx="10870">
                        <c:v>14.919000000000002</c:v>
                      </c:pt>
                      <c:pt idx="10871">
                        <c:v>14.925000000000001</c:v>
                      </c:pt>
                      <c:pt idx="10872">
                        <c:v>14.920999999999999</c:v>
                      </c:pt>
                      <c:pt idx="10873">
                        <c:v>14.918000000000001</c:v>
                      </c:pt>
                      <c:pt idx="10874">
                        <c:v>14.915000000000001</c:v>
                      </c:pt>
                      <c:pt idx="10875">
                        <c:v>14.912000000000001</c:v>
                      </c:pt>
                      <c:pt idx="10876">
                        <c:v>14.907000000000002</c:v>
                      </c:pt>
                      <c:pt idx="10877">
                        <c:v>14.909000000000001</c:v>
                      </c:pt>
                      <c:pt idx="10878">
                        <c:v>14.915000000000001</c:v>
                      </c:pt>
                      <c:pt idx="10879">
                        <c:v>14.912000000000001</c:v>
                      </c:pt>
                      <c:pt idx="10880">
                        <c:v>14.909000000000001</c:v>
                      </c:pt>
                      <c:pt idx="10881">
                        <c:v>14.907000000000002</c:v>
                      </c:pt>
                      <c:pt idx="10882">
                        <c:v>14.906000000000002</c:v>
                      </c:pt>
                      <c:pt idx="10883">
                        <c:v>14.916654753395283</c:v>
                      </c:pt>
                      <c:pt idx="10884">
                        <c:v>15.023999999999999</c:v>
                      </c:pt>
                      <c:pt idx="10885">
                        <c:v>15.108000000000001</c:v>
                      </c:pt>
                      <c:pt idx="10886">
                        <c:v>15.097208571428574</c:v>
                      </c:pt>
                      <c:pt idx="10887">
                        <c:v>15.116999999999999</c:v>
                      </c:pt>
                      <c:pt idx="10888">
                        <c:v>15.087000000000002</c:v>
                      </c:pt>
                      <c:pt idx="10889">
                        <c:v>15.041000000000002</c:v>
                      </c:pt>
                      <c:pt idx="10890">
                        <c:v>14.999000000000001</c:v>
                      </c:pt>
                      <c:pt idx="10891">
                        <c:v>14.978000000000002</c:v>
                      </c:pt>
                      <c:pt idx="10892">
                        <c:v>14.979000000000001</c:v>
                      </c:pt>
                      <c:pt idx="10893">
                        <c:v>14.978000000000002</c:v>
                      </c:pt>
                      <c:pt idx="10894">
                        <c:v>14.972</c:v>
                      </c:pt>
                      <c:pt idx="10895">
                        <c:v>14.964</c:v>
                      </c:pt>
                      <c:pt idx="10896">
                        <c:v>14.958</c:v>
                      </c:pt>
                      <c:pt idx="10897">
                        <c:v>14.950000000000001</c:v>
                      </c:pt>
                      <c:pt idx="10898">
                        <c:v>14.943000000000001</c:v>
                      </c:pt>
                      <c:pt idx="10899">
                        <c:v>14.937000000000001</c:v>
                      </c:pt>
                      <c:pt idx="10900">
                        <c:v>14.930000000000001</c:v>
                      </c:pt>
                      <c:pt idx="10901">
                        <c:v>14.935</c:v>
                      </c:pt>
                      <c:pt idx="10902">
                        <c:v>14.932000000000002</c:v>
                      </c:pt>
                      <c:pt idx="10903">
                        <c:v>14.928000000000001</c:v>
                      </c:pt>
                      <c:pt idx="10904">
                        <c:v>14.922000000000001</c:v>
                      </c:pt>
                      <c:pt idx="10905">
                        <c:v>14.918000000000001</c:v>
                      </c:pt>
                      <c:pt idx="10906">
                        <c:v>14.930000000000001</c:v>
                      </c:pt>
                      <c:pt idx="10907">
                        <c:v>14.929000000000002</c:v>
                      </c:pt>
                      <c:pt idx="10908">
                        <c:v>14.922000000000001</c:v>
                      </c:pt>
                      <c:pt idx="10909">
                        <c:v>14.918000000000001</c:v>
                      </c:pt>
                      <c:pt idx="10910">
                        <c:v>14.914000000000001</c:v>
                      </c:pt>
                      <c:pt idx="10911">
                        <c:v>14.91</c:v>
                      </c:pt>
                      <c:pt idx="10912">
                        <c:v>14.906000000000002</c:v>
                      </c:pt>
                      <c:pt idx="10913">
                        <c:v>14.905000000000001</c:v>
                      </c:pt>
                      <c:pt idx="10914">
                        <c:v>14.916000000000002</c:v>
                      </c:pt>
                      <c:pt idx="10915">
                        <c:v>14.911</c:v>
                      </c:pt>
                      <c:pt idx="10916">
                        <c:v>14.921658327376697</c:v>
                      </c:pt>
                      <c:pt idx="10917">
                        <c:v>14.950000000000001</c:v>
                      </c:pt>
                      <c:pt idx="10918">
                        <c:v>15.085000000000001</c:v>
                      </c:pt>
                      <c:pt idx="10919">
                        <c:v>15.074225000000002</c:v>
                      </c:pt>
                      <c:pt idx="10920">
                        <c:v>15.103000000000002</c:v>
                      </c:pt>
                      <c:pt idx="10921">
                        <c:v>15.073</c:v>
                      </c:pt>
                      <c:pt idx="10922">
                        <c:v>15.030000000000003</c:v>
                      </c:pt>
                      <c:pt idx="10923">
                        <c:v>14.991000000000001</c:v>
                      </c:pt>
                      <c:pt idx="10924">
                        <c:v>14.973000000000001</c:v>
                      </c:pt>
                      <c:pt idx="10925">
                        <c:v>14.965000000000002</c:v>
                      </c:pt>
                      <c:pt idx="10926">
                        <c:v>14.955000000000002</c:v>
                      </c:pt>
                      <c:pt idx="10927">
                        <c:v>14.950000000000001</c:v>
                      </c:pt>
                      <c:pt idx="10928">
                        <c:v>14.945</c:v>
                      </c:pt>
                      <c:pt idx="10929">
                        <c:v>14.937000000000001</c:v>
                      </c:pt>
                      <c:pt idx="10930">
                        <c:v>14.927000000000001</c:v>
                      </c:pt>
                      <c:pt idx="10931">
                        <c:v>14.949</c:v>
                      </c:pt>
                      <c:pt idx="10932">
                        <c:v>14.948</c:v>
                      </c:pt>
                      <c:pt idx="10933">
                        <c:v>14.941000000000001</c:v>
                      </c:pt>
                      <c:pt idx="10934">
                        <c:v>14.935</c:v>
                      </c:pt>
                      <c:pt idx="10935">
                        <c:v>14.930000000000001</c:v>
                      </c:pt>
                      <c:pt idx="10936">
                        <c:v>14.933</c:v>
                      </c:pt>
                      <c:pt idx="10937">
                        <c:v>14.930000000000001</c:v>
                      </c:pt>
                      <c:pt idx="10938">
                        <c:v>14.925000000000001</c:v>
                      </c:pt>
                      <c:pt idx="10939">
                        <c:v>14.920000000000002</c:v>
                      </c:pt>
                      <c:pt idx="10940">
                        <c:v>14.919000000000002</c:v>
                      </c:pt>
                      <c:pt idx="10941">
                        <c:v>14.922000000000001</c:v>
                      </c:pt>
                      <c:pt idx="10942">
                        <c:v>14.917000000000002</c:v>
                      </c:pt>
                      <c:pt idx="10943">
                        <c:v>14.912000000000001</c:v>
                      </c:pt>
                      <c:pt idx="10944">
                        <c:v>14.906000000000002</c:v>
                      </c:pt>
                      <c:pt idx="10945">
                        <c:v>14.917000000000002</c:v>
                      </c:pt>
                      <c:pt idx="10946">
                        <c:v>14.913</c:v>
                      </c:pt>
                      <c:pt idx="10947">
                        <c:v>14.923659756969263</c:v>
                      </c:pt>
                      <c:pt idx="10948">
                        <c:v>14.950000000000001</c:v>
                      </c:pt>
                      <c:pt idx="10949">
                        <c:v>14.93932142857143</c:v>
                      </c:pt>
                      <c:pt idx="10950">
                        <c:v>15.076000000000002</c:v>
                      </c:pt>
                      <c:pt idx="10951">
                        <c:v>15.104000000000003</c:v>
                      </c:pt>
                      <c:pt idx="10952">
                        <c:v>15.079000000000002</c:v>
                      </c:pt>
                      <c:pt idx="10953">
                        <c:v>15.034000000000001</c:v>
                      </c:pt>
                      <c:pt idx="10954">
                        <c:v>14.991000000000001</c:v>
                      </c:pt>
                      <c:pt idx="10955">
                        <c:v>14.979000000000001</c:v>
                      </c:pt>
                      <c:pt idx="10956">
                        <c:v>14.966000000000001</c:v>
                      </c:pt>
                      <c:pt idx="10957">
                        <c:v>14.956000000000001</c:v>
                      </c:pt>
                      <c:pt idx="10958">
                        <c:v>14.957000000000003</c:v>
                      </c:pt>
                      <c:pt idx="10959">
                        <c:v>14.949</c:v>
                      </c:pt>
                      <c:pt idx="10960">
                        <c:v>14.942000000000002</c:v>
                      </c:pt>
                      <c:pt idx="10961">
                        <c:v>14.952680486061473</c:v>
                      </c:pt>
                      <c:pt idx="10962">
                        <c:v>14.938999999999998</c:v>
                      </c:pt>
                      <c:pt idx="10963">
                        <c:v>14.928329285714286</c:v>
                      </c:pt>
                      <c:pt idx="10964">
                        <c:v>14.945</c:v>
                      </c:pt>
                      <c:pt idx="10965">
                        <c:v>14.939000000000002</c:v>
                      </c:pt>
                      <c:pt idx="10966">
                        <c:v>14.933</c:v>
                      </c:pt>
                      <c:pt idx="10967">
                        <c:v>14.928000000000001</c:v>
                      </c:pt>
                      <c:pt idx="10968">
                        <c:v>14.926</c:v>
                      </c:pt>
                      <c:pt idx="10969">
                        <c:v>14.924000000000001</c:v>
                      </c:pt>
                      <c:pt idx="10970">
                        <c:v>14.920000000000002</c:v>
                      </c:pt>
                      <c:pt idx="10971">
                        <c:v>14.925000000000001</c:v>
                      </c:pt>
                      <c:pt idx="10972">
                        <c:v>14.919000000000002</c:v>
                      </c:pt>
                      <c:pt idx="10973">
                        <c:v>14.915000000000001</c:v>
                      </c:pt>
                      <c:pt idx="10974">
                        <c:v>14.911</c:v>
                      </c:pt>
                      <c:pt idx="10975">
                        <c:v>14.91</c:v>
                      </c:pt>
                      <c:pt idx="10976">
                        <c:v>14.907000000000002</c:v>
                      </c:pt>
                      <c:pt idx="10977">
                        <c:v>14.908000000000003</c:v>
                      </c:pt>
                      <c:pt idx="10978">
                        <c:v>14.905000000000001</c:v>
                      </c:pt>
                      <c:pt idx="10979">
                        <c:v>14.901000000000002</c:v>
                      </c:pt>
                      <c:pt idx="10980">
                        <c:v>14.9</c:v>
                      </c:pt>
                      <c:pt idx="10981">
                        <c:v>14.899000000000001</c:v>
                      </c:pt>
                      <c:pt idx="10982">
                        <c:v>14.9096497498213</c:v>
                      </c:pt>
                      <c:pt idx="10983">
                        <c:v>14.989000000000001</c:v>
                      </c:pt>
                      <c:pt idx="10984">
                        <c:v>15.081999999999999</c:v>
                      </c:pt>
                      <c:pt idx="10985">
                        <c:v>15.071227142857143</c:v>
                      </c:pt>
                      <c:pt idx="10986">
                        <c:v>15.096</c:v>
                      </c:pt>
                      <c:pt idx="10987">
                        <c:v>15.049000000000001</c:v>
                      </c:pt>
                      <c:pt idx="10988">
                        <c:v>15.009</c:v>
                      </c:pt>
                      <c:pt idx="10989">
                        <c:v>14.976000000000001</c:v>
                      </c:pt>
                      <c:pt idx="10990">
                        <c:v>14.965000000000002</c:v>
                      </c:pt>
                      <c:pt idx="10991">
                        <c:v>14.959</c:v>
                      </c:pt>
                      <c:pt idx="10992">
                        <c:v>14.958</c:v>
                      </c:pt>
                      <c:pt idx="10993">
                        <c:v>14.950000000000001</c:v>
                      </c:pt>
                      <c:pt idx="10994">
                        <c:v>14.942000000000002</c:v>
                      </c:pt>
                      <c:pt idx="10995">
                        <c:v>14.933999999999999</c:v>
                      </c:pt>
                      <c:pt idx="10996">
                        <c:v>14.927000000000001</c:v>
                      </c:pt>
                      <c:pt idx="10997">
                        <c:v>14.920000000000002</c:v>
                      </c:pt>
                      <c:pt idx="10998">
                        <c:v>14.914000000000001</c:v>
                      </c:pt>
                      <c:pt idx="10999">
                        <c:v>14.916000000000002</c:v>
                      </c:pt>
                      <c:pt idx="11000">
                        <c:v>14.918000000000001</c:v>
                      </c:pt>
                      <c:pt idx="11001">
                        <c:v>14.913</c:v>
                      </c:pt>
                      <c:pt idx="11002">
                        <c:v>14.91</c:v>
                      </c:pt>
                      <c:pt idx="11003">
                        <c:v>14.912000000000001</c:v>
                      </c:pt>
                      <c:pt idx="11004">
                        <c:v>14.906000000000002</c:v>
                      </c:pt>
                      <c:pt idx="11005">
                        <c:v>14.901000000000002</c:v>
                      </c:pt>
                      <c:pt idx="11006">
                        <c:v>14.897</c:v>
                      </c:pt>
                      <c:pt idx="11007">
                        <c:v>14.9</c:v>
                      </c:pt>
                      <c:pt idx="11008">
                        <c:v>14.892000000000001</c:v>
                      </c:pt>
                      <c:pt idx="11009">
                        <c:v>14.889000000000001</c:v>
                      </c:pt>
                      <c:pt idx="11010">
                        <c:v>14.895000000000001</c:v>
                      </c:pt>
                      <c:pt idx="11011">
                        <c:v>15.051000000000002</c:v>
                      </c:pt>
                      <c:pt idx="11012">
                        <c:v>15.068</c:v>
                      </c:pt>
                      <c:pt idx="11013">
                        <c:v>15.054000000000002</c:v>
                      </c:pt>
                      <c:pt idx="11014">
                        <c:v>15.077000000000002</c:v>
                      </c:pt>
                      <c:pt idx="11015">
                        <c:v>15.072000000000001</c:v>
                      </c:pt>
                      <c:pt idx="11016">
                        <c:v>15.068</c:v>
                      </c:pt>
                      <c:pt idx="11017">
                        <c:v>15.053000000000003</c:v>
                      </c:pt>
                      <c:pt idx="11018">
                        <c:v>15.045</c:v>
                      </c:pt>
                      <c:pt idx="11019">
                        <c:v>15.032</c:v>
                      </c:pt>
                      <c:pt idx="11020">
                        <c:v>15.018000000000002</c:v>
                      </c:pt>
                      <c:pt idx="11021">
                        <c:v>15.015000000000002</c:v>
                      </c:pt>
                      <c:pt idx="11022">
                        <c:v>15.01</c:v>
                      </c:pt>
                      <c:pt idx="11023">
                        <c:v>15.004000000000001</c:v>
                      </c:pt>
                      <c:pt idx="11024">
                        <c:v>14.994999999999999</c:v>
                      </c:pt>
                      <c:pt idx="11025">
                        <c:v>14.988000000000001</c:v>
                      </c:pt>
                      <c:pt idx="11026">
                        <c:v>14.994</c:v>
                      </c:pt>
                      <c:pt idx="11027">
                        <c:v>14.991000000000001</c:v>
                      </c:pt>
                      <c:pt idx="11028">
                        <c:v>14.986000000000001</c:v>
                      </c:pt>
                      <c:pt idx="11029">
                        <c:v>14.981999999999999</c:v>
                      </c:pt>
                      <c:pt idx="11030">
                        <c:v>14.974</c:v>
                      </c:pt>
                      <c:pt idx="11031">
                        <c:v>14.969000000000003</c:v>
                      </c:pt>
                      <c:pt idx="11032">
                        <c:v>14.964</c:v>
                      </c:pt>
                      <c:pt idx="11033">
                        <c:v>14.980000000000002</c:v>
                      </c:pt>
                      <c:pt idx="11034">
                        <c:v>14.972</c:v>
                      </c:pt>
                      <c:pt idx="11035">
                        <c:v>14.965000000000002</c:v>
                      </c:pt>
                      <c:pt idx="11036">
                        <c:v>14.968000000000002</c:v>
                      </c:pt>
                      <c:pt idx="11037">
                        <c:v>14.964</c:v>
                      </c:pt>
                      <c:pt idx="11038">
                        <c:v>14.959</c:v>
                      </c:pt>
                      <c:pt idx="11039">
                        <c:v>14.96</c:v>
                      </c:pt>
                      <c:pt idx="11040">
                        <c:v>14.961</c:v>
                      </c:pt>
                      <c:pt idx="11041">
                        <c:v>14.957000000000003</c:v>
                      </c:pt>
                      <c:pt idx="11042">
                        <c:v>14.958</c:v>
                      </c:pt>
                      <c:pt idx="11043">
                        <c:v>14.953000000000001</c:v>
                      </c:pt>
                      <c:pt idx="11044">
                        <c:v>14.963688348820586</c:v>
                      </c:pt>
                      <c:pt idx="11045">
                        <c:v>14.994</c:v>
                      </c:pt>
                      <c:pt idx="11046">
                        <c:v>14.983290000000002</c:v>
                      </c:pt>
                      <c:pt idx="11047">
                        <c:v>15.134</c:v>
                      </c:pt>
                      <c:pt idx="11048">
                        <c:v>15.151000000000002</c:v>
                      </c:pt>
                      <c:pt idx="11049">
                        <c:v>15.104000000000003</c:v>
                      </c:pt>
                      <c:pt idx="11050">
                        <c:v>15.053000000000003</c:v>
                      </c:pt>
                      <c:pt idx="11051">
                        <c:v>15.030000000000003</c:v>
                      </c:pt>
                      <c:pt idx="11052">
                        <c:v>15.015000000000002</c:v>
                      </c:pt>
                      <c:pt idx="11053">
                        <c:v>15.008000000000001</c:v>
                      </c:pt>
                      <c:pt idx="11054">
                        <c:v>14.994999999999999</c:v>
                      </c:pt>
                      <c:pt idx="11055">
                        <c:v>14.985000000000001</c:v>
                      </c:pt>
                      <c:pt idx="11056">
                        <c:v>14.975000000000001</c:v>
                      </c:pt>
                      <c:pt idx="11057">
                        <c:v>14.971</c:v>
                      </c:pt>
                      <c:pt idx="11058">
                        <c:v>14.987</c:v>
                      </c:pt>
                      <c:pt idx="11059">
                        <c:v>14.979000000000001</c:v>
                      </c:pt>
                      <c:pt idx="11060">
                        <c:v>14.977000000000002</c:v>
                      </c:pt>
                      <c:pt idx="11061">
                        <c:v>14.973000000000001</c:v>
                      </c:pt>
                      <c:pt idx="11062">
                        <c:v>14.963000000000001</c:v>
                      </c:pt>
                      <c:pt idx="11063">
                        <c:v>14.962000000000002</c:v>
                      </c:pt>
                      <c:pt idx="11064">
                        <c:v>14.955000000000002</c:v>
                      </c:pt>
                      <c:pt idx="11065">
                        <c:v>14.947000000000001</c:v>
                      </c:pt>
                      <c:pt idx="11066">
                        <c:v>14.939000000000002</c:v>
                      </c:pt>
                      <c:pt idx="11067">
                        <c:v>14.925000000000001</c:v>
                      </c:pt>
                      <c:pt idx="11068">
                        <c:v>14.914000000000001</c:v>
                      </c:pt>
                      <c:pt idx="11069">
                        <c:v>14.904000000000002</c:v>
                      </c:pt>
                      <c:pt idx="11070">
                        <c:v>14.895999999999999</c:v>
                      </c:pt>
                      <c:pt idx="11071">
                        <c:v>14.935</c:v>
                      </c:pt>
                      <c:pt idx="11072">
                        <c:v>14.938000000000001</c:v>
                      </c:pt>
                      <c:pt idx="11073">
                        <c:v>14.920000000000002</c:v>
                      </c:pt>
                      <c:pt idx="11074">
                        <c:v>14.930664760543246</c:v>
                      </c:pt>
                      <c:pt idx="11075">
                        <c:v>15.046000000000001</c:v>
                      </c:pt>
                      <c:pt idx="11076">
                        <c:v>15.03525285714286</c:v>
                      </c:pt>
                      <c:pt idx="11077">
                        <c:v>15.101000000000001</c:v>
                      </c:pt>
                      <c:pt idx="11078">
                        <c:v>15.072000000000001</c:v>
                      </c:pt>
                      <c:pt idx="11079">
                        <c:v>15.028000000000002</c:v>
                      </c:pt>
                      <c:pt idx="11080">
                        <c:v>15.004000000000001</c:v>
                      </c:pt>
                      <c:pt idx="11081">
                        <c:v>14.978000000000002</c:v>
                      </c:pt>
                      <c:pt idx="11082">
                        <c:v>14.961</c:v>
                      </c:pt>
                      <c:pt idx="11083">
                        <c:v>14.959</c:v>
                      </c:pt>
                      <c:pt idx="11084">
                        <c:v>14.946</c:v>
                      </c:pt>
                      <c:pt idx="11085">
                        <c:v>14.937000000000001</c:v>
                      </c:pt>
                      <c:pt idx="11086">
                        <c:v>14.938000000000001</c:v>
                      </c:pt>
                      <c:pt idx="11087">
                        <c:v>14.927000000000001</c:v>
                      </c:pt>
                      <c:pt idx="11088">
                        <c:v>14.929000000000002</c:v>
                      </c:pt>
                      <c:pt idx="11089">
                        <c:v>14.917000000000002</c:v>
                      </c:pt>
                      <c:pt idx="11090">
                        <c:v>14.914000000000001</c:v>
                      </c:pt>
                      <c:pt idx="11091">
                        <c:v>14.907000000000002</c:v>
                      </c:pt>
                      <c:pt idx="11092">
                        <c:v>14.905000000000001</c:v>
                      </c:pt>
                      <c:pt idx="11093">
                        <c:v>14.902000000000001</c:v>
                      </c:pt>
                      <c:pt idx="11094">
                        <c:v>14.895999999999999</c:v>
                      </c:pt>
                      <c:pt idx="11095">
                        <c:v>14.899000000000001</c:v>
                      </c:pt>
                      <c:pt idx="11096">
                        <c:v>14.895000000000001</c:v>
                      </c:pt>
                      <c:pt idx="11097">
                        <c:v>14.885</c:v>
                      </c:pt>
                      <c:pt idx="11098">
                        <c:v>14.883000000000003</c:v>
                      </c:pt>
                      <c:pt idx="11099">
                        <c:v>14.875</c:v>
                      </c:pt>
                      <c:pt idx="11100">
                        <c:v>14.878000000000002</c:v>
                      </c:pt>
                      <c:pt idx="11101">
                        <c:v>14.870000000000003</c:v>
                      </c:pt>
                      <c:pt idx="11102">
                        <c:v>14.86</c:v>
                      </c:pt>
                      <c:pt idx="11103">
                        <c:v>14.871000000000002</c:v>
                      </c:pt>
                      <c:pt idx="11104">
                        <c:v>14.881629735525376</c:v>
                      </c:pt>
                      <c:pt idx="11105">
                        <c:v>14.968000000000002</c:v>
                      </c:pt>
                      <c:pt idx="11106">
                        <c:v>15.057</c:v>
                      </c:pt>
                      <c:pt idx="11107">
                        <c:v>15.046245000000001</c:v>
                      </c:pt>
                      <c:pt idx="11108">
                        <c:v>15.051000000000002</c:v>
                      </c:pt>
                      <c:pt idx="11109">
                        <c:v>14.990000000000002</c:v>
                      </c:pt>
                      <c:pt idx="11110">
                        <c:v>14.961</c:v>
                      </c:pt>
                      <c:pt idx="11111">
                        <c:v>14.940000000000001</c:v>
                      </c:pt>
                      <c:pt idx="11112">
                        <c:v>14.935</c:v>
                      </c:pt>
                      <c:pt idx="11113">
                        <c:v>14.927000000000001</c:v>
                      </c:pt>
                      <c:pt idx="11114">
                        <c:v>14.928000000000001</c:v>
                      </c:pt>
                      <c:pt idx="11115">
                        <c:v>14.918000000000001</c:v>
                      </c:pt>
                      <c:pt idx="11116">
                        <c:v>14.906000000000002</c:v>
                      </c:pt>
                      <c:pt idx="11117">
                        <c:v>14.893000000000002</c:v>
                      </c:pt>
                      <c:pt idx="11118">
                        <c:v>14.9</c:v>
                      </c:pt>
                      <c:pt idx="11119">
                        <c:v>14.893000000000002</c:v>
                      </c:pt>
                      <c:pt idx="11120">
                        <c:v>14.889000000000001</c:v>
                      </c:pt>
                      <c:pt idx="11121">
                        <c:v>14.89</c:v>
                      </c:pt>
                      <c:pt idx="11122">
                        <c:v>14.885</c:v>
                      </c:pt>
                      <c:pt idx="11123">
                        <c:v>14.887</c:v>
                      </c:pt>
                      <c:pt idx="11124">
                        <c:v>14.884</c:v>
                      </c:pt>
                      <c:pt idx="11125">
                        <c:v>14.879000000000001</c:v>
                      </c:pt>
                      <c:pt idx="11126">
                        <c:v>14.88</c:v>
                      </c:pt>
                      <c:pt idx="11127">
                        <c:v>14.879000000000001</c:v>
                      </c:pt>
                      <c:pt idx="11128">
                        <c:v>14.876000000000001</c:v>
                      </c:pt>
                      <c:pt idx="11129">
                        <c:v>14.866000000000001</c:v>
                      </c:pt>
                      <c:pt idx="11130">
                        <c:v>14.852</c:v>
                      </c:pt>
                      <c:pt idx="11131">
                        <c:v>14.861000000000001</c:v>
                      </c:pt>
                      <c:pt idx="11132">
                        <c:v>14.858000000000002</c:v>
                      </c:pt>
                      <c:pt idx="11133">
                        <c:v>14.853000000000002</c:v>
                      </c:pt>
                      <c:pt idx="11134">
                        <c:v>14.855000000000002</c:v>
                      </c:pt>
                      <c:pt idx="11135">
                        <c:v>14.851000000000001</c:v>
                      </c:pt>
                      <c:pt idx="11136">
                        <c:v>14.861615439599714</c:v>
                      </c:pt>
                      <c:pt idx="11137">
                        <c:v>14.975999999999999</c:v>
                      </c:pt>
                      <c:pt idx="11138">
                        <c:v>14.965302857142857</c:v>
                      </c:pt>
                      <c:pt idx="11139">
                        <c:v>15.05</c:v>
                      </c:pt>
                      <c:pt idx="11140">
                        <c:v>15.029000000000002</c:v>
                      </c:pt>
                      <c:pt idx="11141">
                        <c:v>14.992000000000003</c:v>
                      </c:pt>
                      <c:pt idx="11142">
                        <c:v>14.953000000000001</c:v>
                      </c:pt>
                      <c:pt idx="11143">
                        <c:v>14.976000000000001</c:v>
                      </c:pt>
                      <c:pt idx="11144">
                        <c:v>14.963000000000001</c:v>
                      </c:pt>
                      <c:pt idx="11145">
                        <c:v>14.944000000000003</c:v>
                      </c:pt>
                      <c:pt idx="11146">
                        <c:v>14.936</c:v>
                      </c:pt>
                      <c:pt idx="11147">
                        <c:v>14.928000000000001</c:v>
                      </c:pt>
                      <c:pt idx="11148">
                        <c:v>14.915000000000001</c:v>
                      </c:pt>
                      <c:pt idx="11149">
                        <c:v>14.902000000000001</c:v>
                      </c:pt>
                      <c:pt idx="11150">
                        <c:v>14.892000000000001</c:v>
                      </c:pt>
                      <c:pt idx="11151">
                        <c:v>14.882000000000001</c:v>
                      </c:pt>
                      <c:pt idx="11152">
                        <c:v>14.874000000000001</c:v>
                      </c:pt>
                      <c:pt idx="11153">
                        <c:v>14.868000000000002</c:v>
                      </c:pt>
                      <c:pt idx="11154">
                        <c:v>14.861000000000001</c:v>
                      </c:pt>
                      <c:pt idx="11155">
                        <c:v>14.856000000000002</c:v>
                      </c:pt>
                      <c:pt idx="11156">
                        <c:v>14.852</c:v>
                      </c:pt>
                      <c:pt idx="11157">
                        <c:v>14.846000000000002</c:v>
                      </c:pt>
                      <c:pt idx="11158">
                        <c:v>14.842000000000001</c:v>
                      </c:pt>
                      <c:pt idx="11159">
                        <c:v>14.839</c:v>
                      </c:pt>
                      <c:pt idx="11160">
                        <c:v>14.831000000000001</c:v>
                      </c:pt>
                      <c:pt idx="11161">
                        <c:v>14.811</c:v>
                      </c:pt>
                      <c:pt idx="11162">
                        <c:v>14.784000000000002</c:v>
                      </c:pt>
                      <c:pt idx="11163">
                        <c:v>14.771000000000003</c:v>
                      </c:pt>
                      <c:pt idx="11164">
                        <c:v>14.763</c:v>
                      </c:pt>
                      <c:pt idx="11165">
                        <c:v>14.756000000000002</c:v>
                      </c:pt>
                      <c:pt idx="11166">
                        <c:v>14.750999999999999</c:v>
                      </c:pt>
                      <c:pt idx="11167">
                        <c:v>14.746000000000002</c:v>
                      </c:pt>
                      <c:pt idx="11168">
                        <c:v>14.742000000000001</c:v>
                      </c:pt>
                      <c:pt idx="11169">
                        <c:v>14.739000000000001</c:v>
                      </c:pt>
                      <c:pt idx="11170">
                        <c:v>14.737</c:v>
                      </c:pt>
                      <c:pt idx="11171">
                        <c:v>14.735000000000001</c:v>
                      </c:pt>
                      <c:pt idx="11172">
                        <c:v>14.734000000000002</c:v>
                      </c:pt>
                      <c:pt idx="11173">
                        <c:v>14.744531808434596</c:v>
                      </c:pt>
                      <c:pt idx="11174">
                        <c:v>14.739000000000001</c:v>
                      </c:pt>
                      <c:pt idx="11175">
                        <c:v>14.728472142857145</c:v>
                      </c:pt>
                      <c:pt idx="11176">
                        <c:v>14.894000000000002</c:v>
                      </c:pt>
                      <c:pt idx="11177">
                        <c:v>14.925000000000001</c:v>
                      </c:pt>
                      <c:pt idx="11178">
                        <c:v>14.872999999999999</c:v>
                      </c:pt>
                      <c:pt idx="11179">
                        <c:v>14.91</c:v>
                      </c:pt>
                      <c:pt idx="11180">
                        <c:v>14.997</c:v>
                      </c:pt>
                      <c:pt idx="11181">
                        <c:v>15.001000000000001</c:v>
                      </c:pt>
                      <c:pt idx="11182">
                        <c:v>14.989000000000001</c:v>
                      </c:pt>
                      <c:pt idx="11183">
                        <c:v>14.968000000000002</c:v>
                      </c:pt>
                      <c:pt idx="11184">
                        <c:v>14.955000000000002</c:v>
                      </c:pt>
                      <c:pt idx="11185">
                        <c:v>14.944000000000003</c:v>
                      </c:pt>
                      <c:pt idx="11186">
                        <c:v>14.935</c:v>
                      </c:pt>
                      <c:pt idx="11187">
                        <c:v>14.925000000000001</c:v>
                      </c:pt>
                      <c:pt idx="11188">
                        <c:v>14.920000000000002</c:v>
                      </c:pt>
                      <c:pt idx="11189">
                        <c:v>14.925000000000001</c:v>
                      </c:pt>
                      <c:pt idx="11190">
                        <c:v>14.918000000000001</c:v>
                      </c:pt>
                      <c:pt idx="11191">
                        <c:v>14.912000000000001</c:v>
                      </c:pt>
                      <c:pt idx="11192">
                        <c:v>14.914000000000001</c:v>
                      </c:pt>
                      <c:pt idx="11193">
                        <c:v>14.911</c:v>
                      </c:pt>
                      <c:pt idx="11194">
                        <c:v>14.904000000000002</c:v>
                      </c:pt>
                      <c:pt idx="11195">
                        <c:v>14.897</c:v>
                      </c:pt>
                      <c:pt idx="11196">
                        <c:v>14.905000000000001</c:v>
                      </c:pt>
                      <c:pt idx="11197">
                        <c:v>14.9</c:v>
                      </c:pt>
                      <c:pt idx="11198">
                        <c:v>14.895000000000001</c:v>
                      </c:pt>
                      <c:pt idx="11199">
                        <c:v>14.886000000000001</c:v>
                      </c:pt>
                      <c:pt idx="11200">
                        <c:v>14.878000000000002</c:v>
                      </c:pt>
                      <c:pt idx="11201">
                        <c:v>14.889000000000001</c:v>
                      </c:pt>
                      <c:pt idx="11202">
                        <c:v>14.882000000000001</c:v>
                      </c:pt>
                      <c:pt idx="11203">
                        <c:v>14.877000000000001</c:v>
                      </c:pt>
                      <c:pt idx="11204">
                        <c:v>14.882000000000001</c:v>
                      </c:pt>
                      <c:pt idx="11205">
                        <c:v>14.875</c:v>
                      </c:pt>
                      <c:pt idx="11206">
                        <c:v>14.872</c:v>
                      </c:pt>
                      <c:pt idx="11207">
                        <c:v>14.876000000000001</c:v>
                      </c:pt>
                      <c:pt idx="11208">
                        <c:v>14.870000000000003</c:v>
                      </c:pt>
                      <c:pt idx="11209">
                        <c:v>14.866000000000001</c:v>
                      </c:pt>
                      <c:pt idx="11210">
                        <c:v>14.87662616154396</c:v>
                      </c:pt>
                      <c:pt idx="11211">
                        <c:v>14.995999999999999</c:v>
                      </c:pt>
                      <c:pt idx="11212">
                        <c:v>14.985288571428571</c:v>
                      </c:pt>
                      <c:pt idx="11213">
                        <c:v>15.000000000000002</c:v>
                      </c:pt>
                      <c:pt idx="11214">
                        <c:v>14.955000000000002</c:v>
                      </c:pt>
                      <c:pt idx="11215">
                        <c:v>14.917000000000002</c:v>
                      </c:pt>
                      <c:pt idx="11216">
                        <c:v>14.871000000000002</c:v>
                      </c:pt>
                      <c:pt idx="11217">
                        <c:v>14.861000000000001</c:v>
                      </c:pt>
                      <c:pt idx="11218">
                        <c:v>14.848000000000001</c:v>
                      </c:pt>
                      <c:pt idx="11219">
                        <c:v>14.842000000000001</c:v>
                      </c:pt>
                      <c:pt idx="11220">
                        <c:v>14.836</c:v>
                      </c:pt>
                      <c:pt idx="11221">
                        <c:v>14.830000000000002</c:v>
                      </c:pt>
                      <c:pt idx="11222">
                        <c:v>14.822000000000003</c:v>
                      </c:pt>
                      <c:pt idx="11223">
                        <c:v>14.814</c:v>
                      </c:pt>
                      <c:pt idx="11224">
                        <c:v>14.809000000000003</c:v>
                      </c:pt>
                      <c:pt idx="11225">
                        <c:v>14.804</c:v>
                      </c:pt>
                      <c:pt idx="11226">
                        <c:v>14.797000000000002</c:v>
                      </c:pt>
                      <c:pt idx="11227">
                        <c:v>14.788</c:v>
                      </c:pt>
                      <c:pt idx="11228">
                        <c:v>14.778</c:v>
                      </c:pt>
                      <c:pt idx="11229">
                        <c:v>14.770000000000001</c:v>
                      </c:pt>
                      <c:pt idx="11230">
                        <c:v>14.780557541100787</c:v>
                      </c:pt>
                      <c:pt idx="11231">
                        <c:v>14.889999999999999</c:v>
                      </c:pt>
                      <c:pt idx="11232">
                        <c:v>14.879364285714287</c:v>
                      </c:pt>
                      <c:pt idx="11233">
                        <c:v>14.937000000000001</c:v>
                      </c:pt>
                      <c:pt idx="11234">
                        <c:v>14.938000000000001</c:v>
                      </c:pt>
                      <c:pt idx="11235">
                        <c:v>14.936</c:v>
                      </c:pt>
                      <c:pt idx="11236">
                        <c:v>14.931000000000003</c:v>
                      </c:pt>
                      <c:pt idx="11237">
                        <c:v>14.927000000000001</c:v>
                      </c:pt>
                      <c:pt idx="11238">
                        <c:v>14.920000000000002</c:v>
                      </c:pt>
                      <c:pt idx="11239">
                        <c:v>14.903</c:v>
                      </c:pt>
                      <c:pt idx="11240">
                        <c:v>14.891000000000002</c:v>
                      </c:pt>
                      <c:pt idx="11241">
                        <c:v>14.883000000000003</c:v>
                      </c:pt>
                      <c:pt idx="11242">
                        <c:v>14.878000000000002</c:v>
                      </c:pt>
                      <c:pt idx="11243">
                        <c:v>14.872999999999999</c:v>
                      </c:pt>
                      <c:pt idx="11244">
                        <c:v>14.867000000000001</c:v>
                      </c:pt>
                      <c:pt idx="11245">
                        <c:v>14.863000000000001</c:v>
                      </c:pt>
                      <c:pt idx="11246">
                        <c:v>14.857000000000001</c:v>
                      </c:pt>
                      <c:pt idx="11247">
                        <c:v>14.853000000000002</c:v>
                      </c:pt>
                      <c:pt idx="11248">
                        <c:v>14.848000000000001</c:v>
                      </c:pt>
                      <c:pt idx="11249">
                        <c:v>14.841000000000001</c:v>
                      </c:pt>
                      <c:pt idx="11250">
                        <c:v>14.843000000000002</c:v>
                      </c:pt>
                      <c:pt idx="11251">
                        <c:v>14.85</c:v>
                      </c:pt>
                      <c:pt idx="11252">
                        <c:v>14.844000000000001</c:v>
                      </c:pt>
                      <c:pt idx="11253">
                        <c:v>14.840000000000002</c:v>
                      </c:pt>
                      <c:pt idx="11254">
                        <c:v>14.8506075768406</c:v>
                      </c:pt>
                      <c:pt idx="11255">
                        <c:v>14.903</c:v>
                      </c:pt>
                      <c:pt idx="11256">
                        <c:v>14.892355</c:v>
                      </c:pt>
                      <c:pt idx="11257">
                        <c:v>15.023000000000001</c:v>
                      </c:pt>
                      <c:pt idx="11258">
                        <c:v>15.014000000000001</c:v>
                      </c:pt>
                      <c:pt idx="11259">
                        <c:v>14.984</c:v>
                      </c:pt>
                      <c:pt idx="11260">
                        <c:v>14.956000000000001</c:v>
                      </c:pt>
                      <c:pt idx="11261">
                        <c:v>14.923</c:v>
                      </c:pt>
                      <c:pt idx="11262">
                        <c:v>14.905000000000001</c:v>
                      </c:pt>
                      <c:pt idx="11263">
                        <c:v>14.894000000000002</c:v>
                      </c:pt>
                      <c:pt idx="11264">
                        <c:v>14.879000000000001</c:v>
                      </c:pt>
                      <c:pt idx="11265">
                        <c:v>14.864000000000001</c:v>
                      </c:pt>
                      <c:pt idx="11266">
                        <c:v>14.852</c:v>
                      </c:pt>
                      <c:pt idx="11267">
                        <c:v>14.841000000000001</c:v>
                      </c:pt>
                      <c:pt idx="11268">
                        <c:v>14.830000000000002</c:v>
                      </c:pt>
                      <c:pt idx="11269">
                        <c:v>14.825000000000001</c:v>
                      </c:pt>
                      <c:pt idx="11270">
                        <c:v>14.819000000000001</c:v>
                      </c:pt>
                      <c:pt idx="11271">
                        <c:v>14.813000000000001</c:v>
                      </c:pt>
                      <c:pt idx="11272">
                        <c:v>14.808000000000002</c:v>
                      </c:pt>
                      <c:pt idx="11273">
                        <c:v>14.803000000000001</c:v>
                      </c:pt>
                      <c:pt idx="11274">
                        <c:v>14.798</c:v>
                      </c:pt>
                      <c:pt idx="11275">
                        <c:v>14.795000000000002</c:v>
                      </c:pt>
                      <c:pt idx="11276">
                        <c:v>14.789</c:v>
                      </c:pt>
                      <c:pt idx="11277">
                        <c:v>14.784000000000002</c:v>
                      </c:pt>
                      <c:pt idx="11278">
                        <c:v>14.779000000000002</c:v>
                      </c:pt>
                      <c:pt idx="11279">
                        <c:v>14.776</c:v>
                      </c:pt>
                      <c:pt idx="11280">
                        <c:v>14.771000000000003</c:v>
                      </c:pt>
                      <c:pt idx="11281">
                        <c:v>14.762</c:v>
                      </c:pt>
                      <c:pt idx="11282">
                        <c:v>14.75</c:v>
                      </c:pt>
                      <c:pt idx="11283">
                        <c:v>14.745000000000001</c:v>
                      </c:pt>
                      <c:pt idx="11284">
                        <c:v>14.739000000000001</c:v>
                      </c:pt>
                      <c:pt idx="11285">
                        <c:v>14.734000000000002</c:v>
                      </c:pt>
                      <c:pt idx="11286">
                        <c:v>14.733000000000002</c:v>
                      </c:pt>
                      <c:pt idx="11287">
                        <c:v>14.73</c:v>
                      </c:pt>
                      <c:pt idx="11288">
                        <c:v>14.726000000000001</c:v>
                      </c:pt>
                      <c:pt idx="11289">
                        <c:v>14.722000000000001</c:v>
                      </c:pt>
                      <c:pt idx="11290">
                        <c:v>14.72</c:v>
                      </c:pt>
                      <c:pt idx="11291">
                        <c:v>14.718000000000002</c:v>
                      </c:pt>
                      <c:pt idx="11292">
                        <c:v>14.728520371694067</c:v>
                      </c:pt>
                      <c:pt idx="11293">
                        <c:v>14.859</c:v>
                      </c:pt>
                      <c:pt idx="11294">
                        <c:v>14.84838642857143</c:v>
                      </c:pt>
                      <c:pt idx="11295">
                        <c:v>14.905000000000001</c:v>
                      </c:pt>
                      <c:pt idx="11296">
                        <c:v>14.883000000000003</c:v>
                      </c:pt>
                      <c:pt idx="11297">
                        <c:v>14.893638313080773</c:v>
                      </c:pt>
                      <c:pt idx="11298">
                        <c:v>14.984</c:v>
                      </c:pt>
                      <c:pt idx="11299">
                        <c:v>14.973297142857144</c:v>
                      </c:pt>
                      <c:pt idx="11300">
                        <c:v>15.019</c:v>
                      </c:pt>
                      <c:pt idx="11301">
                        <c:v>15.021000000000001</c:v>
                      </c:pt>
                      <c:pt idx="11302">
                        <c:v>15.011000000000001</c:v>
                      </c:pt>
                      <c:pt idx="11303">
                        <c:v>14.999000000000001</c:v>
                      </c:pt>
                      <c:pt idx="11304">
                        <c:v>14.992000000000003</c:v>
                      </c:pt>
                      <c:pt idx="11305">
                        <c:v>14.985000000000001</c:v>
                      </c:pt>
                      <c:pt idx="11306">
                        <c:v>14.976000000000001</c:v>
                      </c:pt>
                      <c:pt idx="11307">
                        <c:v>14.961</c:v>
                      </c:pt>
                      <c:pt idx="11308">
                        <c:v>14.945</c:v>
                      </c:pt>
                      <c:pt idx="11309">
                        <c:v>14.933</c:v>
                      </c:pt>
                      <c:pt idx="11310">
                        <c:v>14.924000000000001</c:v>
                      </c:pt>
                      <c:pt idx="11311">
                        <c:v>14.916000000000002</c:v>
                      </c:pt>
                      <c:pt idx="11312">
                        <c:v>14.911</c:v>
                      </c:pt>
                      <c:pt idx="11313">
                        <c:v>14.906000000000002</c:v>
                      </c:pt>
                      <c:pt idx="11314">
                        <c:v>14.902000000000001</c:v>
                      </c:pt>
                      <c:pt idx="11315">
                        <c:v>14.897</c:v>
                      </c:pt>
                      <c:pt idx="11316">
                        <c:v>14.891000000000002</c:v>
                      </c:pt>
                      <c:pt idx="11317">
                        <c:v>14.887</c:v>
                      </c:pt>
                      <c:pt idx="11318">
                        <c:v>14.877000000000001</c:v>
                      </c:pt>
                      <c:pt idx="11319">
                        <c:v>14.867000000000001</c:v>
                      </c:pt>
                      <c:pt idx="11320">
                        <c:v>14.852</c:v>
                      </c:pt>
                      <c:pt idx="11321">
                        <c:v>14.842000000000001</c:v>
                      </c:pt>
                      <c:pt idx="11322">
                        <c:v>14.833000000000002</c:v>
                      </c:pt>
                      <c:pt idx="11323">
                        <c:v>14.826000000000001</c:v>
                      </c:pt>
                      <c:pt idx="11324">
                        <c:v>14.818000000000001</c:v>
                      </c:pt>
                      <c:pt idx="11325">
                        <c:v>14.810000000000002</c:v>
                      </c:pt>
                      <c:pt idx="11326">
                        <c:v>14.805000000000001</c:v>
                      </c:pt>
                      <c:pt idx="11327">
                        <c:v>14.801</c:v>
                      </c:pt>
                      <c:pt idx="11328">
                        <c:v>14.798</c:v>
                      </c:pt>
                      <c:pt idx="11329">
                        <c:v>14.794000000000002</c:v>
                      </c:pt>
                      <c:pt idx="11330">
                        <c:v>14.791</c:v>
                      </c:pt>
                      <c:pt idx="11331">
                        <c:v>14.789</c:v>
                      </c:pt>
                      <c:pt idx="11332">
                        <c:v>14.787000000000001</c:v>
                      </c:pt>
                      <c:pt idx="11333">
                        <c:v>14.803000000000001</c:v>
                      </c:pt>
                      <c:pt idx="11334">
                        <c:v>14.813581129378127</c:v>
                      </c:pt>
                      <c:pt idx="11335">
                        <c:v>15.048</c:v>
                      </c:pt>
                      <c:pt idx="11336">
                        <c:v>15.037251428571428</c:v>
                      </c:pt>
                      <c:pt idx="11337">
                        <c:v>15.105</c:v>
                      </c:pt>
                      <c:pt idx="11338">
                        <c:v>15.072000000000001</c:v>
                      </c:pt>
                      <c:pt idx="11339">
                        <c:v>15.035</c:v>
                      </c:pt>
                      <c:pt idx="11340">
                        <c:v>15.01</c:v>
                      </c:pt>
                      <c:pt idx="11341">
                        <c:v>14.984</c:v>
                      </c:pt>
                      <c:pt idx="11342">
                        <c:v>14.971</c:v>
                      </c:pt>
                      <c:pt idx="11343">
                        <c:v>14.959</c:v>
                      </c:pt>
                      <c:pt idx="11344">
                        <c:v>14.954000000000002</c:v>
                      </c:pt>
                      <c:pt idx="11345">
                        <c:v>14.947000000000001</c:v>
                      </c:pt>
                      <c:pt idx="11346">
                        <c:v>14.940000000000001</c:v>
                      </c:pt>
                      <c:pt idx="11347">
                        <c:v>14.931000000000003</c:v>
                      </c:pt>
                      <c:pt idx="11348">
                        <c:v>14.925000000000001</c:v>
                      </c:pt>
                      <c:pt idx="11349">
                        <c:v>14.915000000000001</c:v>
                      </c:pt>
                      <c:pt idx="11350">
                        <c:v>14.911</c:v>
                      </c:pt>
                      <c:pt idx="11351">
                        <c:v>14.906000000000002</c:v>
                      </c:pt>
                      <c:pt idx="11352">
                        <c:v>14.9</c:v>
                      </c:pt>
                      <c:pt idx="11353">
                        <c:v>14.895999999999999</c:v>
                      </c:pt>
                      <c:pt idx="11354">
                        <c:v>14.914000000000001</c:v>
                      </c:pt>
                      <c:pt idx="11355">
                        <c:v>14.909000000000001</c:v>
                      </c:pt>
                      <c:pt idx="11356">
                        <c:v>14.906000000000002</c:v>
                      </c:pt>
                      <c:pt idx="11357">
                        <c:v>14.902000000000001</c:v>
                      </c:pt>
                      <c:pt idx="11358">
                        <c:v>14.899000000000001</c:v>
                      </c:pt>
                      <c:pt idx="11359">
                        <c:v>14.895000000000001</c:v>
                      </c:pt>
                      <c:pt idx="11360">
                        <c:v>14.892000000000001</c:v>
                      </c:pt>
                      <c:pt idx="11361">
                        <c:v>14.889000000000001</c:v>
                      </c:pt>
                      <c:pt idx="11362">
                        <c:v>14.886000000000001</c:v>
                      </c:pt>
                      <c:pt idx="11363">
                        <c:v>14.883000000000003</c:v>
                      </c:pt>
                      <c:pt idx="11364">
                        <c:v>14.878000000000002</c:v>
                      </c:pt>
                      <c:pt idx="11365">
                        <c:v>14.875</c:v>
                      </c:pt>
                      <c:pt idx="11366">
                        <c:v>14.874000000000001</c:v>
                      </c:pt>
                      <c:pt idx="11367">
                        <c:v>14.870000000000003</c:v>
                      </c:pt>
                      <c:pt idx="11368">
                        <c:v>14.868000000000002</c:v>
                      </c:pt>
                      <c:pt idx="11369">
                        <c:v>14.858000000000002</c:v>
                      </c:pt>
                      <c:pt idx="11370">
                        <c:v>14.846000000000002</c:v>
                      </c:pt>
                      <c:pt idx="11371">
                        <c:v>14.842000000000001</c:v>
                      </c:pt>
                      <c:pt idx="11372">
                        <c:v>14.838000000000001</c:v>
                      </c:pt>
                      <c:pt idx="11373">
                        <c:v>14.834999999999999</c:v>
                      </c:pt>
                      <c:pt idx="11374">
                        <c:v>14.830000000000002</c:v>
                      </c:pt>
                      <c:pt idx="11375">
                        <c:v>14.824</c:v>
                      </c:pt>
                      <c:pt idx="11376">
                        <c:v>14.83459614010007</c:v>
                      </c:pt>
                      <c:pt idx="11377">
                        <c:v>14.897</c:v>
                      </c:pt>
                      <c:pt idx="11378">
                        <c:v>14.886359285714287</c:v>
                      </c:pt>
                      <c:pt idx="11379">
                        <c:v>15.007</c:v>
                      </c:pt>
                      <c:pt idx="11380">
                        <c:v>15.008000000000001</c:v>
                      </c:pt>
                      <c:pt idx="11381">
                        <c:v>14.967000000000002</c:v>
                      </c:pt>
                      <c:pt idx="11382">
                        <c:v>14.942000000000002</c:v>
                      </c:pt>
                      <c:pt idx="11383">
                        <c:v>14.914000000000001</c:v>
                      </c:pt>
                      <c:pt idx="11384">
                        <c:v>14.885</c:v>
                      </c:pt>
                      <c:pt idx="11385">
                        <c:v>14.872</c:v>
                      </c:pt>
                      <c:pt idx="11386">
                        <c:v>14.863000000000001</c:v>
                      </c:pt>
                      <c:pt idx="11387">
                        <c:v>14.853000000000002</c:v>
                      </c:pt>
                      <c:pt idx="11388">
                        <c:v>14.843000000000002</c:v>
                      </c:pt>
                      <c:pt idx="11389">
                        <c:v>14.834000000000001</c:v>
                      </c:pt>
                      <c:pt idx="11390">
                        <c:v>14.822000000000003</c:v>
                      </c:pt>
                      <c:pt idx="11391">
                        <c:v>14.810000000000002</c:v>
                      </c:pt>
                      <c:pt idx="11392">
                        <c:v>14.798</c:v>
                      </c:pt>
                      <c:pt idx="11393">
                        <c:v>14.784000000000002</c:v>
                      </c:pt>
                      <c:pt idx="11394">
                        <c:v>14.775</c:v>
                      </c:pt>
                      <c:pt idx="11395">
                        <c:v>14.773999999999999</c:v>
                      </c:pt>
                      <c:pt idx="11396">
                        <c:v>14.771000000000003</c:v>
                      </c:pt>
                      <c:pt idx="11397">
                        <c:v>14.768000000000001</c:v>
                      </c:pt>
                      <c:pt idx="11398">
                        <c:v>14.765000000000001</c:v>
                      </c:pt>
                      <c:pt idx="11399">
                        <c:v>14.762</c:v>
                      </c:pt>
                      <c:pt idx="11400">
                        <c:v>14.760000000000002</c:v>
                      </c:pt>
                      <c:pt idx="11401">
                        <c:v>14.756000000000002</c:v>
                      </c:pt>
                      <c:pt idx="11402">
                        <c:v>14.752000000000001</c:v>
                      </c:pt>
                      <c:pt idx="11403">
                        <c:v>14.75</c:v>
                      </c:pt>
                      <c:pt idx="11404">
                        <c:v>14.747000000000002</c:v>
                      </c:pt>
                      <c:pt idx="11405">
                        <c:v>14.745000000000001</c:v>
                      </c:pt>
                      <c:pt idx="11406">
                        <c:v>14.743</c:v>
                      </c:pt>
                      <c:pt idx="11407">
                        <c:v>14.74</c:v>
                      </c:pt>
                      <c:pt idx="11408">
                        <c:v>14.739000000000001</c:v>
                      </c:pt>
                      <c:pt idx="11409">
                        <c:v>14.735000000000001</c:v>
                      </c:pt>
                      <c:pt idx="11410">
                        <c:v>14.733000000000002</c:v>
                      </c:pt>
                      <c:pt idx="11411">
                        <c:v>14.73</c:v>
                      </c:pt>
                      <c:pt idx="11412">
                        <c:v>14.728</c:v>
                      </c:pt>
                      <c:pt idx="11413">
                        <c:v>14.727</c:v>
                      </c:pt>
                      <c:pt idx="11414">
                        <c:v>14.725</c:v>
                      </c:pt>
                      <c:pt idx="11415">
                        <c:v>14.723000000000003</c:v>
                      </c:pt>
                      <c:pt idx="11416">
                        <c:v>14.74406294706724</c:v>
                      </c:pt>
                      <c:pt idx="11417">
                        <c:v>14.764000000000001</c:v>
                      </c:pt>
                      <c:pt idx="11418">
                        <c:v>14.753446747676913</c:v>
                      </c:pt>
                      <c:pt idx="11419">
                        <c:v>14.913</c:v>
                      </c:pt>
                      <c:pt idx="11420">
                        <c:v>14.902347857142859</c:v>
                      </c:pt>
                      <c:pt idx="11421">
                        <c:v>14.933</c:v>
                      </c:pt>
                      <c:pt idx="11422">
                        <c:v>14.927000000000001</c:v>
                      </c:pt>
                      <c:pt idx="11423">
                        <c:v>14.91</c:v>
                      </c:pt>
                      <c:pt idx="11424">
                        <c:v>14.88</c:v>
                      </c:pt>
                      <c:pt idx="11425">
                        <c:v>14.856000000000002</c:v>
                      </c:pt>
                      <c:pt idx="11426">
                        <c:v>14.836</c:v>
                      </c:pt>
                      <c:pt idx="11427">
                        <c:v>14.809000000000003</c:v>
                      </c:pt>
                      <c:pt idx="11428">
                        <c:v>14.791</c:v>
                      </c:pt>
                      <c:pt idx="11429">
                        <c:v>14.784000000000002</c:v>
                      </c:pt>
                      <c:pt idx="11430">
                        <c:v>14.780000000000001</c:v>
                      </c:pt>
                      <c:pt idx="11431">
                        <c:v>14.775</c:v>
                      </c:pt>
                      <c:pt idx="11432">
                        <c:v>14.772000000000002</c:v>
                      </c:pt>
                      <c:pt idx="11433">
                        <c:v>14.768000000000001</c:v>
                      </c:pt>
                      <c:pt idx="11434">
                        <c:v>14.764000000000001</c:v>
                      </c:pt>
                      <c:pt idx="11435">
                        <c:v>14.759000000000002</c:v>
                      </c:pt>
                      <c:pt idx="11436">
                        <c:v>14.753</c:v>
                      </c:pt>
                      <c:pt idx="11437">
                        <c:v>14.746000000000002</c:v>
                      </c:pt>
                      <c:pt idx="11438">
                        <c:v>14.742000000000001</c:v>
                      </c:pt>
                      <c:pt idx="11439">
                        <c:v>14.739000000000001</c:v>
                      </c:pt>
                      <c:pt idx="11440">
                        <c:v>14.735000000000001</c:v>
                      </c:pt>
                      <c:pt idx="11441">
                        <c:v>14.732000000000001</c:v>
                      </c:pt>
                      <c:pt idx="11442">
                        <c:v>14.729000000000001</c:v>
                      </c:pt>
                      <c:pt idx="11443">
                        <c:v>14.727</c:v>
                      </c:pt>
                      <c:pt idx="11444">
                        <c:v>14.725</c:v>
                      </c:pt>
                      <c:pt idx="11445">
                        <c:v>14.724000000000002</c:v>
                      </c:pt>
                      <c:pt idx="11446">
                        <c:v>14.721000000000002</c:v>
                      </c:pt>
                      <c:pt idx="11447">
                        <c:v>14.72</c:v>
                      </c:pt>
                      <c:pt idx="11448">
                        <c:v>14.719000000000001</c:v>
                      </c:pt>
                      <c:pt idx="11449">
                        <c:v>14.716000000000001</c:v>
                      </c:pt>
                      <c:pt idx="11450">
                        <c:v>14.714</c:v>
                      </c:pt>
                      <c:pt idx="11451">
                        <c:v>14.712999999999999</c:v>
                      </c:pt>
                      <c:pt idx="11452">
                        <c:v>14.710000000000003</c:v>
                      </c:pt>
                      <c:pt idx="11453">
                        <c:v>14.708000000000002</c:v>
                      </c:pt>
                      <c:pt idx="11454">
                        <c:v>14.706000000000001</c:v>
                      </c:pt>
                      <c:pt idx="11455">
                        <c:v>14.704000000000001</c:v>
                      </c:pt>
                      <c:pt idx="11456">
                        <c:v>14.703000000000001</c:v>
                      </c:pt>
                      <c:pt idx="11457">
                        <c:v>14.699000000000002</c:v>
                      </c:pt>
                      <c:pt idx="11458">
                        <c:v>14.717000000000001</c:v>
                      </c:pt>
                      <c:pt idx="11459">
                        <c:v>14.727519656897783</c:v>
                      </c:pt>
                      <c:pt idx="11460">
                        <c:v>14.866</c:v>
                      </c:pt>
                      <c:pt idx="11461">
                        <c:v>14.855381428571429</c:v>
                      </c:pt>
                      <c:pt idx="11462">
                        <c:v>14.891000000000002</c:v>
                      </c:pt>
                      <c:pt idx="11463">
                        <c:v>14.889000000000001</c:v>
                      </c:pt>
                      <c:pt idx="11464">
                        <c:v>14.855000000000002</c:v>
                      </c:pt>
                      <c:pt idx="11465">
                        <c:v>14.825000000000001</c:v>
                      </c:pt>
                      <c:pt idx="11466">
                        <c:v>14.802000000000001</c:v>
                      </c:pt>
                      <c:pt idx="11467">
                        <c:v>14.773999999999999</c:v>
                      </c:pt>
                      <c:pt idx="11468">
                        <c:v>14.760000000000002</c:v>
                      </c:pt>
                      <c:pt idx="11469">
                        <c:v>14.754000000000001</c:v>
                      </c:pt>
                      <c:pt idx="11470">
                        <c:v>14.75</c:v>
                      </c:pt>
                      <c:pt idx="11471">
                        <c:v>14.747000000000002</c:v>
                      </c:pt>
                      <c:pt idx="11472">
                        <c:v>14.743</c:v>
                      </c:pt>
                      <c:pt idx="11473">
                        <c:v>14.739000000000001</c:v>
                      </c:pt>
                      <c:pt idx="11474">
                        <c:v>14.735000000000001</c:v>
                      </c:pt>
                      <c:pt idx="11475">
                        <c:v>14.729000000000001</c:v>
                      </c:pt>
                      <c:pt idx="11476">
                        <c:v>14.721000000000002</c:v>
                      </c:pt>
                      <c:pt idx="11477">
                        <c:v>14.717000000000001</c:v>
                      </c:pt>
                      <c:pt idx="11478">
                        <c:v>14.715</c:v>
                      </c:pt>
                      <c:pt idx="11479">
                        <c:v>14.712000000000002</c:v>
                      </c:pt>
                      <c:pt idx="11480">
                        <c:v>14.710000000000003</c:v>
                      </c:pt>
                      <c:pt idx="11481">
                        <c:v>14.708000000000002</c:v>
                      </c:pt>
                      <c:pt idx="11482">
                        <c:v>14.706000000000001</c:v>
                      </c:pt>
                      <c:pt idx="11483">
                        <c:v>14.71651179413867</c:v>
                      </c:pt>
                      <c:pt idx="11484">
                        <c:v>14.705</c:v>
                      </c:pt>
                      <c:pt idx="11485">
                        <c:v>14.69449642857143</c:v>
                      </c:pt>
                      <c:pt idx="11486">
                        <c:v>14.705</c:v>
                      </c:pt>
                      <c:pt idx="11487">
                        <c:v>14.715511079342386</c:v>
                      </c:pt>
                      <c:pt idx="11488">
                        <c:v>14.704000000000001</c:v>
                      </c:pt>
                      <c:pt idx="11489">
                        <c:v>14.693497142857145</c:v>
                      </c:pt>
                      <c:pt idx="11490">
                        <c:v>14.7</c:v>
                      </c:pt>
                      <c:pt idx="11491">
                        <c:v>14.692</c:v>
                      </c:pt>
                      <c:pt idx="11492">
                        <c:v>14.685000000000002</c:v>
                      </c:pt>
                      <c:pt idx="11493">
                        <c:v>14.695496783416727</c:v>
                      </c:pt>
                      <c:pt idx="11494">
                        <c:v>14.747000000000002</c:v>
                      </c:pt>
                      <c:pt idx="11495">
                        <c:v>14.736466428571431</c:v>
                      </c:pt>
                      <c:pt idx="11496">
                        <c:v>14.787000000000001</c:v>
                      </c:pt>
                      <c:pt idx="11497">
                        <c:v>14.784000000000002</c:v>
                      </c:pt>
                      <c:pt idx="11498">
                        <c:v>14.775</c:v>
                      </c:pt>
                      <c:pt idx="11499">
                        <c:v>14.769000000000002</c:v>
                      </c:pt>
                      <c:pt idx="11500">
                        <c:v>14.763</c:v>
                      </c:pt>
                      <c:pt idx="11501">
                        <c:v>14.756000000000002</c:v>
                      </c:pt>
                      <c:pt idx="11502">
                        <c:v>14.750999999999999</c:v>
                      </c:pt>
                      <c:pt idx="11503">
                        <c:v>14.746000000000002</c:v>
                      </c:pt>
                      <c:pt idx="11504">
                        <c:v>14.742000000000001</c:v>
                      </c:pt>
                      <c:pt idx="11505">
                        <c:v>14.737</c:v>
                      </c:pt>
                      <c:pt idx="11506">
                        <c:v>14.731000000000002</c:v>
                      </c:pt>
                      <c:pt idx="11507">
                        <c:v>14.727</c:v>
                      </c:pt>
                      <c:pt idx="11508">
                        <c:v>14.723000000000003</c:v>
                      </c:pt>
                      <c:pt idx="11509">
                        <c:v>14.733523945675483</c:v>
                      </c:pt>
                      <c:pt idx="11510">
                        <c:v>14.836</c:v>
                      </c:pt>
                      <c:pt idx="11511">
                        <c:v>14.825402857142858</c:v>
                      </c:pt>
                      <c:pt idx="11512">
                        <c:v>14.907000000000002</c:v>
                      </c:pt>
                      <c:pt idx="11513">
                        <c:v>14.911</c:v>
                      </c:pt>
                      <c:pt idx="11514">
                        <c:v>14.872</c:v>
                      </c:pt>
                      <c:pt idx="11515">
                        <c:v>14.833000000000002</c:v>
                      </c:pt>
                      <c:pt idx="11516">
                        <c:v>14.792000000000002</c:v>
                      </c:pt>
                      <c:pt idx="11517">
                        <c:v>14.768000000000001</c:v>
                      </c:pt>
                      <c:pt idx="11518">
                        <c:v>14.757000000000001</c:v>
                      </c:pt>
                      <c:pt idx="11519">
                        <c:v>14.75</c:v>
                      </c:pt>
                      <c:pt idx="11520">
                        <c:v>14.746000000000002</c:v>
                      </c:pt>
                      <c:pt idx="11521">
                        <c:v>14.743</c:v>
                      </c:pt>
                      <c:pt idx="11522">
                        <c:v>14.74</c:v>
                      </c:pt>
                      <c:pt idx="11523">
                        <c:v>14.780000000000001</c:v>
                      </c:pt>
                      <c:pt idx="11524">
                        <c:v>14.803000000000001</c:v>
                      </c:pt>
                      <c:pt idx="11525">
                        <c:v>14.8</c:v>
                      </c:pt>
                      <c:pt idx="11526">
                        <c:v>14.792000000000002</c:v>
                      </c:pt>
                      <c:pt idx="11527">
                        <c:v>14.784000000000002</c:v>
                      </c:pt>
                      <c:pt idx="11528">
                        <c:v>14.775</c:v>
                      </c:pt>
                      <c:pt idx="11529">
                        <c:v>14.766</c:v>
                      </c:pt>
                      <c:pt idx="11530">
                        <c:v>14.757000000000001</c:v>
                      </c:pt>
                      <c:pt idx="11531">
                        <c:v>14.750999999999999</c:v>
                      </c:pt>
                      <c:pt idx="11532">
                        <c:v>14.746000000000002</c:v>
                      </c:pt>
                      <c:pt idx="11533">
                        <c:v>14.743</c:v>
                      </c:pt>
                      <c:pt idx="11534">
                        <c:v>14.741000000000001</c:v>
                      </c:pt>
                      <c:pt idx="11535">
                        <c:v>14.739000000000001</c:v>
                      </c:pt>
                      <c:pt idx="11536">
                        <c:v>14.736000000000002</c:v>
                      </c:pt>
                      <c:pt idx="11537">
                        <c:v>14.733000000000002</c:v>
                      </c:pt>
                      <c:pt idx="11538">
                        <c:v>14.725</c:v>
                      </c:pt>
                      <c:pt idx="11539">
                        <c:v>14.718000000000002</c:v>
                      </c:pt>
                      <c:pt idx="11540">
                        <c:v>14.712000000000002</c:v>
                      </c:pt>
                      <c:pt idx="11541">
                        <c:v>14.721000000000002</c:v>
                      </c:pt>
                      <c:pt idx="11542">
                        <c:v>14.735000000000001</c:v>
                      </c:pt>
                      <c:pt idx="11543">
                        <c:v>14.727</c:v>
                      </c:pt>
                      <c:pt idx="11544">
                        <c:v>14.717000000000001</c:v>
                      </c:pt>
                      <c:pt idx="11545">
                        <c:v>14.712999999999999</c:v>
                      </c:pt>
                      <c:pt idx="11546">
                        <c:v>14.711000000000002</c:v>
                      </c:pt>
                      <c:pt idx="11547">
                        <c:v>14.708000000000002</c:v>
                      </c:pt>
                      <c:pt idx="11548">
                        <c:v>14.705</c:v>
                      </c:pt>
                      <c:pt idx="11549">
                        <c:v>14.702</c:v>
                      </c:pt>
                      <c:pt idx="11550">
                        <c:v>14.701000000000001</c:v>
                      </c:pt>
                      <c:pt idx="11551">
                        <c:v>14.7</c:v>
                      </c:pt>
                      <c:pt idx="11552">
                        <c:v>14.710507505360971</c:v>
                      </c:pt>
                      <c:pt idx="11553">
                        <c:v>14.728000000000002</c:v>
                      </c:pt>
                      <c:pt idx="11554">
                        <c:v>14.717480000000002</c:v>
                      </c:pt>
                      <c:pt idx="11555">
                        <c:v>14.874000000000001</c:v>
                      </c:pt>
                      <c:pt idx="11556">
                        <c:v>14.894000000000002</c:v>
                      </c:pt>
                      <c:pt idx="11557">
                        <c:v>14.872999999999999</c:v>
                      </c:pt>
                      <c:pt idx="11558">
                        <c:v>14.837</c:v>
                      </c:pt>
                      <c:pt idx="11559">
                        <c:v>14.808000000000002</c:v>
                      </c:pt>
                      <c:pt idx="11560">
                        <c:v>14.784000000000002</c:v>
                      </c:pt>
                      <c:pt idx="11561">
                        <c:v>14.770000000000001</c:v>
                      </c:pt>
                      <c:pt idx="11562">
                        <c:v>14.766</c:v>
                      </c:pt>
                      <c:pt idx="11563">
                        <c:v>14.760000000000002</c:v>
                      </c:pt>
                      <c:pt idx="11564">
                        <c:v>14.770550393137956</c:v>
                      </c:pt>
                      <c:pt idx="11565">
                        <c:v>14.755999999999998</c:v>
                      </c:pt>
                      <c:pt idx="11566">
                        <c:v>14.74546</c:v>
                      </c:pt>
                      <c:pt idx="11567">
                        <c:v>14.752000000000001</c:v>
                      </c:pt>
                      <c:pt idx="11568">
                        <c:v>14.75</c:v>
                      </c:pt>
                      <c:pt idx="11569">
                        <c:v>14.746000000000002</c:v>
                      </c:pt>
                      <c:pt idx="11570">
                        <c:v>14.74</c:v>
                      </c:pt>
                      <c:pt idx="11571">
                        <c:v>14.732000000000001</c:v>
                      </c:pt>
                      <c:pt idx="11572">
                        <c:v>14.727</c:v>
                      </c:pt>
                      <c:pt idx="11573">
                        <c:v>14.724000000000002</c:v>
                      </c:pt>
                      <c:pt idx="11574">
                        <c:v>14.722000000000001</c:v>
                      </c:pt>
                      <c:pt idx="11575">
                        <c:v>14.718000000000002</c:v>
                      </c:pt>
                      <c:pt idx="11576">
                        <c:v>14.716000000000001</c:v>
                      </c:pt>
                      <c:pt idx="11577">
                        <c:v>14.715</c:v>
                      </c:pt>
                      <c:pt idx="11578">
                        <c:v>14.714</c:v>
                      </c:pt>
                      <c:pt idx="11579">
                        <c:v>14.712000000000002</c:v>
                      </c:pt>
                      <c:pt idx="11580">
                        <c:v>14.722516082916369</c:v>
                      </c:pt>
                      <c:pt idx="11581">
                        <c:v>14.71</c:v>
                      </c:pt>
                      <c:pt idx="11582">
                        <c:v>14.699492857142859</c:v>
                      </c:pt>
                      <c:pt idx="11583">
                        <c:v>14.708000000000002</c:v>
                      </c:pt>
                      <c:pt idx="11584">
                        <c:v>14.707000000000001</c:v>
                      </c:pt>
                      <c:pt idx="11585">
                        <c:v>14.706000000000001</c:v>
                      </c:pt>
                      <c:pt idx="11586">
                        <c:v>14.704000000000001</c:v>
                      </c:pt>
                      <c:pt idx="11587">
                        <c:v>14.703000000000001</c:v>
                      </c:pt>
                      <c:pt idx="11588">
                        <c:v>14.702</c:v>
                      </c:pt>
                      <c:pt idx="11589">
                        <c:v>14.699000000000002</c:v>
                      </c:pt>
                      <c:pt idx="11590">
                        <c:v>14.698000000000002</c:v>
                      </c:pt>
                      <c:pt idx="11591">
                        <c:v>14.697000000000001</c:v>
                      </c:pt>
                      <c:pt idx="11592">
                        <c:v>14.693000000000001</c:v>
                      </c:pt>
                      <c:pt idx="11593">
                        <c:v>14.69</c:v>
                      </c:pt>
                      <c:pt idx="11594">
                        <c:v>14.689</c:v>
                      </c:pt>
                      <c:pt idx="11595">
                        <c:v>14.687000000000003</c:v>
                      </c:pt>
                      <c:pt idx="11596">
                        <c:v>14.688000000000001</c:v>
                      </c:pt>
                      <c:pt idx="11597">
                        <c:v>14.687000000000003</c:v>
                      </c:pt>
                      <c:pt idx="11598">
                        <c:v>14.685000000000002</c:v>
                      </c:pt>
                      <c:pt idx="11599">
                        <c:v>14.695496783416727</c:v>
                      </c:pt>
                      <c:pt idx="11600">
                        <c:v>14.747000000000002</c:v>
                      </c:pt>
                      <c:pt idx="11601">
                        <c:v>14.736466428571431</c:v>
                      </c:pt>
                      <c:pt idx="11602">
                        <c:v>14.868000000000002</c:v>
                      </c:pt>
                      <c:pt idx="11603">
                        <c:v>14.879000000000001</c:v>
                      </c:pt>
                      <c:pt idx="11604">
                        <c:v>14.842000000000001</c:v>
                      </c:pt>
                      <c:pt idx="11605">
                        <c:v>14.810000000000002</c:v>
                      </c:pt>
                      <c:pt idx="11606">
                        <c:v>14.786</c:v>
                      </c:pt>
                      <c:pt idx="11607">
                        <c:v>14.765000000000001</c:v>
                      </c:pt>
                      <c:pt idx="11608">
                        <c:v>14.754000000000001</c:v>
                      </c:pt>
                      <c:pt idx="11609">
                        <c:v>14.750999999999999</c:v>
                      </c:pt>
                      <c:pt idx="11610">
                        <c:v>14.747000000000002</c:v>
                      </c:pt>
                      <c:pt idx="11611">
                        <c:v>14.742000000000001</c:v>
                      </c:pt>
                      <c:pt idx="11612">
                        <c:v>14.739000000000001</c:v>
                      </c:pt>
                      <c:pt idx="11613">
                        <c:v>14.736000000000002</c:v>
                      </c:pt>
                      <c:pt idx="11614">
                        <c:v>14.732000000000001</c:v>
                      </c:pt>
                      <c:pt idx="11615">
                        <c:v>14.726000000000001</c:v>
                      </c:pt>
                      <c:pt idx="11616">
                        <c:v>14.72</c:v>
                      </c:pt>
                      <c:pt idx="11617">
                        <c:v>14.714</c:v>
                      </c:pt>
                      <c:pt idx="11618">
                        <c:v>14.711000000000002</c:v>
                      </c:pt>
                      <c:pt idx="11619">
                        <c:v>14.707000000000001</c:v>
                      </c:pt>
                      <c:pt idx="11620">
                        <c:v>14.704000000000001</c:v>
                      </c:pt>
                      <c:pt idx="11621">
                        <c:v>14.702</c:v>
                      </c:pt>
                      <c:pt idx="11622">
                        <c:v>14.701000000000001</c:v>
                      </c:pt>
                      <c:pt idx="11623">
                        <c:v>14.699000000000002</c:v>
                      </c:pt>
                      <c:pt idx="11624">
                        <c:v>14.697000000000001</c:v>
                      </c:pt>
                      <c:pt idx="11625">
                        <c:v>14.696000000000002</c:v>
                      </c:pt>
                      <c:pt idx="11626">
                        <c:v>14.694000000000001</c:v>
                      </c:pt>
                      <c:pt idx="11627">
                        <c:v>14.692</c:v>
                      </c:pt>
                      <c:pt idx="11628">
                        <c:v>14.693000000000001</c:v>
                      </c:pt>
                      <c:pt idx="11629">
                        <c:v>14.703502501786991</c:v>
                      </c:pt>
                      <c:pt idx="11630">
                        <c:v>14.744</c:v>
                      </c:pt>
                      <c:pt idx="11631">
                        <c:v>14.733468571428572</c:v>
                      </c:pt>
                      <c:pt idx="11632">
                        <c:v>14.862</c:v>
                      </c:pt>
                      <c:pt idx="11633">
                        <c:v>14.884</c:v>
                      </c:pt>
                      <c:pt idx="11634">
                        <c:v>14.89</c:v>
                      </c:pt>
                      <c:pt idx="11635">
                        <c:v>14.883000000000003</c:v>
                      </c:pt>
                      <c:pt idx="11636">
                        <c:v>14.863000000000001</c:v>
                      </c:pt>
                      <c:pt idx="11637">
                        <c:v>14.832000000000003</c:v>
                      </c:pt>
                      <c:pt idx="11638">
                        <c:v>14.811999999999999</c:v>
                      </c:pt>
                      <c:pt idx="11639">
                        <c:v>14.791</c:v>
                      </c:pt>
                      <c:pt idx="11640">
                        <c:v>14.766</c:v>
                      </c:pt>
                      <c:pt idx="11641">
                        <c:v>14.750999999999999</c:v>
                      </c:pt>
                      <c:pt idx="11642">
                        <c:v>14.745000000000001</c:v>
                      </c:pt>
                      <c:pt idx="11643">
                        <c:v>14.741000000000001</c:v>
                      </c:pt>
                      <c:pt idx="11644">
                        <c:v>14.737</c:v>
                      </c:pt>
                      <c:pt idx="11645">
                        <c:v>14.735000000000001</c:v>
                      </c:pt>
                      <c:pt idx="11646">
                        <c:v>14.733000000000002</c:v>
                      </c:pt>
                      <c:pt idx="11647">
                        <c:v>14.73</c:v>
                      </c:pt>
                      <c:pt idx="11648">
                        <c:v>14.727</c:v>
                      </c:pt>
                      <c:pt idx="11649">
                        <c:v>14.722000000000001</c:v>
                      </c:pt>
                      <c:pt idx="11650">
                        <c:v>14.716000000000001</c:v>
                      </c:pt>
                      <c:pt idx="11651">
                        <c:v>14.711000000000002</c:v>
                      </c:pt>
                      <c:pt idx="11652">
                        <c:v>14.708000000000002</c:v>
                      </c:pt>
                      <c:pt idx="11653">
                        <c:v>14.705</c:v>
                      </c:pt>
                      <c:pt idx="11654">
                        <c:v>14.7</c:v>
                      </c:pt>
                      <c:pt idx="11655">
                        <c:v>14.698000000000002</c:v>
                      </c:pt>
                      <c:pt idx="11656">
                        <c:v>14.695000000000002</c:v>
                      </c:pt>
                      <c:pt idx="11657">
                        <c:v>14.694000000000001</c:v>
                      </c:pt>
                      <c:pt idx="11658">
                        <c:v>14.691000000000001</c:v>
                      </c:pt>
                      <c:pt idx="11659">
                        <c:v>14.69</c:v>
                      </c:pt>
                      <c:pt idx="11660">
                        <c:v>14.689</c:v>
                      </c:pt>
                      <c:pt idx="11661">
                        <c:v>14.688000000000001</c:v>
                      </c:pt>
                      <c:pt idx="11662">
                        <c:v>14.685000000000002</c:v>
                      </c:pt>
                      <c:pt idx="11663">
                        <c:v>14.684000000000001</c:v>
                      </c:pt>
                      <c:pt idx="11664">
                        <c:v>14.683000000000002</c:v>
                      </c:pt>
                      <c:pt idx="11665">
                        <c:v>14.682</c:v>
                      </c:pt>
                      <c:pt idx="11666">
                        <c:v>14.680000000000001</c:v>
                      </c:pt>
                      <c:pt idx="11667">
                        <c:v>14.679</c:v>
                      </c:pt>
                      <c:pt idx="11668">
                        <c:v>14.678000000000001</c:v>
                      </c:pt>
                      <c:pt idx="11669">
                        <c:v>14.676</c:v>
                      </c:pt>
                      <c:pt idx="11670">
                        <c:v>14.675000000000002</c:v>
                      </c:pt>
                      <c:pt idx="11671">
                        <c:v>14.673000000000002</c:v>
                      </c:pt>
                      <c:pt idx="11672">
                        <c:v>14.670000000000002</c:v>
                      </c:pt>
                      <c:pt idx="11673">
                        <c:v>14.668000000000001</c:v>
                      </c:pt>
                      <c:pt idx="11674">
                        <c:v>14.666</c:v>
                      </c:pt>
                      <c:pt idx="11675">
                        <c:v>14.664</c:v>
                      </c:pt>
                      <c:pt idx="11676">
                        <c:v>14.662000000000003</c:v>
                      </c:pt>
                      <c:pt idx="11677">
                        <c:v>14.660000000000002</c:v>
                      </c:pt>
                      <c:pt idx="11678">
                        <c:v>14.659000000000001</c:v>
                      </c:pt>
                      <c:pt idx="11679">
                        <c:v>14.669478198713367</c:v>
                      </c:pt>
                      <c:pt idx="11680">
                        <c:v>14.782999999999999</c:v>
                      </c:pt>
                      <c:pt idx="11681">
                        <c:v>14.772440714285715</c:v>
                      </c:pt>
                      <c:pt idx="11682">
                        <c:v>14.847</c:v>
                      </c:pt>
                      <c:pt idx="11683">
                        <c:v>14.838000000000001</c:v>
                      </c:pt>
                      <c:pt idx="11684">
                        <c:v>14.798999999999999</c:v>
                      </c:pt>
                      <c:pt idx="11685">
                        <c:v>14.775</c:v>
                      </c:pt>
                      <c:pt idx="11686">
                        <c:v>14.755000000000001</c:v>
                      </c:pt>
                      <c:pt idx="11687">
                        <c:v>14.731000000000002</c:v>
                      </c:pt>
                      <c:pt idx="11688">
                        <c:v>14.712000000000002</c:v>
                      </c:pt>
                      <c:pt idx="11689">
                        <c:v>14.706000000000001</c:v>
                      </c:pt>
                      <c:pt idx="11690">
                        <c:v>14.702</c:v>
                      </c:pt>
                      <c:pt idx="11691">
                        <c:v>14.697000000000001</c:v>
                      </c:pt>
                      <c:pt idx="11692">
                        <c:v>14.694000000000001</c:v>
                      </c:pt>
                      <c:pt idx="11693">
                        <c:v>14.695000000000002</c:v>
                      </c:pt>
                      <c:pt idx="11694">
                        <c:v>14.762</c:v>
                      </c:pt>
                      <c:pt idx="11695">
                        <c:v>14.771000000000003</c:v>
                      </c:pt>
                      <c:pt idx="11696">
                        <c:v>14.760000000000002</c:v>
                      </c:pt>
                      <c:pt idx="11697">
                        <c:v>14.75</c:v>
                      </c:pt>
                      <c:pt idx="11698">
                        <c:v>14.742000000000001</c:v>
                      </c:pt>
                      <c:pt idx="11699">
                        <c:v>14.734000000000002</c:v>
                      </c:pt>
                      <c:pt idx="11700">
                        <c:v>14.729000000000001</c:v>
                      </c:pt>
                      <c:pt idx="11701">
                        <c:v>14.726000000000001</c:v>
                      </c:pt>
                      <c:pt idx="11702">
                        <c:v>14.722000000000001</c:v>
                      </c:pt>
                      <c:pt idx="11703">
                        <c:v>14.717000000000001</c:v>
                      </c:pt>
                      <c:pt idx="11704">
                        <c:v>14.710000000000003</c:v>
                      </c:pt>
                      <c:pt idx="11705">
                        <c:v>14.707000000000001</c:v>
                      </c:pt>
                      <c:pt idx="11706">
                        <c:v>14.704000000000001</c:v>
                      </c:pt>
                      <c:pt idx="11707">
                        <c:v>14.698000000000002</c:v>
                      </c:pt>
                      <c:pt idx="11708">
                        <c:v>14.694000000000001</c:v>
                      </c:pt>
                      <c:pt idx="11709">
                        <c:v>14.692</c:v>
                      </c:pt>
                      <c:pt idx="11710">
                        <c:v>14.689</c:v>
                      </c:pt>
                      <c:pt idx="11711">
                        <c:v>14.686000000000002</c:v>
                      </c:pt>
                      <c:pt idx="11712">
                        <c:v>14.682</c:v>
                      </c:pt>
                      <c:pt idx="11713">
                        <c:v>14.675000000000002</c:v>
                      </c:pt>
                      <c:pt idx="11714">
                        <c:v>14.670000000000002</c:v>
                      </c:pt>
                      <c:pt idx="11715">
                        <c:v>14.668000000000001</c:v>
                      </c:pt>
                      <c:pt idx="11716">
                        <c:v>14.664</c:v>
                      </c:pt>
                      <c:pt idx="11717">
                        <c:v>14.666</c:v>
                      </c:pt>
                      <c:pt idx="11718">
                        <c:v>14.663</c:v>
                      </c:pt>
                      <c:pt idx="11719">
                        <c:v>14.657000000000002</c:v>
                      </c:pt>
                      <c:pt idx="11720">
                        <c:v>14.653</c:v>
                      </c:pt>
                      <c:pt idx="11721">
                        <c:v>14.650000000000002</c:v>
                      </c:pt>
                      <c:pt idx="11722">
                        <c:v>14.647000000000002</c:v>
                      </c:pt>
                      <c:pt idx="11723">
                        <c:v>14.665000000000001</c:v>
                      </c:pt>
                      <c:pt idx="11724">
                        <c:v>14.669</c:v>
                      </c:pt>
                      <c:pt idx="11725">
                        <c:v>14.666</c:v>
                      </c:pt>
                      <c:pt idx="11726">
                        <c:v>14.665000000000001</c:v>
                      </c:pt>
                      <c:pt idx="11727">
                        <c:v>14.661000000000001</c:v>
                      </c:pt>
                      <c:pt idx="11728">
                        <c:v>14.671479628305933</c:v>
                      </c:pt>
                      <c:pt idx="11729">
                        <c:v>14.774999999999999</c:v>
                      </c:pt>
                      <c:pt idx="11730">
                        <c:v>14.764446428571429</c:v>
                      </c:pt>
                      <c:pt idx="11731">
                        <c:v>14.849</c:v>
                      </c:pt>
                      <c:pt idx="11732">
                        <c:v>14.854000000000001</c:v>
                      </c:pt>
                      <c:pt idx="11733">
                        <c:v>14.823</c:v>
                      </c:pt>
                      <c:pt idx="11734">
                        <c:v>14.793000000000001</c:v>
                      </c:pt>
                      <c:pt idx="11735">
                        <c:v>14.773000000000001</c:v>
                      </c:pt>
                      <c:pt idx="11736">
                        <c:v>14.749000000000001</c:v>
                      </c:pt>
                      <c:pt idx="11737">
                        <c:v>14.731000000000002</c:v>
                      </c:pt>
                      <c:pt idx="11738">
                        <c:v>14.721000000000002</c:v>
                      </c:pt>
                      <c:pt idx="11739">
                        <c:v>14.715</c:v>
                      </c:pt>
                      <c:pt idx="11740">
                        <c:v>14.712999999999999</c:v>
                      </c:pt>
                      <c:pt idx="11741">
                        <c:v>14.708000000000002</c:v>
                      </c:pt>
                      <c:pt idx="11742">
                        <c:v>14.707000000000001</c:v>
                      </c:pt>
                      <c:pt idx="11743">
                        <c:v>14.704000000000001</c:v>
                      </c:pt>
                      <c:pt idx="11744">
                        <c:v>14.701000000000001</c:v>
                      </c:pt>
                      <c:pt idx="11745">
                        <c:v>14.697000000000001</c:v>
                      </c:pt>
                      <c:pt idx="11746">
                        <c:v>14.691000000000001</c:v>
                      </c:pt>
                      <c:pt idx="11747">
                        <c:v>14.686000000000002</c:v>
                      </c:pt>
                      <c:pt idx="11748">
                        <c:v>14.681000000000001</c:v>
                      </c:pt>
                      <c:pt idx="11749">
                        <c:v>14.678000000000001</c:v>
                      </c:pt>
                      <c:pt idx="11750">
                        <c:v>14.676</c:v>
                      </c:pt>
                      <c:pt idx="11751">
                        <c:v>14.674000000000001</c:v>
                      </c:pt>
                      <c:pt idx="11752">
                        <c:v>14.672000000000002</c:v>
                      </c:pt>
                      <c:pt idx="11753">
                        <c:v>14.666</c:v>
                      </c:pt>
                      <c:pt idx="11754">
                        <c:v>14.663</c:v>
                      </c:pt>
                      <c:pt idx="11755">
                        <c:v>14.662000000000003</c:v>
                      </c:pt>
                      <c:pt idx="11756">
                        <c:v>14.661000000000001</c:v>
                      </c:pt>
                      <c:pt idx="11757">
                        <c:v>14.660000000000002</c:v>
                      </c:pt>
                      <c:pt idx="11758">
                        <c:v>14.658000000000001</c:v>
                      </c:pt>
                      <c:pt idx="11759">
                        <c:v>14.657000000000002</c:v>
                      </c:pt>
                      <c:pt idx="11760">
                        <c:v>14.655000000000001</c:v>
                      </c:pt>
                      <c:pt idx="11761">
                        <c:v>14.653</c:v>
                      </c:pt>
                      <c:pt idx="11762">
                        <c:v>14.651</c:v>
                      </c:pt>
                      <c:pt idx="11763">
                        <c:v>14.650000000000002</c:v>
                      </c:pt>
                      <c:pt idx="11764">
                        <c:v>14.649000000000003</c:v>
                      </c:pt>
                      <c:pt idx="11765">
                        <c:v>14.647000000000002</c:v>
                      </c:pt>
                      <c:pt idx="11766">
                        <c:v>14.646000000000001</c:v>
                      </c:pt>
                      <c:pt idx="11767">
                        <c:v>14.645000000000001</c:v>
                      </c:pt>
                      <c:pt idx="11768">
                        <c:v>14.644</c:v>
                      </c:pt>
                      <c:pt idx="11769">
                        <c:v>14.642000000000001</c:v>
                      </c:pt>
                      <c:pt idx="11770">
                        <c:v>14.641</c:v>
                      </c:pt>
                      <c:pt idx="11771">
                        <c:v>14.638999999999999</c:v>
                      </c:pt>
                      <c:pt idx="11772">
                        <c:v>14.636000000000001</c:v>
                      </c:pt>
                      <c:pt idx="11773">
                        <c:v>14.634000000000002</c:v>
                      </c:pt>
                      <c:pt idx="11774">
                        <c:v>14.633000000000001</c:v>
                      </c:pt>
                      <c:pt idx="11775">
                        <c:v>14.632000000000001</c:v>
                      </c:pt>
                      <c:pt idx="11776">
                        <c:v>14.642458899213723</c:v>
                      </c:pt>
                      <c:pt idx="11777">
                        <c:v>14.772</c:v>
                      </c:pt>
                      <c:pt idx="11778">
                        <c:v>14.761448571428573</c:v>
                      </c:pt>
                      <c:pt idx="11779">
                        <c:v>14.829000000000001</c:v>
                      </c:pt>
                      <c:pt idx="11780">
                        <c:v>14.791</c:v>
                      </c:pt>
                      <c:pt idx="11781">
                        <c:v>14.769000000000002</c:v>
                      </c:pt>
                      <c:pt idx="11782">
                        <c:v>14.75</c:v>
                      </c:pt>
                      <c:pt idx="11783">
                        <c:v>14.725</c:v>
                      </c:pt>
                      <c:pt idx="11784">
                        <c:v>14.710000000000003</c:v>
                      </c:pt>
                      <c:pt idx="11785">
                        <c:v>14.702</c:v>
                      </c:pt>
                      <c:pt idx="11786">
                        <c:v>14.697000000000001</c:v>
                      </c:pt>
                      <c:pt idx="11787">
                        <c:v>14.695000000000002</c:v>
                      </c:pt>
                      <c:pt idx="11788">
                        <c:v>14.69</c:v>
                      </c:pt>
                      <c:pt idx="11789">
                        <c:v>14.689</c:v>
                      </c:pt>
                      <c:pt idx="11790">
                        <c:v>14.686000000000002</c:v>
                      </c:pt>
                      <c:pt idx="11791">
                        <c:v>14.685000000000002</c:v>
                      </c:pt>
                      <c:pt idx="11792">
                        <c:v>14.682</c:v>
                      </c:pt>
                      <c:pt idx="11793">
                        <c:v>14.679</c:v>
                      </c:pt>
                      <c:pt idx="11794">
                        <c:v>14.673000000000002</c:v>
                      </c:pt>
                      <c:pt idx="11795">
                        <c:v>14.668000000000001</c:v>
                      </c:pt>
                      <c:pt idx="11796">
                        <c:v>14.665000000000001</c:v>
                      </c:pt>
                      <c:pt idx="11797">
                        <c:v>14.661000000000001</c:v>
                      </c:pt>
                      <c:pt idx="11798">
                        <c:v>14.658000000000001</c:v>
                      </c:pt>
                      <c:pt idx="11799">
                        <c:v>14.656000000000001</c:v>
                      </c:pt>
                      <c:pt idx="11800">
                        <c:v>14.655000000000001</c:v>
                      </c:pt>
                      <c:pt idx="11801">
                        <c:v>14.649000000000003</c:v>
                      </c:pt>
                      <c:pt idx="11802">
                        <c:v>14.647000000000002</c:v>
                      </c:pt>
                      <c:pt idx="11803">
                        <c:v>14.643000000000001</c:v>
                      </c:pt>
                      <c:pt idx="11804">
                        <c:v>14.638999999999999</c:v>
                      </c:pt>
                      <c:pt idx="11805">
                        <c:v>14.649463902787705</c:v>
                      </c:pt>
                      <c:pt idx="11806">
                        <c:v>14.664</c:v>
                      </c:pt>
                      <c:pt idx="11807">
                        <c:v>14.797000000000001</c:v>
                      </c:pt>
                      <c:pt idx="11808">
                        <c:v>14.786430714285716</c:v>
                      </c:pt>
                      <c:pt idx="11809">
                        <c:v>14.818000000000001</c:v>
                      </c:pt>
                      <c:pt idx="11810">
                        <c:v>14.838000000000001</c:v>
                      </c:pt>
                      <c:pt idx="11811">
                        <c:v>14.844000000000001</c:v>
                      </c:pt>
                      <c:pt idx="11812">
                        <c:v>14.837</c:v>
                      </c:pt>
                      <c:pt idx="11813">
                        <c:v>14.806000000000001</c:v>
                      </c:pt>
                      <c:pt idx="11814">
                        <c:v>14.780000000000001</c:v>
                      </c:pt>
                      <c:pt idx="11815">
                        <c:v>14.759000000000002</c:v>
                      </c:pt>
                      <c:pt idx="11816">
                        <c:v>14.735000000000001</c:v>
                      </c:pt>
                      <c:pt idx="11817">
                        <c:v>14.717000000000001</c:v>
                      </c:pt>
                      <c:pt idx="11818">
                        <c:v>14.704000000000001</c:v>
                      </c:pt>
                      <c:pt idx="11819">
                        <c:v>14.699000000000002</c:v>
                      </c:pt>
                      <c:pt idx="11820">
                        <c:v>14.697000000000001</c:v>
                      </c:pt>
                      <c:pt idx="11821">
                        <c:v>14.692</c:v>
                      </c:pt>
                      <c:pt idx="11822">
                        <c:v>14.687000000000003</c:v>
                      </c:pt>
                      <c:pt idx="11823">
                        <c:v>14.685000000000002</c:v>
                      </c:pt>
                      <c:pt idx="11824">
                        <c:v>14.683000000000002</c:v>
                      </c:pt>
                      <c:pt idx="11825">
                        <c:v>14.680000000000001</c:v>
                      </c:pt>
                      <c:pt idx="11826">
                        <c:v>14.678000000000001</c:v>
                      </c:pt>
                      <c:pt idx="11827">
                        <c:v>14.673000000000002</c:v>
                      </c:pt>
                      <c:pt idx="11828">
                        <c:v>14.667</c:v>
                      </c:pt>
                      <c:pt idx="11829">
                        <c:v>14.665000000000001</c:v>
                      </c:pt>
                      <c:pt idx="11830">
                        <c:v>14.659000000000001</c:v>
                      </c:pt>
                      <c:pt idx="11831">
                        <c:v>14.657000000000002</c:v>
                      </c:pt>
                      <c:pt idx="11832">
                        <c:v>14.656000000000001</c:v>
                      </c:pt>
                      <c:pt idx="11833">
                        <c:v>14.651999999999999</c:v>
                      </c:pt>
                      <c:pt idx="11834">
                        <c:v>14.650000000000002</c:v>
                      </c:pt>
                      <c:pt idx="11835">
                        <c:v>14.647000000000002</c:v>
                      </c:pt>
                      <c:pt idx="11836">
                        <c:v>14.646000000000001</c:v>
                      </c:pt>
                      <c:pt idx="11837">
                        <c:v>14.644</c:v>
                      </c:pt>
                      <c:pt idx="11838">
                        <c:v>14.642000000000001</c:v>
                      </c:pt>
                      <c:pt idx="11839">
                        <c:v>14.64</c:v>
                      </c:pt>
                      <c:pt idx="11840">
                        <c:v>14.660944206008583</c:v>
                      </c:pt>
                      <c:pt idx="11841">
                        <c:v>14.734</c:v>
                      </c:pt>
                      <c:pt idx="11842">
                        <c:v>14.712951428571429</c:v>
                      </c:pt>
                      <c:pt idx="11843">
                        <c:v>14.815000000000001</c:v>
                      </c:pt>
                      <c:pt idx="11844">
                        <c:v>14.821000000000002</c:v>
                      </c:pt>
                      <c:pt idx="11845">
                        <c:v>14.796000000000001</c:v>
                      </c:pt>
                      <c:pt idx="11846">
                        <c:v>14.763</c:v>
                      </c:pt>
                      <c:pt idx="11847">
                        <c:v>14.743</c:v>
                      </c:pt>
                      <c:pt idx="11848">
                        <c:v>14.718000000000002</c:v>
                      </c:pt>
                      <c:pt idx="11849">
                        <c:v>14.699000000000002</c:v>
                      </c:pt>
                      <c:pt idx="11850">
                        <c:v>14.69</c:v>
                      </c:pt>
                      <c:pt idx="11851">
                        <c:v>14.684000000000001</c:v>
                      </c:pt>
                      <c:pt idx="11852">
                        <c:v>14.682</c:v>
                      </c:pt>
                      <c:pt idx="11853">
                        <c:v>14.678000000000001</c:v>
                      </c:pt>
                      <c:pt idx="11854">
                        <c:v>14.675000000000002</c:v>
                      </c:pt>
                      <c:pt idx="11855">
                        <c:v>14.673000000000002</c:v>
                      </c:pt>
                      <c:pt idx="11856">
                        <c:v>14.671000000000001</c:v>
                      </c:pt>
                      <c:pt idx="11857">
                        <c:v>14.667</c:v>
                      </c:pt>
                      <c:pt idx="11858">
                        <c:v>14.662000000000003</c:v>
                      </c:pt>
                      <c:pt idx="11859">
                        <c:v>14.656000000000001</c:v>
                      </c:pt>
                      <c:pt idx="11860">
                        <c:v>14.653</c:v>
                      </c:pt>
                      <c:pt idx="11861">
                        <c:v>14.648000000000001</c:v>
                      </c:pt>
                      <c:pt idx="11862">
                        <c:v>14.645000000000001</c:v>
                      </c:pt>
                      <c:pt idx="11863">
                        <c:v>14.642000000000001</c:v>
                      </c:pt>
                      <c:pt idx="11864">
                        <c:v>14.638999999999999</c:v>
                      </c:pt>
                      <c:pt idx="11865">
                        <c:v>14.637000000000002</c:v>
                      </c:pt>
                      <c:pt idx="11866">
                        <c:v>14.635000000000002</c:v>
                      </c:pt>
                      <c:pt idx="11867">
                        <c:v>14.645461043602573</c:v>
                      </c:pt>
                      <c:pt idx="11868">
                        <c:v>14.713000000000001</c:v>
                      </c:pt>
                      <c:pt idx="11869">
                        <c:v>14.702490714285716</c:v>
                      </c:pt>
                      <c:pt idx="11870">
                        <c:v>14.808000000000002</c:v>
                      </c:pt>
                      <c:pt idx="11871">
                        <c:v>14.810000000000002</c:v>
                      </c:pt>
                      <c:pt idx="11872">
                        <c:v>14.770000000000001</c:v>
                      </c:pt>
                      <c:pt idx="11873">
                        <c:v>14.748000000000003</c:v>
                      </c:pt>
                      <c:pt idx="11874">
                        <c:v>14.726000000000001</c:v>
                      </c:pt>
                      <c:pt idx="11875">
                        <c:v>14.701000000000001</c:v>
                      </c:pt>
                      <c:pt idx="11876">
                        <c:v>14.687000000000003</c:v>
                      </c:pt>
                      <c:pt idx="11877">
                        <c:v>14.681000000000001</c:v>
                      </c:pt>
                      <c:pt idx="11878">
                        <c:v>14.676</c:v>
                      </c:pt>
                      <c:pt idx="11879">
                        <c:v>14.674000000000001</c:v>
                      </c:pt>
                      <c:pt idx="11880">
                        <c:v>14.670000000000002</c:v>
                      </c:pt>
                      <c:pt idx="11881">
                        <c:v>14.667</c:v>
                      </c:pt>
                      <c:pt idx="11882">
                        <c:v>14.664</c:v>
                      </c:pt>
                      <c:pt idx="11883">
                        <c:v>14.662000000000003</c:v>
                      </c:pt>
                      <c:pt idx="11884">
                        <c:v>14.656000000000001</c:v>
                      </c:pt>
                      <c:pt idx="11885">
                        <c:v>14.651</c:v>
                      </c:pt>
                      <c:pt idx="11886">
                        <c:v>14.646000000000001</c:v>
                      </c:pt>
                      <c:pt idx="11887">
                        <c:v>14.643000000000001</c:v>
                      </c:pt>
                      <c:pt idx="11888">
                        <c:v>14.64</c:v>
                      </c:pt>
                      <c:pt idx="11889">
                        <c:v>14.638000000000002</c:v>
                      </c:pt>
                      <c:pt idx="11890">
                        <c:v>14.637000000000002</c:v>
                      </c:pt>
                      <c:pt idx="11891">
                        <c:v>14.636000000000001</c:v>
                      </c:pt>
                      <c:pt idx="11892">
                        <c:v>14.635000000000002</c:v>
                      </c:pt>
                      <c:pt idx="11893">
                        <c:v>14.632000000000001</c:v>
                      </c:pt>
                      <c:pt idx="11894">
                        <c:v>14.631</c:v>
                      </c:pt>
                      <c:pt idx="11895">
                        <c:v>14.63</c:v>
                      </c:pt>
                      <c:pt idx="11896">
                        <c:v>14.629</c:v>
                      </c:pt>
                      <c:pt idx="11897">
                        <c:v>14.626000000000003</c:v>
                      </c:pt>
                      <c:pt idx="11898">
                        <c:v>14.624000000000002</c:v>
                      </c:pt>
                      <c:pt idx="11899">
                        <c:v>14.622000000000002</c:v>
                      </c:pt>
                      <c:pt idx="11900">
                        <c:v>14.621</c:v>
                      </c:pt>
                      <c:pt idx="11901">
                        <c:v>14.620000000000001</c:v>
                      </c:pt>
                      <c:pt idx="11902">
                        <c:v>14.619000000000002</c:v>
                      </c:pt>
                      <c:pt idx="11903">
                        <c:v>14.618</c:v>
                      </c:pt>
                      <c:pt idx="11904">
                        <c:v>14.613999999999999</c:v>
                      </c:pt>
                      <c:pt idx="11905">
                        <c:v>14.613000000000001</c:v>
                      </c:pt>
                      <c:pt idx="11906">
                        <c:v>14.611000000000002</c:v>
                      </c:pt>
                      <c:pt idx="11907">
                        <c:v>14.610000000000001</c:v>
                      </c:pt>
                      <c:pt idx="11908">
                        <c:v>14.611000000000002</c:v>
                      </c:pt>
                      <c:pt idx="11909">
                        <c:v>14.621443888491781</c:v>
                      </c:pt>
                      <c:pt idx="11910">
                        <c:v>14.758000000000001</c:v>
                      </c:pt>
                      <c:pt idx="11911">
                        <c:v>14.747458571428572</c:v>
                      </c:pt>
                      <c:pt idx="11912">
                        <c:v>14.807000000000002</c:v>
                      </c:pt>
                      <c:pt idx="11913">
                        <c:v>14.785000000000002</c:v>
                      </c:pt>
                      <c:pt idx="11914">
                        <c:v>14.753</c:v>
                      </c:pt>
                      <c:pt idx="11915">
                        <c:v>14.732000000000001</c:v>
                      </c:pt>
                      <c:pt idx="11916">
                        <c:v>14.707000000000001</c:v>
                      </c:pt>
                      <c:pt idx="11917">
                        <c:v>14.686000000000002</c:v>
                      </c:pt>
                      <c:pt idx="11918">
                        <c:v>14.678000000000001</c:v>
                      </c:pt>
                      <c:pt idx="11919">
                        <c:v>14.675000000000002</c:v>
                      </c:pt>
                      <c:pt idx="11920">
                        <c:v>14.671000000000001</c:v>
                      </c:pt>
                      <c:pt idx="11921">
                        <c:v>14.667</c:v>
                      </c:pt>
                      <c:pt idx="11922">
                        <c:v>14.664</c:v>
                      </c:pt>
                      <c:pt idx="11923">
                        <c:v>14.662000000000003</c:v>
                      </c:pt>
                      <c:pt idx="11924">
                        <c:v>14.660000000000002</c:v>
                      </c:pt>
                      <c:pt idx="11925">
                        <c:v>14.657000000000002</c:v>
                      </c:pt>
                      <c:pt idx="11926">
                        <c:v>14.655000000000001</c:v>
                      </c:pt>
                      <c:pt idx="11927">
                        <c:v>14.647000000000002</c:v>
                      </c:pt>
                      <c:pt idx="11928">
                        <c:v>14.642000000000001</c:v>
                      </c:pt>
                      <c:pt idx="11929">
                        <c:v>14.637000000000002</c:v>
                      </c:pt>
                      <c:pt idx="11930">
                        <c:v>14.635000000000002</c:v>
                      </c:pt>
                      <c:pt idx="11931">
                        <c:v>14.633000000000001</c:v>
                      </c:pt>
                      <c:pt idx="11932">
                        <c:v>14.63</c:v>
                      </c:pt>
                      <c:pt idx="11933">
                        <c:v>14.627000000000001</c:v>
                      </c:pt>
                      <c:pt idx="11934">
                        <c:v>14.625000000000002</c:v>
                      </c:pt>
                      <c:pt idx="11935">
                        <c:v>14.624000000000002</c:v>
                      </c:pt>
                      <c:pt idx="11936">
                        <c:v>14.622000000000002</c:v>
                      </c:pt>
                      <c:pt idx="11937">
                        <c:v>14.632451751250894</c:v>
                      </c:pt>
                      <c:pt idx="11938">
                        <c:v>14.665000000000001</c:v>
                      </c:pt>
                      <c:pt idx="11939">
                        <c:v>14.792999999999999</c:v>
                      </c:pt>
                      <c:pt idx="11940">
                        <c:v>14.782433571428571</c:v>
                      </c:pt>
                      <c:pt idx="11941">
                        <c:v>14.805000000000001</c:v>
                      </c:pt>
                      <c:pt idx="11942">
                        <c:v>14.769000000000002</c:v>
                      </c:pt>
                      <c:pt idx="11943">
                        <c:v>14.742000000000001</c:v>
                      </c:pt>
                      <c:pt idx="11944">
                        <c:v>14.726000000000001</c:v>
                      </c:pt>
                      <c:pt idx="11945">
                        <c:v>14.701000000000001</c:v>
                      </c:pt>
                      <c:pt idx="11946">
                        <c:v>14.682</c:v>
                      </c:pt>
                      <c:pt idx="11947">
                        <c:v>14.673000000000002</c:v>
                      </c:pt>
                      <c:pt idx="11948">
                        <c:v>14.669</c:v>
                      </c:pt>
                      <c:pt idx="11949">
                        <c:v>14.666</c:v>
                      </c:pt>
                      <c:pt idx="11950">
                        <c:v>14.661000000000001</c:v>
                      </c:pt>
                      <c:pt idx="11951">
                        <c:v>14.658000000000001</c:v>
                      </c:pt>
                      <c:pt idx="11952">
                        <c:v>14.657000000000002</c:v>
                      </c:pt>
                      <c:pt idx="11953">
                        <c:v>14.655000000000001</c:v>
                      </c:pt>
                      <c:pt idx="11954">
                        <c:v>14.651</c:v>
                      </c:pt>
                      <c:pt idx="11955">
                        <c:v>14.645000000000001</c:v>
                      </c:pt>
                      <c:pt idx="11956">
                        <c:v>14.64</c:v>
                      </c:pt>
                      <c:pt idx="11957">
                        <c:v>14.636000000000001</c:v>
                      </c:pt>
                      <c:pt idx="11958">
                        <c:v>14.634000000000002</c:v>
                      </c:pt>
                      <c:pt idx="11959">
                        <c:v>14.63</c:v>
                      </c:pt>
                      <c:pt idx="11960">
                        <c:v>14.628</c:v>
                      </c:pt>
                      <c:pt idx="11961">
                        <c:v>14.626000000000003</c:v>
                      </c:pt>
                      <c:pt idx="11962">
                        <c:v>14.623000000000001</c:v>
                      </c:pt>
                      <c:pt idx="11963">
                        <c:v>14.622000000000002</c:v>
                      </c:pt>
                      <c:pt idx="11964">
                        <c:v>14.620000000000001</c:v>
                      </c:pt>
                      <c:pt idx="11965">
                        <c:v>14.617000000000001</c:v>
                      </c:pt>
                      <c:pt idx="11966">
                        <c:v>14.618</c:v>
                      </c:pt>
                      <c:pt idx="11967">
                        <c:v>14.617000000000001</c:v>
                      </c:pt>
                      <c:pt idx="11968">
                        <c:v>14.616</c:v>
                      </c:pt>
                      <c:pt idx="11969">
                        <c:v>14.613999999999999</c:v>
                      </c:pt>
                      <c:pt idx="11970">
                        <c:v>14.613000000000001</c:v>
                      </c:pt>
                      <c:pt idx="11971">
                        <c:v>14.612000000000002</c:v>
                      </c:pt>
                      <c:pt idx="11972">
                        <c:v>14.611000000000002</c:v>
                      </c:pt>
                      <c:pt idx="11973">
                        <c:v>14.610000000000001</c:v>
                      </c:pt>
                      <c:pt idx="11974">
                        <c:v>14.609000000000002</c:v>
                      </c:pt>
                      <c:pt idx="11975">
                        <c:v>14.610000000000001</c:v>
                      </c:pt>
                      <c:pt idx="11976">
                        <c:v>14.608000000000001</c:v>
                      </c:pt>
                      <c:pt idx="11977">
                        <c:v>14.618441744102931</c:v>
                      </c:pt>
                      <c:pt idx="11978">
                        <c:v>14.608000000000001</c:v>
                      </c:pt>
                      <c:pt idx="11979">
                        <c:v>14.761000000000001</c:v>
                      </c:pt>
                      <c:pt idx="11980">
                        <c:v>14.750456428571431</c:v>
                      </c:pt>
                      <c:pt idx="11981">
                        <c:v>14.798999999999999</c:v>
                      </c:pt>
                      <c:pt idx="11982">
                        <c:v>14.783000000000001</c:v>
                      </c:pt>
                      <c:pt idx="11983">
                        <c:v>14.747000000000002</c:v>
                      </c:pt>
                      <c:pt idx="11984">
                        <c:v>14.724000000000002</c:v>
                      </c:pt>
                      <c:pt idx="11985">
                        <c:v>14.707000000000001</c:v>
                      </c:pt>
                      <c:pt idx="11986">
                        <c:v>14.678000000000001</c:v>
                      </c:pt>
                      <c:pt idx="11987">
                        <c:v>14.670000000000002</c:v>
                      </c:pt>
                      <c:pt idx="11988">
                        <c:v>14.666</c:v>
                      </c:pt>
                      <c:pt idx="11989">
                        <c:v>14.662000000000003</c:v>
                      </c:pt>
                      <c:pt idx="11990">
                        <c:v>14.659000000000001</c:v>
                      </c:pt>
                      <c:pt idx="11991">
                        <c:v>14.655000000000001</c:v>
                      </c:pt>
                      <c:pt idx="11992">
                        <c:v>14.654</c:v>
                      </c:pt>
                      <c:pt idx="11993">
                        <c:v>14.651999999999999</c:v>
                      </c:pt>
                      <c:pt idx="11994">
                        <c:v>14.648000000000001</c:v>
                      </c:pt>
                      <c:pt idx="11995">
                        <c:v>14.646000000000001</c:v>
                      </c:pt>
                      <c:pt idx="11996">
                        <c:v>14.643000000000001</c:v>
                      </c:pt>
                      <c:pt idx="11997">
                        <c:v>14.637000000000002</c:v>
                      </c:pt>
                      <c:pt idx="11998">
                        <c:v>14.631</c:v>
                      </c:pt>
                      <c:pt idx="11999">
                        <c:v>14.63</c:v>
                      </c:pt>
                      <c:pt idx="12000">
                        <c:v>14.627000000000001</c:v>
                      </c:pt>
                      <c:pt idx="12001">
                        <c:v>14.625000000000002</c:v>
                      </c:pt>
                      <c:pt idx="12002">
                        <c:v>14.623000000000001</c:v>
                      </c:pt>
                      <c:pt idx="12003">
                        <c:v>14.621</c:v>
                      </c:pt>
                      <c:pt idx="12004">
                        <c:v>14.619000000000002</c:v>
                      </c:pt>
                      <c:pt idx="12005">
                        <c:v>14.617000000000001</c:v>
                      </c:pt>
                      <c:pt idx="12006">
                        <c:v>14.616</c:v>
                      </c:pt>
                      <c:pt idx="12007">
                        <c:v>14.626447462473195</c:v>
                      </c:pt>
                      <c:pt idx="12008">
                        <c:v>14.715999999999999</c:v>
                      </c:pt>
                      <c:pt idx="12009">
                        <c:v>14.705488571428573</c:v>
                      </c:pt>
                      <c:pt idx="12010">
                        <c:v>14.798999999999999</c:v>
                      </c:pt>
                      <c:pt idx="12011">
                        <c:v>14.813000000000001</c:v>
                      </c:pt>
                      <c:pt idx="12012">
                        <c:v>14.811999999999999</c:v>
                      </c:pt>
                      <c:pt idx="12013">
                        <c:v>14.803000000000001</c:v>
                      </c:pt>
                      <c:pt idx="12014">
                        <c:v>14.782000000000002</c:v>
                      </c:pt>
                      <c:pt idx="12015">
                        <c:v>14.755000000000001</c:v>
                      </c:pt>
                      <c:pt idx="12016">
                        <c:v>14.734000000000002</c:v>
                      </c:pt>
                      <c:pt idx="12017">
                        <c:v>14.717000000000001</c:v>
                      </c:pt>
                      <c:pt idx="12018">
                        <c:v>14.692</c:v>
                      </c:pt>
                      <c:pt idx="12019">
                        <c:v>14.672000000000002</c:v>
                      </c:pt>
                      <c:pt idx="12020">
                        <c:v>14.666</c:v>
                      </c:pt>
                      <c:pt idx="12021">
                        <c:v>14.662000000000003</c:v>
                      </c:pt>
                      <c:pt idx="12022">
                        <c:v>14.660000000000002</c:v>
                      </c:pt>
                      <c:pt idx="12023">
                        <c:v>14.657000000000002</c:v>
                      </c:pt>
                      <c:pt idx="12024">
                        <c:v>14.655000000000001</c:v>
                      </c:pt>
                      <c:pt idx="12025">
                        <c:v>14.651999999999999</c:v>
                      </c:pt>
                      <c:pt idx="12026">
                        <c:v>14.649000000000003</c:v>
                      </c:pt>
                      <c:pt idx="12027">
                        <c:v>14.647000000000002</c:v>
                      </c:pt>
                      <c:pt idx="12028">
                        <c:v>14.646000000000001</c:v>
                      </c:pt>
                      <c:pt idx="12029">
                        <c:v>14.642000000000001</c:v>
                      </c:pt>
                      <c:pt idx="12030">
                        <c:v>14.641</c:v>
                      </c:pt>
                      <c:pt idx="12031">
                        <c:v>14.635000000000002</c:v>
                      </c:pt>
                      <c:pt idx="12032">
                        <c:v>14.631</c:v>
                      </c:pt>
                      <c:pt idx="12033">
                        <c:v>14.63</c:v>
                      </c:pt>
                      <c:pt idx="12034">
                        <c:v>14.625000000000002</c:v>
                      </c:pt>
                      <c:pt idx="12035">
                        <c:v>14.623000000000001</c:v>
                      </c:pt>
                      <c:pt idx="12036">
                        <c:v>14.620000000000001</c:v>
                      </c:pt>
                      <c:pt idx="12037">
                        <c:v>14.618</c:v>
                      </c:pt>
                      <c:pt idx="12038">
                        <c:v>14.617000000000001</c:v>
                      </c:pt>
                      <c:pt idx="12039">
                        <c:v>14.613999999999999</c:v>
                      </c:pt>
                      <c:pt idx="12040">
                        <c:v>14.613000000000001</c:v>
                      </c:pt>
                      <c:pt idx="12041">
                        <c:v>14.611000000000002</c:v>
                      </c:pt>
                      <c:pt idx="12042">
                        <c:v>14.610000000000001</c:v>
                      </c:pt>
                      <c:pt idx="12043">
                        <c:v>14.609000000000002</c:v>
                      </c:pt>
                      <c:pt idx="12044">
                        <c:v>14.608000000000001</c:v>
                      </c:pt>
                      <c:pt idx="12045">
                        <c:v>14.607000000000001</c:v>
                      </c:pt>
                      <c:pt idx="12046">
                        <c:v>14.606</c:v>
                      </c:pt>
                      <c:pt idx="12047">
                        <c:v>14.604000000000001</c:v>
                      </c:pt>
                      <c:pt idx="12048">
                        <c:v>14.603</c:v>
                      </c:pt>
                      <c:pt idx="12049">
                        <c:v>14.602</c:v>
                      </c:pt>
                      <c:pt idx="12050">
                        <c:v>14.601000000000003</c:v>
                      </c:pt>
                      <c:pt idx="12051">
                        <c:v>14.600000000000001</c:v>
                      </c:pt>
                      <c:pt idx="12052">
                        <c:v>14.598000000000001</c:v>
                      </c:pt>
                      <c:pt idx="12053">
                        <c:v>14.596000000000002</c:v>
                      </c:pt>
                      <c:pt idx="12054">
                        <c:v>14.594000000000001</c:v>
                      </c:pt>
                      <c:pt idx="12055">
                        <c:v>14.593</c:v>
                      </c:pt>
                      <c:pt idx="12056">
                        <c:v>14.592000000000001</c:v>
                      </c:pt>
                      <c:pt idx="12057">
                        <c:v>14.590999999999999</c:v>
                      </c:pt>
                      <c:pt idx="12058">
                        <c:v>14.592000000000001</c:v>
                      </c:pt>
                      <c:pt idx="12059">
                        <c:v>14.590999999999999</c:v>
                      </c:pt>
                      <c:pt idx="12060">
                        <c:v>14.601429592566117</c:v>
                      </c:pt>
                      <c:pt idx="12061">
                        <c:v>14.593999999999999</c:v>
                      </c:pt>
                      <c:pt idx="12062">
                        <c:v>14.752000000000001</c:v>
                      </c:pt>
                      <c:pt idx="12063">
                        <c:v>14.741462857142858</c:v>
                      </c:pt>
                      <c:pt idx="12064">
                        <c:v>14.793000000000001</c:v>
                      </c:pt>
                      <c:pt idx="12065">
                        <c:v>14.767000000000001</c:v>
                      </c:pt>
                      <c:pt idx="12066">
                        <c:v>14.736000000000002</c:v>
                      </c:pt>
                      <c:pt idx="12067">
                        <c:v>14.719000000000001</c:v>
                      </c:pt>
                      <c:pt idx="12068">
                        <c:v>14.687000000000003</c:v>
                      </c:pt>
                      <c:pt idx="12069">
                        <c:v>14.668000000000001</c:v>
                      </c:pt>
                      <c:pt idx="12070">
                        <c:v>14.663</c:v>
                      </c:pt>
                      <c:pt idx="12071">
                        <c:v>14.660000000000002</c:v>
                      </c:pt>
                      <c:pt idx="12072">
                        <c:v>14.656000000000001</c:v>
                      </c:pt>
                      <c:pt idx="12073">
                        <c:v>14.653</c:v>
                      </c:pt>
                      <c:pt idx="12074">
                        <c:v>14.649000000000003</c:v>
                      </c:pt>
                      <c:pt idx="12075">
                        <c:v>14.647000000000002</c:v>
                      </c:pt>
                      <c:pt idx="12076">
                        <c:v>14.643000000000001</c:v>
                      </c:pt>
                      <c:pt idx="12077">
                        <c:v>14.641</c:v>
                      </c:pt>
                      <c:pt idx="12078">
                        <c:v>14.638000000000002</c:v>
                      </c:pt>
                      <c:pt idx="12079">
                        <c:v>14.636000000000001</c:v>
                      </c:pt>
                      <c:pt idx="12080">
                        <c:v>14.632000000000001</c:v>
                      </c:pt>
                      <c:pt idx="12081">
                        <c:v>14.627000000000001</c:v>
                      </c:pt>
                      <c:pt idx="12082">
                        <c:v>14.625000000000002</c:v>
                      </c:pt>
                      <c:pt idx="12083">
                        <c:v>14.620000000000001</c:v>
                      </c:pt>
                      <c:pt idx="12084">
                        <c:v>14.618</c:v>
                      </c:pt>
                      <c:pt idx="12085">
                        <c:v>14.613999999999999</c:v>
                      </c:pt>
                      <c:pt idx="12086">
                        <c:v>14.613000000000001</c:v>
                      </c:pt>
                      <c:pt idx="12087">
                        <c:v>14.611000000000002</c:v>
                      </c:pt>
                      <c:pt idx="12088">
                        <c:v>14.610000000000001</c:v>
                      </c:pt>
                      <c:pt idx="12089">
                        <c:v>14.608000000000001</c:v>
                      </c:pt>
                      <c:pt idx="12090">
                        <c:v>14.606</c:v>
                      </c:pt>
                      <c:pt idx="12091">
                        <c:v>14.605</c:v>
                      </c:pt>
                      <c:pt idx="12092">
                        <c:v>14.606</c:v>
                      </c:pt>
                      <c:pt idx="12093">
                        <c:v>14.605</c:v>
                      </c:pt>
                      <c:pt idx="12094">
                        <c:v>14.603</c:v>
                      </c:pt>
                      <c:pt idx="12095">
                        <c:v>14.602</c:v>
                      </c:pt>
                      <c:pt idx="12096">
                        <c:v>14.600000000000001</c:v>
                      </c:pt>
                      <c:pt idx="12097">
                        <c:v>14.598000000000001</c:v>
                      </c:pt>
                      <c:pt idx="12098">
                        <c:v>14.596000000000002</c:v>
                      </c:pt>
                      <c:pt idx="12099">
                        <c:v>14.595000000000001</c:v>
                      </c:pt>
                      <c:pt idx="12100">
                        <c:v>14.593</c:v>
                      </c:pt>
                      <c:pt idx="12101">
                        <c:v>14.592000000000001</c:v>
                      </c:pt>
                      <c:pt idx="12102">
                        <c:v>14.590999999999999</c:v>
                      </c:pt>
                      <c:pt idx="12103">
                        <c:v>14.59</c:v>
                      </c:pt>
                      <c:pt idx="12104">
                        <c:v>14.589000000000002</c:v>
                      </c:pt>
                      <c:pt idx="12105">
                        <c:v>14.588000000000003</c:v>
                      </c:pt>
                      <c:pt idx="12106">
                        <c:v>14.587000000000002</c:v>
                      </c:pt>
                      <c:pt idx="12107">
                        <c:v>14.586000000000002</c:v>
                      </c:pt>
                      <c:pt idx="12108">
                        <c:v>14.585000000000001</c:v>
                      </c:pt>
                      <c:pt idx="12109">
                        <c:v>14.583</c:v>
                      </c:pt>
                      <c:pt idx="12110">
                        <c:v>14.582000000000001</c:v>
                      </c:pt>
                      <c:pt idx="12111">
                        <c:v>14.581000000000001</c:v>
                      </c:pt>
                      <c:pt idx="12112">
                        <c:v>14.58</c:v>
                      </c:pt>
                      <c:pt idx="12113">
                        <c:v>14.579000000000001</c:v>
                      </c:pt>
                      <c:pt idx="12114">
                        <c:v>14.58</c:v>
                      </c:pt>
                      <c:pt idx="12115">
                        <c:v>14.579000000000001</c:v>
                      </c:pt>
                      <c:pt idx="12116">
                        <c:v>14.577000000000002</c:v>
                      </c:pt>
                      <c:pt idx="12117">
                        <c:v>14.587419585418157</c:v>
                      </c:pt>
                      <c:pt idx="12118">
                        <c:v>14.628</c:v>
                      </c:pt>
                      <c:pt idx="12119">
                        <c:v>14.767000000000001</c:v>
                      </c:pt>
                      <c:pt idx="12120">
                        <c:v>14.756452142857144</c:v>
                      </c:pt>
                      <c:pt idx="12121">
                        <c:v>14.783000000000001</c:v>
                      </c:pt>
                      <c:pt idx="12122">
                        <c:v>14.766</c:v>
                      </c:pt>
                      <c:pt idx="12123">
                        <c:v>14.733000000000002</c:v>
                      </c:pt>
                      <c:pt idx="12124">
                        <c:v>14.714</c:v>
                      </c:pt>
                      <c:pt idx="12125">
                        <c:v>14.703497501784438</c:v>
                      </c:pt>
                      <c:pt idx="12126">
                        <c:v>14.693</c:v>
                      </c:pt>
                      <c:pt idx="12127">
                        <c:v>14.703495000000002</c:v>
                      </c:pt>
                      <c:pt idx="12128">
                        <c:v>14.668000000000001</c:v>
                      </c:pt>
                      <c:pt idx="12129">
                        <c:v>14.656000000000001</c:v>
                      </c:pt>
                      <c:pt idx="12130">
                        <c:v>14.651999999999999</c:v>
                      </c:pt>
                      <c:pt idx="12131">
                        <c:v>14.650000000000002</c:v>
                      </c:pt>
                      <c:pt idx="12132">
                        <c:v>14.648000000000001</c:v>
                      </c:pt>
                      <c:pt idx="12133">
                        <c:v>14.644</c:v>
                      </c:pt>
                      <c:pt idx="12134">
                        <c:v>14.642000000000001</c:v>
                      </c:pt>
                      <c:pt idx="12135">
                        <c:v>14.638999999999999</c:v>
                      </c:pt>
                      <c:pt idx="12136">
                        <c:v>14.636000000000001</c:v>
                      </c:pt>
                      <c:pt idx="12137">
                        <c:v>14.634000000000002</c:v>
                      </c:pt>
                      <c:pt idx="12138">
                        <c:v>14.631</c:v>
                      </c:pt>
                      <c:pt idx="12139">
                        <c:v>14.628</c:v>
                      </c:pt>
                      <c:pt idx="12140">
                        <c:v>14.624000000000002</c:v>
                      </c:pt>
                      <c:pt idx="12141">
                        <c:v>14.619000000000002</c:v>
                      </c:pt>
                      <c:pt idx="12142">
                        <c:v>14.613999999999999</c:v>
                      </c:pt>
                      <c:pt idx="12143">
                        <c:v>14.613000000000001</c:v>
                      </c:pt>
                      <c:pt idx="12144">
                        <c:v>14.611000000000002</c:v>
                      </c:pt>
                      <c:pt idx="12145">
                        <c:v>14.609000000000002</c:v>
                      </c:pt>
                      <c:pt idx="12146">
                        <c:v>14.606</c:v>
                      </c:pt>
                      <c:pt idx="12147">
                        <c:v>14.603</c:v>
                      </c:pt>
                      <c:pt idx="12148">
                        <c:v>14.600000000000001</c:v>
                      </c:pt>
                      <c:pt idx="12149">
                        <c:v>14.597000000000001</c:v>
                      </c:pt>
                      <c:pt idx="12150">
                        <c:v>14.595000000000001</c:v>
                      </c:pt>
                      <c:pt idx="12151">
                        <c:v>14.60543245175125</c:v>
                      </c:pt>
                      <c:pt idx="12152">
                        <c:v>14.603</c:v>
                      </c:pt>
                      <c:pt idx="12153">
                        <c:v>14.592569285714287</c:v>
                      </c:pt>
                      <c:pt idx="12154">
                        <c:v>14.753</c:v>
                      </c:pt>
                      <c:pt idx="12155">
                        <c:v>14.781000000000001</c:v>
                      </c:pt>
                      <c:pt idx="12156">
                        <c:v>14.770000000000001</c:v>
                      </c:pt>
                      <c:pt idx="12157">
                        <c:v>14.726000000000001</c:v>
                      </c:pt>
                      <c:pt idx="12158">
                        <c:v>14.709000000000001</c:v>
                      </c:pt>
                      <c:pt idx="12159">
                        <c:v>14.688000000000001</c:v>
                      </c:pt>
                      <c:pt idx="12160">
                        <c:v>14.663</c:v>
                      </c:pt>
                      <c:pt idx="12161">
                        <c:v>14.653</c:v>
                      </c:pt>
                      <c:pt idx="12162">
                        <c:v>14.649000000000003</c:v>
                      </c:pt>
                      <c:pt idx="12163">
                        <c:v>14.645000000000001</c:v>
                      </c:pt>
                      <c:pt idx="12164">
                        <c:v>14.644</c:v>
                      </c:pt>
                      <c:pt idx="12165">
                        <c:v>14.643000000000001</c:v>
                      </c:pt>
                      <c:pt idx="12166">
                        <c:v>14.641</c:v>
                      </c:pt>
                      <c:pt idx="12167">
                        <c:v>14.637000000000002</c:v>
                      </c:pt>
                      <c:pt idx="12168">
                        <c:v>14.635000000000002</c:v>
                      </c:pt>
                      <c:pt idx="12169">
                        <c:v>14.633000000000001</c:v>
                      </c:pt>
                      <c:pt idx="12170">
                        <c:v>14.63</c:v>
                      </c:pt>
                      <c:pt idx="12171">
                        <c:v>14.627000000000001</c:v>
                      </c:pt>
                      <c:pt idx="12172">
                        <c:v>14.623000000000001</c:v>
                      </c:pt>
                      <c:pt idx="12173">
                        <c:v>14.618</c:v>
                      </c:pt>
                      <c:pt idx="12174">
                        <c:v>14.613999999999999</c:v>
                      </c:pt>
                      <c:pt idx="12175">
                        <c:v>14.610000000000001</c:v>
                      </c:pt>
                      <c:pt idx="12176">
                        <c:v>14.606</c:v>
                      </c:pt>
                      <c:pt idx="12177">
                        <c:v>14.604000000000001</c:v>
                      </c:pt>
                      <c:pt idx="12178">
                        <c:v>14.601000000000003</c:v>
                      </c:pt>
                      <c:pt idx="12179">
                        <c:v>14.600000000000001</c:v>
                      </c:pt>
                      <c:pt idx="12180">
                        <c:v>14.597000000000001</c:v>
                      </c:pt>
                      <c:pt idx="12181">
                        <c:v>14.593</c:v>
                      </c:pt>
                      <c:pt idx="12182">
                        <c:v>14.59</c:v>
                      </c:pt>
                      <c:pt idx="12183">
                        <c:v>14.603</c:v>
                      </c:pt>
                      <c:pt idx="12184">
                        <c:v>14.613438170121514</c:v>
                      </c:pt>
                      <c:pt idx="12185">
                        <c:v>14.752000000000001</c:v>
                      </c:pt>
                      <c:pt idx="12186">
                        <c:v>14.741462857142858</c:v>
                      </c:pt>
                      <c:pt idx="12187">
                        <c:v>14.776</c:v>
                      </c:pt>
                      <c:pt idx="12188">
                        <c:v>14.754000000000001</c:v>
                      </c:pt>
                      <c:pt idx="12189">
                        <c:v>14.721000000000002</c:v>
                      </c:pt>
                      <c:pt idx="12190">
                        <c:v>14.705</c:v>
                      </c:pt>
                      <c:pt idx="12191">
                        <c:v>14.684000000000001</c:v>
                      </c:pt>
                      <c:pt idx="12192">
                        <c:v>14.655000000000001</c:v>
                      </c:pt>
                      <c:pt idx="12193">
                        <c:v>14.646000000000001</c:v>
                      </c:pt>
                      <c:pt idx="12194">
                        <c:v>14.644</c:v>
                      </c:pt>
                      <c:pt idx="12195">
                        <c:v>14.641</c:v>
                      </c:pt>
                      <c:pt idx="12196">
                        <c:v>14.638999999999999</c:v>
                      </c:pt>
                      <c:pt idx="12197">
                        <c:v>14.636000000000001</c:v>
                      </c:pt>
                      <c:pt idx="12198">
                        <c:v>14.633000000000001</c:v>
                      </c:pt>
                      <c:pt idx="12199">
                        <c:v>14.632000000000001</c:v>
                      </c:pt>
                      <c:pt idx="12200">
                        <c:v>14.628</c:v>
                      </c:pt>
                      <c:pt idx="12201">
                        <c:v>14.626000000000003</c:v>
                      </c:pt>
                      <c:pt idx="12202">
                        <c:v>14.623000000000001</c:v>
                      </c:pt>
                      <c:pt idx="12203">
                        <c:v>14.619000000000002</c:v>
                      </c:pt>
                      <c:pt idx="12204">
                        <c:v>14.613999999999999</c:v>
                      </c:pt>
                      <c:pt idx="12205">
                        <c:v>14.610000000000001</c:v>
                      </c:pt>
                      <c:pt idx="12206">
                        <c:v>14.605</c:v>
                      </c:pt>
                      <c:pt idx="12207">
                        <c:v>14.603</c:v>
                      </c:pt>
                      <c:pt idx="12208">
                        <c:v>14.601000000000003</c:v>
                      </c:pt>
                      <c:pt idx="12209">
                        <c:v>14.600000000000001</c:v>
                      </c:pt>
                      <c:pt idx="12210">
                        <c:v>14.598000000000001</c:v>
                      </c:pt>
                      <c:pt idx="12211">
                        <c:v>14.594000000000001</c:v>
                      </c:pt>
                      <c:pt idx="12212">
                        <c:v>14.59</c:v>
                      </c:pt>
                      <c:pt idx="12213">
                        <c:v>14.587000000000002</c:v>
                      </c:pt>
                      <c:pt idx="12214">
                        <c:v>14.586000000000002</c:v>
                      </c:pt>
                      <c:pt idx="12215">
                        <c:v>14.585000000000001</c:v>
                      </c:pt>
                      <c:pt idx="12216">
                        <c:v>14.583</c:v>
                      </c:pt>
                      <c:pt idx="12217">
                        <c:v>14.582000000000001</c:v>
                      </c:pt>
                      <c:pt idx="12218">
                        <c:v>14.581000000000001</c:v>
                      </c:pt>
                      <c:pt idx="12219">
                        <c:v>14.58</c:v>
                      </c:pt>
                      <c:pt idx="12220">
                        <c:v>14.579000000000001</c:v>
                      </c:pt>
                      <c:pt idx="12221">
                        <c:v>14.577999999999999</c:v>
                      </c:pt>
                      <c:pt idx="12222">
                        <c:v>14.576000000000002</c:v>
                      </c:pt>
                      <c:pt idx="12223">
                        <c:v>14.577000000000002</c:v>
                      </c:pt>
                      <c:pt idx="12224">
                        <c:v>14.576000000000002</c:v>
                      </c:pt>
                      <c:pt idx="12225">
                        <c:v>14.586418870621873</c:v>
                      </c:pt>
                      <c:pt idx="12226">
                        <c:v>14.726999999999999</c:v>
                      </c:pt>
                      <c:pt idx="12227">
                        <c:v>14.716480714285714</c:v>
                      </c:pt>
                      <c:pt idx="12228">
                        <c:v>14.773000000000001</c:v>
                      </c:pt>
                      <c:pt idx="12229">
                        <c:v>14.756000000000002</c:v>
                      </c:pt>
                      <c:pt idx="12230">
                        <c:v>14.72</c:v>
                      </c:pt>
                      <c:pt idx="12231">
                        <c:v>14.704000000000001</c:v>
                      </c:pt>
                      <c:pt idx="12232">
                        <c:v>14.684000000000001</c:v>
                      </c:pt>
                      <c:pt idx="12233">
                        <c:v>14.660000000000002</c:v>
                      </c:pt>
                      <c:pt idx="12234">
                        <c:v>14.647000000000002</c:v>
                      </c:pt>
                      <c:pt idx="12235">
                        <c:v>14.641</c:v>
                      </c:pt>
                      <c:pt idx="12236">
                        <c:v>14.638000000000002</c:v>
                      </c:pt>
                      <c:pt idx="12237">
                        <c:v>14.636000000000001</c:v>
                      </c:pt>
                      <c:pt idx="12238">
                        <c:v>14.634000000000002</c:v>
                      </c:pt>
                      <c:pt idx="12239">
                        <c:v>14.631</c:v>
                      </c:pt>
                      <c:pt idx="12240">
                        <c:v>14.629</c:v>
                      </c:pt>
                      <c:pt idx="12241">
                        <c:v>14.627000000000001</c:v>
                      </c:pt>
                      <c:pt idx="12242">
                        <c:v>14.624000000000002</c:v>
                      </c:pt>
                      <c:pt idx="12243">
                        <c:v>14.623000000000001</c:v>
                      </c:pt>
                      <c:pt idx="12244">
                        <c:v>14.618</c:v>
                      </c:pt>
                      <c:pt idx="12245">
                        <c:v>14.615</c:v>
                      </c:pt>
                      <c:pt idx="12246">
                        <c:v>14.611000000000002</c:v>
                      </c:pt>
                      <c:pt idx="12247">
                        <c:v>14.607000000000001</c:v>
                      </c:pt>
                      <c:pt idx="12248">
                        <c:v>14.602</c:v>
                      </c:pt>
                      <c:pt idx="12249">
                        <c:v>14.599000000000002</c:v>
                      </c:pt>
                      <c:pt idx="12250">
                        <c:v>14.596000000000002</c:v>
                      </c:pt>
                      <c:pt idx="12251">
                        <c:v>14.594000000000001</c:v>
                      </c:pt>
                      <c:pt idx="12252">
                        <c:v>14.604431736954968</c:v>
                      </c:pt>
                      <c:pt idx="12253">
                        <c:v>14.599</c:v>
                      </c:pt>
                      <c:pt idx="12254">
                        <c:v>14.588572142857144</c:v>
                      </c:pt>
                      <c:pt idx="12255">
                        <c:v>14.746000000000002</c:v>
                      </c:pt>
                      <c:pt idx="12256">
                        <c:v>14.780000000000001</c:v>
                      </c:pt>
                      <c:pt idx="12257">
                        <c:v>14.790000000000001</c:v>
                      </c:pt>
                      <c:pt idx="12258">
                        <c:v>14.785000000000002</c:v>
                      </c:pt>
                      <c:pt idx="12259">
                        <c:v>14.773999999999999</c:v>
                      </c:pt>
                      <c:pt idx="12260">
                        <c:v>14.741000000000001</c:v>
                      </c:pt>
                      <c:pt idx="12261">
                        <c:v>14.716000000000001</c:v>
                      </c:pt>
                      <c:pt idx="12262">
                        <c:v>14.702</c:v>
                      </c:pt>
                      <c:pt idx="12263">
                        <c:v>14.682</c:v>
                      </c:pt>
                      <c:pt idx="12264">
                        <c:v>14.657000000000002</c:v>
                      </c:pt>
                      <c:pt idx="12265">
                        <c:v>14.645000000000001</c:v>
                      </c:pt>
                      <c:pt idx="12266">
                        <c:v>14.64</c:v>
                      </c:pt>
                      <c:pt idx="12267">
                        <c:v>14.637000000000002</c:v>
                      </c:pt>
                      <c:pt idx="12268">
                        <c:v>14.635000000000002</c:v>
                      </c:pt>
                      <c:pt idx="12269">
                        <c:v>14.634000000000002</c:v>
                      </c:pt>
                      <c:pt idx="12270">
                        <c:v>14.633000000000001</c:v>
                      </c:pt>
                      <c:pt idx="12271">
                        <c:v>14.631</c:v>
                      </c:pt>
                      <c:pt idx="12272">
                        <c:v>14.628</c:v>
                      </c:pt>
                      <c:pt idx="12273">
                        <c:v>14.623000000000001</c:v>
                      </c:pt>
                      <c:pt idx="12274">
                        <c:v>14.615</c:v>
                      </c:pt>
                      <c:pt idx="12275">
                        <c:v>14.610000000000001</c:v>
                      </c:pt>
                      <c:pt idx="12276">
                        <c:v>14.604000000000001</c:v>
                      </c:pt>
                      <c:pt idx="12277">
                        <c:v>14.624000000000002</c:v>
                      </c:pt>
                      <c:pt idx="12278">
                        <c:v>14.634000000000002</c:v>
                      </c:pt>
                      <c:pt idx="12279">
                        <c:v>14.642000000000001</c:v>
                      </c:pt>
                      <c:pt idx="12280">
                        <c:v>14.635000000000002</c:v>
                      </c:pt>
                      <c:pt idx="12281">
                        <c:v>14.632000000000001</c:v>
                      </c:pt>
                      <c:pt idx="12282">
                        <c:v>14.625000000000002</c:v>
                      </c:pt>
                      <c:pt idx="12283">
                        <c:v>14.619000000000002</c:v>
                      </c:pt>
                      <c:pt idx="12284">
                        <c:v>14.616</c:v>
                      </c:pt>
                      <c:pt idx="12285">
                        <c:v>14.613000000000001</c:v>
                      </c:pt>
                      <c:pt idx="12286">
                        <c:v>14.610000000000001</c:v>
                      </c:pt>
                      <c:pt idx="12287">
                        <c:v>14.608000000000001</c:v>
                      </c:pt>
                      <c:pt idx="12288">
                        <c:v>14.628898426323319</c:v>
                      </c:pt>
                      <c:pt idx="12289">
                        <c:v>14.71</c:v>
                      </c:pt>
                      <c:pt idx="12290">
                        <c:v>14.688985714285716</c:v>
                      </c:pt>
                      <c:pt idx="12291">
                        <c:v>14.788</c:v>
                      </c:pt>
                      <c:pt idx="12292">
                        <c:v>14.794000000000002</c:v>
                      </c:pt>
                      <c:pt idx="12293">
                        <c:v>14.767000000000001</c:v>
                      </c:pt>
                      <c:pt idx="12294">
                        <c:v>14.735000000000001</c:v>
                      </c:pt>
                      <c:pt idx="12295">
                        <c:v>14.717000000000001</c:v>
                      </c:pt>
                      <c:pt idx="12296">
                        <c:v>14.695000000000002</c:v>
                      </c:pt>
                      <c:pt idx="12297">
                        <c:v>14.674000000000001</c:v>
                      </c:pt>
                      <c:pt idx="12298">
                        <c:v>14.664</c:v>
                      </c:pt>
                      <c:pt idx="12299">
                        <c:v>14.658000000000001</c:v>
                      </c:pt>
                      <c:pt idx="12300">
                        <c:v>14.655000000000001</c:v>
                      </c:pt>
                      <c:pt idx="12301">
                        <c:v>14.651</c:v>
                      </c:pt>
                      <c:pt idx="12302">
                        <c:v>14.646000000000001</c:v>
                      </c:pt>
                      <c:pt idx="12303">
                        <c:v>14.643000000000001</c:v>
                      </c:pt>
                      <c:pt idx="12304">
                        <c:v>14.642000000000001</c:v>
                      </c:pt>
                      <c:pt idx="12305">
                        <c:v>14.638999999999999</c:v>
                      </c:pt>
                      <c:pt idx="12306">
                        <c:v>14.635000000000002</c:v>
                      </c:pt>
                      <c:pt idx="12307">
                        <c:v>14.631</c:v>
                      </c:pt>
                      <c:pt idx="12308">
                        <c:v>14.626000000000003</c:v>
                      </c:pt>
                      <c:pt idx="12309">
                        <c:v>14.625000000000002</c:v>
                      </c:pt>
                      <c:pt idx="12310">
                        <c:v>14.620000000000001</c:v>
                      </c:pt>
                      <c:pt idx="12311">
                        <c:v>14.616</c:v>
                      </c:pt>
                      <c:pt idx="12312">
                        <c:v>14.613000000000001</c:v>
                      </c:pt>
                      <c:pt idx="12313">
                        <c:v>14.609000000000002</c:v>
                      </c:pt>
                      <c:pt idx="12314">
                        <c:v>14.606</c:v>
                      </c:pt>
                      <c:pt idx="12315">
                        <c:v>14.601000000000003</c:v>
                      </c:pt>
                      <c:pt idx="12316">
                        <c:v>14.598000000000001</c:v>
                      </c:pt>
                      <c:pt idx="12317">
                        <c:v>14.596000000000002</c:v>
                      </c:pt>
                      <c:pt idx="12318">
                        <c:v>14.595000000000001</c:v>
                      </c:pt>
                      <c:pt idx="12319">
                        <c:v>14.60543245175125</c:v>
                      </c:pt>
                      <c:pt idx="12320">
                        <c:v>14.625</c:v>
                      </c:pt>
                      <c:pt idx="12321">
                        <c:v>14.761000000000001</c:v>
                      </c:pt>
                      <c:pt idx="12322">
                        <c:v>14.750456428571431</c:v>
                      </c:pt>
                      <c:pt idx="12323">
                        <c:v>14.773000000000001</c:v>
                      </c:pt>
                      <c:pt idx="12324">
                        <c:v>14.739000000000001</c:v>
                      </c:pt>
                      <c:pt idx="12325">
                        <c:v>14.727</c:v>
                      </c:pt>
                      <c:pt idx="12326">
                        <c:v>14.714</c:v>
                      </c:pt>
                      <c:pt idx="12327">
                        <c:v>14.686000000000002</c:v>
                      </c:pt>
                      <c:pt idx="12328">
                        <c:v>14.667</c:v>
                      </c:pt>
                      <c:pt idx="12329">
                        <c:v>14.658000000000001</c:v>
                      </c:pt>
                      <c:pt idx="12330">
                        <c:v>14.653</c:v>
                      </c:pt>
                      <c:pt idx="12331">
                        <c:v>14.649000000000003</c:v>
                      </c:pt>
                      <c:pt idx="12332">
                        <c:v>14.646000000000001</c:v>
                      </c:pt>
                      <c:pt idx="12333">
                        <c:v>14.643000000000001</c:v>
                      </c:pt>
                      <c:pt idx="12334">
                        <c:v>14.641</c:v>
                      </c:pt>
                      <c:pt idx="12335">
                        <c:v>14.638000000000002</c:v>
                      </c:pt>
                      <c:pt idx="12336">
                        <c:v>14.636000000000001</c:v>
                      </c:pt>
                      <c:pt idx="12337">
                        <c:v>14.633000000000001</c:v>
                      </c:pt>
                      <c:pt idx="12338">
                        <c:v>14.629</c:v>
                      </c:pt>
                      <c:pt idx="12339">
                        <c:v>14.624000000000002</c:v>
                      </c:pt>
                      <c:pt idx="12340">
                        <c:v>14.616</c:v>
                      </c:pt>
                      <c:pt idx="12341">
                        <c:v>14.610000000000001</c:v>
                      </c:pt>
                      <c:pt idx="12342">
                        <c:v>14.605</c:v>
                      </c:pt>
                      <c:pt idx="12343">
                        <c:v>14.602</c:v>
                      </c:pt>
                      <c:pt idx="12344">
                        <c:v>14.601000000000003</c:v>
                      </c:pt>
                      <c:pt idx="12345">
                        <c:v>14.600000000000001</c:v>
                      </c:pt>
                      <c:pt idx="12346">
                        <c:v>14.596000000000002</c:v>
                      </c:pt>
                      <c:pt idx="12347">
                        <c:v>14.593</c:v>
                      </c:pt>
                      <c:pt idx="12348">
                        <c:v>14.590999999999999</c:v>
                      </c:pt>
                      <c:pt idx="12349">
                        <c:v>14.589000000000002</c:v>
                      </c:pt>
                      <c:pt idx="12350">
                        <c:v>14.588000000000003</c:v>
                      </c:pt>
                      <c:pt idx="12351">
                        <c:v>14.587000000000002</c:v>
                      </c:pt>
                      <c:pt idx="12352">
                        <c:v>14.586000000000002</c:v>
                      </c:pt>
                      <c:pt idx="12353">
                        <c:v>14.585000000000001</c:v>
                      </c:pt>
                      <c:pt idx="12354">
                        <c:v>14.583</c:v>
                      </c:pt>
                      <c:pt idx="12355">
                        <c:v>14.582000000000001</c:v>
                      </c:pt>
                      <c:pt idx="12356">
                        <c:v>14.581000000000001</c:v>
                      </c:pt>
                      <c:pt idx="12357">
                        <c:v>14.58</c:v>
                      </c:pt>
                      <c:pt idx="12358">
                        <c:v>14.579000000000001</c:v>
                      </c:pt>
                      <c:pt idx="12359">
                        <c:v>14.577000000000002</c:v>
                      </c:pt>
                      <c:pt idx="12360">
                        <c:v>14.576000000000002</c:v>
                      </c:pt>
                      <c:pt idx="12361">
                        <c:v>14.575000000000001</c:v>
                      </c:pt>
                      <c:pt idx="12362">
                        <c:v>14.574000000000002</c:v>
                      </c:pt>
                      <c:pt idx="12363">
                        <c:v>14.572000000000001</c:v>
                      </c:pt>
                      <c:pt idx="12364">
                        <c:v>14.571000000000002</c:v>
                      </c:pt>
                      <c:pt idx="12365">
                        <c:v>14.57</c:v>
                      </c:pt>
                      <c:pt idx="12366">
                        <c:v>14.596000000000002</c:v>
                      </c:pt>
                      <c:pt idx="12367">
                        <c:v>14.75</c:v>
                      </c:pt>
                      <c:pt idx="12368">
                        <c:v>14.775</c:v>
                      </c:pt>
                      <c:pt idx="12369">
                        <c:v>14.784000000000002</c:v>
                      </c:pt>
                      <c:pt idx="12370">
                        <c:v>14.781000000000001</c:v>
                      </c:pt>
                      <c:pt idx="12371">
                        <c:v>14.771000000000003</c:v>
                      </c:pt>
                      <c:pt idx="12372">
                        <c:v>14.74</c:v>
                      </c:pt>
                      <c:pt idx="12373">
                        <c:v>14.712999999999999</c:v>
                      </c:pt>
                      <c:pt idx="12374">
                        <c:v>14.699000000000002</c:v>
                      </c:pt>
                      <c:pt idx="12375">
                        <c:v>14.679</c:v>
                      </c:pt>
                      <c:pt idx="12376">
                        <c:v>14.657000000000002</c:v>
                      </c:pt>
                      <c:pt idx="12377">
                        <c:v>14.645000000000001</c:v>
                      </c:pt>
                      <c:pt idx="12378">
                        <c:v>14.641</c:v>
                      </c:pt>
                      <c:pt idx="12379">
                        <c:v>14.638000000000002</c:v>
                      </c:pt>
                      <c:pt idx="12380">
                        <c:v>14.635000000000002</c:v>
                      </c:pt>
                      <c:pt idx="12381">
                        <c:v>14.632000000000001</c:v>
                      </c:pt>
                      <c:pt idx="12382">
                        <c:v>14.628</c:v>
                      </c:pt>
                      <c:pt idx="12383">
                        <c:v>14.620000000000001</c:v>
                      </c:pt>
                      <c:pt idx="12384">
                        <c:v>14.628</c:v>
                      </c:pt>
                      <c:pt idx="12385">
                        <c:v>14.651999999999999</c:v>
                      </c:pt>
                      <c:pt idx="12386">
                        <c:v>14.655000000000001</c:v>
                      </c:pt>
                      <c:pt idx="12387">
                        <c:v>14.648000000000001</c:v>
                      </c:pt>
                      <c:pt idx="12388">
                        <c:v>14.641</c:v>
                      </c:pt>
                      <c:pt idx="12389">
                        <c:v>14.634000000000002</c:v>
                      </c:pt>
                      <c:pt idx="12390">
                        <c:v>14.629</c:v>
                      </c:pt>
                      <c:pt idx="12391">
                        <c:v>14.623000000000001</c:v>
                      </c:pt>
                      <c:pt idx="12392">
                        <c:v>14.617000000000001</c:v>
                      </c:pt>
                      <c:pt idx="12393">
                        <c:v>14.610000000000001</c:v>
                      </c:pt>
                      <c:pt idx="12394">
                        <c:v>14.601000000000003</c:v>
                      </c:pt>
                      <c:pt idx="12395">
                        <c:v>14.594000000000001</c:v>
                      </c:pt>
                      <c:pt idx="12396">
                        <c:v>14.610000000000001</c:v>
                      </c:pt>
                      <c:pt idx="12397">
                        <c:v>14.613999999999999</c:v>
                      </c:pt>
                      <c:pt idx="12398">
                        <c:v>14.610000000000001</c:v>
                      </c:pt>
                      <c:pt idx="12399">
                        <c:v>14.608000000000001</c:v>
                      </c:pt>
                      <c:pt idx="12400">
                        <c:v>14.604000000000001</c:v>
                      </c:pt>
                      <c:pt idx="12401">
                        <c:v>14.599000000000002</c:v>
                      </c:pt>
                      <c:pt idx="12402">
                        <c:v>14.597000000000001</c:v>
                      </c:pt>
                      <c:pt idx="12403">
                        <c:v>14.594000000000001</c:v>
                      </c:pt>
                      <c:pt idx="12404">
                        <c:v>14.590999999999999</c:v>
                      </c:pt>
                      <c:pt idx="12405">
                        <c:v>14.601429592566117</c:v>
                      </c:pt>
                      <c:pt idx="12406">
                        <c:v>14.707999999999998</c:v>
                      </c:pt>
                      <c:pt idx="12407">
                        <c:v>14.697494285714285</c:v>
                      </c:pt>
                      <c:pt idx="12408">
                        <c:v>14.776</c:v>
                      </c:pt>
                      <c:pt idx="12409">
                        <c:v>14.778</c:v>
                      </c:pt>
                      <c:pt idx="12410">
                        <c:v>14.747000000000002</c:v>
                      </c:pt>
                      <c:pt idx="12411">
                        <c:v>14.718000000000002</c:v>
                      </c:pt>
                      <c:pt idx="12412">
                        <c:v>14.701000000000001</c:v>
                      </c:pt>
                      <c:pt idx="12413">
                        <c:v>14.674000000000001</c:v>
                      </c:pt>
                      <c:pt idx="12414">
                        <c:v>14.656000000000001</c:v>
                      </c:pt>
                      <c:pt idx="12415">
                        <c:v>14.648000000000001</c:v>
                      </c:pt>
                      <c:pt idx="12416">
                        <c:v>14.643000000000001</c:v>
                      </c:pt>
                      <c:pt idx="12417">
                        <c:v>14.637000000000002</c:v>
                      </c:pt>
                      <c:pt idx="12418">
                        <c:v>14.636000000000001</c:v>
                      </c:pt>
                      <c:pt idx="12419">
                        <c:v>14.632000000000001</c:v>
                      </c:pt>
                      <c:pt idx="12420">
                        <c:v>14.629</c:v>
                      </c:pt>
                      <c:pt idx="12421">
                        <c:v>14.626000000000003</c:v>
                      </c:pt>
                      <c:pt idx="12422">
                        <c:v>14.622000000000002</c:v>
                      </c:pt>
                      <c:pt idx="12423">
                        <c:v>14.619000000000002</c:v>
                      </c:pt>
                      <c:pt idx="12424">
                        <c:v>14.615</c:v>
                      </c:pt>
                      <c:pt idx="12425">
                        <c:v>14.613000000000001</c:v>
                      </c:pt>
                      <c:pt idx="12426">
                        <c:v>14.610000000000001</c:v>
                      </c:pt>
                      <c:pt idx="12427">
                        <c:v>14.605</c:v>
                      </c:pt>
                      <c:pt idx="12428">
                        <c:v>14.600000000000001</c:v>
                      </c:pt>
                      <c:pt idx="12429">
                        <c:v>14.596000000000002</c:v>
                      </c:pt>
                      <c:pt idx="12430">
                        <c:v>14.592000000000001</c:v>
                      </c:pt>
                      <c:pt idx="12431">
                        <c:v>14.590999999999999</c:v>
                      </c:pt>
                      <c:pt idx="12432">
                        <c:v>14.59</c:v>
                      </c:pt>
                      <c:pt idx="12433">
                        <c:v>14.588000000000003</c:v>
                      </c:pt>
                      <c:pt idx="12434">
                        <c:v>14.586000000000002</c:v>
                      </c:pt>
                      <c:pt idx="12435">
                        <c:v>14.582000000000001</c:v>
                      </c:pt>
                      <c:pt idx="12436">
                        <c:v>14.579000000000001</c:v>
                      </c:pt>
                      <c:pt idx="12437">
                        <c:v>14.577999999999999</c:v>
                      </c:pt>
                      <c:pt idx="12438">
                        <c:v>14.576000000000002</c:v>
                      </c:pt>
                      <c:pt idx="12439">
                        <c:v>14.575000000000001</c:v>
                      </c:pt>
                      <c:pt idx="12440">
                        <c:v>14.572000000000001</c:v>
                      </c:pt>
                      <c:pt idx="12441">
                        <c:v>14.571000000000002</c:v>
                      </c:pt>
                      <c:pt idx="12442">
                        <c:v>14.57</c:v>
                      </c:pt>
                      <c:pt idx="12443">
                        <c:v>14.569000000000001</c:v>
                      </c:pt>
                      <c:pt idx="12444">
                        <c:v>14.568</c:v>
                      </c:pt>
                      <c:pt idx="12445">
                        <c:v>14.567</c:v>
                      </c:pt>
                      <c:pt idx="12446">
                        <c:v>14.566000000000001</c:v>
                      </c:pt>
                      <c:pt idx="12447">
                        <c:v>14.567</c:v>
                      </c:pt>
                      <c:pt idx="12448">
                        <c:v>14.577412437455324</c:v>
                      </c:pt>
                      <c:pt idx="12449">
                        <c:v>14.702999999999999</c:v>
                      </c:pt>
                      <c:pt idx="12450">
                        <c:v>14.692497857142857</c:v>
                      </c:pt>
                      <c:pt idx="12451">
                        <c:v>14.763</c:v>
                      </c:pt>
                      <c:pt idx="12452">
                        <c:v>14.754000000000001</c:v>
                      </c:pt>
                      <c:pt idx="12453">
                        <c:v>14.716000000000001</c:v>
                      </c:pt>
                      <c:pt idx="12454">
                        <c:v>14.696000000000002</c:v>
                      </c:pt>
                      <c:pt idx="12455">
                        <c:v>14.675000000000002</c:v>
                      </c:pt>
                      <c:pt idx="12456">
                        <c:v>14.651</c:v>
                      </c:pt>
                      <c:pt idx="12457">
                        <c:v>14.64</c:v>
                      </c:pt>
                      <c:pt idx="12458">
                        <c:v>14.633000000000001</c:v>
                      </c:pt>
                      <c:pt idx="12459">
                        <c:v>14.63</c:v>
                      </c:pt>
                      <c:pt idx="12460">
                        <c:v>14.627000000000001</c:v>
                      </c:pt>
                      <c:pt idx="12461">
                        <c:v>14.623000000000001</c:v>
                      </c:pt>
                      <c:pt idx="12462">
                        <c:v>14.621</c:v>
                      </c:pt>
                      <c:pt idx="12463">
                        <c:v>14.618</c:v>
                      </c:pt>
                      <c:pt idx="12464">
                        <c:v>14.617000000000001</c:v>
                      </c:pt>
                      <c:pt idx="12465">
                        <c:v>14.613000000000001</c:v>
                      </c:pt>
                      <c:pt idx="12466">
                        <c:v>14.610000000000001</c:v>
                      </c:pt>
                      <c:pt idx="12467">
                        <c:v>14.608000000000001</c:v>
                      </c:pt>
                      <c:pt idx="12468">
                        <c:v>14.604000000000001</c:v>
                      </c:pt>
                      <c:pt idx="12469">
                        <c:v>14.600000000000001</c:v>
                      </c:pt>
                      <c:pt idx="12470">
                        <c:v>14.596000000000002</c:v>
                      </c:pt>
                      <c:pt idx="12471">
                        <c:v>14.590999999999999</c:v>
                      </c:pt>
                      <c:pt idx="12472">
                        <c:v>14.588000000000003</c:v>
                      </c:pt>
                      <c:pt idx="12473">
                        <c:v>14.587000000000002</c:v>
                      </c:pt>
                      <c:pt idx="12474">
                        <c:v>14.585000000000001</c:v>
                      </c:pt>
                      <c:pt idx="12475">
                        <c:v>14.583</c:v>
                      </c:pt>
                      <c:pt idx="12476">
                        <c:v>14.581000000000001</c:v>
                      </c:pt>
                      <c:pt idx="12477">
                        <c:v>14.579000000000001</c:v>
                      </c:pt>
                      <c:pt idx="12478">
                        <c:v>14.576000000000002</c:v>
                      </c:pt>
                      <c:pt idx="12479">
                        <c:v>14.574000000000002</c:v>
                      </c:pt>
                      <c:pt idx="12480">
                        <c:v>14.572000000000001</c:v>
                      </c:pt>
                      <c:pt idx="12481">
                        <c:v>14.571000000000002</c:v>
                      </c:pt>
                      <c:pt idx="12482">
                        <c:v>14.57</c:v>
                      </c:pt>
                      <c:pt idx="12483">
                        <c:v>14.569000000000001</c:v>
                      </c:pt>
                      <c:pt idx="12484">
                        <c:v>14.566000000000001</c:v>
                      </c:pt>
                      <c:pt idx="12485">
                        <c:v>14.565</c:v>
                      </c:pt>
                      <c:pt idx="12486">
                        <c:v>14.564000000000002</c:v>
                      </c:pt>
                      <c:pt idx="12487">
                        <c:v>14.565</c:v>
                      </c:pt>
                      <c:pt idx="12488">
                        <c:v>14.567</c:v>
                      </c:pt>
                      <c:pt idx="12489">
                        <c:v>14.565</c:v>
                      </c:pt>
                      <c:pt idx="12490">
                        <c:v>14.564000000000002</c:v>
                      </c:pt>
                      <c:pt idx="12491">
                        <c:v>14.563000000000002</c:v>
                      </c:pt>
                      <c:pt idx="12492">
                        <c:v>14.562000000000001</c:v>
                      </c:pt>
                      <c:pt idx="12493">
                        <c:v>14.561000000000002</c:v>
                      </c:pt>
                      <c:pt idx="12494">
                        <c:v>14.56</c:v>
                      </c:pt>
                      <c:pt idx="12495">
                        <c:v>14.559000000000001</c:v>
                      </c:pt>
                      <c:pt idx="12496">
                        <c:v>14.558000000000002</c:v>
                      </c:pt>
                      <c:pt idx="12497">
                        <c:v>14.559000000000001</c:v>
                      </c:pt>
                      <c:pt idx="12498">
                        <c:v>14.558000000000002</c:v>
                      </c:pt>
                      <c:pt idx="12499">
                        <c:v>14.557</c:v>
                      </c:pt>
                      <c:pt idx="12500">
                        <c:v>14.556000000000001</c:v>
                      </c:pt>
                      <c:pt idx="12501">
                        <c:v>14.557</c:v>
                      </c:pt>
                      <c:pt idx="12502">
                        <c:v>14.555</c:v>
                      </c:pt>
                      <c:pt idx="12503">
                        <c:v>14.556000000000001</c:v>
                      </c:pt>
                      <c:pt idx="12504">
                        <c:v>14.554</c:v>
                      </c:pt>
                      <c:pt idx="12505">
                        <c:v>14.564403145103645</c:v>
                      </c:pt>
                      <c:pt idx="12506">
                        <c:v>14.613</c:v>
                      </c:pt>
                      <c:pt idx="12507">
                        <c:v>14.744</c:v>
                      </c:pt>
                      <c:pt idx="12508">
                        <c:v>14.733468571428572</c:v>
                      </c:pt>
                      <c:pt idx="12509">
                        <c:v>14.757000000000001</c:v>
                      </c:pt>
                      <c:pt idx="12510">
                        <c:v>14.724000000000002</c:v>
                      </c:pt>
                      <c:pt idx="12511">
                        <c:v>14.699000000000002</c:v>
                      </c:pt>
                      <c:pt idx="12512">
                        <c:v>14.681000000000001</c:v>
                      </c:pt>
                      <c:pt idx="12513">
                        <c:v>14.655000000000001</c:v>
                      </c:pt>
                      <c:pt idx="12514">
                        <c:v>14.638000000000002</c:v>
                      </c:pt>
                      <c:pt idx="12515">
                        <c:v>14.631</c:v>
                      </c:pt>
                      <c:pt idx="12516">
                        <c:v>14.625000000000002</c:v>
                      </c:pt>
                      <c:pt idx="12517">
                        <c:v>14.622000000000002</c:v>
                      </c:pt>
                      <c:pt idx="12518">
                        <c:v>14.620000000000001</c:v>
                      </c:pt>
                      <c:pt idx="12519">
                        <c:v>14.618</c:v>
                      </c:pt>
                      <c:pt idx="12520">
                        <c:v>14.616</c:v>
                      </c:pt>
                      <c:pt idx="12521">
                        <c:v>14.615</c:v>
                      </c:pt>
                      <c:pt idx="12522">
                        <c:v>14.613999999999999</c:v>
                      </c:pt>
                      <c:pt idx="12523">
                        <c:v>14.612000000000002</c:v>
                      </c:pt>
                      <c:pt idx="12524">
                        <c:v>14.610000000000001</c:v>
                      </c:pt>
                      <c:pt idx="12525">
                        <c:v>14.608000000000001</c:v>
                      </c:pt>
                      <c:pt idx="12526">
                        <c:v>14.605</c:v>
                      </c:pt>
                      <c:pt idx="12527">
                        <c:v>14.601000000000003</c:v>
                      </c:pt>
                      <c:pt idx="12528">
                        <c:v>14.596000000000002</c:v>
                      </c:pt>
                      <c:pt idx="12529">
                        <c:v>14.593</c:v>
                      </c:pt>
                      <c:pt idx="12530">
                        <c:v>14.59</c:v>
                      </c:pt>
                      <c:pt idx="12531">
                        <c:v>14.587000000000002</c:v>
                      </c:pt>
                      <c:pt idx="12532">
                        <c:v>14.585000000000001</c:v>
                      </c:pt>
                      <c:pt idx="12533">
                        <c:v>14.582000000000001</c:v>
                      </c:pt>
                      <c:pt idx="12534">
                        <c:v>14.581000000000001</c:v>
                      </c:pt>
                      <c:pt idx="12535">
                        <c:v>14.577999999999999</c:v>
                      </c:pt>
                      <c:pt idx="12536">
                        <c:v>14.577000000000002</c:v>
                      </c:pt>
                      <c:pt idx="12537">
                        <c:v>14.574000000000002</c:v>
                      </c:pt>
                      <c:pt idx="12538">
                        <c:v>14.572000000000001</c:v>
                      </c:pt>
                      <c:pt idx="12539">
                        <c:v>14.568</c:v>
                      </c:pt>
                      <c:pt idx="12540">
                        <c:v>14.565</c:v>
                      </c:pt>
                      <c:pt idx="12541">
                        <c:v>14.562000000000001</c:v>
                      </c:pt>
                      <c:pt idx="12542">
                        <c:v>14.561000000000002</c:v>
                      </c:pt>
                      <c:pt idx="12543">
                        <c:v>14.56</c:v>
                      </c:pt>
                      <c:pt idx="12544">
                        <c:v>14.558000000000002</c:v>
                      </c:pt>
                      <c:pt idx="12545">
                        <c:v>14.557</c:v>
                      </c:pt>
                      <c:pt idx="12546">
                        <c:v>14.556000000000001</c:v>
                      </c:pt>
                      <c:pt idx="12547">
                        <c:v>14.557</c:v>
                      </c:pt>
                      <c:pt idx="12548">
                        <c:v>14.556000000000001</c:v>
                      </c:pt>
                      <c:pt idx="12549">
                        <c:v>14.555</c:v>
                      </c:pt>
                      <c:pt idx="12550">
                        <c:v>14.554</c:v>
                      </c:pt>
                      <c:pt idx="12551">
                        <c:v>14.552000000000001</c:v>
                      </c:pt>
                      <c:pt idx="12552">
                        <c:v>14.551000000000002</c:v>
                      </c:pt>
                      <c:pt idx="12553">
                        <c:v>14.563000000000002</c:v>
                      </c:pt>
                      <c:pt idx="12554">
                        <c:v>14.573409578270194</c:v>
                      </c:pt>
                      <c:pt idx="12555">
                        <c:v>14.722</c:v>
                      </c:pt>
                      <c:pt idx="12556">
                        <c:v>14.711484285714286</c:v>
                      </c:pt>
                      <c:pt idx="12557">
                        <c:v>14.750999999999999</c:v>
                      </c:pt>
                      <c:pt idx="12558">
                        <c:v>14.724000000000002</c:v>
                      </c:pt>
                      <c:pt idx="12559">
                        <c:v>14.696000000000002</c:v>
                      </c:pt>
                      <c:pt idx="12560">
                        <c:v>14.680000000000001</c:v>
                      </c:pt>
                      <c:pt idx="12561">
                        <c:v>14.658000000000001</c:v>
                      </c:pt>
                      <c:pt idx="12562">
                        <c:v>14.636000000000001</c:v>
                      </c:pt>
                      <c:pt idx="12563">
                        <c:v>14.627000000000001</c:v>
                      </c:pt>
                      <c:pt idx="12564">
                        <c:v>14.622000000000002</c:v>
                      </c:pt>
                      <c:pt idx="12565">
                        <c:v>14.617000000000001</c:v>
                      </c:pt>
                      <c:pt idx="12566">
                        <c:v>14.615</c:v>
                      </c:pt>
                      <c:pt idx="12567">
                        <c:v>14.612000000000002</c:v>
                      </c:pt>
                      <c:pt idx="12568">
                        <c:v>14.609000000000002</c:v>
                      </c:pt>
                      <c:pt idx="12569">
                        <c:v>14.607000000000001</c:v>
                      </c:pt>
                      <c:pt idx="12570">
                        <c:v>14.605</c:v>
                      </c:pt>
                      <c:pt idx="12571">
                        <c:v>14.602</c:v>
                      </c:pt>
                      <c:pt idx="12572">
                        <c:v>14.595000000000001</c:v>
                      </c:pt>
                      <c:pt idx="12573">
                        <c:v>14.589000000000002</c:v>
                      </c:pt>
                      <c:pt idx="12574">
                        <c:v>14.599428162973554</c:v>
                      </c:pt>
                      <c:pt idx="12575">
                        <c:v>14.62</c:v>
                      </c:pt>
                      <c:pt idx="12576">
                        <c:v>14.638999999999999</c:v>
                      </c:pt>
                      <c:pt idx="12577">
                        <c:v>14.628543571428573</c:v>
                      </c:pt>
                      <c:pt idx="12578">
                        <c:v>14.633000000000001</c:v>
                      </c:pt>
                      <c:pt idx="12579">
                        <c:v>14.619000000000002</c:v>
                      </c:pt>
                      <c:pt idx="12580">
                        <c:v>14.612000000000002</c:v>
                      </c:pt>
                      <c:pt idx="12581">
                        <c:v>14.605</c:v>
                      </c:pt>
                      <c:pt idx="12582">
                        <c:v>14.598000000000001</c:v>
                      </c:pt>
                      <c:pt idx="12583">
                        <c:v>14.594000000000001</c:v>
                      </c:pt>
                      <c:pt idx="12584">
                        <c:v>14.59</c:v>
                      </c:pt>
                      <c:pt idx="12585">
                        <c:v>14.586000000000002</c:v>
                      </c:pt>
                      <c:pt idx="12586">
                        <c:v>14.581000000000001</c:v>
                      </c:pt>
                      <c:pt idx="12587">
                        <c:v>14.58</c:v>
                      </c:pt>
                      <c:pt idx="12588">
                        <c:v>14.590421729807003</c:v>
                      </c:pt>
                      <c:pt idx="12589">
                        <c:v>14.724</c:v>
                      </c:pt>
                      <c:pt idx="12590">
                        <c:v>14.713482857142859</c:v>
                      </c:pt>
                      <c:pt idx="12591">
                        <c:v>14.753</c:v>
                      </c:pt>
                      <c:pt idx="12592">
                        <c:v>14.747000000000002</c:v>
                      </c:pt>
                      <c:pt idx="12593">
                        <c:v>14.735000000000001</c:v>
                      </c:pt>
                      <c:pt idx="12594">
                        <c:v>14.717000000000001</c:v>
                      </c:pt>
                      <c:pt idx="12595">
                        <c:v>14.687000000000003</c:v>
                      </c:pt>
                      <c:pt idx="12596">
                        <c:v>14.658000000000001</c:v>
                      </c:pt>
                      <c:pt idx="12597">
                        <c:v>14.648000000000001</c:v>
                      </c:pt>
                      <c:pt idx="12598">
                        <c:v>14.642000000000001</c:v>
                      </c:pt>
                      <c:pt idx="12599">
                        <c:v>14.64</c:v>
                      </c:pt>
                      <c:pt idx="12600">
                        <c:v>14.636000000000001</c:v>
                      </c:pt>
                      <c:pt idx="12601">
                        <c:v>14.631</c:v>
                      </c:pt>
                      <c:pt idx="12602">
                        <c:v>14.628</c:v>
                      </c:pt>
                      <c:pt idx="12603">
                        <c:v>14.626000000000003</c:v>
                      </c:pt>
                      <c:pt idx="12604">
                        <c:v>14.623000000000001</c:v>
                      </c:pt>
                      <c:pt idx="12605">
                        <c:v>14.621</c:v>
                      </c:pt>
                      <c:pt idx="12606">
                        <c:v>14.618</c:v>
                      </c:pt>
                      <c:pt idx="12607">
                        <c:v>14.617000000000001</c:v>
                      </c:pt>
                      <c:pt idx="12608">
                        <c:v>14.610000000000001</c:v>
                      </c:pt>
                      <c:pt idx="12609">
                        <c:v>14.600000000000001</c:v>
                      </c:pt>
                      <c:pt idx="12610">
                        <c:v>14.613000000000001</c:v>
                      </c:pt>
                      <c:pt idx="12611">
                        <c:v>14.608000000000001</c:v>
                      </c:pt>
                      <c:pt idx="12612">
                        <c:v>14.605</c:v>
                      </c:pt>
                      <c:pt idx="12613">
                        <c:v>14.600000000000001</c:v>
                      </c:pt>
                      <c:pt idx="12614">
                        <c:v>14.595000000000001</c:v>
                      </c:pt>
                      <c:pt idx="12615">
                        <c:v>14.592000000000001</c:v>
                      </c:pt>
                      <c:pt idx="12616">
                        <c:v>14.586000000000002</c:v>
                      </c:pt>
                      <c:pt idx="12617">
                        <c:v>14.579000000000001</c:v>
                      </c:pt>
                      <c:pt idx="12618">
                        <c:v>14.576000000000002</c:v>
                      </c:pt>
                      <c:pt idx="12619">
                        <c:v>14.571000000000002</c:v>
                      </c:pt>
                      <c:pt idx="12620">
                        <c:v>14.566000000000001</c:v>
                      </c:pt>
                      <c:pt idx="12621">
                        <c:v>14.562000000000001</c:v>
                      </c:pt>
                      <c:pt idx="12622">
                        <c:v>14.561000000000002</c:v>
                      </c:pt>
                      <c:pt idx="12623">
                        <c:v>14.575000000000001</c:v>
                      </c:pt>
                      <c:pt idx="12624">
                        <c:v>14.592000000000001</c:v>
                      </c:pt>
                      <c:pt idx="12625">
                        <c:v>14.59</c:v>
                      </c:pt>
                      <c:pt idx="12626">
                        <c:v>14.579000000000001</c:v>
                      </c:pt>
                      <c:pt idx="12627">
                        <c:v>14.577000000000002</c:v>
                      </c:pt>
                      <c:pt idx="12628">
                        <c:v>14.573000000000002</c:v>
                      </c:pt>
                      <c:pt idx="12629">
                        <c:v>14.571000000000002</c:v>
                      </c:pt>
                      <c:pt idx="12630">
                        <c:v>14.565</c:v>
                      </c:pt>
                      <c:pt idx="12631">
                        <c:v>14.561000000000002</c:v>
                      </c:pt>
                      <c:pt idx="12632">
                        <c:v>14.559000000000001</c:v>
                      </c:pt>
                      <c:pt idx="12633">
                        <c:v>14.555</c:v>
                      </c:pt>
                      <c:pt idx="12634">
                        <c:v>14.554</c:v>
                      </c:pt>
                      <c:pt idx="12635">
                        <c:v>14.564403145103645</c:v>
                      </c:pt>
                      <c:pt idx="12636">
                        <c:v>14.707999999999998</c:v>
                      </c:pt>
                      <c:pt idx="12637">
                        <c:v>14.697494285714285</c:v>
                      </c:pt>
                      <c:pt idx="12638">
                        <c:v>14.749000000000001</c:v>
                      </c:pt>
                      <c:pt idx="12639">
                        <c:v>14.758000000000001</c:v>
                      </c:pt>
                      <c:pt idx="12640">
                        <c:v>14.732000000000001</c:v>
                      </c:pt>
                      <c:pt idx="12641">
                        <c:v>14.711000000000002</c:v>
                      </c:pt>
                      <c:pt idx="12642">
                        <c:v>14.688000000000001</c:v>
                      </c:pt>
                      <c:pt idx="12643">
                        <c:v>14.657000000000002</c:v>
                      </c:pt>
                      <c:pt idx="12644">
                        <c:v>14.642000000000001</c:v>
                      </c:pt>
                      <c:pt idx="12645">
                        <c:v>14.634000000000002</c:v>
                      </c:pt>
                      <c:pt idx="12646">
                        <c:v>14.633000000000001</c:v>
                      </c:pt>
                      <c:pt idx="12647">
                        <c:v>14.63</c:v>
                      </c:pt>
                      <c:pt idx="12648">
                        <c:v>14.626000000000003</c:v>
                      </c:pt>
                      <c:pt idx="12649">
                        <c:v>14.620000000000001</c:v>
                      </c:pt>
                      <c:pt idx="12650">
                        <c:v>14.613999999999999</c:v>
                      </c:pt>
                      <c:pt idx="12651">
                        <c:v>14.607000000000001</c:v>
                      </c:pt>
                      <c:pt idx="12652">
                        <c:v>14.603</c:v>
                      </c:pt>
                      <c:pt idx="12653">
                        <c:v>14.600000000000001</c:v>
                      </c:pt>
                      <c:pt idx="12654">
                        <c:v>14.596000000000002</c:v>
                      </c:pt>
                      <c:pt idx="12655">
                        <c:v>14.593</c:v>
                      </c:pt>
                      <c:pt idx="12656">
                        <c:v>14.590999999999999</c:v>
                      </c:pt>
                      <c:pt idx="12657">
                        <c:v>14.588000000000003</c:v>
                      </c:pt>
                      <c:pt idx="12658">
                        <c:v>14.583</c:v>
                      </c:pt>
                      <c:pt idx="12659">
                        <c:v>14.577999999999999</c:v>
                      </c:pt>
                      <c:pt idx="12660">
                        <c:v>14.574000000000002</c:v>
                      </c:pt>
                      <c:pt idx="12661">
                        <c:v>14.573000000000002</c:v>
                      </c:pt>
                      <c:pt idx="12662">
                        <c:v>14.57</c:v>
                      </c:pt>
                      <c:pt idx="12663">
                        <c:v>14.566000000000001</c:v>
                      </c:pt>
                      <c:pt idx="12664">
                        <c:v>14.562000000000001</c:v>
                      </c:pt>
                      <c:pt idx="12665">
                        <c:v>14.559000000000001</c:v>
                      </c:pt>
                      <c:pt idx="12666">
                        <c:v>14.557</c:v>
                      </c:pt>
                      <c:pt idx="12667">
                        <c:v>14.555</c:v>
                      </c:pt>
                      <c:pt idx="12668">
                        <c:v>14.552000000000001</c:v>
                      </c:pt>
                      <c:pt idx="12669">
                        <c:v>14.549000000000001</c:v>
                      </c:pt>
                      <c:pt idx="12670">
                        <c:v>14.546000000000001</c:v>
                      </c:pt>
                      <c:pt idx="12671">
                        <c:v>14.545</c:v>
                      </c:pt>
                      <c:pt idx="12672">
                        <c:v>14.544</c:v>
                      </c:pt>
                      <c:pt idx="12673">
                        <c:v>14.543000000000001</c:v>
                      </c:pt>
                      <c:pt idx="12674">
                        <c:v>14.542</c:v>
                      </c:pt>
                      <c:pt idx="12675">
                        <c:v>14.541</c:v>
                      </c:pt>
                      <c:pt idx="12676">
                        <c:v>14.540000000000003</c:v>
                      </c:pt>
                      <c:pt idx="12677">
                        <c:v>14.539000000000001</c:v>
                      </c:pt>
                      <c:pt idx="12678">
                        <c:v>14.538000000000002</c:v>
                      </c:pt>
                      <c:pt idx="12679">
                        <c:v>14.536000000000001</c:v>
                      </c:pt>
                      <c:pt idx="12680">
                        <c:v>14.535000000000002</c:v>
                      </c:pt>
                      <c:pt idx="12681">
                        <c:v>14.534000000000001</c:v>
                      </c:pt>
                      <c:pt idx="12682">
                        <c:v>14.533000000000001</c:v>
                      </c:pt>
                      <c:pt idx="12683">
                        <c:v>14.532</c:v>
                      </c:pt>
                      <c:pt idx="12684">
                        <c:v>14.531000000000001</c:v>
                      </c:pt>
                      <c:pt idx="12685">
                        <c:v>14.53</c:v>
                      </c:pt>
                      <c:pt idx="12686">
                        <c:v>14.529</c:v>
                      </c:pt>
                      <c:pt idx="12687">
                        <c:v>14.526000000000002</c:v>
                      </c:pt>
                      <c:pt idx="12688">
                        <c:v>14.525000000000002</c:v>
                      </c:pt>
                      <c:pt idx="12689">
                        <c:v>14.535382416011437</c:v>
                      </c:pt>
                      <c:pt idx="12690">
                        <c:v>14.557999999999998</c:v>
                      </c:pt>
                      <c:pt idx="12691">
                        <c:v>14.713000000000001</c:v>
                      </c:pt>
                      <c:pt idx="12692">
                        <c:v>14.702490714285716</c:v>
                      </c:pt>
                      <c:pt idx="12693">
                        <c:v>14.743</c:v>
                      </c:pt>
                      <c:pt idx="12694">
                        <c:v>14.753</c:v>
                      </c:pt>
                      <c:pt idx="12695">
                        <c:v>14.752000000000001</c:v>
                      </c:pt>
                      <c:pt idx="12696">
                        <c:v>14.748000000000003</c:v>
                      </c:pt>
                      <c:pt idx="12697">
                        <c:v>14.741000000000001</c:v>
                      </c:pt>
                      <c:pt idx="12698">
                        <c:v>14.73</c:v>
                      </c:pt>
                      <c:pt idx="12699">
                        <c:v>14.706000000000001</c:v>
                      </c:pt>
                      <c:pt idx="12700">
                        <c:v>14.684000000000001</c:v>
                      </c:pt>
                      <c:pt idx="12701">
                        <c:v>14.669</c:v>
                      </c:pt>
                      <c:pt idx="12702">
                        <c:v>14.655000000000001</c:v>
                      </c:pt>
                      <c:pt idx="12703">
                        <c:v>14.631</c:v>
                      </c:pt>
                      <c:pt idx="12704">
                        <c:v>14.617000000000001</c:v>
                      </c:pt>
                      <c:pt idx="12705">
                        <c:v>14.611000000000002</c:v>
                      </c:pt>
                      <c:pt idx="12706">
                        <c:v>14.605</c:v>
                      </c:pt>
                      <c:pt idx="12707">
                        <c:v>14.599000000000002</c:v>
                      </c:pt>
                      <c:pt idx="12708">
                        <c:v>14.597000000000001</c:v>
                      </c:pt>
                      <c:pt idx="12709">
                        <c:v>14.596000000000002</c:v>
                      </c:pt>
                      <c:pt idx="12710">
                        <c:v>14.593</c:v>
                      </c:pt>
                      <c:pt idx="12711">
                        <c:v>14.592000000000001</c:v>
                      </c:pt>
                      <c:pt idx="12712">
                        <c:v>14.59</c:v>
                      </c:pt>
                      <c:pt idx="12713">
                        <c:v>14.588000000000003</c:v>
                      </c:pt>
                      <c:pt idx="12714">
                        <c:v>14.586000000000002</c:v>
                      </c:pt>
                      <c:pt idx="12715">
                        <c:v>14.585000000000001</c:v>
                      </c:pt>
                      <c:pt idx="12716">
                        <c:v>14.584000000000001</c:v>
                      </c:pt>
                      <c:pt idx="12717">
                        <c:v>14.582000000000001</c:v>
                      </c:pt>
                      <c:pt idx="12718">
                        <c:v>14.58</c:v>
                      </c:pt>
                      <c:pt idx="12719">
                        <c:v>14.577999999999999</c:v>
                      </c:pt>
                      <c:pt idx="12720">
                        <c:v>14.576000000000002</c:v>
                      </c:pt>
                      <c:pt idx="12721">
                        <c:v>14.575000000000001</c:v>
                      </c:pt>
                      <c:pt idx="12722">
                        <c:v>14.57</c:v>
                      </c:pt>
                      <c:pt idx="12723">
                        <c:v>14.566000000000001</c:v>
                      </c:pt>
                      <c:pt idx="12724">
                        <c:v>14.56</c:v>
                      </c:pt>
                      <c:pt idx="12725">
                        <c:v>14.558000000000002</c:v>
                      </c:pt>
                      <c:pt idx="12726">
                        <c:v>14.555</c:v>
                      </c:pt>
                      <c:pt idx="12727">
                        <c:v>14.551000000000002</c:v>
                      </c:pt>
                      <c:pt idx="12728">
                        <c:v>14.549000000000001</c:v>
                      </c:pt>
                      <c:pt idx="12729">
                        <c:v>14.546000000000001</c:v>
                      </c:pt>
                      <c:pt idx="12730">
                        <c:v>14.542</c:v>
                      </c:pt>
                      <c:pt idx="12731">
                        <c:v>14.540000000000003</c:v>
                      </c:pt>
                      <c:pt idx="12732">
                        <c:v>14.550393137955684</c:v>
                      </c:pt>
                      <c:pt idx="12733">
                        <c:v>14.676</c:v>
                      </c:pt>
                      <c:pt idx="12734">
                        <c:v>14.665517142857144</c:v>
                      </c:pt>
                      <c:pt idx="12735">
                        <c:v>14.724000000000002</c:v>
                      </c:pt>
                      <c:pt idx="12736">
                        <c:v>14.732000000000001</c:v>
                      </c:pt>
                      <c:pt idx="12737">
                        <c:v>14.781000000000001</c:v>
                      </c:pt>
                      <c:pt idx="12738">
                        <c:v>14.784000000000002</c:v>
                      </c:pt>
                      <c:pt idx="12739">
                        <c:v>14.766</c:v>
                      </c:pt>
                      <c:pt idx="12740">
                        <c:v>14.742000000000001</c:v>
                      </c:pt>
                      <c:pt idx="12741">
                        <c:v>14.707000000000001</c:v>
                      </c:pt>
                      <c:pt idx="12742">
                        <c:v>14.681000000000001</c:v>
                      </c:pt>
                      <c:pt idx="12743">
                        <c:v>14.666</c:v>
                      </c:pt>
                      <c:pt idx="12744">
                        <c:v>14.655000000000001</c:v>
                      </c:pt>
                      <c:pt idx="12745">
                        <c:v>14.649000000000003</c:v>
                      </c:pt>
                      <c:pt idx="12746">
                        <c:v>14.64</c:v>
                      </c:pt>
                      <c:pt idx="12747">
                        <c:v>14.631</c:v>
                      </c:pt>
                      <c:pt idx="12748">
                        <c:v>14.641458184417441</c:v>
                      </c:pt>
                      <c:pt idx="12749">
                        <c:v>14.622999999999999</c:v>
                      </c:pt>
                      <c:pt idx="12750">
                        <c:v>14.612555000000002</c:v>
                      </c:pt>
                      <c:pt idx="12751">
                        <c:v>14.611000000000002</c:v>
                      </c:pt>
                      <c:pt idx="12752">
                        <c:v>14.607000000000001</c:v>
                      </c:pt>
                      <c:pt idx="12753">
                        <c:v>14.602</c:v>
                      </c:pt>
                      <c:pt idx="12754">
                        <c:v>14.598000000000001</c:v>
                      </c:pt>
                      <c:pt idx="12755">
                        <c:v>14.595000000000001</c:v>
                      </c:pt>
                      <c:pt idx="12756">
                        <c:v>14.59</c:v>
                      </c:pt>
                      <c:pt idx="12757">
                        <c:v>14.588000000000003</c:v>
                      </c:pt>
                      <c:pt idx="12758">
                        <c:v>14.584000000000001</c:v>
                      </c:pt>
                      <c:pt idx="12759">
                        <c:v>14.577999999999999</c:v>
                      </c:pt>
                      <c:pt idx="12760">
                        <c:v>14.574000000000002</c:v>
                      </c:pt>
                      <c:pt idx="12761">
                        <c:v>14.571000000000002</c:v>
                      </c:pt>
                      <c:pt idx="12762">
                        <c:v>14.565</c:v>
                      </c:pt>
                      <c:pt idx="12763">
                        <c:v>14.561000000000002</c:v>
                      </c:pt>
                      <c:pt idx="12764">
                        <c:v>14.558000000000002</c:v>
                      </c:pt>
                      <c:pt idx="12765">
                        <c:v>14.555</c:v>
                      </c:pt>
                      <c:pt idx="12766">
                        <c:v>14.565</c:v>
                      </c:pt>
                      <c:pt idx="12767">
                        <c:v>14.59</c:v>
                      </c:pt>
                      <c:pt idx="12768">
                        <c:v>14.587000000000002</c:v>
                      </c:pt>
                      <c:pt idx="12769">
                        <c:v>14.577999999999999</c:v>
                      </c:pt>
                      <c:pt idx="12770">
                        <c:v>14.574000000000002</c:v>
                      </c:pt>
                      <c:pt idx="12771">
                        <c:v>14.572000000000001</c:v>
                      </c:pt>
                      <c:pt idx="12772">
                        <c:v>14.569000000000001</c:v>
                      </c:pt>
                      <c:pt idx="12773">
                        <c:v>14.565</c:v>
                      </c:pt>
                      <c:pt idx="12774">
                        <c:v>14.575411007862758</c:v>
                      </c:pt>
                      <c:pt idx="12775">
                        <c:v>14.598000000000001</c:v>
                      </c:pt>
                      <c:pt idx="12776">
                        <c:v>14.739000000000001</c:v>
                      </c:pt>
                      <c:pt idx="12777">
                        <c:v>14.728472142857145</c:v>
                      </c:pt>
                      <c:pt idx="12778">
                        <c:v>14.754000000000001</c:v>
                      </c:pt>
                      <c:pt idx="12779">
                        <c:v>14.721000000000002</c:v>
                      </c:pt>
                      <c:pt idx="12780">
                        <c:v>14.693000000000001</c:v>
                      </c:pt>
                      <c:pt idx="12781">
                        <c:v>14.702</c:v>
                      </c:pt>
                      <c:pt idx="12782">
                        <c:v>14.680000000000001</c:v>
                      </c:pt>
                      <c:pt idx="12783">
                        <c:v>14.655000000000001</c:v>
                      </c:pt>
                      <c:pt idx="12784">
                        <c:v>14.642000000000001</c:v>
                      </c:pt>
                      <c:pt idx="12785">
                        <c:v>14.633000000000001</c:v>
                      </c:pt>
                      <c:pt idx="12786">
                        <c:v>14.626000000000003</c:v>
                      </c:pt>
                      <c:pt idx="12787">
                        <c:v>14.621</c:v>
                      </c:pt>
                      <c:pt idx="12788">
                        <c:v>14.615</c:v>
                      </c:pt>
                      <c:pt idx="12789">
                        <c:v>14.613000000000001</c:v>
                      </c:pt>
                      <c:pt idx="12790">
                        <c:v>14.607000000000001</c:v>
                      </c:pt>
                      <c:pt idx="12791">
                        <c:v>14.602</c:v>
                      </c:pt>
                      <c:pt idx="12792">
                        <c:v>14.596000000000002</c:v>
                      </c:pt>
                      <c:pt idx="12793">
                        <c:v>14.608000000000001</c:v>
                      </c:pt>
                      <c:pt idx="12794">
                        <c:v>14.622000000000002</c:v>
                      </c:pt>
                      <c:pt idx="12795">
                        <c:v>14.612000000000002</c:v>
                      </c:pt>
                      <c:pt idx="12796">
                        <c:v>14.608000000000001</c:v>
                      </c:pt>
                      <c:pt idx="12797">
                        <c:v>14.599000000000002</c:v>
                      </c:pt>
                      <c:pt idx="12798">
                        <c:v>14.595000000000001</c:v>
                      </c:pt>
                      <c:pt idx="12799">
                        <c:v>14.59</c:v>
                      </c:pt>
                      <c:pt idx="12800">
                        <c:v>14.583</c:v>
                      </c:pt>
                      <c:pt idx="12801">
                        <c:v>14.577000000000002</c:v>
                      </c:pt>
                      <c:pt idx="12802">
                        <c:v>14.573000000000002</c:v>
                      </c:pt>
                      <c:pt idx="12803">
                        <c:v>14.571000000000002</c:v>
                      </c:pt>
                      <c:pt idx="12804">
                        <c:v>14.567</c:v>
                      </c:pt>
                      <c:pt idx="12805">
                        <c:v>14.563000000000002</c:v>
                      </c:pt>
                      <c:pt idx="12806">
                        <c:v>14.56</c:v>
                      </c:pt>
                      <c:pt idx="12807">
                        <c:v>14.558000000000002</c:v>
                      </c:pt>
                      <c:pt idx="12808">
                        <c:v>14.554</c:v>
                      </c:pt>
                      <c:pt idx="12809">
                        <c:v>14.549000000000001</c:v>
                      </c:pt>
                      <c:pt idx="12810">
                        <c:v>14.544</c:v>
                      </c:pt>
                      <c:pt idx="12811">
                        <c:v>14.561000000000002</c:v>
                      </c:pt>
                      <c:pt idx="12812">
                        <c:v>14.577000000000002</c:v>
                      </c:pt>
                      <c:pt idx="12813">
                        <c:v>14.571000000000002</c:v>
                      </c:pt>
                      <c:pt idx="12814">
                        <c:v>14.565</c:v>
                      </c:pt>
                      <c:pt idx="12815">
                        <c:v>14.569000000000001</c:v>
                      </c:pt>
                      <c:pt idx="12816">
                        <c:v>14.57941386704789</c:v>
                      </c:pt>
                      <c:pt idx="12817">
                        <c:v>14.731999999999999</c:v>
                      </c:pt>
                      <c:pt idx="12818">
                        <c:v>14.721477142857143</c:v>
                      </c:pt>
                      <c:pt idx="12819">
                        <c:v>14.760000000000002</c:v>
                      </c:pt>
                      <c:pt idx="12820">
                        <c:v>14.733000000000002</c:v>
                      </c:pt>
                      <c:pt idx="12821">
                        <c:v>14.704000000000001</c:v>
                      </c:pt>
                      <c:pt idx="12822">
                        <c:v>14.682</c:v>
                      </c:pt>
                      <c:pt idx="12823">
                        <c:v>14.660000000000002</c:v>
                      </c:pt>
                      <c:pt idx="12824">
                        <c:v>14.638999999999999</c:v>
                      </c:pt>
                      <c:pt idx="12825">
                        <c:v>14.627000000000001</c:v>
                      </c:pt>
                      <c:pt idx="12826">
                        <c:v>14.623000000000001</c:v>
                      </c:pt>
                      <c:pt idx="12827">
                        <c:v>14.618</c:v>
                      </c:pt>
                      <c:pt idx="12828">
                        <c:v>14.613000000000001</c:v>
                      </c:pt>
                      <c:pt idx="12829">
                        <c:v>14.608000000000001</c:v>
                      </c:pt>
                      <c:pt idx="12830">
                        <c:v>14.606</c:v>
                      </c:pt>
                      <c:pt idx="12831">
                        <c:v>14.600000000000001</c:v>
                      </c:pt>
                      <c:pt idx="12832">
                        <c:v>14.598000000000001</c:v>
                      </c:pt>
                      <c:pt idx="12833">
                        <c:v>14.595000000000001</c:v>
                      </c:pt>
                      <c:pt idx="12834">
                        <c:v>14.592000000000001</c:v>
                      </c:pt>
                      <c:pt idx="12835">
                        <c:v>14.587000000000002</c:v>
                      </c:pt>
                      <c:pt idx="12836">
                        <c:v>14.58</c:v>
                      </c:pt>
                      <c:pt idx="12837">
                        <c:v>14.577000000000002</c:v>
                      </c:pt>
                      <c:pt idx="12838">
                        <c:v>14.590999999999999</c:v>
                      </c:pt>
                      <c:pt idx="12839">
                        <c:v>14.604000000000001</c:v>
                      </c:pt>
                      <c:pt idx="12840">
                        <c:v>14.595000000000001</c:v>
                      </c:pt>
                      <c:pt idx="12841">
                        <c:v>14.585000000000001</c:v>
                      </c:pt>
                      <c:pt idx="12842">
                        <c:v>14.58</c:v>
                      </c:pt>
                      <c:pt idx="12843">
                        <c:v>14.575000000000001</c:v>
                      </c:pt>
                      <c:pt idx="12844">
                        <c:v>14.571000000000002</c:v>
                      </c:pt>
                      <c:pt idx="12845">
                        <c:v>14.566000000000001</c:v>
                      </c:pt>
                      <c:pt idx="12846">
                        <c:v>14.563000000000002</c:v>
                      </c:pt>
                      <c:pt idx="12847">
                        <c:v>14.561000000000002</c:v>
                      </c:pt>
                      <c:pt idx="12848">
                        <c:v>14.557</c:v>
                      </c:pt>
                      <c:pt idx="12849">
                        <c:v>14.556000000000001</c:v>
                      </c:pt>
                      <c:pt idx="12850">
                        <c:v>14.554</c:v>
                      </c:pt>
                      <c:pt idx="12851">
                        <c:v>14.551000000000002</c:v>
                      </c:pt>
                      <c:pt idx="12852">
                        <c:v>14.548000000000002</c:v>
                      </c:pt>
                      <c:pt idx="12853">
                        <c:v>14.544</c:v>
                      </c:pt>
                      <c:pt idx="12854">
                        <c:v>14.559000000000001</c:v>
                      </c:pt>
                      <c:pt idx="12855">
                        <c:v>14.572000000000001</c:v>
                      </c:pt>
                      <c:pt idx="12856">
                        <c:v>14.566000000000001</c:v>
                      </c:pt>
                      <c:pt idx="12857">
                        <c:v>14.56</c:v>
                      </c:pt>
                      <c:pt idx="12858">
                        <c:v>14.555</c:v>
                      </c:pt>
                      <c:pt idx="12859">
                        <c:v>14.552000000000001</c:v>
                      </c:pt>
                      <c:pt idx="12860">
                        <c:v>14.551000000000002</c:v>
                      </c:pt>
                      <c:pt idx="12861">
                        <c:v>14.548000000000002</c:v>
                      </c:pt>
                      <c:pt idx="12862">
                        <c:v>14.545</c:v>
                      </c:pt>
                      <c:pt idx="12863">
                        <c:v>14.540000000000003</c:v>
                      </c:pt>
                      <c:pt idx="12864">
                        <c:v>14.549000000000001</c:v>
                      </c:pt>
                      <c:pt idx="12865">
                        <c:v>14.567</c:v>
                      </c:pt>
                      <c:pt idx="12866">
                        <c:v>14.562000000000001</c:v>
                      </c:pt>
                      <c:pt idx="12867">
                        <c:v>14.556000000000001</c:v>
                      </c:pt>
                      <c:pt idx="12868">
                        <c:v>14.552000000000001</c:v>
                      </c:pt>
                      <c:pt idx="12869">
                        <c:v>14.549000000000001</c:v>
                      </c:pt>
                      <c:pt idx="12870">
                        <c:v>14.545</c:v>
                      </c:pt>
                      <c:pt idx="12871">
                        <c:v>14.542</c:v>
                      </c:pt>
                      <c:pt idx="12872">
                        <c:v>14.540000000000003</c:v>
                      </c:pt>
                      <c:pt idx="12873">
                        <c:v>14.534000000000001</c:v>
                      </c:pt>
                      <c:pt idx="12874">
                        <c:v>14.531000000000001</c:v>
                      </c:pt>
                      <c:pt idx="12875">
                        <c:v>14.541386704789135</c:v>
                      </c:pt>
                      <c:pt idx="12876">
                        <c:v>14.69</c:v>
                      </c:pt>
                      <c:pt idx="12877">
                        <c:v>14.679507142857144</c:v>
                      </c:pt>
                      <c:pt idx="12878">
                        <c:v>14.767000000000001</c:v>
                      </c:pt>
                      <c:pt idx="12879">
                        <c:v>14.763</c:v>
                      </c:pt>
                      <c:pt idx="12880">
                        <c:v>14.721000000000002</c:v>
                      </c:pt>
                      <c:pt idx="12881">
                        <c:v>14.692</c:v>
                      </c:pt>
                      <c:pt idx="12882">
                        <c:v>14.667</c:v>
                      </c:pt>
                      <c:pt idx="12883">
                        <c:v>14.64</c:v>
                      </c:pt>
                      <c:pt idx="12884">
                        <c:v>14.627000000000001</c:v>
                      </c:pt>
                      <c:pt idx="12885">
                        <c:v>14.619000000000002</c:v>
                      </c:pt>
                      <c:pt idx="12886">
                        <c:v>14.629449606862044</c:v>
                      </c:pt>
                      <c:pt idx="12887">
                        <c:v>14.613999999999999</c:v>
                      </c:pt>
                      <c:pt idx="12888">
                        <c:v>14.60356142857143</c:v>
                      </c:pt>
                      <c:pt idx="12889">
                        <c:v>14.609000000000002</c:v>
                      </c:pt>
                      <c:pt idx="12890">
                        <c:v>14.603</c:v>
                      </c:pt>
                      <c:pt idx="12891">
                        <c:v>14.598000000000001</c:v>
                      </c:pt>
                      <c:pt idx="12892">
                        <c:v>14.593</c:v>
                      </c:pt>
                      <c:pt idx="12893">
                        <c:v>14.589000000000002</c:v>
                      </c:pt>
                      <c:pt idx="12894">
                        <c:v>14.613999999999999</c:v>
                      </c:pt>
                      <c:pt idx="12895">
                        <c:v>14.618</c:v>
                      </c:pt>
                      <c:pt idx="12896">
                        <c:v>14.608000000000001</c:v>
                      </c:pt>
                      <c:pt idx="12897">
                        <c:v>14.601000000000003</c:v>
                      </c:pt>
                      <c:pt idx="12898">
                        <c:v>14.596000000000002</c:v>
                      </c:pt>
                      <c:pt idx="12899">
                        <c:v>14.594000000000001</c:v>
                      </c:pt>
                      <c:pt idx="12900">
                        <c:v>14.587000000000002</c:v>
                      </c:pt>
                      <c:pt idx="12901">
                        <c:v>14.58</c:v>
                      </c:pt>
                      <c:pt idx="12902">
                        <c:v>14.576000000000002</c:v>
                      </c:pt>
                      <c:pt idx="12903">
                        <c:v>14.573000000000002</c:v>
                      </c:pt>
                      <c:pt idx="12904">
                        <c:v>14.571000000000002</c:v>
                      </c:pt>
                      <c:pt idx="12905">
                        <c:v>14.569000000000001</c:v>
                      </c:pt>
                      <c:pt idx="12906">
                        <c:v>14.566000000000001</c:v>
                      </c:pt>
                      <c:pt idx="12907">
                        <c:v>14.563000000000002</c:v>
                      </c:pt>
                      <c:pt idx="12908">
                        <c:v>14.56</c:v>
                      </c:pt>
                      <c:pt idx="12909">
                        <c:v>14.558000000000002</c:v>
                      </c:pt>
                      <c:pt idx="12910">
                        <c:v>14.556000000000001</c:v>
                      </c:pt>
                      <c:pt idx="12911">
                        <c:v>14.555</c:v>
                      </c:pt>
                      <c:pt idx="12912">
                        <c:v>14.565403859899927</c:v>
                      </c:pt>
                      <c:pt idx="12913">
                        <c:v>14.555999999999999</c:v>
                      </c:pt>
                      <c:pt idx="12914">
                        <c:v>14.706999999999999</c:v>
                      </c:pt>
                      <c:pt idx="12915">
                        <c:v>14.696495000000001</c:v>
                      </c:pt>
                      <c:pt idx="12916">
                        <c:v>14.747000000000002</c:v>
                      </c:pt>
                      <c:pt idx="12917">
                        <c:v>14.727</c:v>
                      </c:pt>
                      <c:pt idx="12918">
                        <c:v>14.698000000000002</c:v>
                      </c:pt>
                      <c:pt idx="12919">
                        <c:v>14.671000000000001</c:v>
                      </c:pt>
                      <c:pt idx="12920">
                        <c:v>14.646000000000001</c:v>
                      </c:pt>
                      <c:pt idx="12921">
                        <c:v>14.622000000000002</c:v>
                      </c:pt>
                      <c:pt idx="12922">
                        <c:v>14.632451751250894</c:v>
                      </c:pt>
                      <c:pt idx="12923">
                        <c:v>14.612</c:v>
                      </c:pt>
                      <c:pt idx="12924">
                        <c:v>14.601562857142859</c:v>
                      </c:pt>
                      <c:pt idx="12925">
                        <c:v>14.623000000000001</c:v>
                      </c:pt>
                      <c:pt idx="12926">
                        <c:v>14.643000000000001</c:v>
                      </c:pt>
                      <c:pt idx="12927">
                        <c:v>14.631</c:v>
                      </c:pt>
                      <c:pt idx="12928">
                        <c:v>14.621</c:v>
                      </c:pt>
                      <c:pt idx="12929">
                        <c:v>14.615</c:v>
                      </c:pt>
                      <c:pt idx="12930">
                        <c:v>14.610000000000001</c:v>
                      </c:pt>
                      <c:pt idx="12931">
                        <c:v>14.606</c:v>
                      </c:pt>
                      <c:pt idx="12932">
                        <c:v>14.602</c:v>
                      </c:pt>
                      <c:pt idx="12933">
                        <c:v>14.600000000000001</c:v>
                      </c:pt>
                      <c:pt idx="12934">
                        <c:v>14.596000000000002</c:v>
                      </c:pt>
                      <c:pt idx="12935">
                        <c:v>14.593</c:v>
                      </c:pt>
                      <c:pt idx="12936">
                        <c:v>14.589000000000002</c:v>
                      </c:pt>
                      <c:pt idx="12937">
                        <c:v>14.583</c:v>
                      </c:pt>
                      <c:pt idx="12938">
                        <c:v>14.577000000000002</c:v>
                      </c:pt>
                      <c:pt idx="12939">
                        <c:v>14.572000000000001</c:v>
                      </c:pt>
                      <c:pt idx="12940">
                        <c:v>14.568</c:v>
                      </c:pt>
                      <c:pt idx="12941">
                        <c:v>14.565</c:v>
                      </c:pt>
                      <c:pt idx="12942">
                        <c:v>14.562000000000001</c:v>
                      </c:pt>
                      <c:pt idx="12943">
                        <c:v>14.56</c:v>
                      </c:pt>
                      <c:pt idx="12944">
                        <c:v>14.556000000000001</c:v>
                      </c:pt>
                      <c:pt idx="12945">
                        <c:v>14.552999999999999</c:v>
                      </c:pt>
                      <c:pt idx="12946">
                        <c:v>14.548000000000002</c:v>
                      </c:pt>
                      <c:pt idx="12947">
                        <c:v>14.542</c:v>
                      </c:pt>
                      <c:pt idx="12948">
                        <c:v>14.539000000000001</c:v>
                      </c:pt>
                      <c:pt idx="12949">
                        <c:v>14.548000000000002</c:v>
                      </c:pt>
                      <c:pt idx="12950">
                        <c:v>14.558398856325947</c:v>
                      </c:pt>
                      <c:pt idx="12951">
                        <c:v>14.743</c:v>
                      </c:pt>
                      <c:pt idx="12952">
                        <c:v>14.732469285714288</c:v>
                      </c:pt>
                      <c:pt idx="12953">
                        <c:v>14.772000000000002</c:v>
                      </c:pt>
                      <c:pt idx="12954">
                        <c:v>14.756000000000002</c:v>
                      </c:pt>
                      <c:pt idx="12955">
                        <c:v>14.718000000000002</c:v>
                      </c:pt>
                      <c:pt idx="12956">
                        <c:v>14.692</c:v>
                      </c:pt>
                      <c:pt idx="12957">
                        <c:v>14.672000000000002</c:v>
                      </c:pt>
                      <c:pt idx="12958">
                        <c:v>14.645000000000001</c:v>
                      </c:pt>
                      <c:pt idx="12959">
                        <c:v>14.631</c:v>
                      </c:pt>
                      <c:pt idx="12960">
                        <c:v>14.623000000000001</c:v>
                      </c:pt>
                      <c:pt idx="12961">
                        <c:v>14.617000000000001</c:v>
                      </c:pt>
                      <c:pt idx="12962">
                        <c:v>14.615</c:v>
                      </c:pt>
                      <c:pt idx="12963">
                        <c:v>14.613000000000001</c:v>
                      </c:pt>
                      <c:pt idx="12964">
                        <c:v>14.611000000000002</c:v>
                      </c:pt>
                      <c:pt idx="12965">
                        <c:v>14.613000000000001</c:v>
                      </c:pt>
                      <c:pt idx="12966">
                        <c:v>14.622000000000002</c:v>
                      </c:pt>
                      <c:pt idx="12967">
                        <c:v>14.612000000000002</c:v>
                      </c:pt>
                      <c:pt idx="12968">
                        <c:v>14.605</c:v>
                      </c:pt>
                      <c:pt idx="12969">
                        <c:v>14.601000000000003</c:v>
                      </c:pt>
                      <c:pt idx="12970">
                        <c:v>14.599000000000002</c:v>
                      </c:pt>
                      <c:pt idx="12971">
                        <c:v>14.595000000000001</c:v>
                      </c:pt>
                      <c:pt idx="12972">
                        <c:v>14.590999999999999</c:v>
                      </c:pt>
                      <c:pt idx="12973">
                        <c:v>14.585000000000001</c:v>
                      </c:pt>
                      <c:pt idx="12974">
                        <c:v>14.58</c:v>
                      </c:pt>
                      <c:pt idx="12975">
                        <c:v>14.576000000000002</c:v>
                      </c:pt>
                      <c:pt idx="12976">
                        <c:v>14.575000000000001</c:v>
                      </c:pt>
                      <c:pt idx="12977">
                        <c:v>14.573000000000002</c:v>
                      </c:pt>
                      <c:pt idx="12978">
                        <c:v>14.57</c:v>
                      </c:pt>
                      <c:pt idx="12979">
                        <c:v>14.567</c:v>
                      </c:pt>
                      <c:pt idx="12980">
                        <c:v>14.565</c:v>
                      </c:pt>
                      <c:pt idx="12981">
                        <c:v>14.563000000000002</c:v>
                      </c:pt>
                      <c:pt idx="12982">
                        <c:v>14.56</c:v>
                      </c:pt>
                      <c:pt idx="12983">
                        <c:v>14.559000000000001</c:v>
                      </c:pt>
                      <c:pt idx="12984">
                        <c:v>14.557</c:v>
                      </c:pt>
                      <c:pt idx="12985">
                        <c:v>14.567405289492495</c:v>
                      </c:pt>
                      <c:pt idx="12986">
                        <c:v>14.604999999999999</c:v>
                      </c:pt>
                      <c:pt idx="12987">
                        <c:v>14.594567857142858</c:v>
                      </c:pt>
                      <c:pt idx="12988">
                        <c:v>14.739000000000001</c:v>
                      </c:pt>
                      <c:pt idx="12989">
                        <c:v>14.752000000000001</c:v>
                      </c:pt>
                      <c:pt idx="12990">
                        <c:v>14.725</c:v>
                      </c:pt>
                      <c:pt idx="12991">
                        <c:v>14.7</c:v>
                      </c:pt>
                      <c:pt idx="12992">
                        <c:v>14.680000000000001</c:v>
                      </c:pt>
                      <c:pt idx="12993">
                        <c:v>14.658000000000001</c:v>
                      </c:pt>
                      <c:pt idx="12994">
                        <c:v>14.636000000000001</c:v>
                      </c:pt>
                      <c:pt idx="12995">
                        <c:v>14.623000000000001</c:v>
                      </c:pt>
                      <c:pt idx="12996">
                        <c:v>14.616</c:v>
                      </c:pt>
                      <c:pt idx="12997">
                        <c:v>14.613000000000001</c:v>
                      </c:pt>
                      <c:pt idx="12998">
                        <c:v>14.612000000000002</c:v>
                      </c:pt>
                      <c:pt idx="12999">
                        <c:v>14.609000000000002</c:v>
                      </c:pt>
                      <c:pt idx="13000">
                        <c:v>14.606</c:v>
                      </c:pt>
                      <c:pt idx="13001">
                        <c:v>14.603</c:v>
                      </c:pt>
                      <c:pt idx="13002">
                        <c:v>14.600000000000001</c:v>
                      </c:pt>
                      <c:pt idx="13003">
                        <c:v>14.597000000000001</c:v>
                      </c:pt>
                      <c:pt idx="13004">
                        <c:v>14.594000000000001</c:v>
                      </c:pt>
                      <c:pt idx="13005">
                        <c:v>14.590999999999999</c:v>
                      </c:pt>
                      <c:pt idx="13006">
                        <c:v>14.585000000000001</c:v>
                      </c:pt>
                      <c:pt idx="13007">
                        <c:v>14.584000000000001</c:v>
                      </c:pt>
                      <c:pt idx="13008">
                        <c:v>14.577999999999999</c:v>
                      </c:pt>
                      <c:pt idx="13009">
                        <c:v>14.573000000000002</c:v>
                      </c:pt>
                      <c:pt idx="13010">
                        <c:v>14.569000000000001</c:v>
                      </c:pt>
                      <c:pt idx="13011">
                        <c:v>14.564000000000002</c:v>
                      </c:pt>
                      <c:pt idx="13012">
                        <c:v>14.563000000000002</c:v>
                      </c:pt>
                      <c:pt idx="13013">
                        <c:v>14.56</c:v>
                      </c:pt>
                      <c:pt idx="13014">
                        <c:v>14.559000000000001</c:v>
                      </c:pt>
                      <c:pt idx="13015">
                        <c:v>14.556000000000001</c:v>
                      </c:pt>
                      <c:pt idx="13016">
                        <c:v>14.554</c:v>
                      </c:pt>
                      <c:pt idx="13017">
                        <c:v>14.552000000000001</c:v>
                      </c:pt>
                      <c:pt idx="13018">
                        <c:v>14.551000000000002</c:v>
                      </c:pt>
                      <c:pt idx="13019">
                        <c:v>14.550000000000002</c:v>
                      </c:pt>
                      <c:pt idx="13020">
                        <c:v>14.549000000000001</c:v>
                      </c:pt>
                      <c:pt idx="13021">
                        <c:v>14.548000000000002</c:v>
                      </c:pt>
                      <c:pt idx="13022">
                        <c:v>14.546000000000001</c:v>
                      </c:pt>
                      <c:pt idx="13023">
                        <c:v>14.544</c:v>
                      </c:pt>
                      <c:pt idx="13024">
                        <c:v>14.543000000000001</c:v>
                      </c:pt>
                      <c:pt idx="13025">
                        <c:v>14.542</c:v>
                      </c:pt>
                      <c:pt idx="13026">
                        <c:v>14.540000000000003</c:v>
                      </c:pt>
                      <c:pt idx="13027">
                        <c:v>14.539000000000001</c:v>
                      </c:pt>
                      <c:pt idx="13028">
                        <c:v>14.538000000000002</c:v>
                      </c:pt>
                      <c:pt idx="13029">
                        <c:v>14.537000000000001</c:v>
                      </c:pt>
                      <c:pt idx="13030">
                        <c:v>14.536000000000001</c:v>
                      </c:pt>
                      <c:pt idx="13031">
                        <c:v>14.535000000000002</c:v>
                      </c:pt>
                      <c:pt idx="13032">
                        <c:v>14.534000000000001</c:v>
                      </c:pt>
                      <c:pt idx="13033">
                        <c:v>14.555</c:v>
                      </c:pt>
                      <c:pt idx="13034">
                        <c:v>14.565403859899927</c:v>
                      </c:pt>
                      <c:pt idx="13035">
                        <c:v>14.715</c:v>
                      </c:pt>
                      <c:pt idx="13036">
                        <c:v>14.704489285714287</c:v>
                      </c:pt>
                      <c:pt idx="13037">
                        <c:v>14.74</c:v>
                      </c:pt>
                      <c:pt idx="13038">
                        <c:v>14.716000000000001</c:v>
                      </c:pt>
                      <c:pt idx="13039">
                        <c:v>14.688000000000001</c:v>
                      </c:pt>
                      <c:pt idx="13040">
                        <c:v>14.666</c:v>
                      </c:pt>
                      <c:pt idx="13041">
                        <c:v>14.638999999999999</c:v>
                      </c:pt>
                      <c:pt idx="13042">
                        <c:v>14.624000000000002</c:v>
                      </c:pt>
                      <c:pt idx="13043">
                        <c:v>14.615</c:v>
                      </c:pt>
                      <c:pt idx="13044">
                        <c:v>14.609000000000002</c:v>
                      </c:pt>
                      <c:pt idx="13045">
                        <c:v>14.604000000000001</c:v>
                      </c:pt>
                      <c:pt idx="13046">
                        <c:v>14.600000000000001</c:v>
                      </c:pt>
                      <c:pt idx="13047">
                        <c:v>14.598000000000001</c:v>
                      </c:pt>
                      <c:pt idx="13048">
                        <c:v>14.595000000000001</c:v>
                      </c:pt>
                      <c:pt idx="13049">
                        <c:v>14.592000000000001</c:v>
                      </c:pt>
                      <c:pt idx="13050">
                        <c:v>14.589000000000002</c:v>
                      </c:pt>
                      <c:pt idx="13051">
                        <c:v>14.586000000000002</c:v>
                      </c:pt>
                      <c:pt idx="13052">
                        <c:v>14.582000000000001</c:v>
                      </c:pt>
                      <c:pt idx="13053">
                        <c:v>14.579000000000001</c:v>
                      </c:pt>
                      <c:pt idx="13054">
                        <c:v>14.574000000000002</c:v>
                      </c:pt>
                      <c:pt idx="13055">
                        <c:v>14.573000000000002</c:v>
                      </c:pt>
                      <c:pt idx="13056">
                        <c:v>14.568</c:v>
                      </c:pt>
                      <c:pt idx="13057">
                        <c:v>14.561000000000002</c:v>
                      </c:pt>
                      <c:pt idx="13058">
                        <c:v>14.558000000000002</c:v>
                      </c:pt>
                      <c:pt idx="13059">
                        <c:v>14.552999999999999</c:v>
                      </c:pt>
                      <c:pt idx="13060">
                        <c:v>14.550000000000002</c:v>
                      </c:pt>
                      <c:pt idx="13061">
                        <c:v>14.547000000000001</c:v>
                      </c:pt>
                      <c:pt idx="13062">
                        <c:v>14.545</c:v>
                      </c:pt>
                      <c:pt idx="13063">
                        <c:v>14.543000000000001</c:v>
                      </c:pt>
                      <c:pt idx="13064">
                        <c:v>14.541</c:v>
                      </c:pt>
                      <c:pt idx="13065">
                        <c:v>14.538000000000002</c:v>
                      </c:pt>
                      <c:pt idx="13066">
                        <c:v>14.537000000000001</c:v>
                      </c:pt>
                      <c:pt idx="13067">
                        <c:v>14.535000000000002</c:v>
                      </c:pt>
                      <c:pt idx="13068">
                        <c:v>14.534000000000001</c:v>
                      </c:pt>
                      <c:pt idx="13069">
                        <c:v>14.532</c:v>
                      </c:pt>
                      <c:pt idx="13070">
                        <c:v>14.542387419585417</c:v>
                      </c:pt>
                      <c:pt idx="13071">
                        <c:v>14.533999999999999</c:v>
                      </c:pt>
                      <c:pt idx="13072">
                        <c:v>14.687999999999999</c:v>
                      </c:pt>
                      <c:pt idx="13073">
                        <c:v>14.677508571428572</c:v>
                      </c:pt>
                      <c:pt idx="13074">
                        <c:v>14.723000000000003</c:v>
                      </c:pt>
                      <c:pt idx="13075">
                        <c:v>14.691000000000001</c:v>
                      </c:pt>
                      <c:pt idx="13076">
                        <c:v>14.663</c:v>
                      </c:pt>
                      <c:pt idx="13077">
                        <c:v>14.644</c:v>
                      </c:pt>
                      <c:pt idx="13078">
                        <c:v>14.620000000000001</c:v>
                      </c:pt>
                      <c:pt idx="13079">
                        <c:v>14.604000000000001</c:v>
                      </c:pt>
                      <c:pt idx="13080">
                        <c:v>14.596000000000002</c:v>
                      </c:pt>
                      <c:pt idx="13081">
                        <c:v>14.592000000000001</c:v>
                      </c:pt>
                      <c:pt idx="13082">
                        <c:v>14.587000000000002</c:v>
                      </c:pt>
                      <c:pt idx="13083">
                        <c:v>14.585000000000001</c:v>
                      </c:pt>
                      <c:pt idx="13084">
                        <c:v>14.581000000000001</c:v>
                      </c:pt>
                      <c:pt idx="13085">
                        <c:v>14.577999999999999</c:v>
                      </c:pt>
                      <c:pt idx="13086">
                        <c:v>14.575000000000001</c:v>
                      </c:pt>
                      <c:pt idx="13087">
                        <c:v>14.572000000000001</c:v>
                      </c:pt>
                      <c:pt idx="13088">
                        <c:v>14.569000000000001</c:v>
                      </c:pt>
                      <c:pt idx="13089">
                        <c:v>14.565</c:v>
                      </c:pt>
                      <c:pt idx="13090">
                        <c:v>14.561000000000002</c:v>
                      </c:pt>
                      <c:pt idx="13091">
                        <c:v>14.558000000000002</c:v>
                      </c:pt>
                      <c:pt idx="13092">
                        <c:v>14.548000000000002</c:v>
                      </c:pt>
                      <c:pt idx="13093">
                        <c:v>14.551000000000002</c:v>
                      </c:pt>
                      <c:pt idx="13094">
                        <c:v>14.546000000000001</c:v>
                      </c:pt>
                      <c:pt idx="13095">
                        <c:v>14.540000000000003</c:v>
                      </c:pt>
                      <c:pt idx="13096">
                        <c:v>14.536000000000001</c:v>
                      </c:pt>
                      <c:pt idx="13097">
                        <c:v>14.534000000000001</c:v>
                      </c:pt>
                      <c:pt idx="13098">
                        <c:v>14.532</c:v>
                      </c:pt>
                      <c:pt idx="13099">
                        <c:v>14.53</c:v>
                      </c:pt>
                      <c:pt idx="13100">
                        <c:v>14.529</c:v>
                      </c:pt>
                      <c:pt idx="13101">
                        <c:v>14.525000000000002</c:v>
                      </c:pt>
                      <c:pt idx="13102">
                        <c:v>14.524000000000001</c:v>
                      </c:pt>
                      <c:pt idx="13103">
                        <c:v>14.522</c:v>
                      </c:pt>
                      <c:pt idx="13104">
                        <c:v>14.523000000000001</c:v>
                      </c:pt>
                      <c:pt idx="13105">
                        <c:v>14.521000000000001</c:v>
                      </c:pt>
                      <c:pt idx="13106">
                        <c:v>14.520000000000001</c:v>
                      </c:pt>
                      <c:pt idx="13107">
                        <c:v>14.521000000000001</c:v>
                      </c:pt>
                      <c:pt idx="13108">
                        <c:v>14.531379556826304</c:v>
                      </c:pt>
                      <c:pt idx="13109">
                        <c:v>14.684000000000001</c:v>
                      </c:pt>
                      <c:pt idx="13110">
                        <c:v>14.67351142857143</c:v>
                      </c:pt>
                      <c:pt idx="13111">
                        <c:v>14.712000000000002</c:v>
                      </c:pt>
                      <c:pt idx="13112">
                        <c:v>14.686000000000002</c:v>
                      </c:pt>
                      <c:pt idx="13113">
                        <c:v>14.658000000000001</c:v>
                      </c:pt>
                      <c:pt idx="13114">
                        <c:v>14.637000000000002</c:v>
                      </c:pt>
                      <c:pt idx="13115">
                        <c:v>14.613999999999999</c:v>
                      </c:pt>
                      <c:pt idx="13116">
                        <c:v>14.596000000000002</c:v>
                      </c:pt>
                      <c:pt idx="13117">
                        <c:v>14.586000000000002</c:v>
                      </c:pt>
                      <c:pt idx="13118">
                        <c:v>14.58</c:v>
                      </c:pt>
                      <c:pt idx="13119">
                        <c:v>14.576000000000002</c:v>
                      </c:pt>
                      <c:pt idx="13120">
                        <c:v>14.574000000000002</c:v>
                      </c:pt>
                      <c:pt idx="13121">
                        <c:v>14.57</c:v>
                      </c:pt>
                      <c:pt idx="13122">
                        <c:v>14.568</c:v>
                      </c:pt>
                      <c:pt idx="13123">
                        <c:v>14.565</c:v>
                      </c:pt>
                      <c:pt idx="13124">
                        <c:v>14.562000000000001</c:v>
                      </c:pt>
                      <c:pt idx="13125">
                        <c:v>14.56</c:v>
                      </c:pt>
                      <c:pt idx="13126">
                        <c:v>14.556000000000001</c:v>
                      </c:pt>
                      <c:pt idx="13127">
                        <c:v>14.552000000000001</c:v>
                      </c:pt>
                      <c:pt idx="13128">
                        <c:v>14.547000000000001</c:v>
                      </c:pt>
                      <c:pt idx="13129">
                        <c:v>14.543000000000001</c:v>
                      </c:pt>
                      <c:pt idx="13130">
                        <c:v>14.540000000000003</c:v>
                      </c:pt>
                      <c:pt idx="13131">
                        <c:v>14.534000000000001</c:v>
                      </c:pt>
                      <c:pt idx="13132">
                        <c:v>14.529</c:v>
                      </c:pt>
                      <c:pt idx="13133">
                        <c:v>14.524000000000001</c:v>
                      </c:pt>
                      <c:pt idx="13134">
                        <c:v>14.521000000000001</c:v>
                      </c:pt>
                      <c:pt idx="13135">
                        <c:v>14.519</c:v>
                      </c:pt>
                      <c:pt idx="13136">
                        <c:v>14.514000000000001</c:v>
                      </c:pt>
                      <c:pt idx="13137">
                        <c:v>14.512000000000002</c:v>
                      </c:pt>
                      <c:pt idx="13138">
                        <c:v>14.510000000000002</c:v>
                      </c:pt>
                      <c:pt idx="13139">
                        <c:v>14.509</c:v>
                      </c:pt>
                      <c:pt idx="13140">
                        <c:v>14.507</c:v>
                      </c:pt>
                      <c:pt idx="13141">
                        <c:v>14.506</c:v>
                      </c:pt>
                      <c:pt idx="13142">
                        <c:v>14.504</c:v>
                      </c:pt>
                      <c:pt idx="13143">
                        <c:v>14.503000000000002</c:v>
                      </c:pt>
                      <c:pt idx="13144">
                        <c:v>14.502000000000002</c:v>
                      </c:pt>
                      <c:pt idx="13145">
                        <c:v>14.499000000000001</c:v>
                      </c:pt>
                      <c:pt idx="13146">
                        <c:v>14.498000000000001</c:v>
                      </c:pt>
                      <c:pt idx="13147">
                        <c:v>14.496</c:v>
                      </c:pt>
                      <c:pt idx="13148">
                        <c:v>14.495000000000001</c:v>
                      </c:pt>
                      <c:pt idx="13149">
                        <c:v>14.494</c:v>
                      </c:pt>
                      <c:pt idx="13150">
                        <c:v>14.493</c:v>
                      </c:pt>
                      <c:pt idx="13151">
                        <c:v>14.491999999999999</c:v>
                      </c:pt>
                      <c:pt idx="13152">
                        <c:v>14.491000000000001</c:v>
                      </c:pt>
                      <c:pt idx="13153">
                        <c:v>14.490000000000002</c:v>
                      </c:pt>
                      <c:pt idx="13154">
                        <c:v>14.50035739814153</c:v>
                      </c:pt>
                      <c:pt idx="13155">
                        <c:v>14.495999999999999</c:v>
                      </c:pt>
                      <c:pt idx="13156">
                        <c:v>14.485645714285715</c:v>
                      </c:pt>
                      <c:pt idx="13157">
                        <c:v>14.662000000000003</c:v>
                      </c:pt>
                      <c:pt idx="13158">
                        <c:v>14.694000000000001</c:v>
                      </c:pt>
                      <c:pt idx="13159">
                        <c:v>14.656000000000001</c:v>
                      </c:pt>
                      <c:pt idx="13160">
                        <c:v>14.63</c:v>
                      </c:pt>
                      <c:pt idx="13161">
                        <c:v>14.611000000000002</c:v>
                      </c:pt>
                      <c:pt idx="13162">
                        <c:v>14.587000000000002</c:v>
                      </c:pt>
                      <c:pt idx="13163">
                        <c:v>14.576000000000002</c:v>
                      </c:pt>
                      <c:pt idx="13164">
                        <c:v>14.57</c:v>
                      </c:pt>
                      <c:pt idx="13165">
                        <c:v>14.565</c:v>
                      </c:pt>
                      <c:pt idx="13166">
                        <c:v>14.561000000000002</c:v>
                      </c:pt>
                      <c:pt idx="13167">
                        <c:v>14.557</c:v>
                      </c:pt>
                      <c:pt idx="13168">
                        <c:v>14.555</c:v>
                      </c:pt>
                      <c:pt idx="13169">
                        <c:v>14.552000000000001</c:v>
                      </c:pt>
                      <c:pt idx="13170">
                        <c:v>14.550000000000002</c:v>
                      </c:pt>
                      <c:pt idx="13171">
                        <c:v>14.546000000000001</c:v>
                      </c:pt>
                      <c:pt idx="13172">
                        <c:v>14.542</c:v>
                      </c:pt>
                      <c:pt idx="13173">
                        <c:v>14.539000000000001</c:v>
                      </c:pt>
                      <c:pt idx="13174">
                        <c:v>14.536000000000001</c:v>
                      </c:pt>
                      <c:pt idx="13175">
                        <c:v>14.533000000000001</c:v>
                      </c:pt>
                      <c:pt idx="13176">
                        <c:v>14.528000000000002</c:v>
                      </c:pt>
                      <c:pt idx="13177">
                        <c:v>14.524000000000001</c:v>
                      </c:pt>
                      <c:pt idx="13178">
                        <c:v>14.516999999999999</c:v>
                      </c:pt>
                      <c:pt idx="13179">
                        <c:v>14.512000000000002</c:v>
                      </c:pt>
                      <c:pt idx="13180">
                        <c:v>14.508000000000001</c:v>
                      </c:pt>
                      <c:pt idx="13181">
                        <c:v>14.505000000000001</c:v>
                      </c:pt>
                      <c:pt idx="13182">
                        <c:v>14.503000000000002</c:v>
                      </c:pt>
                      <c:pt idx="13183">
                        <c:v>14.501000000000001</c:v>
                      </c:pt>
                      <c:pt idx="13184">
                        <c:v>14.499000000000001</c:v>
                      </c:pt>
                      <c:pt idx="13185">
                        <c:v>14.496</c:v>
                      </c:pt>
                      <c:pt idx="13186">
                        <c:v>14.494</c:v>
                      </c:pt>
                      <c:pt idx="13187">
                        <c:v>14.493</c:v>
                      </c:pt>
                      <c:pt idx="13188">
                        <c:v>14.491999999999999</c:v>
                      </c:pt>
                      <c:pt idx="13189">
                        <c:v>14.502358827734094</c:v>
                      </c:pt>
                      <c:pt idx="13190">
                        <c:v>14.562999999999999</c:v>
                      </c:pt>
                      <c:pt idx="13191">
                        <c:v>14.552597857142857</c:v>
                      </c:pt>
                      <c:pt idx="13192">
                        <c:v>14.675000000000002</c:v>
                      </c:pt>
                      <c:pt idx="13193">
                        <c:v>14.686000000000002</c:v>
                      </c:pt>
                      <c:pt idx="13194">
                        <c:v>14.679</c:v>
                      </c:pt>
                      <c:pt idx="13195">
                        <c:v>14.651999999999999</c:v>
                      </c:pt>
                      <c:pt idx="13196">
                        <c:v>14.628</c:v>
                      </c:pt>
                      <c:pt idx="13197">
                        <c:v>14.597000000000001</c:v>
                      </c:pt>
                      <c:pt idx="13198">
                        <c:v>14.582000000000001</c:v>
                      </c:pt>
                      <c:pt idx="13199">
                        <c:v>14.574000000000002</c:v>
                      </c:pt>
                      <c:pt idx="13200">
                        <c:v>14.569000000000001</c:v>
                      </c:pt>
                      <c:pt idx="13201">
                        <c:v>14.563000000000002</c:v>
                      </c:pt>
                      <c:pt idx="13202">
                        <c:v>14.558000000000002</c:v>
                      </c:pt>
                      <c:pt idx="13203">
                        <c:v>14.554</c:v>
                      </c:pt>
                      <c:pt idx="13204">
                        <c:v>14.551000000000002</c:v>
                      </c:pt>
                      <c:pt idx="13205">
                        <c:v>14.550000000000002</c:v>
                      </c:pt>
                      <c:pt idx="13206">
                        <c:v>14.546000000000001</c:v>
                      </c:pt>
                      <c:pt idx="13207">
                        <c:v>14.55639742673338</c:v>
                      </c:pt>
                      <c:pt idx="13208">
                        <c:v>14.543999999999999</c:v>
                      </c:pt>
                      <c:pt idx="13209">
                        <c:v>14.533611428571428</c:v>
                      </c:pt>
                      <c:pt idx="13210">
                        <c:v>14.542</c:v>
                      </c:pt>
                      <c:pt idx="13211">
                        <c:v>14.539000000000001</c:v>
                      </c:pt>
                      <c:pt idx="13212">
                        <c:v>14.535000000000002</c:v>
                      </c:pt>
                      <c:pt idx="13213">
                        <c:v>14.532</c:v>
                      </c:pt>
                      <c:pt idx="13214">
                        <c:v>14.527000000000003</c:v>
                      </c:pt>
                      <c:pt idx="13215">
                        <c:v>14.521000000000001</c:v>
                      </c:pt>
                      <c:pt idx="13216">
                        <c:v>14.516</c:v>
                      </c:pt>
                      <c:pt idx="13217">
                        <c:v>14.511000000000001</c:v>
                      </c:pt>
                      <c:pt idx="13218">
                        <c:v>14.506</c:v>
                      </c:pt>
                      <c:pt idx="13219">
                        <c:v>14.505000000000001</c:v>
                      </c:pt>
                      <c:pt idx="13220">
                        <c:v>14.502000000000002</c:v>
                      </c:pt>
                      <c:pt idx="13221">
                        <c:v>14.500000000000002</c:v>
                      </c:pt>
                      <c:pt idx="13222">
                        <c:v>14.498000000000001</c:v>
                      </c:pt>
                      <c:pt idx="13223">
                        <c:v>14.497000000000002</c:v>
                      </c:pt>
                      <c:pt idx="13224">
                        <c:v>14.496</c:v>
                      </c:pt>
                      <c:pt idx="13225">
                        <c:v>14.495000000000001</c:v>
                      </c:pt>
                      <c:pt idx="13226">
                        <c:v>14.506</c:v>
                      </c:pt>
                      <c:pt idx="13227">
                        <c:v>14.516368834882057</c:v>
                      </c:pt>
                      <c:pt idx="13228">
                        <c:v>14.657999999999999</c:v>
                      </c:pt>
                      <c:pt idx="13229">
                        <c:v>14.647530000000001</c:v>
                      </c:pt>
                      <c:pt idx="13230">
                        <c:v>14.689</c:v>
                      </c:pt>
                      <c:pt idx="13231">
                        <c:v>14.664</c:v>
                      </c:pt>
                      <c:pt idx="13232">
                        <c:v>14.638000000000002</c:v>
                      </c:pt>
                      <c:pt idx="13233">
                        <c:v>14.619000000000002</c:v>
                      </c:pt>
                      <c:pt idx="13234">
                        <c:v>14.596000000000002</c:v>
                      </c:pt>
                      <c:pt idx="13235">
                        <c:v>14.576000000000002</c:v>
                      </c:pt>
                      <c:pt idx="13236">
                        <c:v>14.565</c:v>
                      </c:pt>
                      <c:pt idx="13237">
                        <c:v>14.559000000000001</c:v>
                      </c:pt>
                      <c:pt idx="13238">
                        <c:v>14.555</c:v>
                      </c:pt>
                      <c:pt idx="13239">
                        <c:v>14.552000000000001</c:v>
                      </c:pt>
                      <c:pt idx="13240">
                        <c:v>14.547000000000001</c:v>
                      </c:pt>
                      <c:pt idx="13241">
                        <c:v>14.544</c:v>
                      </c:pt>
                      <c:pt idx="13242">
                        <c:v>14.541</c:v>
                      </c:pt>
                      <c:pt idx="13243">
                        <c:v>14.538000000000002</c:v>
                      </c:pt>
                      <c:pt idx="13244">
                        <c:v>14.536000000000001</c:v>
                      </c:pt>
                      <c:pt idx="13245">
                        <c:v>14.532</c:v>
                      </c:pt>
                      <c:pt idx="13246">
                        <c:v>14.529</c:v>
                      </c:pt>
                      <c:pt idx="13247">
                        <c:v>14.526000000000002</c:v>
                      </c:pt>
                      <c:pt idx="13248">
                        <c:v>14.521000000000001</c:v>
                      </c:pt>
                      <c:pt idx="13249">
                        <c:v>14.516</c:v>
                      </c:pt>
                      <c:pt idx="13250">
                        <c:v>14.512000000000002</c:v>
                      </c:pt>
                      <c:pt idx="13251">
                        <c:v>14.508000000000001</c:v>
                      </c:pt>
                      <c:pt idx="13252">
                        <c:v>14.503000000000002</c:v>
                      </c:pt>
                      <c:pt idx="13253">
                        <c:v>14.500000000000002</c:v>
                      </c:pt>
                      <c:pt idx="13254">
                        <c:v>14.499000000000001</c:v>
                      </c:pt>
                      <c:pt idx="13255">
                        <c:v>14.497000000000002</c:v>
                      </c:pt>
                      <c:pt idx="13256">
                        <c:v>14.493</c:v>
                      </c:pt>
                      <c:pt idx="13257">
                        <c:v>14.491999999999999</c:v>
                      </c:pt>
                      <c:pt idx="13258">
                        <c:v>14.491000000000001</c:v>
                      </c:pt>
                      <c:pt idx="13259">
                        <c:v>14.489000000000003</c:v>
                      </c:pt>
                      <c:pt idx="13260">
                        <c:v>14.488000000000001</c:v>
                      </c:pt>
                      <c:pt idx="13261">
                        <c:v>14.486000000000001</c:v>
                      </c:pt>
                      <c:pt idx="13262">
                        <c:v>14.496354538956398</c:v>
                      </c:pt>
                      <c:pt idx="13263">
                        <c:v>14.488</c:v>
                      </c:pt>
                      <c:pt idx="13264">
                        <c:v>14.639999999999999</c:v>
                      </c:pt>
                      <c:pt idx="13265">
                        <c:v>14.629542857142857</c:v>
                      </c:pt>
                      <c:pt idx="13266">
                        <c:v>14.683000000000002</c:v>
                      </c:pt>
                      <c:pt idx="13267">
                        <c:v>14.651</c:v>
                      </c:pt>
                      <c:pt idx="13268">
                        <c:v>14.626000000000003</c:v>
                      </c:pt>
                      <c:pt idx="13269">
                        <c:v>14.606</c:v>
                      </c:pt>
                      <c:pt idx="13270">
                        <c:v>14.58</c:v>
                      </c:pt>
                      <c:pt idx="13271">
                        <c:v>14.566000000000001</c:v>
                      </c:pt>
                      <c:pt idx="13272">
                        <c:v>14.558000000000002</c:v>
                      </c:pt>
                      <c:pt idx="13273">
                        <c:v>14.554</c:v>
                      </c:pt>
                      <c:pt idx="13274">
                        <c:v>14.549000000000001</c:v>
                      </c:pt>
                      <c:pt idx="13275">
                        <c:v>14.543000000000001</c:v>
                      </c:pt>
                      <c:pt idx="13276">
                        <c:v>14.539000000000001</c:v>
                      </c:pt>
                      <c:pt idx="13277">
                        <c:v>14.537000000000001</c:v>
                      </c:pt>
                      <c:pt idx="13278">
                        <c:v>14.534000000000001</c:v>
                      </c:pt>
                      <c:pt idx="13279">
                        <c:v>14.531000000000001</c:v>
                      </c:pt>
                      <c:pt idx="13280">
                        <c:v>14.528000000000002</c:v>
                      </c:pt>
                      <c:pt idx="13281">
                        <c:v>14.525000000000002</c:v>
                      </c:pt>
                      <c:pt idx="13282">
                        <c:v>14.522</c:v>
                      </c:pt>
                      <c:pt idx="13283">
                        <c:v>14.519</c:v>
                      </c:pt>
                      <c:pt idx="13284">
                        <c:v>14.514000000000001</c:v>
                      </c:pt>
                      <c:pt idx="13285">
                        <c:v>14.509</c:v>
                      </c:pt>
                      <c:pt idx="13286">
                        <c:v>14.505000000000001</c:v>
                      </c:pt>
                      <c:pt idx="13287">
                        <c:v>14.500000000000002</c:v>
                      </c:pt>
                      <c:pt idx="13288">
                        <c:v>14.496</c:v>
                      </c:pt>
                      <c:pt idx="13289">
                        <c:v>14.494</c:v>
                      </c:pt>
                      <c:pt idx="13290">
                        <c:v>14.491999999999999</c:v>
                      </c:pt>
                      <c:pt idx="13291">
                        <c:v>14.489000000000003</c:v>
                      </c:pt>
                      <c:pt idx="13292">
                        <c:v>14.486000000000001</c:v>
                      </c:pt>
                      <c:pt idx="13293">
                        <c:v>14.484</c:v>
                      </c:pt>
                      <c:pt idx="13294">
                        <c:v>14.482000000000001</c:v>
                      </c:pt>
                      <c:pt idx="13295">
                        <c:v>14.481</c:v>
                      </c:pt>
                      <c:pt idx="13296">
                        <c:v>14.479000000000003</c:v>
                      </c:pt>
                      <c:pt idx="13297">
                        <c:v>14.478000000000002</c:v>
                      </c:pt>
                      <c:pt idx="13298">
                        <c:v>14.476000000000001</c:v>
                      </c:pt>
                      <c:pt idx="13299">
                        <c:v>14.475000000000001</c:v>
                      </c:pt>
                      <c:pt idx="13300">
                        <c:v>14.474000000000002</c:v>
                      </c:pt>
                      <c:pt idx="13301">
                        <c:v>14.475000000000001</c:v>
                      </c:pt>
                      <c:pt idx="13302">
                        <c:v>14.473000000000001</c:v>
                      </c:pt>
                      <c:pt idx="13303">
                        <c:v>14.472000000000001</c:v>
                      </c:pt>
                      <c:pt idx="13304">
                        <c:v>14.47</c:v>
                      </c:pt>
                      <c:pt idx="13305">
                        <c:v>14.480343102215867</c:v>
                      </c:pt>
                      <c:pt idx="13306">
                        <c:v>14.565</c:v>
                      </c:pt>
                      <c:pt idx="13307">
                        <c:v>14.554596428571431</c:v>
                      </c:pt>
                      <c:pt idx="13308">
                        <c:v>14.666</c:v>
                      </c:pt>
                      <c:pt idx="13309">
                        <c:v>14.665000000000001</c:v>
                      </c:pt>
                      <c:pt idx="13310">
                        <c:v>14.633000000000001</c:v>
                      </c:pt>
                      <c:pt idx="13311">
                        <c:v>14.609000000000002</c:v>
                      </c:pt>
                      <c:pt idx="13312">
                        <c:v>14.590999999999999</c:v>
                      </c:pt>
                      <c:pt idx="13313">
                        <c:v>14.569000000000001</c:v>
                      </c:pt>
                      <c:pt idx="13314">
                        <c:v>14.549000000000001</c:v>
                      </c:pt>
                      <c:pt idx="13315">
                        <c:v>14.544</c:v>
                      </c:pt>
                      <c:pt idx="13316">
                        <c:v>14.540000000000003</c:v>
                      </c:pt>
                      <c:pt idx="13317">
                        <c:v>14.537000000000001</c:v>
                      </c:pt>
                      <c:pt idx="13318">
                        <c:v>14.533000000000001</c:v>
                      </c:pt>
                      <c:pt idx="13319">
                        <c:v>14.531000000000001</c:v>
                      </c:pt>
                      <c:pt idx="13320">
                        <c:v>14.529</c:v>
                      </c:pt>
                      <c:pt idx="13321">
                        <c:v>14.527000000000003</c:v>
                      </c:pt>
                      <c:pt idx="13322">
                        <c:v>14.524000000000001</c:v>
                      </c:pt>
                      <c:pt idx="13323">
                        <c:v>14.521000000000001</c:v>
                      </c:pt>
                      <c:pt idx="13324">
                        <c:v>14.516</c:v>
                      </c:pt>
                      <c:pt idx="13325">
                        <c:v>14.513000000000002</c:v>
                      </c:pt>
                      <c:pt idx="13326">
                        <c:v>14.510000000000002</c:v>
                      </c:pt>
                      <c:pt idx="13327">
                        <c:v>14.509</c:v>
                      </c:pt>
                      <c:pt idx="13328">
                        <c:v>14.503000000000002</c:v>
                      </c:pt>
                      <c:pt idx="13329">
                        <c:v>14.496</c:v>
                      </c:pt>
                      <c:pt idx="13330">
                        <c:v>14.491000000000001</c:v>
                      </c:pt>
                      <c:pt idx="13331">
                        <c:v>14.487000000000002</c:v>
                      </c:pt>
                      <c:pt idx="13332">
                        <c:v>14.482000000000001</c:v>
                      </c:pt>
                      <c:pt idx="13333">
                        <c:v>14.481</c:v>
                      </c:pt>
                      <c:pt idx="13334">
                        <c:v>14.478000000000002</c:v>
                      </c:pt>
                      <c:pt idx="13335">
                        <c:v>14.476000000000001</c:v>
                      </c:pt>
                      <c:pt idx="13336">
                        <c:v>14.475000000000001</c:v>
                      </c:pt>
                      <c:pt idx="13337">
                        <c:v>14.474000000000002</c:v>
                      </c:pt>
                      <c:pt idx="13338">
                        <c:v>14.473000000000001</c:v>
                      </c:pt>
                      <c:pt idx="13339">
                        <c:v>14.472000000000001</c:v>
                      </c:pt>
                      <c:pt idx="13340">
                        <c:v>14.471</c:v>
                      </c:pt>
                      <c:pt idx="13341">
                        <c:v>14.468</c:v>
                      </c:pt>
                      <c:pt idx="13342">
                        <c:v>14.468999999999999</c:v>
                      </c:pt>
                      <c:pt idx="13343">
                        <c:v>14.467000000000001</c:v>
                      </c:pt>
                      <c:pt idx="13344">
                        <c:v>14.466000000000003</c:v>
                      </c:pt>
                      <c:pt idx="13345">
                        <c:v>14.465000000000002</c:v>
                      </c:pt>
                      <c:pt idx="13346">
                        <c:v>14.462000000000002</c:v>
                      </c:pt>
                      <c:pt idx="13347">
                        <c:v>14.461</c:v>
                      </c:pt>
                      <c:pt idx="13348">
                        <c:v>14.46</c:v>
                      </c:pt>
                      <c:pt idx="13349">
                        <c:v>14.480686695278971</c:v>
                      </c:pt>
                      <c:pt idx="13350">
                        <c:v>14.478000000000002</c:v>
                      </c:pt>
                      <c:pt idx="13351">
                        <c:v>14.457317142857145</c:v>
                      </c:pt>
                      <c:pt idx="13352">
                        <c:v>14.636000000000001</c:v>
                      </c:pt>
                      <c:pt idx="13353">
                        <c:v>14.663</c:v>
                      </c:pt>
                      <c:pt idx="13354">
                        <c:v>14.626000000000003</c:v>
                      </c:pt>
                      <c:pt idx="13355">
                        <c:v>14.602</c:v>
                      </c:pt>
                      <c:pt idx="13356">
                        <c:v>14.583</c:v>
                      </c:pt>
                      <c:pt idx="13357">
                        <c:v>14.56</c:v>
                      </c:pt>
                      <c:pt idx="13358">
                        <c:v>14.545</c:v>
                      </c:pt>
                      <c:pt idx="13359">
                        <c:v>14.538000000000002</c:v>
                      </c:pt>
                      <c:pt idx="13360">
                        <c:v>14.534000000000001</c:v>
                      </c:pt>
                      <c:pt idx="13361">
                        <c:v>14.529</c:v>
                      </c:pt>
                      <c:pt idx="13362">
                        <c:v>14.524000000000001</c:v>
                      </c:pt>
                      <c:pt idx="13363">
                        <c:v>14.521000000000001</c:v>
                      </c:pt>
                      <c:pt idx="13364">
                        <c:v>14.516999999999999</c:v>
                      </c:pt>
                      <c:pt idx="13365">
                        <c:v>14.515000000000002</c:v>
                      </c:pt>
                      <c:pt idx="13366">
                        <c:v>14.513000000000002</c:v>
                      </c:pt>
                      <c:pt idx="13367">
                        <c:v>14.511000000000001</c:v>
                      </c:pt>
                      <c:pt idx="13368">
                        <c:v>14.507</c:v>
                      </c:pt>
                      <c:pt idx="13369">
                        <c:v>14.504</c:v>
                      </c:pt>
                      <c:pt idx="13370">
                        <c:v>14.502000000000002</c:v>
                      </c:pt>
                      <c:pt idx="13371">
                        <c:v>14.499000000000001</c:v>
                      </c:pt>
                      <c:pt idx="13372">
                        <c:v>14.495000000000001</c:v>
                      </c:pt>
                      <c:pt idx="13373">
                        <c:v>14.490000000000002</c:v>
                      </c:pt>
                      <c:pt idx="13374">
                        <c:v>14.485000000000001</c:v>
                      </c:pt>
                      <c:pt idx="13375">
                        <c:v>14.483000000000001</c:v>
                      </c:pt>
                      <c:pt idx="13376">
                        <c:v>14.478000000000002</c:v>
                      </c:pt>
                      <c:pt idx="13377">
                        <c:v>14.477000000000002</c:v>
                      </c:pt>
                      <c:pt idx="13378">
                        <c:v>14.475000000000001</c:v>
                      </c:pt>
                      <c:pt idx="13379">
                        <c:v>14.474000000000002</c:v>
                      </c:pt>
                      <c:pt idx="13380">
                        <c:v>14.471</c:v>
                      </c:pt>
                      <c:pt idx="13381">
                        <c:v>14.47</c:v>
                      </c:pt>
                      <c:pt idx="13382">
                        <c:v>14.468</c:v>
                      </c:pt>
                      <c:pt idx="13383">
                        <c:v>14.467000000000001</c:v>
                      </c:pt>
                      <c:pt idx="13384">
                        <c:v>14.465000000000002</c:v>
                      </c:pt>
                      <c:pt idx="13385">
                        <c:v>14.464000000000002</c:v>
                      </c:pt>
                      <c:pt idx="13386">
                        <c:v>14.462000000000002</c:v>
                      </c:pt>
                      <c:pt idx="13387">
                        <c:v>14.461</c:v>
                      </c:pt>
                      <c:pt idx="13388">
                        <c:v>14.46</c:v>
                      </c:pt>
                      <c:pt idx="13389">
                        <c:v>14.459000000000001</c:v>
                      </c:pt>
                      <c:pt idx="13390">
                        <c:v>14.458</c:v>
                      </c:pt>
                      <c:pt idx="13391">
                        <c:v>14.456</c:v>
                      </c:pt>
                      <c:pt idx="13392">
                        <c:v>14.455</c:v>
                      </c:pt>
                      <c:pt idx="13393">
                        <c:v>14.454000000000002</c:v>
                      </c:pt>
                      <c:pt idx="13394">
                        <c:v>14.455</c:v>
                      </c:pt>
                      <c:pt idx="13395">
                        <c:v>14.453000000000001</c:v>
                      </c:pt>
                      <c:pt idx="13396">
                        <c:v>14.454000000000002</c:v>
                      </c:pt>
                      <c:pt idx="13397">
                        <c:v>14.46433166547534</c:v>
                      </c:pt>
                      <c:pt idx="13398">
                        <c:v>14.612</c:v>
                      </c:pt>
                      <c:pt idx="13399">
                        <c:v>14.601562857142859</c:v>
                      </c:pt>
                      <c:pt idx="13400">
                        <c:v>14.654</c:v>
                      </c:pt>
                      <c:pt idx="13401">
                        <c:v>14.631</c:v>
                      </c:pt>
                      <c:pt idx="13402">
                        <c:v>14.604000000000001</c:v>
                      </c:pt>
                      <c:pt idx="13403">
                        <c:v>14.584000000000001</c:v>
                      </c:pt>
                      <c:pt idx="13404">
                        <c:v>14.562000000000001</c:v>
                      </c:pt>
                      <c:pt idx="13405">
                        <c:v>14.543000000000001</c:v>
                      </c:pt>
                      <c:pt idx="13406">
                        <c:v>14.532</c:v>
                      </c:pt>
                      <c:pt idx="13407">
                        <c:v>14.527000000000003</c:v>
                      </c:pt>
                      <c:pt idx="13408">
                        <c:v>14.524000000000001</c:v>
                      </c:pt>
                      <c:pt idx="13409">
                        <c:v>14.520000000000001</c:v>
                      </c:pt>
                      <c:pt idx="13410">
                        <c:v>14.516999999999999</c:v>
                      </c:pt>
                      <c:pt idx="13411">
                        <c:v>14.512000000000002</c:v>
                      </c:pt>
                      <c:pt idx="13412">
                        <c:v>14.509</c:v>
                      </c:pt>
                      <c:pt idx="13413">
                        <c:v>14.507</c:v>
                      </c:pt>
                      <c:pt idx="13414">
                        <c:v>14.506</c:v>
                      </c:pt>
                      <c:pt idx="13415">
                        <c:v>14.505000000000001</c:v>
                      </c:pt>
                      <c:pt idx="13416">
                        <c:v>14.502000000000002</c:v>
                      </c:pt>
                      <c:pt idx="13417">
                        <c:v>14.499000000000001</c:v>
                      </c:pt>
                      <c:pt idx="13418">
                        <c:v>14.495000000000001</c:v>
                      </c:pt>
                      <c:pt idx="13419">
                        <c:v>14.491000000000001</c:v>
                      </c:pt>
                      <c:pt idx="13420">
                        <c:v>14.488000000000001</c:v>
                      </c:pt>
                      <c:pt idx="13421">
                        <c:v>14.484</c:v>
                      </c:pt>
                      <c:pt idx="13422">
                        <c:v>14.48</c:v>
                      </c:pt>
                      <c:pt idx="13423">
                        <c:v>14.476000000000001</c:v>
                      </c:pt>
                      <c:pt idx="13424">
                        <c:v>14.472000000000001</c:v>
                      </c:pt>
                      <c:pt idx="13425">
                        <c:v>14.468999999999999</c:v>
                      </c:pt>
                      <c:pt idx="13426">
                        <c:v>14.468</c:v>
                      </c:pt>
                      <c:pt idx="13427">
                        <c:v>14.466000000000003</c:v>
                      </c:pt>
                      <c:pt idx="13428">
                        <c:v>14.465000000000002</c:v>
                      </c:pt>
                      <c:pt idx="13429">
                        <c:v>14.475339528234453</c:v>
                      </c:pt>
                      <c:pt idx="13430">
                        <c:v>14.619</c:v>
                      </c:pt>
                      <c:pt idx="13431">
                        <c:v>14.608557857142857</c:v>
                      </c:pt>
                      <c:pt idx="13432">
                        <c:v>14.651999999999999</c:v>
                      </c:pt>
                      <c:pt idx="13433">
                        <c:v>14.636000000000001</c:v>
                      </c:pt>
                      <c:pt idx="13434">
                        <c:v>14.610000000000001</c:v>
                      </c:pt>
                      <c:pt idx="13435">
                        <c:v>14.589000000000002</c:v>
                      </c:pt>
                      <c:pt idx="13436">
                        <c:v>14.572000000000001</c:v>
                      </c:pt>
                      <c:pt idx="13437">
                        <c:v>14.548000000000002</c:v>
                      </c:pt>
                      <c:pt idx="13438">
                        <c:v>14.533000000000001</c:v>
                      </c:pt>
                      <c:pt idx="13439">
                        <c:v>14.526000000000002</c:v>
                      </c:pt>
                      <c:pt idx="13440">
                        <c:v>14.521000000000001</c:v>
                      </c:pt>
                      <c:pt idx="13441">
                        <c:v>14.516</c:v>
                      </c:pt>
                      <c:pt idx="13442">
                        <c:v>14.512000000000002</c:v>
                      </c:pt>
                      <c:pt idx="13443">
                        <c:v>14.508000000000001</c:v>
                      </c:pt>
                      <c:pt idx="13444">
                        <c:v>14.506</c:v>
                      </c:pt>
                      <c:pt idx="13445">
                        <c:v>14.504</c:v>
                      </c:pt>
                      <c:pt idx="13446">
                        <c:v>14.503000000000002</c:v>
                      </c:pt>
                      <c:pt idx="13447">
                        <c:v>14.501000000000001</c:v>
                      </c:pt>
                      <c:pt idx="13448">
                        <c:v>14.497000000000002</c:v>
                      </c:pt>
                      <c:pt idx="13449">
                        <c:v>14.494</c:v>
                      </c:pt>
                      <c:pt idx="13450">
                        <c:v>14.490000000000002</c:v>
                      </c:pt>
                      <c:pt idx="13451">
                        <c:v>14.485000000000001</c:v>
                      </c:pt>
                      <c:pt idx="13452">
                        <c:v>14.481</c:v>
                      </c:pt>
                      <c:pt idx="13453">
                        <c:v>14.477000000000002</c:v>
                      </c:pt>
                      <c:pt idx="13454">
                        <c:v>14.472000000000001</c:v>
                      </c:pt>
                      <c:pt idx="13455">
                        <c:v>14.468999999999999</c:v>
                      </c:pt>
                      <c:pt idx="13456">
                        <c:v>14.467000000000001</c:v>
                      </c:pt>
                      <c:pt idx="13457">
                        <c:v>14.465000000000002</c:v>
                      </c:pt>
                      <c:pt idx="13458">
                        <c:v>14.462000000000002</c:v>
                      </c:pt>
                      <c:pt idx="13459">
                        <c:v>14.46</c:v>
                      </c:pt>
                      <c:pt idx="13460">
                        <c:v>14.458</c:v>
                      </c:pt>
                      <c:pt idx="13461">
                        <c:v>14.457000000000001</c:v>
                      </c:pt>
                      <c:pt idx="13462">
                        <c:v>14.456</c:v>
                      </c:pt>
                      <c:pt idx="13463">
                        <c:v>14.455</c:v>
                      </c:pt>
                      <c:pt idx="13464">
                        <c:v>14.454000000000002</c:v>
                      </c:pt>
                      <c:pt idx="13465">
                        <c:v>14.453000000000001</c:v>
                      </c:pt>
                      <c:pt idx="13466">
                        <c:v>14.463330950679056</c:v>
                      </c:pt>
                      <c:pt idx="13467">
                        <c:v>14.475999999999999</c:v>
                      </c:pt>
                      <c:pt idx="13468">
                        <c:v>14.629999999999999</c:v>
                      </c:pt>
                      <c:pt idx="13469">
                        <c:v>14.61955</c:v>
                      </c:pt>
                      <c:pt idx="13470">
                        <c:v>14.648000000000001</c:v>
                      </c:pt>
                      <c:pt idx="13471">
                        <c:v>14.623000000000001</c:v>
                      </c:pt>
                      <c:pt idx="13472">
                        <c:v>14.597000000000001</c:v>
                      </c:pt>
                      <c:pt idx="13473">
                        <c:v>14.58</c:v>
                      </c:pt>
                      <c:pt idx="13474">
                        <c:v>14.559000000000001</c:v>
                      </c:pt>
                      <c:pt idx="13475">
                        <c:v>14.538000000000002</c:v>
                      </c:pt>
                      <c:pt idx="13476">
                        <c:v>14.527000000000003</c:v>
                      </c:pt>
                      <c:pt idx="13477">
                        <c:v>14.520000000000001</c:v>
                      </c:pt>
                      <c:pt idx="13478">
                        <c:v>14.513000000000002</c:v>
                      </c:pt>
                      <c:pt idx="13479">
                        <c:v>14.510000000000002</c:v>
                      </c:pt>
                      <c:pt idx="13480">
                        <c:v>14.508000000000001</c:v>
                      </c:pt>
                      <c:pt idx="13481">
                        <c:v>14.507</c:v>
                      </c:pt>
                      <c:pt idx="13482">
                        <c:v>14.503000000000002</c:v>
                      </c:pt>
                      <c:pt idx="13483">
                        <c:v>14.500000000000002</c:v>
                      </c:pt>
                      <c:pt idx="13484">
                        <c:v>14.497000000000002</c:v>
                      </c:pt>
                      <c:pt idx="13485">
                        <c:v>14.495000000000001</c:v>
                      </c:pt>
                      <c:pt idx="13486">
                        <c:v>14.491999999999999</c:v>
                      </c:pt>
                      <c:pt idx="13487">
                        <c:v>14.490000000000002</c:v>
                      </c:pt>
                      <c:pt idx="13488">
                        <c:v>14.486000000000001</c:v>
                      </c:pt>
                      <c:pt idx="13489">
                        <c:v>14.483000000000001</c:v>
                      </c:pt>
                      <c:pt idx="13490">
                        <c:v>14.479000000000003</c:v>
                      </c:pt>
                      <c:pt idx="13491">
                        <c:v>14.474000000000002</c:v>
                      </c:pt>
                      <c:pt idx="13492">
                        <c:v>14.471</c:v>
                      </c:pt>
                      <c:pt idx="13493">
                        <c:v>14.466000000000003</c:v>
                      </c:pt>
                      <c:pt idx="13494">
                        <c:v>14.463000000000001</c:v>
                      </c:pt>
                      <c:pt idx="13495">
                        <c:v>14.46</c:v>
                      </c:pt>
                      <c:pt idx="13496">
                        <c:v>14.459000000000001</c:v>
                      </c:pt>
                      <c:pt idx="13497">
                        <c:v>14.455</c:v>
                      </c:pt>
                      <c:pt idx="13498">
                        <c:v>14.454000000000002</c:v>
                      </c:pt>
                      <c:pt idx="13499">
                        <c:v>14.452000000000002</c:v>
                      </c:pt>
                      <c:pt idx="13500">
                        <c:v>14.451000000000002</c:v>
                      </c:pt>
                      <c:pt idx="13501">
                        <c:v>14.450000000000001</c:v>
                      </c:pt>
                      <c:pt idx="13502">
                        <c:v>14.449000000000002</c:v>
                      </c:pt>
                      <c:pt idx="13503">
                        <c:v>14.448</c:v>
                      </c:pt>
                      <c:pt idx="13504">
                        <c:v>14.447000000000001</c:v>
                      </c:pt>
                      <c:pt idx="13505">
                        <c:v>14.445</c:v>
                      </c:pt>
                      <c:pt idx="13506">
                        <c:v>14.446</c:v>
                      </c:pt>
                      <c:pt idx="13507">
                        <c:v>14.445</c:v>
                      </c:pt>
                      <c:pt idx="13508">
                        <c:v>14.444000000000001</c:v>
                      </c:pt>
                      <c:pt idx="13509">
                        <c:v>14.443</c:v>
                      </c:pt>
                      <c:pt idx="13510">
                        <c:v>14.441000000000003</c:v>
                      </c:pt>
                      <c:pt idx="13511">
                        <c:v>14.442000000000002</c:v>
                      </c:pt>
                      <c:pt idx="13512">
                        <c:v>14.462660944206011</c:v>
                      </c:pt>
                      <c:pt idx="13513">
                        <c:v>14.473000000000001</c:v>
                      </c:pt>
                      <c:pt idx="13514">
                        <c:v>14.452324285714285</c:v>
                      </c:pt>
                      <c:pt idx="13515">
                        <c:v>14.638000000000002</c:v>
                      </c:pt>
                      <c:pt idx="13516">
                        <c:v>14.646000000000001</c:v>
                      </c:pt>
                      <c:pt idx="13517">
                        <c:v>14.619000000000002</c:v>
                      </c:pt>
                      <c:pt idx="13518">
                        <c:v>14.593</c:v>
                      </c:pt>
                      <c:pt idx="13519">
                        <c:v>14.573000000000002</c:v>
                      </c:pt>
                      <c:pt idx="13520">
                        <c:v>14.552000000000001</c:v>
                      </c:pt>
                      <c:pt idx="13521">
                        <c:v>14.531000000000001</c:v>
                      </c:pt>
                      <c:pt idx="13522">
                        <c:v>14.521000000000001</c:v>
                      </c:pt>
                      <c:pt idx="13523">
                        <c:v>14.516</c:v>
                      </c:pt>
                      <c:pt idx="13524">
                        <c:v>14.512000000000002</c:v>
                      </c:pt>
                      <c:pt idx="13525">
                        <c:v>14.508000000000001</c:v>
                      </c:pt>
                      <c:pt idx="13526">
                        <c:v>14.503000000000002</c:v>
                      </c:pt>
                      <c:pt idx="13527">
                        <c:v>14.499000000000001</c:v>
                      </c:pt>
                      <c:pt idx="13528">
                        <c:v>14.497000000000002</c:v>
                      </c:pt>
                      <c:pt idx="13529">
                        <c:v>14.494</c:v>
                      </c:pt>
                      <c:pt idx="13530">
                        <c:v>14.491999999999999</c:v>
                      </c:pt>
                      <c:pt idx="13531">
                        <c:v>14.491000000000001</c:v>
                      </c:pt>
                      <c:pt idx="13532">
                        <c:v>14.487000000000002</c:v>
                      </c:pt>
                      <c:pt idx="13533">
                        <c:v>14.485000000000001</c:v>
                      </c:pt>
                      <c:pt idx="13534">
                        <c:v>14.481</c:v>
                      </c:pt>
                      <c:pt idx="13535">
                        <c:v>14.479000000000003</c:v>
                      </c:pt>
                      <c:pt idx="13536">
                        <c:v>14.475000000000001</c:v>
                      </c:pt>
                      <c:pt idx="13537">
                        <c:v>14.468999999999999</c:v>
                      </c:pt>
                      <c:pt idx="13538">
                        <c:v>14.467000000000001</c:v>
                      </c:pt>
                      <c:pt idx="13539">
                        <c:v>14.464000000000002</c:v>
                      </c:pt>
                      <c:pt idx="13540">
                        <c:v>14.46</c:v>
                      </c:pt>
                      <c:pt idx="13541">
                        <c:v>14.458</c:v>
                      </c:pt>
                      <c:pt idx="13542">
                        <c:v>14.457000000000001</c:v>
                      </c:pt>
                      <c:pt idx="13543">
                        <c:v>14.454000000000002</c:v>
                      </c:pt>
                      <c:pt idx="13544">
                        <c:v>14.46433166547534</c:v>
                      </c:pt>
                      <c:pt idx="13545">
                        <c:v>14.585999999999999</c:v>
                      </c:pt>
                      <c:pt idx="13546">
                        <c:v>14.641</c:v>
                      </c:pt>
                      <c:pt idx="13547">
                        <c:v>14.630542142857145</c:v>
                      </c:pt>
                      <c:pt idx="13548">
                        <c:v>14.661000000000001</c:v>
                      </c:pt>
                      <c:pt idx="13549">
                        <c:v>14.662000000000003</c:v>
                      </c:pt>
                      <c:pt idx="13550">
                        <c:v>14.659000000000001</c:v>
                      </c:pt>
                      <c:pt idx="13551">
                        <c:v>14.653</c:v>
                      </c:pt>
                      <c:pt idx="13552">
                        <c:v>14.647000000000002</c:v>
                      </c:pt>
                      <c:pt idx="13553">
                        <c:v>14.626000000000003</c:v>
                      </c:pt>
                      <c:pt idx="13554">
                        <c:v>14.603</c:v>
                      </c:pt>
                      <c:pt idx="13555">
                        <c:v>14.581000000000001</c:v>
                      </c:pt>
                      <c:pt idx="13556">
                        <c:v>14.572000000000001</c:v>
                      </c:pt>
                      <c:pt idx="13557">
                        <c:v>14.548000000000002</c:v>
                      </c:pt>
                      <c:pt idx="13558">
                        <c:v>14.526000000000002</c:v>
                      </c:pt>
                      <c:pt idx="13559">
                        <c:v>14.519</c:v>
                      </c:pt>
                      <c:pt idx="13560">
                        <c:v>14.514000000000001</c:v>
                      </c:pt>
                      <c:pt idx="13561">
                        <c:v>14.508000000000001</c:v>
                      </c:pt>
                      <c:pt idx="13562">
                        <c:v>14.504</c:v>
                      </c:pt>
                      <c:pt idx="13563">
                        <c:v>14.500000000000002</c:v>
                      </c:pt>
                      <c:pt idx="13564">
                        <c:v>14.497000000000002</c:v>
                      </c:pt>
                      <c:pt idx="13565">
                        <c:v>14.493</c:v>
                      </c:pt>
                      <c:pt idx="13566">
                        <c:v>14.494</c:v>
                      </c:pt>
                      <c:pt idx="13567">
                        <c:v>14.491000000000001</c:v>
                      </c:pt>
                      <c:pt idx="13568">
                        <c:v>14.490000000000002</c:v>
                      </c:pt>
                      <c:pt idx="13569">
                        <c:v>14.488000000000001</c:v>
                      </c:pt>
                      <c:pt idx="13570">
                        <c:v>14.484</c:v>
                      </c:pt>
                      <c:pt idx="13571">
                        <c:v>14.482000000000001</c:v>
                      </c:pt>
                      <c:pt idx="13572">
                        <c:v>14.479000000000003</c:v>
                      </c:pt>
                      <c:pt idx="13573">
                        <c:v>14.477000000000002</c:v>
                      </c:pt>
                      <c:pt idx="13574">
                        <c:v>14.474000000000002</c:v>
                      </c:pt>
                      <c:pt idx="13575">
                        <c:v>14.468999999999999</c:v>
                      </c:pt>
                      <c:pt idx="13576">
                        <c:v>14.463000000000001</c:v>
                      </c:pt>
                      <c:pt idx="13577">
                        <c:v>14.46</c:v>
                      </c:pt>
                      <c:pt idx="13578">
                        <c:v>14.456</c:v>
                      </c:pt>
                      <c:pt idx="13579">
                        <c:v>14.455</c:v>
                      </c:pt>
                      <c:pt idx="13580">
                        <c:v>14.452000000000002</c:v>
                      </c:pt>
                      <c:pt idx="13581">
                        <c:v>14.449000000000002</c:v>
                      </c:pt>
                      <c:pt idx="13582">
                        <c:v>14.446</c:v>
                      </c:pt>
                      <c:pt idx="13583">
                        <c:v>14.448</c:v>
                      </c:pt>
                      <c:pt idx="13584">
                        <c:v>14.449000000000002</c:v>
                      </c:pt>
                      <c:pt idx="13585">
                        <c:v>14.447000000000001</c:v>
                      </c:pt>
                      <c:pt idx="13586">
                        <c:v>14.446</c:v>
                      </c:pt>
                      <c:pt idx="13587">
                        <c:v>14.444000000000001</c:v>
                      </c:pt>
                      <c:pt idx="13588">
                        <c:v>14.442000000000002</c:v>
                      </c:pt>
                      <c:pt idx="13589">
                        <c:v>14.441000000000003</c:v>
                      </c:pt>
                      <c:pt idx="13590">
                        <c:v>14.439000000000002</c:v>
                      </c:pt>
                      <c:pt idx="13591">
                        <c:v>14.438000000000001</c:v>
                      </c:pt>
                      <c:pt idx="13592">
                        <c:v>14.437000000000001</c:v>
                      </c:pt>
                      <c:pt idx="13593">
                        <c:v>14.436000000000002</c:v>
                      </c:pt>
                      <c:pt idx="13594">
                        <c:v>14.435</c:v>
                      </c:pt>
                      <c:pt idx="13595">
                        <c:v>14.433</c:v>
                      </c:pt>
                      <c:pt idx="13596">
                        <c:v>14.432</c:v>
                      </c:pt>
                      <c:pt idx="13597">
                        <c:v>14.442315939957112</c:v>
                      </c:pt>
                      <c:pt idx="13598">
                        <c:v>14.497999999999999</c:v>
                      </c:pt>
                      <c:pt idx="13599">
                        <c:v>14.487644285714287</c:v>
                      </c:pt>
                      <c:pt idx="13600">
                        <c:v>14.623000000000001</c:v>
                      </c:pt>
                      <c:pt idx="13601">
                        <c:v>14.64</c:v>
                      </c:pt>
                      <c:pt idx="13602">
                        <c:v>14.634000000000002</c:v>
                      </c:pt>
                      <c:pt idx="13603">
                        <c:v>14.593</c:v>
                      </c:pt>
                      <c:pt idx="13604">
                        <c:v>14.57</c:v>
                      </c:pt>
                      <c:pt idx="13605">
                        <c:v>14.548000000000002</c:v>
                      </c:pt>
                      <c:pt idx="13606">
                        <c:v>14.522</c:v>
                      </c:pt>
                      <c:pt idx="13607">
                        <c:v>14.510000000000002</c:v>
                      </c:pt>
                      <c:pt idx="13608">
                        <c:v>14.503000000000002</c:v>
                      </c:pt>
                      <c:pt idx="13609">
                        <c:v>14.498000000000001</c:v>
                      </c:pt>
                      <c:pt idx="13610">
                        <c:v>14.496</c:v>
                      </c:pt>
                      <c:pt idx="13611">
                        <c:v>14.491999999999999</c:v>
                      </c:pt>
                      <c:pt idx="13612">
                        <c:v>14.489000000000003</c:v>
                      </c:pt>
                      <c:pt idx="13613">
                        <c:v>14.486000000000001</c:v>
                      </c:pt>
                      <c:pt idx="13614">
                        <c:v>14.485000000000001</c:v>
                      </c:pt>
                      <c:pt idx="13615">
                        <c:v>14.481</c:v>
                      </c:pt>
                      <c:pt idx="13616">
                        <c:v>14.478000000000002</c:v>
                      </c:pt>
                      <c:pt idx="13617">
                        <c:v>14.477000000000002</c:v>
                      </c:pt>
                      <c:pt idx="13618">
                        <c:v>14.474000000000002</c:v>
                      </c:pt>
                      <c:pt idx="13619">
                        <c:v>14.471</c:v>
                      </c:pt>
                      <c:pt idx="13620">
                        <c:v>14.467000000000001</c:v>
                      </c:pt>
                      <c:pt idx="13621">
                        <c:v>14.464000000000002</c:v>
                      </c:pt>
                      <c:pt idx="13622">
                        <c:v>14.459000000000001</c:v>
                      </c:pt>
                      <c:pt idx="13623">
                        <c:v>14.454000000000002</c:v>
                      </c:pt>
                      <c:pt idx="13624">
                        <c:v>14.449000000000002</c:v>
                      </c:pt>
                      <c:pt idx="13625">
                        <c:v>14.448</c:v>
                      </c:pt>
                      <c:pt idx="13626">
                        <c:v>14.446</c:v>
                      </c:pt>
                      <c:pt idx="13627">
                        <c:v>14.445</c:v>
                      </c:pt>
                      <c:pt idx="13628">
                        <c:v>14.443</c:v>
                      </c:pt>
                      <c:pt idx="13629">
                        <c:v>14.442000000000002</c:v>
                      </c:pt>
                      <c:pt idx="13630">
                        <c:v>14.439000000000002</c:v>
                      </c:pt>
                      <c:pt idx="13631">
                        <c:v>14.438000000000001</c:v>
                      </c:pt>
                      <c:pt idx="13632">
                        <c:v>14.437000000000001</c:v>
                      </c:pt>
                      <c:pt idx="13633">
                        <c:v>14.436000000000002</c:v>
                      </c:pt>
                      <c:pt idx="13634">
                        <c:v>14.434000000000001</c:v>
                      </c:pt>
                      <c:pt idx="13635">
                        <c:v>14.433</c:v>
                      </c:pt>
                      <c:pt idx="13636">
                        <c:v>14.432</c:v>
                      </c:pt>
                      <c:pt idx="13637">
                        <c:v>14.430999999999999</c:v>
                      </c:pt>
                      <c:pt idx="13638">
                        <c:v>14.430000000000001</c:v>
                      </c:pt>
                      <c:pt idx="13639">
                        <c:v>14.429000000000002</c:v>
                      </c:pt>
                      <c:pt idx="13640">
                        <c:v>14.428000000000003</c:v>
                      </c:pt>
                      <c:pt idx="13641">
                        <c:v>14.427000000000001</c:v>
                      </c:pt>
                      <c:pt idx="13642">
                        <c:v>14.426000000000002</c:v>
                      </c:pt>
                      <c:pt idx="13643">
                        <c:v>14.425000000000001</c:v>
                      </c:pt>
                      <c:pt idx="13644">
                        <c:v>14.424000000000001</c:v>
                      </c:pt>
                      <c:pt idx="13645">
                        <c:v>14.434310221586848</c:v>
                      </c:pt>
                      <c:pt idx="13646">
                        <c:v>14.551</c:v>
                      </c:pt>
                      <c:pt idx="13647">
                        <c:v>14.540606428571429</c:v>
                      </c:pt>
                      <c:pt idx="13648">
                        <c:v>14.629</c:v>
                      </c:pt>
                      <c:pt idx="13649">
                        <c:v>14.626000000000003</c:v>
                      </c:pt>
                      <c:pt idx="13650">
                        <c:v>14.597000000000001</c:v>
                      </c:pt>
                      <c:pt idx="13651">
                        <c:v>14.567</c:v>
                      </c:pt>
                      <c:pt idx="13652">
                        <c:v>14.548000000000002</c:v>
                      </c:pt>
                      <c:pt idx="13653">
                        <c:v>14.523000000000001</c:v>
                      </c:pt>
                      <c:pt idx="13654">
                        <c:v>14.509</c:v>
                      </c:pt>
                      <c:pt idx="13655">
                        <c:v>14.500000000000002</c:v>
                      </c:pt>
                      <c:pt idx="13656">
                        <c:v>14.494</c:v>
                      </c:pt>
                      <c:pt idx="13657">
                        <c:v>14.490000000000002</c:v>
                      </c:pt>
                      <c:pt idx="13658">
                        <c:v>14.486000000000001</c:v>
                      </c:pt>
                      <c:pt idx="13659">
                        <c:v>14.483000000000001</c:v>
                      </c:pt>
                      <c:pt idx="13660">
                        <c:v>14.48</c:v>
                      </c:pt>
                      <c:pt idx="13661">
                        <c:v>14.479000000000003</c:v>
                      </c:pt>
                      <c:pt idx="13662">
                        <c:v>14.476000000000001</c:v>
                      </c:pt>
                      <c:pt idx="13663">
                        <c:v>14.474000000000002</c:v>
                      </c:pt>
                      <c:pt idx="13664">
                        <c:v>14.472000000000001</c:v>
                      </c:pt>
                      <c:pt idx="13665">
                        <c:v>14.471</c:v>
                      </c:pt>
                      <c:pt idx="13666">
                        <c:v>14.468</c:v>
                      </c:pt>
                      <c:pt idx="13667">
                        <c:v>14.462000000000002</c:v>
                      </c:pt>
                      <c:pt idx="13668">
                        <c:v>14.46</c:v>
                      </c:pt>
                      <c:pt idx="13669">
                        <c:v>14.457000000000001</c:v>
                      </c:pt>
                      <c:pt idx="13670">
                        <c:v>14.454000000000002</c:v>
                      </c:pt>
                      <c:pt idx="13671">
                        <c:v>14.449000000000002</c:v>
                      </c:pt>
                      <c:pt idx="13672">
                        <c:v>14.444000000000001</c:v>
                      </c:pt>
                      <c:pt idx="13673">
                        <c:v>14.443</c:v>
                      </c:pt>
                      <c:pt idx="13674">
                        <c:v>14.441000000000003</c:v>
                      </c:pt>
                      <c:pt idx="13675">
                        <c:v>14.438000000000001</c:v>
                      </c:pt>
                      <c:pt idx="13676">
                        <c:v>14.434000000000001</c:v>
                      </c:pt>
                      <c:pt idx="13677">
                        <c:v>14.433</c:v>
                      </c:pt>
                      <c:pt idx="13678">
                        <c:v>14.432</c:v>
                      </c:pt>
                      <c:pt idx="13679">
                        <c:v>14.430000000000001</c:v>
                      </c:pt>
                      <c:pt idx="13680">
                        <c:v>14.429000000000002</c:v>
                      </c:pt>
                      <c:pt idx="13681">
                        <c:v>14.426000000000002</c:v>
                      </c:pt>
                      <c:pt idx="13682">
                        <c:v>14.425000000000001</c:v>
                      </c:pt>
                      <c:pt idx="13683">
                        <c:v>14.424000000000001</c:v>
                      </c:pt>
                      <c:pt idx="13684">
                        <c:v>14.423</c:v>
                      </c:pt>
                      <c:pt idx="13685">
                        <c:v>14.421000000000001</c:v>
                      </c:pt>
                      <c:pt idx="13686">
                        <c:v>14.42</c:v>
                      </c:pt>
                      <c:pt idx="13687">
                        <c:v>14.417999999999999</c:v>
                      </c:pt>
                      <c:pt idx="13688">
                        <c:v>14.428000000000003</c:v>
                      </c:pt>
                      <c:pt idx="13689">
                        <c:v>14.43831308077198</c:v>
                      </c:pt>
                      <c:pt idx="13690">
                        <c:v>14.591999999999999</c:v>
                      </c:pt>
                      <c:pt idx="13691">
                        <c:v>14.581577142857142</c:v>
                      </c:pt>
                      <c:pt idx="13692">
                        <c:v>14.623000000000001</c:v>
                      </c:pt>
                      <c:pt idx="13693">
                        <c:v>14.615</c:v>
                      </c:pt>
                      <c:pt idx="13694">
                        <c:v>14.581000000000001</c:v>
                      </c:pt>
                      <c:pt idx="13695">
                        <c:v>14.556000000000001</c:v>
                      </c:pt>
                      <c:pt idx="13696">
                        <c:v>14.534000000000001</c:v>
                      </c:pt>
                      <c:pt idx="13697">
                        <c:v>14.513000000000002</c:v>
                      </c:pt>
                      <c:pt idx="13698">
                        <c:v>14.502000000000002</c:v>
                      </c:pt>
                      <c:pt idx="13699">
                        <c:v>14.495000000000001</c:v>
                      </c:pt>
                      <c:pt idx="13700">
                        <c:v>14.490000000000002</c:v>
                      </c:pt>
                      <c:pt idx="13701">
                        <c:v>14.486000000000001</c:v>
                      </c:pt>
                      <c:pt idx="13702">
                        <c:v>14.483000000000001</c:v>
                      </c:pt>
                      <c:pt idx="13703">
                        <c:v>14.481</c:v>
                      </c:pt>
                      <c:pt idx="13704">
                        <c:v>14.479000000000003</c:v>
                      </c:pt>
                      <c:pt idx="13705">
                        <c:v>14.476000000000001</c:v>
                      </c:pt>
                      <c:pt idx="13706">
                        <c:v>14.475000000000001</c:v>
                      </c:pt>
                      <c:pt idx="13707">
                        <c:v>14.473000000000001</c:v>
                      </c:pt>
                      <c:pt idx="13708">
                        <c:v>14.47</c:v>
                      </c:pt>
                      <c:pt idx="13709">
                        <c:v>14.467000000000001</c:v>
                      </c:pt>
                      <c:pt idx="13710">
                        <c:v>14.468999999999999</c:v>
                      </c:pt>
                      <c:pt idx="13711">
                        <c:v>14.477000000000002</c:v>
                      </c:pt>
                      <c:pt idx="13712">
                        <c:v>14.475000000000001</c:v>
                      </c:pt>
                      <c:pt idx="13713">
                        <c:v>14.472000000000001</c:v>
                      </c:pt>
                      <c:pt idx="13714">
                        <c:v>14.465000000000002</c:v>
                      </c:pt>
                      <c:pt idx="13715">
                        <c:v>14.459000000000001</c:v>
                      </c:pt>
                      <c:pt idx="13716">
                        <c:v>14.455</c:v>
                      </c:pt>
                      <c:pt idx="13717">
                        <c:v>14.454000000000002</c:v>
                      </c:pt>
                      <c:pt idx="13718">
                        <c:v>14.453000000000001</c:v>
                      </c:pt>
                      <c:pt idx="13719">
                        <c:v>14.451000000000002</c:v>
                      </c:pt>
                      <c:pt idx="13720">
                        <c:v>14.448</c:v>
                      </c:pt>
                      <c:pt idx="13721">
                        <c:v>14.447000000000001</c:v>
                      </c:pt>
                      <c:pt idx="13722">
                        <c:v>14.445</c:v>
                      </c:pt>
                      <c:pt idx="13723">
                        <c:v>14.441000000000003</c:v>
                      </c:pt>
                      <c:pt idx="13724">
                        <c:v>14.430000000000001</c:v>
                      </c:pt>
                      <c:pt idx="13725">
                        <c:v>14.428000000000003</c:v>
                      </c:pt>
                      <c:pt idx="13726">
                        <c:v>14.42</c:v>
                      </c:pt>
                      <c:pt idx="13727">
                        <c:v>14.415000000000001</c:v>
                      </c:pt>
                      <c:pt idx="13728">
                        <c:v>14.414000000000001</c:v>
                      </c:pt>
                      <c:pt idx="13729">
                        <c:v>14.413000000000002</c:v>
                      </c:pt>
                      <c:pt idx="13730">
                        <c:v>14.411000000000001</c:v>
                      </c:pt>
                      <c:pt idx="13731">
                        <c:v>14.41</c:v>
                      </c:pt>
                      <c:pt idx="13732">
                        <c:v>14.411000000000001</c:v>
                      </c:pt>
                      <c:pt idx="13733">
                        <c:v>14.409000000000001</c:v>
                      </c:pt>
                      <c:pt idx="13734">
                        <c:v>14.407</c:v>
                      </c:pt>
                      <c:pt idx="13735">
                        <c:v>14.406000000000001</c:v>
                      </c:pt>
                      <c:pt idx="13736">
                        <c:v>14.404000000000002</c:v>
                      </c:pt>
                      <c:pt idx="13737">
                        <c:v>14.402000000000001</c:v>
                      </c:pt>
                      <c:pt idx="13738">
                        <c:v>14.4</c:v>
                      </c:pt>
                      <c:pt idx="13739">
                        <c:v>14.410293066476054</c:v>
                      </c:pt>
                      <c:pt idx="13740">
                        <c:v>14.4</c:v>
                      </c:pt>
                      <c:pt idx="13741">
                        <c:v>14.556999999999999</c:v>
                      </c:pt>
                      <c:pt idx="13742">
                        <c:v>14.546602142857143</c:v>
                      </c:pt>
                      <c:pt idx="13743">
                        <c:v>14.609000000000002</c:v>
                      </c:pt>
                      <c:pt idx="13744">
                        <c:v>14.601000000000003</c:v>
                      </c:pt>
                      <c:pt idx="13745">
                        <c:v>14.564000000000002</c:v>
                      </c:pt>
                      <c:pt idx="13746">
                        <c:v>14.539000000000001</c:v>
                      </c:pt>
                      <c:pt idx="13747">
                        <c:v>14.513000000000002</c:v>
                      </c:pt>
                      <c:pt idx="13748">
                        <c:v>14.491999999999999</c:v>
                      </c:pt>
                      <c:pt idx="13749">
                        <c:v>14.479000000000003</c:v>
                      </c:pt>
                      <c:pt idx="13750">
                        <c:v>14.475000000000001</c:v>
                      </c:pt>
                      <c:pt idx="13751">
                        <c:v>14.471</c:v>
                      </c:pt>
                      <c:pt idx="13752">
                        <c:v>14.467000000000001</c:v>
                      </c:pt>
                      <c:pt idx="13753">
                        <c:v>14.462000000000002</c:v>
                      </c:pt>
                      <c:pt idx="13754">
                        <c:v>14.459000000000001</c:v>
                      </c:pt>
                      <c:pt idx="13755">
                        <c:v>14.457000000000001</c:v>
                      </c:pt>
                      <c:pt idx="13756">
                        <c:v>14.454000000000002</c:v>
                      </c:pt>
                      <c:pt idx="13757">
                        <c:v>14.451000000000002</c:v>
                      </c:pt>
                      <c:pt idx="13758">
                        <c:v>14.449000000000002</c:v>
                      </c:pt>
                      <c:pt idx="13759">
                        <c:v>14.446</c:v>
                      </c:pt>
                      <c:pt idx="13760">
                        <c:v>14.443</c:v>
                      </c:pt>
                      <c:pt idx="13761">
                        <c:v>14.441000000000003</c:v>
                      </c:pt>
                      <c:pt idx="13762">
                        <c:v>14.438000000000001</c:v>
                      </c:pt>
                      <c:pt idx="13763">
                        <c:v>14.434000000000001</c:v>
                      </c:pt>
                      <c:pt idx="13764">
                        <c:v>14.430000000000001</c:v>
                      </c:pt>
                      <c:pt idx="13765">
                        <c:v>14.423</c:v>
                      </c:pt>
                      <c:pt idx="13766">
                        <c:v>14.421000000000001</c:v>
                      </c:pt>
                      <c:pt idx="13767">
                        <c:v>14.417000000000002</c:v>
                      </c:pt>
                      <c:pt idx="13768">
                        <c:v>14.414000000000001</c:v>
                      </c:pt>
                      <c:pt idx="13769">
                        <c:v>14.411000000000001</c:v>
                      </c:pt>
                      <c:pt idx="13770">
                        <c:v>14.41</c:v>
                      </c:pt>
                      <c:pt idx="13771">
                        <c:v>14.407999999999999</c:v>
                      </c:pt>
                      <c:pt idx="13772">
                        <c:v>14.405000000000003</c:v>
                      </c:pt>
                      <c:pt idx="13773">
                        <c:v>14.404000000000002</c:v>
                      </c:pt>
                      <c:pt idx="13774">
                        <c:v>14.414295925661188</c:v>
                      </c:pt>
                      <c:pt idx="13775">
                        <c:v>14.540000000000001</c:v>
                      </c:pt>
                      <c:pt idx="13776">
                        <c:v>14.529614285714288</c:v>
                      </c:pt>
                      <c:pt idx="13777">
                        <c:v>14.598000000000001</c:v>
                      </c:pt>
                      <c:pt idx="13778">
                        <c:v>14.568</c:v>
                      </c:pt>
                      <c:pt idx="13779">
                        <c:v>14.540000000000003</c:v>
                      </c:pt>
                      <c:pt idx="13780">
                        <c:v>14.519</c:v>
                      </c:pt>
                      <c:pt idx="13781">
                        <c:v>14.494</c:v>
                      </c:pt>
                      <c:pt idx="13782">
                        <c:v>14.479000000000003</c:v>
                      </c:pt>
                      <c:pt idx="13783">
                        <c:v>14.47</c:v>
                      </c:pt>
                      <c:pt idx="13784">
                        <c:v>14.464000000000002</c:v>
                      </c:pt>
                      <c:pt idx="13785">
                        <c:v>14.458</c:v>
                      </c:pt>
                      <c:pt idx="13786">
                        <c:v>14.455</c:v>
                      </c:pt>
                      <c:pt idx="13787">
                        <c:v>14.451000000000002</c:v>
                      </c:pt>
                      <c:pt idx="13788">
                        <c:v>14.448</c:v>
                      </c:pt>
                      <c:pt idx="13789">
                        <c:v>14.447000000000001</c:v>
                      </c:pt>
                      <c:pt idx="13790">
                        <c:v>14.445</c:v>
                      </c:pt>
                      <c:pt idx="13791">
                        <c:v>14.442000000000002</c:v>
                      </c:pt>
                      <c:pt idx="13792">
                        <c:v>14.440000000000001</c:v>
                      </c:pt>
                      <c:pt idx="13793">
                        <c:v>14.437000000000001</c:v>
                      </c:pt>
                      <c:pt idx="13794">
                        <c:v>14.435</c:v>
                      </c:pt>
                      <c:pt idx="13795">
                        <c:v>14.430999999999999</c:v>
                      </c:pt>
                      <c:pt idx="13796">
                        <c:v>14.427000000000001</c:v>
                      </c:pt>
                      <c:pt idx="13797">
                        <c:v>14.424000000000001</c:v>
                      </c:pt>
                      <c:pt idx="13798">
                        <c:v>14.419</c:v>
                      </c:pt>
                      <c:pt idx="13799">
                        <c:v>14.414000000000001</c:v>
                      </c:pt>
                      <c:pt idx="13800">
                        <c:v>14.411000000000001</c:v>
                      </c:pt>
                      <c:pt idx="13801">
                        <c:v>14.41</c:v>
                      </c:pt>
                      <c:pt idx="13802">
                        <c:v>14.407999999999999</c:v>
                      </c:pt>
                      <c:pt idx="13803">
                        <c:v>14.404000000000002</c:v>
                      </c:pt>
                      <c:pt idx="13804">
                        <c:v>14.402000000000001</c:v>
                      </c:pt>
                      <c:pt idx="13805">
                        <c:v>14.4</c:v>
                      </c:pt>
                      <c:pt idx="13806">
                        <c:v>14.399000000000001</c:v>
                      </c:pt>
                      <c:pt idx="13807">
                        <c:v>14.4</c:v>
                      </c:pt>
                      <c:pt idx="13808">
                        <c:v>14.399000000000001</c:v>
                      </c:pt>
                      <c:pt idx="13809">
                        <c:v>14.396000000000001</c:v>
                      </c:pt>
                      <c:pt idx="13810">
                        <c:v>14.395</c:v>
                      </c:pt>
                      <c:pt idx="13811">
                        <c:v>14.405289492494639</c:v>
                      </c:pt>
                      <c:pt idx="13812">
                        <c:v>14.500999999999998</c:v>
                      </c:pt>
                      <c:pt idx="13813">
                        <c:v>14.490642142857142</c:v>
                      </c:pt>
                      <c:pt idx="13814">
                        <c:v>14.590999999999999</c:v>
                      </c:pt>
                      <c:pt idx="13815">
                        <c:v>14.581000000000001</c:v>
                      </c:pt>
                      <c:pt idx="13816">
                        <c:v>14.549000000000001</c:v>
                      </c:pt>
                      <c:pt idx="13817">
                        <c:v>14.525000000000002</c:v>
                      </c:pt>
                      <c:pt idx="13818">
                        <c:v>14.506</c:v>
                      </c:pt>
                      <c:pt idx="13819">
                        <c:v>14.481</c:v>
                      </c:pt>
                      <c:pt idx="13820">
                        <c:v>14.468</c:v>
                      </c:pt>
                      <c:pt idx="13821">
                        <c:v>14.462000000000002</c:v>
                      </c:pt>
                      <c:pt idx="13822">
                        <c:v>14.457000000000001</c:v>
                      </c:pt>
                      <c:pt idx="13823">
                        <c:v>14.451000000000002</c:v>
                      </c:pt>
                      <c:pt idx="13824">
                        <c:v>14.446</c:v>
                      </c:pt>
                      <c:pt idx="13825">
                        <c:v>14.456325947105075</c:v>
                      </c:pt>
                      <c:pt idx="13826">
                        <c:v>14.442999999999998</c:v>
                      </c:pt>
                      <c:pt idx="13827">
                        <c:v>14.432683571428571</c:v>
                      </c:pt>
                      <c:pt idx="13828">
                        <c:v>14.441000000000003</c:v>
                      </c:pt>
                      <c:pt idx="13829">
                        <c:v>14.437000000000001</c:v>
                      </c:pt>
                      <c:pt idx="13830">
                        <c:v>14.435</c:v>
                      </c:pt>
                      <c:pt idx="13831">
                        <c:v>14.433</c:v>
                      </c:pt>
                      <c:pt idx="13832">
                        <c:v>14.430000000000001</c:v>
                      </c:pt>
                      <c:pt idx="13833">
                        <c:v>14.427000000000001</c:v>
                      </c:pt>
                      <c:pt idx="13834">
                        <c:v>14.423</c:v>
                      </c:pt>
                      <c:pt idx="13835">
                        <c:v>14.42</c:v>
                      </c:pt>
                      <c:pt idx="13836">
                        <c:v>14.417999999999999</c:v>
                      </c:pt>
                      <c:pt idx="13837">
                        <c:v>14.412000000000001</c:v>
                      </c:pt>
                      <c:pt idx="13838">
                        <c:v>14.407</c:v>
                      </c:pt>
                      <c:pt idx="13839">
                        <c:v>14.405000000000003</c:v>
                      </c:pt>
                      <c:pt idx="13840">
                        <c:v>14.402000000000001</c:v>
                      </c:pt>
                      <c:pt idx="13841">
                        <c:v>14.4</c:v>
                      </c:pt>
                      <c:pt idx="13842">
                        <c:v>14.397</c:v>
                      </c:pt>
                      <c:pt idx="13843">
                        <c:v>14.396000000000001</c:v>
                      </c:pt>
                      <c:pt idx="13844">
                        <c:v>14.394</c:v>
                      </c:pt>
                      <c:pt idx="13845">
                        <c:v>14.393000000000002</c:v>
                      </c:pt>
                      <c:pt idx="13846">
                        <c:v>14.391000000000002</c:v>
                      </c:pt>
                      <c:pt idx="13847">
                        <c:v>14.390000000000002</c:v>
                      </c:pt>
                      <c:pt idx="13848">
                        <c:v>14.388000000000002</c:v>
                      </c:pt>
                      <c:pt idx="13849">
                        <c:v>14.387</c:v>
                      </c:pt>
                      <c:pt idx="13850">
                        <c:v>14.386000000000001</c:v>
                      </c:pt>
                      <c:pt idx="13851">
                        <c:v>14.385</c:v>
                      </c:pt>
                      <c:pt idx="13852">
                        <c:v>14.386000000000001</c:v>
                      </c:pt>
                      <c:pt idx="13853">
                        <c:v>14.396283059328091</c:v>
                      </c:pt>
                      <c:pt idx="13854">
                        <c:v>14.482000000000001</c:v>
                      </c:pt>
                      <c:pt idx="13855">
                        <c:v>14.471655714285717</c:v>
                      </c:pt>
                      <c:pt idx="13856">
                        <c:v>14.581000000000001</c:v>
                      </c:pt>
                      <c:pt idx="13857">
                        <c:v>14.586000000000002</c:v>
                      </c:pt>
                      <c:pt idx="13858">
                        <c:v>14.558000000000002</c:v>
                      </c:pt>
                      <c:pt idx="13859">
                        <c:v>14.522</c:v>
                      </c:pt>
                      <c:pt idx="13860">
                        <c:v>14.503000000000002</c:v>
                      </c:pt>
                      <c:pt idx="13861">
                        <c:v>14.477000000000002</c:v>
                      </c:pt>
                      <c:pt idx="13862">
                        <c:v>14.464000000000002</c:v>
                      </c:pt>
                      <c:pt idx="13863">
                        <c:v>14.457000000000001</c:v>
                      </c:pt>
                      <c:pt idx="13864">
                        <c:v>14.452000000000002</c:v>
                      </c:pt>
                      <c:pt idx="13865">
                        <c:v>14.447000000000001</c:v>
                      </c:pt>
                      <c:pt idx="13866">
                        <c:v>14.443</c:v>
                      </c:pt>
                      <c:pt idx="13867">
                        <c:v>14.440000000000001</c:v>
                      </c:pt>
                      <c:pt idx="13868">
                        <c:v>14.437000000000001</c:v>
                      </c:pt>
                      <c:pt idx="13869">
                        <c:v>14.434000000000001</c:v>
                      </c:pt>
                      <c:pt idx="13870">
                        <c:v>14.430999999999999</c:v>
                      </c:pt>
                      <c:pt idx="13871">
                        <c:v>14.429000000000002</c:v>
                      </c:pt>
                      <c:pt idx="13872">
                        <c:v>14.426000000000002</c:v>
                      </c:pt>
                      <c:pt idx="13873">
                        <c:v>14.424000000000001</c:v>
                      </c:pt>
                      <c:pt idx="13874">
                        <c:v>14.421000000000001</c:v>
                      </c:pt>
                      <c:pt idx="13875">
                        <c:v>14.417999999999999</c:v>
                      </c:pt>
                      <c:pt idx="13876">
                        <c:v>14.415000000000001</c:v>
                      </c:pt>
                      <c:pt idx="13877">
                        <c:v>14.411000000000001</c:v>
                      </c:pt>
                      <c:pt idx="13878">
                        <c:v>14.405000000000003</c:v>
                      </c:pt>
                      <c:pt idx="13879">
                        <c:v>14.401000000000002</c:v>
                      </c:pt>
                      <c:pt idx="13880">
                        <c:v>14.398000000000001</c:v>
                      </c:pt>
                      <c:pt idx="13881">
                        <c:v>14.396000000000001</c:v>
                      </c:pt>
                      <c:pt idx="13882">
                        <c:v>14.393000000000002</c:v>
                      </c:pt>
                      <c:pt idx="13883">
                        <c:v>14.391000000000002</c:v>
                      </c:pt>
                      <c:pt idx="13884">
                        <c:v>14.389000000000001</c:v>
                      </c:pt>
                      <c:pt idx="13885">
                        <c:v>14.387</c:v>
                      </c:pt>
                      <c:pt idx="13886">
                        <c:v>14.385</c:v>
                      </c:pt>
                      <c:pt idx="13887">
                        <c:v>14.383000000000001</c:v>
                      </c:pt>
                      <c:pt idx="13888">
                        <c:v>14.382</c:v>
                      </c:pt>
                      <c:pt idx="13889">
                        <c:v>14.381000000000002</c:v>
                      </c:pt>
                      <c:pt idx="13890">
                        <c:v>14.380000000000003</c:v>
                      </c:pt>
                      <c:pt idx="13891">
                        <c:v>14.379000000000001</c:v>
                      </c:pt>
                      <c:pt idx="13892">
                        <c:v>14.377000000000001</c:v>
                      </c:pt>
                      <c:pt idx="13893">
                        <c:v>14.376000000000001</c:v>
                      </c:pt>
                      <c:pt idx="13894">
                        <c:v>14.375000000000002</c:v>
                      </c:pt>
                      <c:pt idx="13895">
                        <c:v>14.374000000000001</c:v>
                      </c:pt>
                      <c:pt idx="13896">
                        <c:v>14.384274481772694</c:v>
                      </c:pt>
                      <c:pt idx="13897">
                        <c:v>14.513</c:v>
                      </c:pt>
                      <c:pt idx="13898">
                        <c:v>14.502633571428573</c:v>
                      </c:pt>
                      <c:pt idx="13899">
                        <c:v>14.579000000000001</c:v>
                      </c:pt>
                      <c:pt idx="13900">
                        <c:v>14.573000000000002</c:v>
                      </c:pt>
                      <c:pt idx="13901">
                        <c:v>14.538000000000002</c:v>
                      </c:pt>
                      <c:pt idx="13902">
                        <c:v>14.514000000000001</c:v>
                      </c:pt>
                      <c:pt idx="13903">
                        <c:v>14.491000000000001</c:v>
                      </c:pt>
                      <c:pt idx="13904">
                        <c:v>14.468999999999999</c:v>
                      </c:pt>
                      <c:pt idx="13905">
                        <c:v>14.456</c:v>
                      </c:pt>
                      <c:pt idx="13906">
                        <c:v>14.451000000000002</c:v>
                      </c:pt>
                      <c:pt idx="13907">
                        <c:v>14.447000000000001</c:v>
                      </c:pt>
                      <c:pt idx="13908">
                        <c:v>14.442000000000002</c:v>
                      </c:pt>
                      <c:pt idx="13909">
                        <c:v>14.438000000000001</c:v>
                      </c:pt>
                      <c:pt idx="13910">
                        <c:v>14.433</c:v>
                      </c:pt>
                      <c:pt idx="13911">
                        <c:v>14.430000000000001</c:v>
                      </c:pt>
                      <c:pt idx="13912">
                        <c:v>14.428000000000003</c:v>
                      </c:pt>
                      <c:pt idx="13913">
                        <c:v>14.43831308077198</c:v>
                      </c:pt>
                      <c:pt idx="13914">
                        <c:v>14.426</c:v>
                      </c:pt>
                      <c:pt idx="13915">
                        <c:v>14.415695714285716</c:v>
                      </c:pt>
                      <c:pt idx="13916">
                        <c:v>14.424000000000001</c:v>
                      </c:pt>
                      <c:pt idx="13917">
                        <c:v>14.422000000000001</c:v>
                      </c:pt>
                      <c:pt idx="13918">
                        <c:v>14.419</c:v>
                      </c:pt>
                      <c:pt idx="13919">
                        <c:v>14.417000000000002</c:v>
                      </c:pt>
                      <c:pt idx="13920">
                        <c:v>14.415000000000001</c:v>
                      </c:pt>
                      <c:pt idx="13921">
                        <c:v>14.412000000000001</c:v>
                      </c:pt>
                      <c:pt idx="13922">
                        <c:v>14.41</c:v>
                      </c:pt>
                      <c:pt idx="13923">
                        <c:v>14.406000000000001</c:v>
                      </c:pt>
                      <c:pt idx="13924">
                        <c:v>14.4</c:v>
                      </c:pt>
                      <c:pt idx="13925">
                        <c:v>14.396000000000001</c:v>
                      </c:pt>
                      <c:pt idx="13926">
                        <c:v>14.394</c:v>
                      </c:pt>
                      <c:pt idx="13927">
                        <c:v>14.392000000000001</c:v>
                      </c:pt>
                      <c:pt idx="13928">
                        <c:v>14.391000000000002</c:v>
                      </c:pt>
                      <c:pt idx="13929">
                        <c:v>14.388000000000002</c:v>
                      </c:pt>
                      <c:pt idx="13930">
                        <c:v>14.386000000000001</c:v>
                      </c:pt>
                      <c:pt idx="13931">
                        <c:v>14.383000000000001</c:v>
                      </c:pt>
                      <c:pt idx="13932">
                        <c:v>14.393280914939242</c:v>
                      </c:pt>
                      <c:pt idx="13933">
                        <c:v>14.387</c:v>
                      </c:pt>
                      <c:pt idx="13934">
                        <c:v>14.545</c:v>
                      </c:pt>
                      <c:pt idx="13935">
                        <c:v>14.534610714285716</c:v>
                      </c:pt>
                      <c:pt idx="13936">
                        <c:v>14.579000000000001</c:v>
                      </c:pt>
                      <c:pt idx="13937">
                        <c:v>14.550000000000002</c:v>
                      </c:pt>
                      <c:pt idx="13938">
                        <c:v>14.521000000000001</c:v>
                      </c:pt>
                      <c:pt idx="13939">
                        <c:v>14.503000000000002</c:v>
                      </c:pt>
                      <c:pt idx="13940">
                        <c:v>14.477000000000002</c:v>
                      </c:pt>
                      <c:pt idx="13941">
                        <c:v>14.461</c:v>
                      </c:pt>
                      <c:pt idx="13942">
                        <c:v>14.451000000000002</c:v>
                      </c:pt>
                      <c:pt idx="13943">
                        <c:v>14.446</c:v>
                      </c:pt>
                      <c:pt idx="13944">
                        <c:v>14.441000000000003</c:v>
                      </c:pt>
                      <c:pt idx="13945">
                        <c:v>14.436000000000002</c:v>
                      </c:pt>
                      <c:pt idx="13946">
                        <c:v>14.432</c:v>
                      </c:pt>
                      <c:pt idx="13947">
                        <c:v>14.430000000000001</c:v>
                      </c:pt>
                      <c:pt idx="13948">
                        <c:v>14.428000000000003</c:v>
                      </c:pt>
                      <c:pt idx="13949">
                        <c:v>14.424000000000001</c:v>
                      </c:pt>
                      <c:pt idx="13950">
                        <c:v>14.422000000000001</c:v>
                      </c:pt>
                      <c:pt idx="13951">
                        <c:v>14.42</c:v>
                      </c:pt>
                      <c:pt idx="13952">
                        <c:v>14.417000000000002</c:v>
                      </c:pt>
                      <c:pt idx="13953">
                        <c:v>14.414000000000001</c:v>
                      </c:pt>
                      <c:pt idx="13954">
                        <c:v>14.412000000000001</c:v>
                      </c:pt>
                      <c:pt idx="13955">
                        <c:v>14.409000000000001</c:v>
                      </c:pt>
                      <c:pt idx="13956">
                        <c:v>14.406000000000001</c:v>
                      </c:pt>
                      <c:pt idx="13957">
                        <c:v>14.402000000000001</c:v>
                      </c:pt>
                      <c:pt idx="13958">
                        <c:v>14.398000000000001</c:v>
                      </c:pt>
                      <c:pt idx="13959">
                        <c:v>14.391000000000002</c:v>
                      </c:pt>
                      <c:pt idx="13960">
                        <c:v>14.389000000000001</c:v>
                      </c:pt>
                      <c:pt idx="13961">
                        <c:v>14.388000000000002</c:v>
                      </c:pt>
                      <c:pt idx="13962">
                        <c:v>14.385</c:v>
                      </c:pt>
                      <c:pt idx="13963">
                        <c:v>14.382</c:v>
                      </c:pt>
                      <c:pt idx="13964">
                        <c:v>14.380000000000003</c:v>
                      </c:pt>
                      <c:pt idx="13965">
                        <c:v>14.378000000000002</c:v>
                      </c:pt>
                      <c:pt idx="13966">
                        <c:v>14.377000000000001</c:v>
                      </c:pt>
                      <c:pt idx="13967">
                        <c:v>14.376000000000001</c:v>
                      </c:pt>
                      <c:pt idx="13968">
                        <c:v>14.375000000000002</c:v>
                      </c:pt>
                      <c:pt idx="13969">
                        <c:v>14.373000000000001</c:v>
                      </c:pt>
                      <c:pt idx="13970">
                        <c:v>14.38327376697641</c:v>
                      </c:pt>
                      <c:pt idx="13971">
                        <c:v>14.372</c:v>
                      </c:pt>
                      <c:pt idx="13972">
                        <c:v>14.372</c:v>
                      </c:pt>
                      <c:pt idx="13973">
                        <c:v>14.372</c:v>
                      </c:pt>
                      <c:pt idx="13974">
                        <c:v>14.361734285714288</c:v>
                      </c:pt>
                      <c:pt idx="13975">
                        <c:v>14.372</c:v>
                      </c:pt>
                      <c:pt idx="13976">
                        <c:v>14.372</c:v>
                      </c:pt>
                      <c:pt idx="13977">
                        <c:v>15.212307692307691</c:v>
                      </c:pt>
                      <c:pt idx="13978">
                        <c:v>15.212307692307691</c:v>
                      </c:pt>
                      <c:pt idx="13979">
                        <c:v>16.514999999999997</c:v>
                      </c:pt>
                      <c:pt idx="13980">
                        <c:v>16.481925901201603</c:v>
                      </c:pt>
                      <c:pt idx="13981">
                        <c:v>16.722999999999999</c:v>
                      </c:pt>
                      <c:pt idx="13982">
                        <c:v>16.71184389593062</c:v>
                      </c:pt>
                      <c:pt idx="13983">
                        <c:v>16.785999999999998</c:v>
                      </c:pt>
                      <c:pt idx="13984">
                        <c:v>16.798999999999999</c:v>
                      </c:pt>
                      <c:pt idx="13985">
                        <c:v>16.812999999999999</c:v>
                      </c:pt>
                      <c:pt idx="13986">
                        <c:v>16.820999999999998</c:v>
                      </c:pt>
                      <c:pt idx="13987">
                        <c:v>16.798999999999999</c:v>
                      </c:pt>
                      <c:pt idx="13988">
                        <c:v>16.781999999999996</c:v>
                      </c:pt>
                      <c:pt idx="13989">
                        <c:v>16.771999999999998</c:v>
                      </c:pt>
                      <c:pt idx="13990">
                        <c:v>16.759</c:v>
                      </c:pt>
                      <c:pt idx="13991">
                        <c:v>16.723999999999997</c:v>
                      </c:pt>
                      <c:pt idx="13992">
                        <c:v>16.697999999999997</c:v>
                      </c:pt>
                      <c:pt idx="13993">
                        <c:v>16.679999999999996</c:v>
                      </c:pt>
                      <c:pt idx="13994">
                        <c:v>16.674999999999997</c:v>
                      </c:pt>
                      <c:pt idx="13995">
                        <c:v>16.670999999999999</c:v>
                      </c:pt>
                      <c:pt idx="13996">
                        <c:v>16.667999999999999</c:v>
                      </c:pt>
                      <c:pt idx="13997">
                        <c:v>16.661999999999999</c:v>
                      </c:pt>
                      <c:pt idx="13998">
                        <c:v>16.657999999999998</c:v>
                      </c:pt>
                      <c:pt idx="13999">
                        <c:v>16.650999999999996</c:v>
                      </c:pt>
                      <c:pt idx="14000">
                        <c:v>16.643999999999998</c:v>
                      </c:pt>
                      <c:pt idx="14001">
                        <c:v>16.641999999999999</c:v>
                      </c:pt>
                      <c:pt idx="14002">
                        <c:v>16.637999999999998</c:v>
                      </c:pt>
                      <c:pt idx="14003">
                        <c:v>16.634999999999998</c:v>
                      </c:pt>
                      <c:pt idx="14004">
                        <c:v>16.631</c:v>
                      </c:pt>
                      <c:pt idx="14005">
                        <c:v>16.626999999999999</c:v>
                      </c:pt>
                      <c:pt idx="14006">
                        <c:v>16.626000000000001</c:v>
                      </c:pt>
                      <c:pt idx="14007">
                        <c:v>16.623999999999999</c:v>
                      </c:pt>
                      <c:pt idx="14008">
                        <c:v>16.628999999999998</c:v>
                      </c:pt>
                      <c:pt idx="14009">
                        <c:v>16.631999999999998</c:v>
                      </c:pt>
                      <c:pt idx="14010">
                        <c:v>16.632999999999999</c:v>
                      </c:pt>
                      <c:pt idx="14011">
                        <c:v>16.634</c:v>
                      </c:pt>
                      <c:pt idx="14012">
                        <c:v>16.638999999999999</c:v>
                      </c:pt>
                      <c:pt idx="14013">
                        <c:v>16.643999999999998</c:v>
                      </c:pt>
                      <c:pt idx="14014">
                        <c:v>16.646999999999998</c:v>
                      </c:pt>
                      <c:pt idx="14015">
                        <c:v>16.652000000000001</c:v>
                      </c:pt>
                      <c:pt idx="14016">
                        <c:v>16.655000000000001</c:v>
                      </c:pt>
                      <c:pt idx="14017">
                        <c:v>16.657</c:v>
                      </c:pt>
                      <c:pt idx="14018">
                        <c:v>16.66</c:v>
                      </c:pt>
                      <c:pt idx="14019">
                        <c:v>16.663</c:v>
                      </c:pt>
                      <c:pt idx="14020">
                        <c:v>16.663999999999998</c:v>
                      </c:pt>
                      <c:pt idx="14021">
                        <c:v>16.66</c:v>
                      </c:pt>
                      <c:pt idx="14022">
                        <c:v>16.648893333333334</c:v>
                      </c:pt>
                      <c:pt idx="14023">
                        <c:v>16.619</c:v>
                      </c:pt>
                      <c:pt idx="14024">
                        <c:v>16.630086724482986</c:v>
                      </c:pt>
                      <c:pt idx="14025">
                        <c:v>16.565999999999999</c:v>
                      </c:pt>
                      <c:pt idx="14026">
                        <c:v>16.561999999999998</c:v>
                      </c:pt>
                      <c:pt idx="14027">
                        <c:v>16.559999999999999</c:v>
                      </c:pt>
                      <c:pt idx="14028">
                        <c:v>16.558</c:v>
                      </c:pt>
                      <c:pt idx="14029">
                        <c:v>16.555999999999997</c:v>
                      </c:pt>
                      <c:pt idx="14030">
                        <c:v>16.55</c:v>
                      </c:pt>
                      <c:pt idx="14031">
                        <c:v>16.538</c:v>
                      </c:pt>
                      <c:pt idx="14032">
                        <c:v>16.530999999999999</c:v>
                      </c:pt>
                      <c:pt idx="14033">
                        <c:v>16.527999999999999</c:v>
                      </c:pt>
                      <c:pt idx="14034">
                        <c:v>16.524999999999999</c:v>
                      </c:pt>
                      <c:pt idx="14035">
                        <c:v>16.521999999999998</c:v>
                      </c:pt>
                      <c:pt idx="14036">
                        <c:v>16.518999999999998</c:v>
                      </c:pt>
                      <c:pt idx="14037">
                        <c:v>16.515999999999998</c:v>
                      </c:pt>
                      <c:pt idx="14038">
                        <c:v>16.514999999999997</c:v>
                      </c:pt>
                      <c:pt idx="14039">
                        <c:v>16.512999999999998</c:v>
                      </c:pt>
                      <c:pt idx="14040">
                        <c:v>16.509</c:v>
                      </c:pt>
                      <c:pt idx="14041">
                        <c:v>16.506</c:v>
                      </c:pt>
                      <c:pt idx="14042">
                        <c:v>16.504999999999999</c:v>
                      </c:pt>
                      <c:pt idx="14043">
                        <c:v>16.516018024032043</c:v>
                      </c:pt>
                      <c:pt idx="14044">
                        <c:v>16.550999999999998</c:v>
                      </c:pt>
                      <c:pt idx="14045">
                        <c:v>16.539958639092728</c:v>
                      </c:pt>
                      <c:pt idx="14046">
                        <c:v>16.690999999999999</c:v>
                      </c:pt>
                      <c:pt idx="14047">
                        <c:v>16.689</c:v>
                      </c:pt>
                      <c:pt idx="14048">
                        <c:v>16.655000000000001</c:v>
                      </c:pt>
                      <c:pt idx="14049">
                        <c:v>16.634</c:v>
                      </c:pt>
                      <c:pt idx="14050">
                        <c:v>16.616</c:v>
                      </c:pt>
                      <c:pt idx="14051">
                        <c:v>16.593999999999998</c:v>
                      </c:pt>
                      <c:pt idx="14052">
                        <c:v>16.579999999999998</c:v>
                      </c:pt>
                      <c:pt idx="14053">
                        <c:v>16.559999999999999</c:v>
                      </c:pt>
                      <c:pt idx="14054">
                        <c:v>16.496999999999996</c:v>
                      </c:pt>
                      <c:pt idx="14055">
                        <c:v>16.465999999999998</c:v>
                      </c:pt>
                      <c:pt idx="14056">
                        <c:v>16.456999999999997</c:v>
                      </c:pt>
                      <c:pt idx="14057">
                        <c:v>16.465</c:v>
                      </c:pt>
                      <c:pt idx="14058">
                        <c:v>16.462999999999997</c:v>
                      </c:pt>
                      <c:pt idx="14059">
                        <c:v>16.428999999999998</c:v>
                      </c:pt>
                      <c:pt idx="14060">
                        <c:v>16.419999999999998</c:v>
                      </c:pt>
                      <c:pt idx="14061">
                        <c:v>16.414999999999999</c:v>
                      </c:pt>
                      <c:pt idx="14062">
                        <c:v>16.411999999999999</c:v>
                      </c:pt>
                      <c:pt idx="14063">
                        <c:v>16.408999999999999</c:v>
                      </c:pt>
                      <c:pt idx="14064">
                        <c:v>16.407999999999998</c:v>
                      </c:pt>
                      <c:pt idx="14065">
                        <c:v>16.405999999999999</c:v>
                      </c:pt>
                      <c:pt idx="14066">
                        <c:v>16.402999999999999</c:v>
                      </c:pt>
                      <c:pt idx="14067">
                        <c:v>16.404</c:v>
                      </c:pt>
                      <c:pt idx="14068">
                        <c:v>16.401</c:v>
                      </c:pt>
                      <c:pt idx="14069">
                        <c:v>16.399999999999999</c:v>
                      </c:pt>
                      <c:pt idx="14070">
                        <c:v>16.398</c:v>
                      </c:pt>
                      <c:pt idx="14071">
                        <c:v>16.396000000000001</c:v>
                      </c:pt>
                      <c:pt idx="14072">
                        <c:v>16.393000000000001</c:v>
                      </c:pt>
                      <c:pt idx="14073">
                        <c:v>16.387999999999998</c:v>
                      </c:pt>
                      <c:pt idx="14074">
                        <c:v>16.383999999999997</c:v>
                      </c:pt>
                      <c:pt idx="14075">
                        <c:v>16.381</c:v>
                      </c:pt>
                      <c:pt idx="14076">
                        <c:v>16.378999999999998</c:v>
                      </c:pt>
                      <c:pt idx="14077">
                        <c:v>16.376999999999999</c:v>
                      </c:pt>
                      <c:pt idx="14078">
                        <c:v>16.375999999999998</c:v>
                      </c:pt>
                      <c:pt idx="14079">
                        <c:v>16.372999999999998</c:v>
                      </c:pt>
                      <c:pt idx="14080">
                        <c:v>16.372</c:v>
                      </c:pt>
                      <c:pt idx="14081">
                        <c:v>16.370999999999999</c:v>
                      </c:pt>
                      <c:pt idx="14082">
                        <c:v>16.367999999999999</c:v>
                      </c:pt>
                      <c:pt idx="14083">
                        <c:v>16.364999999999998</c:v>
                      </c:pt>
                      <c:pt idx="14084">
                        <c:v>16.363999999999997</c:v>
                      </c:pt>
                      <c:pt idx="14085">
                        <c:v>16.361999999999998</c:v>
                      </c:pt>
                      <c:pt idx="14086">
                        <c:v>16.360999999999997</c:v>
                      </c:pt>
                      <c:pt idx="14087">
                        <c:v>16.358999999999998</c:v>
                      </c:pt>
                      <c:pt idx="14088">
                        <c:v>16.357999999999997</c:v>
                      </c:pt>
                      <c:pt idx="14089">
                        <c:v>16.356999999999999</c:v>
                      </c:pt>
                      <c:pt idx="14090">
                        <c:v>16.355999999999998</c:v>
                      </c:pt>
                      <c:pt idx="14091">
                        <c:v>16.353999999999999</c:v>
                      </c:pt>
                      <c:pt idx="14092">
                        <c:v>16.352</c:v>
                      </c:pt>
                      <c:pt idx="14093">
                        <c:v>16.349999999999998</c:v>
                      </c:pt>
                      <c:pt idx="14094">
                        <c:v>16.349</c:v>
                      </c:pt>
                      <c:pt idx="14095">
                        <c:v>16.346999999999998</c:v>
                      </c:pt>
                      <c:pt idx="14096">
                        <c:v>16.344999999999999</c:v>
                      </c:pt>
                      <c:pt idx="14097">
                        <c:v>16.344000000000001</c:v>
                      </c:pt>
                      <c:pt idx="14098">
                        <c:v>16.341000000000001</c:v>
                      </c:pt>
                      <c:pt idx="14099">
                        <c:v>16.338999999999999</c:v>
                      </c:pt>
                      <c:pt idx="14100">
                        <c:v>16.337999999999997</c:v>
                      </c:pt>
                      <c:pt idx="14101">
                        <c:v>16.334999999999997</c:v>
                      </c:pt>
                      <c:pt idx="14102">
                        <c:v>16.332999999999998</c:v>
                      </c:pt>
                      <c:pt idx="14103">
                        <c:v>16.331999999999997</c:v>
                      </c:pt>
                      <c:pt idx="14104">
                        <c:v>16.329999999999998</c:v>
                      </c:pt>
                      <c:pt idx="14105">
                        <c:v>16.327999999999999</c:v>
                      </c:pt>
                      <c:pt idx="14106">
                        <c:v>16.323999999999998</c:v>
                      </c:pt>
                      <c:pt idx="14107">
                        <c:v>16.315999999999999</c:v>
                      </c:pt>
                      <c:pt idx="14108">
                        <c:v>16.305999999999997</c:v>
                      </c:pt>
                      <c:pt idx="14109">
                        <c:v>16.300999999999998</c:v>
                      </c:pt>
                      <c:pt idx="14110">
                        <c:v>16.297000000000001</c:v>
                      </c:pt>
                      <c:pt idx="14111">
                        <c:v>16.286999999999999</c:v>
                      </c:pt>
                      <c:pt idx="14112">
                        <c:v>16.276142</c:v>
                      </c:pt>
                      <c:pt idx="14113">
                        <c:v>16.202000000000002</c:v>
                      </c:pt>
                      <c:pt idx="14114">
                        <c:v>16.212808539026017</c:v>
                      </c:pt>
                      <c:pt idx="14115">
                        <c:v>16.195</c:v>
                      </c:pt>
                      <c:pt idx="14116">
                        <c:v>16.192999999999998</c:v>
                      </c:pt>
                      <c:pt idx="14117">
                        <c:v>16.192</c:v>
                      </c:pt>
                      <c:pt idx="14118">
                        <c:v>16.190999999999999</c:v>
                      </c:pt>
                      <c:pt idx="14119">
                        <c:v>16.189999999999998</c:v>
                      </c:pt>
                      <c:pt idx="14120">
                        <c:v>16.187999999999999</c:v>
                      </c:pt>
                      <c:pt idx="14121">
                        <c:v>16.184000000000001</c:v>
                      </c:pt>
                      <c:pt idx="14122">
                        <c:v>16.183</c:v>
                      </c:pt>
                      <c:pt idx="14123">
                        <c:v>16.18</c:v>
                      </c:pt>
                      <c:pt idx="14124">
                        <c:v>16.178999999999998</c:v>
                      </c:pt>
                      <c:pt idx="14125">
                        <c:v>16.177999999999997</c:v>
                      </c:pt>
                      <c:pt idx="14126">
                        <c:v>16.174999999999997</c:v>
                      </c:pt>
                      <c:pt idx="14127">
                        <c:v>16.173999999999999</c:v>
                      </c:pt>
                      <c:pt idx="14128">
                        <c:v>16.172999999999998</c:v>
                      </c:pt>
                      <c:pt idx="14129">
                        <c:v>16.172000000000001</c:v>
                      </c:pt>
                      <c:pt idx="14130">
                        <c:v>16.169999999999998</c:v>
                      </c:pt>
                      <c:pt idx="14131">
                        <c:v>16.169</c:v>
                      </c:pt>
                      <c:pt idx="14132">
                        <c:v>16.166</c:v>
                      </c:pt>
                      <c:pt idx="14133">
                        <c:v>16.163</c:v>
                      </c:pt>
                      <c:pt idx="14134">
                        <c:v>16.161000000000001</c:v>
                      </c:pt>
                      <c:pt idx="14135">
                        <c:v>16.156999999999996</c:v>
                      </c:pt>
                      <c:pt idx="14136">
                        <c:v>16.154999999999998</c:v>
                      </c:pt>
                      <c:pt idx="14137">
                        <c:v>16.148</c:v>
                      </c:pt>
                      <c:pt idx="14138">
                        <c:v>16.099999999999998</c:v>
                      </c:pt>
                      <c:pt idx="14139">
                        <c:v>15.968</c:v>
                      </c:pt>
                      <c:pt idx="14140">
                        <c:v>15.965</c:v>
                      </c:pt>
                      <c:pt idx="14141">
                        <c:v>15.961999999999998</c:v>
                      </c:pt>
                      <c:pt idx="14142">
                        <c:v>15.958999999999998</c:v>
                      </c:pt>
                      <c:pt idx="14143">
                        <c:v>15.954999999999998</c:v>
                      </c:pt>
                      <c:pt idx="14144">
                        <c:v>15.952999999999999</c:v>
                      </c:pt>
                      <c:pt idx="14145">
                        <c:v>15.950999999999999</c:v>
                      </c:pt>
                      <c:pt idx="14146">
                        <c:v>15.946999999999999</c:v>
                      </c:pt>
                      <c:pt idx="14147">
                        <c:v>15.947999999999999</c:v>
                      </c:pt>
                      <c:pt idx="14148">
                        <c:v>15.943999999999999</c:v>
                      </c:pt>
                      <c:pt idx="14149">
                        <c:v>15.946</c:v>
                      </c:pt>
                      <c:pt idx="14150">
                        <c:v>15.943</c:v>
                      </c:pt>
                      <c:pt idx="14151">
                        <c:v>15.942</c:v>
                      </c:pt>
                      <c:pt idx="14152">
                        <c:v>15.940999999999997</c:v>
                      </c:pt>
                      <c:pt idx="14153">
                        <c:v>15.939999999999998</c:v>
                      </c:pt>
                      <c:pt idx="14154">
                        <c:v>15.936999999999998</c:v>
                      </c:pt>
                      <c:pt idx="14155">
                        <c:v>15.935999999999998</c:v>
                      </c:pt>
                      <c:pt idx="14156">
                        <c:v>15.933999999999997</c:v>
                      </c:pt>
                      <c:pt idx="14157">
                        <c:v>15.932999999999998</c:v>
                      </c:pt>
                      <c:pt idx="14158">
                        <c:v>15.931999999999999</c:v>
                      </c:pt>
                      <c:pt idx="14159">
                        <c:v>15.929999999999998</c:v>
                      </c:pt>
                      <c:pt idx="14160">
                        <c:v>15.928999999999998</c:v>
                      </c:pt>
                      <c:pt idx="14161">
                        <c:v>15.927999999999999</c:v>
                      </c:pt>
                      <c:pt idx="14162">
                        <c:v>15.927</c:v>
                      </c:pt>
                      <c:pt idx="14163">
                        <c:v>15.925999999999998</c:v>
                      </c:pt>
                      <c:pt idx="14164">
                        <c:v>15.924999999999999</c:v>
                      </c:pt>
                      <c:pt idx="14165">
                        <c:v>15.923999999999999</c:v>
                      </c:pt>
                      <c:pt idx="14166">
                        <c:v>15.922999999999998</c:v>
                      </c:pt>
                      <c:pt idx="14167">
                        <c:v>15.923999999999999</c:v>
                      </c:pt>
                      <c:pt idx="14168">
                        <c:v>15.921999999999999</c:v>
                      </c:pt>
                      <c:pt idx="14169">
                        <c:v>15.920999999999999</c:v>
                      </c:pt>
                      <c:pt idx="14170">
                        <c:v>15.92</c:v>
                      </c:pt>
                      <c:pt idx="14171">
                        <c:v>15.918999999999999</c:v>
                      </c:pt>
                      <c:pt idx="14172">
                        <c:v>15.917999999999999</c:v>
                      </c:pt>
                      <c:pt idx="14173">
                        <c:v>15.917</c:v>
                      </c:pt>
                      <c:pt idx="14174">
                        <c:v>15.916</c:v>
                      </c:pt>
                      <c:pt idx="14175">
                        <c:v>15.914999999999997</c:v>
                      </c:pt>
                      <c:pt idx="14176">
                        <c:v>15.914</c:v>
                      </c:pt>
                      <c:pt idx="14177">
                        <c:v>15.913</c:v>
                      </c:pt>
                      <c:pt idx="14178">
                        <c:v>15.911999999999997</c:v>
                      </c:pt>
                      <c:pt idx="14179">
                        <c:v>15.910999999999998</c:v>
                      </c:pt>
                      <c:pt idx="14180">
                        <c:v>15.909999999999998</c:v>
                      </c:pt>
                      <c:pt idx="14181">
                        <c:v>15.908999999999999</c:v>
                      </c:pt>
                      <c:pt idx="14182">
                        <c:v>15.907999999999998</c:v>
                      </c:pt>
                      <c:pt idx="14183">
                        <c:v>15.905999999999999</c:v>
                      </c:pt>
                      <c:pt idx="14184">
                        <c:v>15.904999999999999</c:v>
                      </c:pt>
                      <c:pt idx="14185">
                        <c:v>15.903999999999998</c:v>
                      </c:pt>
                      <c:pt idx="14186">
                        <c:v>15.901999999999999</c:v>
                      </c:pt>
                      <c:pt idx="14187">
                        <c:v>15.900999999999998</c:v>
                      </c:pt>
                      <c:pt idx="14188">
                        <c:v>15.899999999999999</c:v>
                      </c:pt>
                      <c:pt idx="14189">
                        <c:v>15.898</c:v>
                      </c:pt>
                      <c:pt idx="14190">
                        <c:v>15.896999999999998</c:v>
                      </c:pt>
                      <c:pt idx="14191">
                        <c:v>15.895999999999999</c:v>
                      </c:pt>
                      <c:pt idx="14192">
                        <c:v>15.892999999999999</c:v>
                      </c:pt>
                      <c:pt idx="14193">
                        <c:v>15.895</c:v>
                      </c:pt>
                      <c:pt idx="14194">
                        <c:v>15.892999999999999</c:v>
                      </c:pt>
                      <c:pt idx="14195">
                        <c:v>15.891999999999999</c:v>
                      </c:pt>
                      <c:pt idx="14196">
                        <c:v>15.892999999999999</c:v>
                      </c:pt>
                      <c:pt idx="14197">
                        <c:v>15.891999999999999</c:v>
                      </c:pt>
                      <c:pt idx="14198">
                        <c:v>15.891</c:v>
                      </c:pt>
                      <c:pt idx="14199">
                        <c:v>15.889999999999997</c:v>
                      </c:pt>
                      <c:pt idx="14200">
                        <c:v>15.888999999999998</c:v>
                      </c:pt>
                      <c:pt idx="14201">
                        <c:v>15.888</c:v>
                      </c:pt>
                      <c:pt idx="14202">
                        <c:v>15.887</c:v>
                      </c:pt>
                      <c:pt idx="14203">
                        <c:v>15.884999999999998</c:v>
                      </c:pt>
                      <c:pt idx="14204">
                        <c:v>15.883999999999999</c:v>
                      </c:pt>
                      <c:pt idx="14205">
                        <c:v>15.884999999999998</c:v>
                      </c:pt>
                      <c:pt idx="14206">
                        <c:v>15.883999999999999</c:v>
                      </c:pt>
                      <c:pt idx="14207">
                        <c:v>15.881999999999998</c:v>
                      </c:pt>
                      <c:pt idx="14208">
                        <c:v>15.880999999999998</c:v>
                      </c:pt>
                      <c:pt idx="14209">
                        <c:v>15.881999999999998</c:v>
                      </c:pt>
                      <c:pt idx="14210">
                        <c:v>15.880999999999998</c:v>
                      </c:pt>
                      <c:pt idx="14211">
                        <c:v>15.879999999999999</c:v>
                      </c:pt>
                      <c:pt idx="14212">
                        <c:v>15.878999999999998</c:v>
                      </c:pt>
                      <c:pt idx="14213">
                        <c:v>15.879999999999999</c:v>
                      </c:pt>
                      <c:pt idx="14214">
                        <c:v>15.878999999999998</c:v>
                      </c:pt>
                      <c:pt idx="14215">
                        <c:v>15.877999999999998</c:v>
                      </c:pt>
                      <c:pt idx="14216">
                        <c:v>15.876999999999999</c:v>
                      </c:pt>
                      <c:pt idx="14217">
                        <c:v>15.875999999999999</c:v>
                      </c:pt>
                      <c:pt idx="14218">
                        <c:v>15.874999999999998</c:v>
                      </c:pt>
                      <c:pt idx="14219">
                        <c:v>15.875999999999999</c:v>
                      </c:pt>
                      <c:pt idx="14220">
                        <c:v>15.873999999999999</c:v>
                      </c:pt>
                      <c:pt idx="14221">
                        <c:v>15.874999999999998</c:v>
                      </c:pt>
                      <c:pt idx="14222">
                        <c:v>15.875999999999999</c:v>
                      </c:pt>
                      <c:pt idx="14223">
                        <c:v>15.874999999999998</c:v>
                      </c:pt>
                      <c:pt idx="14224">
                        <c:v>15.873999999999999</c:v>
                      </c:pt>
                      <c:pt idx="14225">
                        <c:v>15.874999999999998</c:v>
                      </c:pt>
                      <c:pt idx="14226">
                        <c:v>15.873999999999999</c:v>
                      </c:pt>
                      <c:pt idx="14227">
                        <c:v>15.872999999999999</c:v>
                      </c:pt>
                      <c:pt idx="14228">
                        <c:v>15.872</c:v>
                      </c:pt>
                      <c:pt idx="14229">
                        <c:v>15.872999999999999</c:v>
                      </c:pt>
                      <c:pt idx="14230">
                        <c:v>15.872</c:v>
                      </c:pt>
                      <c:pt idx="14231">
                        <c:v>15.872999999999999</c:v>
                      </c:pt>
                      <c:pt idx="14232">
                        <c:v>15.872</c:v>
                      </c:pt>
                      <c:pt idx="14233">
                        <c:v>15.872999999999999</c:v>
                      </c:pt>
                      <c:pt idx="14234">
                        <c:v>15.872</c:v>
                      </c:pt>
                      <c:pt idx="14235">
                        <c:v>15.872999999999999</c:v>
                      </c:pt>
                      <c:pt idx="14236">
                        <c:v>15.872</c:v>
                      </c:pt>
                      <c:pt idx="14237">
                        <c:v>15.870999999999999</c:v>
                      </c:pt>
                      <c:pt idx="14238">
                        <c:v>15.872</c:v>
                      </c:pt>
                      <c:pt idx="14239">
                        <c:v>15.870999999999999</c:v>
                      </c:pt>
                      <c:pt idx="14240">
                        <c:v>15.87</c:v>
                      </c:pt>
                      <c:pt idx="14241">
                        <c:v>15.870999999999999</c:v>
                      </c:pt>
                      <c:pt idx="14242">
                        <c:v>15.87</c:v>
                      </c:pt>
                      <c:pt idx="14243">
                        <c:v>15.869</c:v>
                      </c:pt>
                      <c:pt idx="14244">
                        <c:v>15.867999999999999</c:v>
                      </c:pt>
                      <c:pt idx="14245">
                        <c:v>15.866999999999999</c:v>
                      </c:pt>
                      <c:pt idx="14246">
                        <c:v>15.867999999999999</c:v>
                      </c:pt>
                      <c:pt idx="14247">
                        <c:v>15.869</c:v>
                      </c:pt>
                      <c:pt idx="14248">
                        <c:v>15.867999999999999</c:v>
                      </c:pt>
                      <c:pt idx="14249">
                        <c:v>15.866999999999999</c:v>
                      </c:pt>
                      <c:pt idx="14250">
                        <c:v>15.869</c:v>
                      </c:pt>
                      <c:pt idx="14251">
                        <c:v>15.867999999999999</c:v>
                      </c:pt>
                      <c:pt idx="14252">
                        <c:v>15.866999999999999</c:v>
                      </c:pt>
                      <c:pt idx="14253">
                        <c:v>15.867999999999999</c:v>
                      </c:pt>
                      <c:pt idx="14254">
                        <c:v>15.866999999999999</c:v>
                      </c:pt>
                      <c:pt idx="14255">
                        <c:v>15.867999999999999</c:v>
                      </c:pt>
                      <c:pt idx="14256">
                        <c:v>15.869</c:v>
                      </c:pt>
                      <c:pt idx="14257">
                        <c:v>15.87</c:v>
                      </c:pt>
                      <c:pt idx="14258">
                        <c:v>15.869</c:v>
                      </c:pt>
                      <c:pt idx="14259">
                        <c:v>15.87</c:v>
                      </c:pt>
                      <c:pt idx="14260">
                        <c:v>15.869</c:v>
                      </c:pt>
                      <c:pt idx="14261">
                        <c:v>15.867999999999999</c:v>
                      </c:pt>
                      <c:pt idx="14262">
                        <c:v>15.866999999999999</c:v>
                      </c:pt>
                      <c:pt idx="14263">
                        <c:v>15.866</c:v>
                      </c:pt>
                      <c:pt idx="14264">
                        <c:v>15.866999999999999</c:v>
                      </c:pt>
                      <c:pt idx="14265">
                        <c:v>15.867999999999999</c:v>
                      </c:pt>
                      <c:pt idx="14266">
                        <c:v>15.866999999999999</c:v>
                      </c:pt>
                      <c:pt idx="14267">
                        <c:v>15.865</c:v>
                      </c:pt>
                      <c:pt idx="14268">
                        <c:v>15.866</c:v>
                      </c:pt>
                      <c:pt idx="14269">
                        <c:v>15.866999999999999</c:v>
                      </c:pt>
                      <c:pt idx="14270">
                        <c:v>15.866</c:v>
                      </c:pt>
                      <c:pt idx="14271">
                        <c:v>15.865</c:v>
                      </c:pt>
                      <c:pt idx="14272">
                        <c:v>15.866</c:v>
                      </c:pt>
                      <c:pt idx="14273">
                        <c:v>15.865</c:v>
                      </c:pt>
                      <c:pt idx="14274">
                        <c:v>15.866</c:v>
                      </c:pt>
                      <c:pt idx="14275">
                        <c:v>15.863999999999997</c:v>
                      </c:pt>
                      <c:pt idx="14276">
                        <c:v>15.865</c:v>
                      </c:pt>
                      <c:pt idx="14277">
                        <c:v>15.863</c:v>
                      </c:pt>
                      <c:pt idx="14278">
                        <c:v>15.862</c:v>
                      </c:pt>
                      <c:pt idx="14279">
                        <c:v>15.863</c:v>
                      </c:pt>
                      <c:pt idx="14280">
                        <c:v>15.862</c:v>
                      </c:pt>
                      <c:pt idx="14281">
                        <c:v>15.863</c:v>
                      </c:pt>
                      <c:pt idx="14282">
                        <c:v>15.861000000000001</c:v>
                      </c:pt>
                      <c:pt idx="14283">
                        <c:v>15.862</c:v>
                      </c:pt>
                      <c:pt idx="14284">
                        <c:v>15.861000000000001</c:v>
                      </c:pt>
                      <c:pt idx="14285">
                        <c:v>15.862</c:v>
                      </c:pt>
                      <c:pt idx="14286">
                        <c:v>15.861000000000001</c:v>
                      </c:pt>
                      <c:pt idx="14287">
                        <c:v>15.859999999999998</c:v>
                      </c:pt>
                      <c:pt idx="14288">
                        <c:v>15.858999999999998</c:v>
                      </c:pt>
                      <c:pt idx="14289">
                        <c:v>15.859999999999998</c:v>
                      </c:pt>
                      <c:pt idx="14290">
                        <c:v>15.858999999999998</c:v>
                      </c:pt>
                      <c:pt idx="14291">
                        <c:v>15.856999999999998</c:v>
                      </c:pt>
                      <c:pt idx="14292">
                        <c:v>15.855999999999998</c:v>
                      </c:pt>
                      <c:pt idx="14293">
                        <c:v>15.854999999999999</c:v>
                      </c:pt>
                      <c:pt idx="14294">
                        <c:v>15.853999999999999</c:v>
                      </c:pt>
                      <c:pt idx="14295">
                        <c:v>15.854999999999999</c:v>
                      </c:pt>
                      <c:pt idx="14296">
                        <c:v>15.853999999999999</c:v>
                      </c:pt>
                      <c:pt idx="14297">
                        <c:v>15.854999999999999</c:v>
                      </c:pt>
                      <c:pt idx="14298">
                        <c:v>15.853999999999999</c:v>
                      </c:pt>
                      <c:pt idx="14299">
                        <c:v>15.852999999999998</c:v>
                      </c:pt>
                      <c:pt idx="14300">
                        <c:v>15.851999999999999</c:v>
                      </c:pt>
                      <c:pt idx="14301">
                        <c:v>15.850999999999999</c:v>
                      </c:pt>
                      <c:pt idx="14302">
                        <c:v>15.85</c:v>
                      </c:pt>
                      <c:pt idx="14303">
                        <c:v>15.851999999999999</c:v>
                      </c:pt>
                      <c:pt idx="14304">
                        <c:v>15.847999999999999</c:v>
                      </c:pt>
                      <c:pt idx="14305">
                        <c:v>15.85</c:v>
                      </c:pt>
                      <c:pt idx="14306">
                        <c:v>15.851999999999999</c:v>
                      </c:pt>
                      <c:pt idx="14307">
                        <c:v>15.850999999999999</c:v>
                      </c:pt>
                      <c:pt idx="14308">
                        <c:v>15.85</c:v>
                      </c:pt>
                      <c:pt idx="14309">
                        <c:v>15.848999999999998</c:v>
                      </c:pt>
                      <c:pt idx="14310">
                        <c:v>15.847999999999999</c:v>
                      </c:pt>
                      <c:pt idx="14311">
                        <c:v>15.845999999999998</c:v>
                      </c:pt>
                      <c:pt idx="14312">
                        <c:v>15.847</c:v>
                      </c:pt>
                      <c:pt idx="14313">
                        <c:v>15.847999999999999</c:v>
                      </c:pt>
                      <c:pt idx="14314">
                        <c:v>15.847</c:v>
                      </c:pt>
                      <c:pt idx="14315">
                        <c:v>15.845999999999998</c:v>
                      </c:pt>
                      <c:pt idx="14316">
                        <c:v>15.847</c:v>
                      </c:pt>
                      <c:pt idx="14317">
                        <c:v>15.845999999999998</c:v>
                      </c:pt>
                      <c:pt idx="14318">
                        <c:v>15.844999999999999</c:v>
                      </c:pt>
                      <c:pt idx="14319">
                        <c:v>15.840999999999999</c:v>
                      </c:pt>
                      <c:pt idx="14320">
                        <c:v>15.841999999999999</c:v>
                      </c:pt>
                      <c:pt idx="14321">
                        <c:v>15.843999999999999</c:v>
                      </c:pt>
                      <c:pt idx="14322">
                        <c:v>15.843</c:v>
                      </c:pt>
                      <c:pt idx="14323">
                        <c:v>15.838999999999997</c:v>
                      </c:pt>
                      <c:pt idx="14324">
                        <c:v>15.841999999999999</c:v>
                      </c:pt>
                      <c:pt idx="14325">
                        <c:v>15.840999999999999</c:v>
                      </c:pt>
                      <c:pt idx="14326">
                        <c:v>15.841999999999999</c:v>
                      </c:pt>
                      <c:pt idx="14327">
                        <c:v>15.840999999999999</c:v>
                      </c:pt>
                      <c:pt idx="14328">
                        <c:v>15.84</c:v>
                      </c:pt>
                      <c:pt idx="14329">
                        <c:v>15.840999999999999</c:v>
                      </c:pt>
                      <c:pt idx="14330">
                        <c:v>15.84</c:v>
                      </c:pt>
                      <c:pt idx="14331">
                        <c:v>15.840999999999999</c:v>
                      </c:pt>
                      <c:pt idx="14332">
                        <c:v>15.84</c:v>
                      </c:pt>
                      <c:pt idx="14333">
                        <c:v>15.838999999999997</c:v>
                      </c:pt>
                      <c:pt idx="14334">
                        <c:v>15.837999999999999</c:v>
                      </c:pt>
                      <c:pt idx="14335">
                        <c:v>15.838999999999997</c:v>
                      </c:pt>
                      <c:pt idx="14336">
                        <c:v>15.84</c:v>
                      </c:pt>
                      <c:pt idx="14337">
                        <c:v>15.838999999999997</c:v>
                      </c:pt>
                      <c:pt idx="14338">
                        <c:v>15.84</c:v>
                      </c:pt>
                      <c:pt idx="14339">
                        <c:v>15.838999999999997</c:v>
                      </c:pt>
                      <c:pt idx="14340">
                        <c:v>15.837999999999999</c:v>
                      </c:pt>
                      <c:pt idx="14341">
                        <c:v>15.838999999999997</c:v>
                      </c:pt>
                      <c:pt idx="14342">
                        <c:v>15.837999999999999</c:v>
                      </c:pt>
                      <c:pt idx="14343">
                        <c:v>15.838999999999997</c:v>
                      </c:pt>
                      <c:pt idx="14344">
                        <c:v>15.837</c:v>
                      </c:pt>
                      <c:pt idx="14345">
                        <c:v>15.836</c:v>
                      </c:pt>
                      <c:pt idx="14346">
                        <c:v>15.837</c:v>
                      </c:pt>
                      <c:pt idx="14347">
                        <c:v>15.836</c:v>
                      </c:pt>
                      <c:pt idx="14348">
                        <c:v>15.834999999999997</c:v>
                      </c:pt>
                      <c:pt idx="14349">
                        <c:v>15.833999999999998</c:v>
                      </c:pt>
                      <c:pt idx="14350">
                        <c:v>15.831999999999999</c:v>
                      </c:pt>
                      <c:pt idx="14351">
                        <c:v>15.832999999999998</c:v>
                      </c:pt>
                      <c:pt idx="14352">
                        <c:v>15.831999999999999</c:v>
                      </c:pt>
                      <c:pt idx="14353">
                        <c:v>15.830999999999998</c:v>
                      </c:pt>
                      <c:pt idx="14354">
                        <c:v>15.829999999999998</c:v>
                      </c:pt>
                      <c:pt idx="14355">
                        <c:v>15.830999999999998</c:v>
                      </c:pt>
                      <c:pt idx="14356">
                        <c:v>15.829999999999998</c:v>
                      </c:pt>
                      <c:pt idx="14357">
                        <c:v>15.828999999999999</c:v>
                      </c:pt>
                      <c:pt idx="14358">
                        <c:v>15.829999999999998</c:v>
                      </c:pt>
                      <c:pt idx="14359">
                        <c:v>15.828999999999999</c:v>
                      </c:pt>
                      <c:pt idx="14360">
                        <c:v>15.827999999999998</c:v>
                      </c:pt>
                      <c:pt idx="14361">
                        <c:v>15.826999999999998</c:v>
                      </c:pt>
                      <c:pt idx="14362">
                        <c:v>15.825999999999999</c:v>
                      </c:pt>
                      <c:pt idx="14363">
                        <c:v>15.824999999999999</c:v>
                      </c:pt>
                      <c:pt idx="14364">
                        <c:v>15.825999999999999</c:v>
                      </c:pt>
                      <c:pt idx="14365">
                        <c:v>15.824999999999999</c:v>
                      </c:pt>
                      <c:pt idx="14366">
                        <c:v>15.825999999999999</c:v>
                      </c:pt>
                      <c:pt idx="14367">
                        <c:v>15.824999999999999</c:v>
                      </c:pt>
                      <c:pt idx="14368">
                        <c:v>15.823999999999998</c:v>
                      </c:pt>
                      <c:pt idx="14369">
                        <c:v>15.822999999999999</c:v>
                      </c:pt>
                      <c:pt idx="14370">
                        <c:v>15.823999999999998</c:v>
                      </c:pt>
                      <c:pt idx="14371">
                        <c:v>15.822999999999999</c:v>
                      </c:pt>
                      <c:pt idx="14372">
                        <c:v>15.823999999999998</c:v>
                      </c:pt>
                      <c:pt idx="14373">
                        <c:v>15.822999999999999</c:v>
                      </c:pt>
                      <c:pt idx="14374">
                        <c:v>15.821999999999999</c:v>
                      </c:pt>
                      <c:pt idx="14375">
                        <c:v>15.821</c:v>
                      </c:pt>
                      <c:pt idx="14376">
                        <c:v>15.821999999999999</c:v>
                      </c:pt>
                      <c:pt idx="14377">
                        <c:v>15.821</c:v>
                      </c:pt>
                      <c:pt idx="14378">
                        <c:v>15.819999999999999</c:v>
                      </c:pt>
                      <c:pt idx="14379">
                        <c:v>15.818999999999999</c:v>
                      </c:pt>
                      <c:pt idx="14380">
                        <c:v>15.818</c:v>
                      </c:pt>
                      <c:pt idx="14381">
                        <c:v>15.816999999999998</c:v>
                      </c:pt>
                      <c:pt idx="14382">
                        <c:v>15.818</c:v>
                      </c:pt>
                      <c:pt idx="14383">
                        <c:v>15.816999999999998</c:v>
                      </c:pt>
                      <c:pt idx="14384">
                        <c:v>15.815999999999999</c:v>
                      </c:pt>
                      <c:pt idx="14385">
                        <c:v>15.815</c:v>
                      </c:pt>
                      <c:pt idx="14386">
                        <c:v>15.811999999999999</c:v>
                      </c:pt>
                      <c:pt idx="14387">
                        <c:v>15.811</c:v>
                      </c:pt>
                      <c:pt idx="14388">
                        <c:v>15.811999999999999</c:v>
                      </c:pt>
                      <c:pt idx="14389">
                        <c:v>15.812999999999997</c:v>
                      </c:pt>
                      <c:pt idx="14390">
                        <c:v>15.811999999999999</c:v>
                      </c:pt>
                      <c:pt idx="14391">
                        <c:v>15.811</c:v>
                      </c:pt>
                      <c:pt idx="14392">
                        <c:v>15.811999999999999</c:v>
                      </c:pt>
                      <c:pt idx="14393">
                        <c:v>15.811</c:v>
                      </c:pt>
                      <c:pt idx="14394">
                        <c:v>15.811999999999999</c:v>
                      </c:pt>
                      <c:pt idx="14395">
                        <c:v>15.811</c:v>
                      </c:pt>
                      <c:pt idx="14396">
                        <c:v>15.81</c:v>
                      </c:pt>
                      <c:pt idx="14397">
                        <c:v>15.808999999999997</c:v>
                      </c:pt>
                      <c:pt idx="14398">
                        <c:v>15.807999999999998</c:v>
                      </c:pt>
                      <c:pt idx="14399">
                        <c:v>15.808999999999997</c:v>
                      </c:pt>
                      <c:pt idx="14400">
                        <c:v>15.807999999999998</c:v>
                      </c:pt>
                      <c:pt idx="14401">
                        <c:v>15.806999999999999</c:v>
                      </c:pt>
                      <c:pt idx="14402">
                        <c:v>15.807999999999998</c:v>
                      </c:pt>
                      <c:pt idx="14403">
                        <c:v>15.805999999999997</c:v>
                      </c:pt>
                      <c:pt idx="14404">
                        <c:v>15.806999999999999</c:v>
                      </c:pt>
                      <c:pt idx="14405">
                        <c:v>15.805999999999997</c:v>
                      </c:pt>
                      <c:pt idx="14406">
                        <c:v>15.806999999999999</c:v>
                      </c:pt>
                      <c:pt idx="14407">
                        <c:v>15.805999999999997</c:v>
                      </c:pt>
                      <c:pt idx="14408">
                        <c:v>15.804999999999998</c:v>
                      </c:pt>
                      <c:pt idx="14409">
                        <c:v>15.805999999999997</c:v>
                      </c:pt>
                      <c:pt idx="14410">
                        <c:v>15.804999999999998</c:v>
                      </c:pt>
                      <c:pt idx="14411">
                        <c:v>15.803999999999998</c:v>
                      </c:pt>
                      <c:pt idx="14412">
                        <c:v>15.802999999999999</c:v>
                      </c:pt>
                      <c:pt idx="14413">
                        <c:v>15.803999999999998</c:v>
                      </c:pt>
                      <c:pt idx="14414">
                        <c:v>15.802999999999999</c:v>
                      </c:pt>
                      <c:pt idx="14415">
                        <c:v>15.801999999999998</c:v>
                      </c:pt>
                      <c:pt idx="14416">
                        <c:v>15.802999999999999</c:v>
                      </c:pt>
                      <c:pt idx="14417">
                        <c:v>15.801999999999998</c:v>
                      </c:pt>
                      <c:pt idx="14418">
                        <c:v>15.800999999999998</c:v>
                      </c:pt>
                      <c:pt idx="14419">
                        <c:v>15.801999999999998</c:v>
                      </c:pt>
                      <c:pt idx="14420">
                        <c:v>15.800999999999998</c:v>
                      </c:pt>
                      <c:pt idx="14421">
                        <c:v>15.801999999999998</c:v>
                      </c:pt>
                      <c:pt idx="14422">
                        <c:v>15.800999999999998</c:v>
                      </c:pt>
                      <c:pt idx="14423">
                        <c:v>15.801999999999998</c:v>
                      </c:pt>
                      <c:pt idx="14424">
                        <c:v>15.800999999999998</c:v>
                      </c:pt>
                      <c:pt idx="14425">
                        <c:v>15.799999999999999</c:v>
                      </c:pt>
                      <c:pt idx="14426">
                        <c:v>15.800999999999998</c:v>
                      </c:pt>
                      <c:pt idx="14427">
                        <c:v>15.799999999999999</c:v>
                      </c:pt>
                      <c:pt idx="14428">
                        <c:v>15.800999999999998</c:v>
                      </c:pt>
                      <c:pt idx="14429">
                        <c:v>15.799999999999999</c:v>
                      </c:pt>
                      <c:pt idx="14430">
                        <c:v>15.798999999999999</c:v>
                      </c:pt>
                      <c:pt idx="14431">
                        <c:v>15.799999999999999</c:v>
                      </c:pt>
                      <c:pt idx="14432">
                        <c:v>15.801999999999998</c:v>
                      </c:pt>
                      <c:pt idx="14433">
                        <c:v>15.800999999999998</c:v>
                      </c:pt>
                      <c:pt idx="14434">
                        <c:v>15.799999999999999</c:v>
                      </c:pt>
                      <c:pt idx="14435">
                        <c:v>15.798999999999999</c:v>
                      </c:pt>
                      <c:pt idx="14436">
                        <c:v>15.799999999999999</c:v>
                      </c:pt>
                      <c:pt idx="14437">
                        <c:v>15.798999999999999</c:v>
                      </c:pt>
                      <c:pt idx="14438">
                        <c:v>15.799999999999999</c:v>
                      </c:pt>
                      <c:pt idx="14439">
                        <c:v>15.800999999999998</c:v>
                      </c:pt>
                      <c:pt idx="14440">
                        <c:v>15.799999999999999</c:v>
                      </c:pt>
                      <c:pt idx="14441">
                        <c:v>15.800999999999998</c:v>
                      </c:pt>
                      <c:pt idx="14442">
                        <c:v>15.798999999999999</c:v>
                      </c:pt>
                      <c:pt idx="14443">
                        <c:v>15.797999999999998</c:v>
                      </c:pt>
                      <c:pt idx="14444">
                        <c:v>15.796999999999999</c:v>
                      </c:pt>
                      <c:pt idx="14445">
                        <c:v>15.795999999999999</c:v>
                      </c:pt>
                      <c:pt idx="14446">
                        <c:v>15.794999999999998</c:v>
                      </c:pt>
                      <c:pt idx="14447">
                        <c:v>15.796999999999999</c:v>
                      </c:pt>
                      <c:pt idx="14448">
                        <c:v>15.794999999999998</c:v>
                      </c:pt>
                      <c:pt idx="14449">
                        <c:v>15.793999999999999</c:v>
                      </c:pt>
                      <c:pt idx="14450">
                        <c:v>15.795999999999999</c:v>
                      </c:pt>
                      <c:pt idx="14451">
                        <c:v>15.794999999999998</c:v>
                      </c:pt>
                      <c:pt idx="14452">
                        <c:v>15.795999999999999</c:v>
                      </c:pt>
                      <c:pt idx="14453">
                        <c:v>15.794999999999998</c:v>
                      </c:pt>
                      <c:pt idx="14454">
                        <c:v>15.793999999999999</c:v>
                      </c:pt>
                      <c:pt idx="14455">
                        <c:v>15.794999999999998</c:v>
                      </c:pt>
                      <c:pt idx="14456">
                        <c:v>15.793999999999999</c:v>
                      </c:pt>
                      <c:pt idx="14457">
                        <c:v>15.792999999999999</c:v>
                      </c:pt>
                      <c:pt idx="14458">
                        <c:v>15.793999999999999</c:v>
                      </c:pt>
                      <c:pt idx="14459">
                        <c:v>15.792999999999999</c:v>
                      </c:pt>
                      <c:pt idx="14460">
                        <c:v>15.792</c:v>
                      </c:pt>
                      <c:pt idx="14461">
                        <c:v>15.790999999999999</c:v>
                      </c:pt>
                      <c:pt idx="14462">
                        <c:v>15.792</c:v>
                      </c:pt>
                      <c:pt idx="14463">
                        <c:v>15.792999999999999</c:v>
                      </c:pt>
                      <c:pt idx="14464">
                        <c:v>15.792</c:v>
                      </c:pt>
                      <c:pt idx="14465">
                        <c:v>15.792999999999999</c:v>
                      </c:pt>
                      <c:pt idx="14466">
                        <c:v>15.792</c:v>
                      </c:pt>
                      <c:pt idx="14467">
                        <c:v>15.79</c:v>
                      </c:pt>
                      <c:pt idx="14468">
                        <c:v>15.790999999999999</c:v>
                      </c:pt>
                      <c:pt idx="14469">
                        <c:v>15.789</c:v>
                      </c:pt>
                      <c:pt idx="14470">
                        <c:v>15.788</c:v>
                      </c:pt>
                      <c:pt idx="14471">
                        <c:v>15.789</c:v>
                      </c:pt>
                      <c:pt idx="14472">
                        <c:v>15.788</c:v>
                      </c:pt>
                      <c:pt idx="14473">
                        <c:v>15.786999999999999</c:v>
                      </c:pt>
                      <c:pt idx="14474">
                        <c:v>15.788</c:v>
                      </c:pt>
                      <c:pt idx="14475">
                        <c:v>15.786</c:v>
                      </c:pt>
                      <c:pt idx="14476">
                        <c:v>15.786999999999999</c:v>
                      </c:pt>
                      <c:pt idx="14477">
                        <c:v>15.786</c:v>
                      </c:pt>
                      <c:pt idx="14478">
                        <c:v>15.785</c:v>
                      </c:pt>
                      <c:pt idx="14479">
                        <c:v>15.786</c:v>
                      </c:pt>
                      <c:pt idx="14480">
                        <c:v>15.785</c:v>
                      </c:pt>
                      <c:pt idx="14481">
                        <c:v>15.786</c:v>
                      </c:pt>
                      <c:pt idx="14482">
                        <c:v>15.786999999999999</c:v>
                      </c:pt>
                      <c:pt idx="14483">
                        <c:v>15.786</c:v>
                      </c:pt>
                      <c:pt idx="14484">
                        <c:v>15.786999999999999</c:v>
                      </c:pt>
                      <c:pt idx="14485">
                        <c:v>15.786</c:v>
                      </c:pt>
                      <c:pt idx="14486">
                        <c:v>15.785</c:v>
                      </c:pt>
                      <c:pt idx="14487">
                        <c:v>15.783999999999997</c:v>
                      </c:pt>
                      <c:pt idx="14488">
                        <c:v>15.782999999999998</c:v>
                      </c:pt>
                      <c:pt idx="14489">
                        <c:v>15.783999999999997</c:v>
                      </c:pt>
                      <c:pt idx="14490">
                        <c:v>15.782999999999998</c:v>
                      </c:pt>
                      <c:pt idx="14491">
                        <c:v>15.781999999999998</c:v>
                      </c:pt>
                      <c:pt idx="14492">
                        <c:v>15.782999999999998</c:v>
                      </c:pt>
                      <c:pt idx="14493">
                        <c:v>15.783999999999997</c:v>
                      </c:pt>
                      <c:pt idx="14494">
                        <c:v>15.782999999999998</c:v>
                      </c:pt>
                      <c:pt idx="14495">
                        <c:v>15.781999999999998</c:v>
                      </c:pt>
                      <c:pt idx="14496">
                        <c:v>15.780999999999999</c:v>
                      </c:pt>
                      <c:pt idx="14497">
                        <c:v>15.781999999999998</c:v>
                      </c:pt>
                      <c:pt idx="14498">
                        <c:v>15.782999999999998</c:v>
                      </c:pt>
                      <c:pt idx="14499">
                        <c:v>15.781999999999998</c:v>
                      </c:pt>
                      <c:pt idx="14500">
                        <c:v>15.782999999999998</c:v>
                      </c:pt>
                      <c:pt idx="14501">
                        <c:v>15.781999999999998</c:v>
                      </c:pt>
                      <c:pt idx="14502">
                        <c:v>15.780999999999999</c:v>
                      </c:pt>
                      <c:pt idx="14503">
                        <c:v>15.779999999999998</c:v>
                      </c:pt>
                      <c:pt idx="14504">
                        <c:v>15.780999999999999</c:v>
                      </c:pt>
                      <c:pt idx="14505">
                        <c:v>15.779999999999998</c:v>
                      </c:pt>
                      <c:pt idx="14506">
                        <c:v>15.778999999999998</c:v>
                      </c:pt>
                      <c:pt idx="14507">
                        <c:v>15.779999999999998</c:v>
                      </c:pt>
                      <c:pt idx="14508">
                        <c:v>15.778999999999998</c:v>
                      </c:pt>
                      <c:pt idx="14509">
                        <c:v>15.777999999999999</c:v>
                      </c:pt>
                      <c:pt idx="14510">
                        <c:v>15.778999999999998</c:v>
                      </c:pt>
                      <c:pt idx="14511">
                        <c:v>15.777999999999999</c:v>
                      </c:pt>
                      <c:pt idx="14512">
                        <c:v>15.778999999999998</c:v>
                      </c:pt>
                      <c:pt idx="14513">
                        <c:v>15.777999999999999</c:v>
                      </c:pt>
                      <c:pt idx="14514">
                        <c:v>15.776999999999999</c:v>
                      </c:pt>
                      <c:pt idx="14515">
                        <c:v>15.777999999999999</c:v>
                      </c:pt>
                      <c:pt idx="14516">
                        <c:v>15.778999999999998</c:v>
                      </c:pt>
                      <c:pt idx="14517">
                        <c:v>15.777999999999999</c:v>
                      </c:pt>
                      <c:pt idx="14518">
                        <c:v>15.776999999999999</c:v>
                      </c:pt>
                      <c:pt idx="14519">
                        <c:v>15.777999999999999</c:v>
                      </c:pt>
                      <c:pt idx="14520">
                        <c:v>15.776999999999999</c:v>
                      </c:pt>
                      <c:pt idx="14521">
                        <c:v>15.777999999999999</c:v>
                      </c:pt>
                      <c:pt idx="14522">
                        <c:v>15.776999999999999</c:v>
                      </c:pt>
                      <c:pt idx="14523">
                        <c:v>15.777999999999999</c:v>
                      </c:pt>
                      <c:pt idx="14524">
                        <c:v>15.776999999999999</c:v>
                      </c:pt>
                      <c:pt idx="14525">
                        <c:v>15.775999999999998</c:v>
                      </c:pt>
                      <c:pt idx="14526">
                        <c:v>15.776999999999999</c:v>
                      </c:pt>
                      <c:pt idx="14527">
                        <c:v>15.775999999999998</c:v>
                      </c:pt>
                      <c:pt idx="14528">
                        <c:v>15.776999999999999</c:v>
                      </c:pt>
                      <c:pt idx="14529">
                        <c:v>15.775999999999998</c:v>
                      </c:pt>
                      <c:pt idx="14530">
                        <c:v>15.774999999999999</c:v>
                      </c:pt>
                      <c:pt idx="14531">
                        <c:v>15.776999999999999</c:v>
                      </c:pt>
                      <c:pt idx="14532">
                        <c:v>15.774999999999999</c:v>
                      </c:pt>
                      <c:pt idx="14533">
                        <c:v>15.775999999999998</c:v>
                      </c:pt>
                      <c:pt idx="14534">
                        <c:v>15.774999999999999</c:v>
                      </c:pt>
                      <c:pt idx="14535">
                        <c:v>15.773999999999999</c:v>
                      </c:pt>
                      <c:pt idx="14536">
                        <c:v>15.774999999999999</c:v>
                      </c:pt>
                      <c:pt idx="14537">
                        <c:v>15.773999999999999</c:v>
                      </c:pt>
                      <c:pt idx="14538">
                        <c:v>15.774999999999999</c:v>
                      </c:pt>
                      <c:pt idx="14539">
                        <c:v>15.772999999999998</c:v>
                      </c:pt>
                      <c:pt idx="14540">
                        <c:v>15.774999999999999</c:v>
                      </c:pt>
                      <c:pt idx="14541">
                        <c:v>15.772999999999998</c:v>
                      </c:pt>
                      <c:pt idx="14542">
                        <c:v>15.773999999999999</c:v>
                      </c:pt>
                      <c:pt idx="14543">
                        <c:v>15.772999999999998</c:v>
                      </c:pt>
                      <c:pt idx="14544">
                        <c:v>15.773999999999999</c:v>
                      </c:pt>
                      <c:pt idx="14545">
                        <c:v>15.772999999999998</c:v>
                      </c:pt>
                      <c:pt idx="14546">
                        <c:v>15.773999999999999</c:v>
                      </c:pt>
                      <c:pt idx="14547">
                        <c:v>15.772999999999998</c:v>
                      </c:pt>
                      <c:pt idx="14548">
                        <c:v>15.771999999999998</c:v>
                      </c:pt>
                      <c:pt idx="14549">
                        <c:v>15.772999999999998</c:v>
                      </c:pt>
                      <c:pt idx="14550">
                        <c:v>15.771999999999998</c:v>
                      </c:pt>
                      <c:pt idx="14551">
                        <c:v>15.772999999999998</c:v>
                      </c:pt>
                      <c:pt idx="14552">
                        <c:v>15.771999999999998</c:v>
                      </c:pt>
                      <c:pt idx="14553">
                        <c:v>15.770999999999999</c:v>
                      </c:pt>
                      <c:pt idx="14554">
                        <c:v>15.771999999999998</c:v>
                      </c:pt>
                      <c:pt idx="14555">
                        <c:v>15.770999999999999</c:v>
                      </c:pt>
                      <c:pt idx="14556">
                        <c:v>15.77</c:v>
                      </c:pt>
                      <c:pt idx="14557">
                        <c:v>15.770999999999999</c:v>
                      </c:pt>
                      <c:pt idx="14558">
                        <c:v>15.768999999999998</c:v>
                      </c:pt>
                      <c:pt idx="14559">
                        <c:v>15.767999999999999</c:v>
                      </c:pt>
                      <c:pt idx="14560">
                        <c:v>15.766999999999999</c:v>
                      </c:pt>
                      <c:pt idx="14561">
                        <c:v>15.766</c:v>
                      </c:pt>
                      <c:pt idx="14562">
                        <c:v>15.766999999999999</c:v>
                      </c:pt>
                      <c:pt idx="14563">
                        <c:v>15.766</c:v>
                      </c:pt>
                      <c:pt idx="14564">
                        <c:v>15.764999999999999</c:v>
                      </c:pt>
                      <c:pt idx="14565">
                        <c:v>15.766</c:v>
                      </c:pt>
                      <c:pt idx="14566">
                        <c:v>15.763999999999999</c:v>
                      </c:pt>
                      <c:pt idx="14567">
                        <c:v>15.764999999999999</c:v>
                      </c:pt>
                      <c:pt idx="14568">
                        <c:v>15.763999999999999</c:v>
                      </c:pt>
                      <c:pt idx="14569">
                        <c:v>15.763</c:v>
                      </c:pt>
                      <c:pt idx="14570">
                        <c:v>15.76</c:v>
                      </c:pt>
                      <c:pt idx="14571">
                        <c:v>15.759</c:v>
                      </c:pt>
                      <c:pt idx="14572">
                        <c:v>15.76</c:v>
                      </c:pt>
                      <c:pt idx="14573">
                        <c:v>15.759</c:v>
                      </c:pt>
                      <c:pt idx="14574">
                        <c:v>15.757999999999997</c:v>
                      </c:pt>
                      <c:pt idx="14575">
                        <c:v>15.759</c:v>
                      </c:pt>
                      <c:pt idx="14576">
                        <c:v>15.76</c:v>
                      </c:pt>
                      <c:pt idx="14577">
                        <c:v>15.757999999999997</c:v>
                      </c:pt>
                      <c:pt idx="14578">
                        <c:v>15.759</c:v>
                      </c:pt>
                      <c:pt idx="14579">
                        <c:v>15.757999999999997</c:v>
                      </c:pt>
                      <c:pt idx="14580">
                        <c:v>15.756999999999998</c:v>
                      </c:pt>
                      <c:pt idx="14581">
                        <c:v>15.755999999999998</c:v>
                      </c:pt>
                      <c:pt idx="14582">
                        <c:v>15.756999999999998</c:v>
                      </c:pt>
                      <c:pt idx="14583">
                        <c:v>15.757999999999997</c:v>
                      </c:pt>
                      <c:pt idx="14584">
                        <c:v>15.756999999999998</c:v>
                      </c:pt>
                      <c:pt idx="14585">
                        <c:v>15.755999999999998</c:v>
                      </c:pt>
                      <c:pt idx="14586">
                        <c:v>15.755000000000001</c:v>
                      </c:pt>
                      <c:pt idx="14587">
                        <c:v>15.755999999999998</c:v>
                      </c:pt>
                      <c:pt idx="14588">
                        <c:v>15.755000000000001</c:v>
                      </c:pt>
                      <c:pt idx="14589">
                        <c:v>15.755999999999998</c:v>
                      </c:pt>
                      <c:pt idx="14590">
                        <c:v>15.755000000000001</c:v>
                      </c:pt>
                      <c:pt idx="14591">
                        <c:v>15.755999999999998</c:v>
                      </c:pt>
                      <c:pt idx="14592">
                        <c:v>15.755000000000001</c:v>
                      </c:pt>
                      <c:pt idx="14593">
                        <c:v>15.755999999999998</c:v>
                      </c:pt>
                      <c:pt idx="14594">
                        <c:v>15.753999999999998</c:v>
                      </c:pt>
                      <c:pt idx="14595">
                        <c:v>15.755000000000001</c:v>
                      </c:pt>
                      <c:pt idx="14596">
                        <c:v>15.753999999999998</c:v>
                      </c:pt>
                      <c:pt idx="14597">
                        <c:v>15.755000000000001</c:v>
                      </c:pt>
                      <c:pt idx="14598">
                        <c:v>15.753999999999998</c:v>
                      </c:pt>
                      <c:pt idx="14599">
                        <c:v>15.755000000000001</c:v>
                      </c:pt>
                      <c:pt idx="14600">
                        <c:v>15.753999999999998</c:v>
                      </c:pt>
                      <c:pt idx="14601">
                        <c:v>15.752999999999998</c:v>
                      </c:pt>
                      <c:pt idx="14602">
                        <c:v>15.751999999999999</c:v>
                      </c:pt>
                      <c:pt idx="14603">
                        <c:v>15.752999999999998</c:v>
                      </c:pt>
                      <c:pt idx="14604">
                        <c:v>15.751999999999999</c:v>
                      </c:pt>
                      <c:pt idx="14605">
                        <c:v>15.749999999999998</c:v>
                      </c:pt>
                      <c:pt idx="14606">
                        <c:v>15.750999999999998</c:v>
                      </c:pt>
                      <c:pt idx="14607">
                        <c:v>15.751999999999999</c:v>
                      </c:pt>
                      <c:pt idx="14608">
                        <c:v>15.752999999999998</c:v>
                      </c:pt>
                      <c:pt idx="14609">
                        <c:v>15.753999999999998</c:v>
                      </c:pt>
                      <c:pt idx="14610">
                        <c:v>15.752999999999998</c:v>
                      </c:pt>
                      <c:pt idx="14611">
                        <c:v>15.753999999999998</c:v>
                      </c:pt>
                      <c:pt idx="14612">
                        <c:v>15.752999999999998</c:v>
                      </c:pt>
                      <c:pt idx="14613">
                        <c:v>15.750999999999998</c:v>
                      </c:pt>
                      <c:pt idx="14614">
                        <c:v>15.751999999999999</c:v>
                      </c:pt>
                      <c:pt idx="14615">
                        <c:v>15.750999999999998</c:v>
                      </c:pt>
                      <c:pt idx="14616">
                        <c:v>15.749999999999998</c:v>
                      </c:pt>
                      <c:pt idx="14617">
                        <c:v>15.750999999999998</c:v>
                      </c:pt>
                      <c:pt idx="14618">
                        <c:v>15.751999999999999</c:v>
                      </c:pt>
                      <c:pt idx="14619">
                        <c:v>15.750999999999998</c:v>
                      </c:pt>
                      <c:pt idx="14620">
                        <c:v>15.748999999999999</c:v>
                      </c:pt>
                      <c:pt idx="14621">
                        <c:v>15.750999999999998</c:v>
                      </c:pt>
                      <c:pt idx="14622">
                        <c:v>15.749999999999998</c:v>
                      </c:pt>
                      <c:pt idx="14623">
                        <c:v>15.748999999999999</c:v>
                      </c:pt>
                      <c:pt idx="14624">
                        <c:v>15.749999999999998</c:v>
                      </c:pt>
                      <c:pt idx="14625">
                        <c:v>15.748999999999999</c:v>
                      </c:pt>
                      <c:pt idx="14626">
                        <c:v>15.747999999999999</c:v>
                      </c:pt>
                      <c:pt idx="14627">
                        <c:v>15.746999999999998</c:v>
                      </c:pt>
                      <c:pt idx="14628">
                        <c:v>15.745999999999999</c:v>
                      </c:pt>
                      <c:pt idx="14629">
                        <c:v>15.744999999999999</c:v>
                      </c:pt>
                      <c:pt idx="14630">
                        <c:v>15.742999999999999</c:v>
                      </c:pt>
                      <c:pt idx="14631">
                        <c:v>15.744</c:v>
                      </c:pt>
                      <c:pt idx="14632">
                        <c:v>15.742999999999999</c:v>
                      </c:pt>
                      <c:pt idx="14633">
                        <c:v>15.741999999999999</c:v>
                      </c:pt>
                      <c:pt idx="14634">
                        <c:v>15.742999999999999</c:v>
                      </c:pt>
                      <c:pt idx="14635">
                        <c:v>15.741999999999999</c:v>
                      </c:pt>
                      <c:pt idx="14636">
                        <c:v>15.741</c:v>
                      </c:pt>
                      <c:pt idx="14637">
                        <c:v>15.739999999999998</c:v>
                      </c:pt>
                      <c:pt idx="14638">
                        <c:v>15.738999999999999</c:v>
                      </c:pt>
                      <c:pt idx="14639">
                        <c:v>15.737</c:v>
                      </c:pt>
                      <c:pt idx="14640">
                        <c:v>15.734999999999999</c:v>
                      </c:pt>
                      <c:pt idx="14641">
                        <c:v>15.720999999999998</c:v>
                      </c:pt>
                      <c:pt idx="14642">
                        <c:v>15.711</c:v>
                      </c:pt>
                      <c:pt idx="14643">
                        <c:v>15.706999999999997</c:v>
                      </c:pt>
                      <c:pt idx="14644">
                        <c:v>15.705999999999998</c:v>
                      </c:pt>
                      <c:pt idx="14645">
                        <c:v>15.704000000000001</c:v>
                      </c:pt>
                      <c:pt idx="14646">
                        <c:v>15.702999999999998</c:v>
                      </c:pt>
                      <c:pt idx="14647">
                        <c:v>15.701999999999998</c:v>
                      </c:pt>
                      <c:pt idx="14648">
                        <c:v>15.7</c:v>
                      </c:pt>
                      <c:pt idx="14649">
                        <c:v>15.698999999999998</c:v>
                      </c:pt>
                      <c:pt idx="14650">
                        <c:v>15.696999999999999</c:v>
                      </c:pt>
                      <c:pt idx="14651">
                        <c:v>15.695999999999998</c:v>
                      </c:pt>
                      <c:pt idx="14652">
                        <c:v>15.693</c:v>
                      </c:pt>
                      <c:pt idx="14653">
                        <c:v>15.691999999999998</c:v>
                      </c:pt>
                      <c:pt idx="14654">
                        <c:v>15.690999999999999</c:v>
                      </c:pt>
                      <c:pt idx="14655">
                        <c:v>15.691999999999998</c:v>
                      </c:pt>
                      <c:pt idx="14656">
                        <c:v>15.690999999999999</c:v>
                      </c:pt>
                      <c:pt idx="14657">
                        <c:v>15.691999999999998</c:v>
                      </c:pt>
                      <c:pt idx="14658">
                        <c:v>15.690999999999999</c:v>
                      </c:pt>
                      <c:pt idx="14659">
                        <c:v>15.691999999999998</c:v>
                      </c:pt>
                      <c:pt idx="14660">
                        <c:v>15.690999999999999</c:v>
                      </c:pt>
                      <c:pt idx="14661">
                        <c:v>15.69</c:v>
                      </c:pt>
                      <c:pt idx="14662">
                        <c:v>15.688999999999998</c:v>
                      </c:pt>
                      <c:pt idx="14663">
                        <c:v>15.687999999999999</c:v>
                      </c:pt>
                      <c:pt idx="14664">
                        <c:v>15.686999999999999</c:v>
                      </c:pt>
                      <c:pt idx="14665">
                        <c:v>15.686</c:v>
                      </c:pt>
                      <c:pt idx="14666">
                        <c:v>15.686999999999999</c:v>
                      </c:pt>
                      <c:pt idx="14667">
                        <c:v>15.686</c:v>
                      </c:pt>
                      <c:pt idx="14668">
                        <c:v>15.684999999999999</c:v>
                      </c:pt>
                      <c:pt idx="14669">
                        <c:v>15.683</c:v>
                      </c:pt>
                      <c:pt idx="14670">
                        <c:v>15.683999999999999</c:v>
                      </c:pt>
                      <c:pt idx="14671">
                        <c:v>15.682</c:v>
                      </c:pt>
                      <c:pt idx="14672">
                        <c:v>15.680999999999997</c:v>
                      </c:pt>
                      <c:pt idx="14673">
                        <c:v>15.682</c:v>
                      </c:pt>
                      <c:pt idx="14674">
                        <c:v>15.680999999999997</c:v>
                      </c:pt>
                      <c:pt idx="14675">
                        <c:v>15.679999999999998</c:v>
                      </c:pt>
                      <c:pt idx="14676">
                        <c:v>15.680999999999997</c:v>
                      </c:pt>
                      <c:pt idx="14677">
                        <c:v>15.679999999999998</c:v>
                      </c:pt>
                      <c:pt idx="14678">
                        <c:v>15.677999999999997</c:v>
                      </c:pt>
                      <c:pt idx="14679">
                        <c:v>15.676999999999998</c:v>
                      </c:pt>
                      <c:pt idx="14680">
                        <c:v>15.677999999999997</c:v>
                      </c:pt>
                      <c:pt idx="14681">
                        <c:v>15.676999999999998</c:v>
                      </c:pt>
                      <c:pt idx="14682">
                        <c:v>15.677999999999997</c:v>
                      </c:pt>
                      <c:pt idx="14683">
                        <c:v>15.676999999999998</c:v>
                      </c:pt>
                      <c:pt idx="14684">
                        <c:v>15.675999999999998</c:v>
                      </c:pt>
                      <c:pt idx="14685">
                        <c:v>15.676999999999998</c:v>
                      </c:pt>
                      <c:pt idx="14686">
                        <c:v>15.675999999999998</c:v>
                      </c:pt>
                      <c:pt idx="14687">
                        <c:v>15.674999999999999</c:v>
                      </c:pt>
                      <c:pt idx="14688">
                        <c:v>15.675999999999998</c:v>
                      </c:pt>
                      <c:pt idx="14689">
                        <c:v>15.674999999999999</c:v>
                      </c:pt>
                      <c:pt idx="14690">
                        <c:v>15.675999999999998</c:v>
                      </c:pt>
                      <c:pt idx="14691">
                        <c:v>15.674999999999999</c:v>
                      </c:pt>
                      <c:pt idx="14692">
                        <c:v>15.675999999999998</c:v>
                      </c:pt>
                      <c:pt idx="14693">
                        <c:v>15.674999999999999</c:v>
                      </c:pt>
                      <c:pt idx="14694">
                        <c:v>15.673999999999998</c:v>
                      </c:pt>
                      <c:pt idx="14695">
                        <c:v>15.674999999999999</c:v>
                      </c:pt>
                      <c:pt idx="14696">
                        <c:v>15.673999999999998</c:v>
                      </c:pt>
                      <c:pt idx="14697">
                        <c:v>15.672999999999998</c:v>
                      </c:pt>
                      <c:pt idx="14698">
                        <c:v>15.673999999999998</c:v>
                      </c:pt>
                      <c:pt idx="14699">
                        <c:v>15.672999999999998</c:v>
                      </c:pt>
                      <c:pt idx="14700">
                        <c:v>15.670999999999999</c:v>
                      </c:pt>
                      <c:pt idx="14701">
                        <c:v>15.672999999999998</c:v>
                      </c:pt>
                      <c:pt idx="14702">
                        <c:v>15.671999999999999</c:v>
                      </c:pt>
                      <c:pt idx="14703">
                        <c:v>15.668999999999999</c:v>
                      </c:pt>
                      <c:pt idx="14704">
                        <c:v>15.669999999999998</c:v>
                      </c:pt>
                      <c:pt idx="14705">
                        <c:v>15.670999999999999</c:v>
                      </c:pt>
                      <c:pt idx="14706">
                        <c:v>15.669999999999998</c:v>
                      </c:pt>
                      <c:pt idx="14707">
                        <c:v>15.668999999999999</c:v>
                      </c:pt>
                      <c:pt idx="14708">
                        <c:v>15.669999999999998</c:v>
                      </c:pt>
                      <c:pt idx="14709">
                        <c:v>15.668999999999999</c:v>
                      </c:pt>
                      <c:pt idx="14710">
                        <c:v>15.669999999999998</c:v>
                      </c:pt>
                      <c:pt idx="14711">
                        <c:v>15.668999999999999</c:v>
                      </c:pt>
                      <c:pt idx="14712">
                        <c:v>15.667999999999999</c:v>
                      </c:pt>
                      <c:pt idx="14713">
                        <c:v>15.668999999999999</c:v>
                      </c:pt>
                      <c:pt idx="14714">
                        <c:v>15.667999999999999</c:v>
                      </c:pt>
                      <c:pt idx="14715">
                        <c:v>15.666999999999998</c:v>
                      </c:pt>
                      <c:pt idx="14716">
                        <c:v>15.667999999999999</c:v>
                      </c:pt>
                      <c:pt idx="14717">
                        <c:v>15.666999999999998</c:v>
                      </c:pt>
                      <c:pt idx="14718">
                        <c:v>15.667999999999999</c:v>
                      </c:pt>
                      <c:pt idx="14719">
                        <c:v>15.666999999999998</c:v>
                      </c:pt>
                      <c:pt idx="14720">
                        <c:v>15.665999999999999</c:v>
                      </c:pt>
                      <c:pt idx="14721">
                        <c:v>15.666999999999998</c:v>
                      </c:pt>
                      <c:pt idx="14722">
                        <c:v>15.665999999999999</c:v>
                      </c:pt>
                      <c:pt idx="14723">
                        <c:v>15.666999999999998</c:v>
                      </c:pt>
                      <c:pt idx="14724">
                        <c:v>15.667999999999999</c:v>
                      </c:pt>
                      <c:pt idx="14725">
                        <c:v>15.665999999999999</c:v>
                      </c:pt>
                      <c:pt idx="14726">
                        <c:v>15.666999999999998</c:v>
                      </c:pt>
                      <c:pt idx="14727">
                        <c:v>15.665999999999999</c:v>
                      </c:pt>
                      <c:pt idx="14728">
                        <c:v>15.666999999999998</c:v>
                      </c:pt>
                      <c:pt idx="14729">
                        <c:v>15.665999999999999</c:v>
                      </c:pt>
                      <c:pt idx="14730">
                        <c:v>15.666999999999998</c:v>
                      </c:pt>
                      <c:pt idx="14731">
                        <c:v>15.665999999999999</c:v>
                      </c:pt>
                      <c:pt idx="14732">
                        <c:v>15.666999999999998</c:v>
                      </c:pt>
                      <c:pt idx="14733">
                        <c:v>15.665999999999999</c:v>
                      </c:pt>
                      <c:pt idx="14734">
                        <c:v>15.664999999999999</c:v>
                      </c:pt>
                      <c:pt idx="14735">
                        <c:v>15.665999999999999</c:v>
                      </c:pt>
                      <c:pt idx="14736">
                        <c:v>15.666999999999998</c:v>
                      </c:pt>
                      <c:pt idx="14737">
                        <c:v>15.665999999999999</c:v>
                      </c:pt>
                      <c:pt idx="14738">
                        <c:v>15.664999999999999</c:v>
                      </c:pt>
                      <c:pt idx="14739">
                        <c:v>15.666999999999998</c:v>
                      </c:pt>
                      <c:pt idx="14740">
                        <c:v>15.665999999999999</c:v>
                      </c:pt>
                      <c:pt idx="14741">
                        <c:v>15.664999999999999</c:v>
                      </c:pt>
                      <c:pt idx="14742">
                        <c:v>15.664</c:v>
                      </c:pt>
                      <c:pt idx="14743">
                        <c:v>15.664999999999999</c:v>
                      </c:pt>
                      <c:pt idx="14744">
                        <c:v>15.664</c:v>
                      </c:pt>
                      <c:pt idx="14745">
                        <c:v>15.664999999999999</c:v>
                      </c:pt>
                      <c:pt idx="14746">
                        <c:v>15.664</c:v>
                      </c:pt>
                      <c:pt idx="14747">
                        <c:v>15.664999999999999</c:v>
                      </c:pt>
                      <c:pt idx="14748">
                        <c:v>15.664</c:v>
                      </c:pt>
                      <c:pt idx="14749">
                        <c:v>15.664999999999999</c:v>
                      </c:pt>
                      <c:pt idx="14750">
                        <c:v>15.664</c:v>
                      </c:pt>
                      <c:pt idx="14751">
                        <c:v>15.662999999999998</c:v>
                      </c:pt>
                      <c:pt idx="14752">
                        <c:v>15.664</c:v>
                      </c:pt>
                      <c:pt idx="14753">
                        <c:v>15.662999999999998</c:v>
                      </c:pt>
                      <c:pt idx="14754">
                        <c:v>15.664</c:v>
                      </c:pt>
                      <c:pt idx="14755">
                        <c:v>15.662999999999998</c:v>
                      </c:pt>
                      <c:pt idx="14756">
                        <c:v>15.661999999999999</c:v>
                      </c:pt>
                      <c:pt idx="14757">
                        <c:v>15.661</c:v>
                      </c:pt>
                      <c:pt idx="14758">
                        <c:v>15.66</c:v>
                      </c:pt>
                      <c:pt idx="14759">
                        <c:v>15.661999999999999</c:v>
                      </c:pt>
                      <c:pt idx="14760">
                        <c:v>15.661</c:v>
                      </c:pt>
                      <c:pt idx="14761">
                        <c:v>15.661999999999999</c:v>
                      </c:pt>
                      <c:pt idx="14762">
                        <c:v>15.661</c:v>
                      </c:pt>
                      <c:pt idx="14763">
                        <c:v>15.661999999999999</c:v>
                      </c:pt>
                      <c:pt idx="14764">
                        <c:v>15.661</c:v>
                      </c:pt>
                      <c:pt idx="14765">
                        <c:v>15.661999999999999</c:v>
                      </c:pt>
                      <c:pt idx="14766">
                        <c:v>15.661</c:v>
                      </c:pt>
                      <c:pt idx="14767">
                        <c:v>15.66</c:v>
                      </c:pt>
                      <c:pt idx="14768">
                        <c:v>15.661</c:v>
                      </c:pt>
                      <c:pt idx="14769">
                        <c:v>15.66</c:v>
                      </c:pt>
                      <c:pt idx="14770">
                        <c:v>15.661</c:v>
                      </c:pt>
                      <c:pt idx="14771">
                        <c:v>15.66</c:v>
                      </c:pt>
                      <c:pt idx="14772">
                        <c:v>15.661</c:v>
                      </c:pt>
                      <c:pt idx="14773">
                        <c:v>15.66</c:v>
                      </c:pt>
                      <c:pt idx="14774">
                        <c:v>15.661</c:v>
                      </c:pt>
                      <c:pt idx="14775">
                        <c:v>15.66</c:v>
                      </c:pt>
                      <c:pt idx="14776">
                        <c:v>15.658999999999999</c:v>
                      </c:pt>
                      <c:pt idx="14777">
                        <c:v>15.66</c:v>
                      </c:pt>
                      <c:pt idx="14778">
                        <c:v>15.658999999999999</c:v>
                      </c:pt>
                      <c:pt idx="14779">
                        <c:v>15.657999999999999</c:v>
                      </c:pt>
                      <c:pt idx="14780">
                        <c:v>15.657</c:v>
                      </c:pt>
                      <c:pt idx="14781">
                        <c:v>15.657999999999999</c:v>
                      </c:pt>
                      <c:pt idx="14782">
                        <c:v>15.658999999999999</c:v>
                      </c:pt>
                      <c:pt idx="14783">
                        <c:v>15.657999999999999</c:v>
                      </c:pt>
                      <c:pt idx="14784">
                        <c:v>15.658999999999999</c:v>
                      </c:pt>
                      <c:pt idx="14785">
                        <c:v>15.657999999999999</c:v>
                      </c:pt>
                      <c:pt idx="14786">
                        <c:v>15.658999999999999</c:v>
                      </c:pt>
                      <c:pt idx="14787">
                        <c:v>15.657999999999999</c:v>
                      </c:pt>
                      <c:pt idx="14788">
                        <c:v>15.657</c:v>
                      </c:pt>
                      <c:pt idx="14789">
                        <c:v>15.655999999999997</c:v>
                      </c:pt>
                      <c:pt idx="14790">
                        <c:v>15.654999999999998</c:v>
                      </c:pt>
                      <c:pt idx="14791">
                        <c:v>15.655999999999997</c:v>
                      </c:pt>
                      <c:pt idx="14792">
                        <c:v>15.657</c:v>
                      </c:pt>
                      <c:pt idx="14793">
                        <c:v>15.657999999999999</c:v>
                      </c:pt>
                      <c:pt idx="14794">
                        <c:v>15.657</c:v>
                      </c:pt>
                      <c:pt idx="14795">
                        <c:v>15.657999999999999</c:v>
                      </c:pt>
                      <c:pt idx="14796">
                        <c:v>15.657</c:v>
                      </c:pt>
                      <c:pt idx="14797">
                        <c:v>15.657999999999999</c:v>
                      </c:pt>
                      <c:pt idx="14798">
                        <c:v>15.657</c:v>
                      </c:pt>
                      <c:pt idx="14799">
                        <c:v>15.655999999999997</c:v>
                      </c:pt>
                      <c:pt idx="14800">
                        <c:v>15.657</c:v>
                      </c:pt>
                      <c:pt idx="14801">
                        <c:v>15.655999999999997</c:v>
                      </c:pt>
                      <c:pt idx="14802">
                        <c:v>15.657</c:v>
                      </c:pt>
                      <c:pt idx="14803">
                        <c:v>15.655999999999997</c:v>
                      </c:pt>
                      <c:pt idx="14804">
                        <c:v>15.657</c:v>
                      </c:pt>
                      <c:pt idx="14805">
                        <c:v>15.655999999999997</c:v>
                      </c:pt>
                      <c:pt idx="14806">
                        <c:v>15.654999999999998</c:v>
                      </c:pt>
                      <c:pt idx="14807">
                        <c:v>15.655999999999997</c:v>
                      </c:pt>
                      <c:pt idx="14808">
                        <c:v>15.657</c:v>
                      </c:pt>
                      <c:pt idx="14809">
                        <c:v>15.655999999999997</c:v>
                      </c:pt>
                      <c:pt idx="14810">
                        <c:v>15.657</c:v>
                      </c:pt>
                      <c:pt idx="14811">
                        <c:v>15.657999999999999</c:v>
                      </c:pt>
                      <c:pt idx="14812">
                        <c:v>15.657</c:v>
                      </c:pt>
                      <c:pt idx="14813">
                        <c:v>15.655999999999997</c:v>
                      </c:pt>
                      <c:pt idx="14814">
                        <c:v>15.657</c:v>
                      </c:pt>
                      <c:pt idx="14815">
                        <c:v>15.654999999999998</c:v>
                      </c:pt>
                      <c:pt idx="14816">
                        <c:v>15.655999999999997</c:v>
                      </c:pt>
                      <c:pt idx="14817">
                        <c:v>15.654999999999998</c:v>
                      </c:pt>
                      <c:pt idx="14818">
                        <c:v>15.653999999999998</c:v>
                      </c:pt>
                      <c:pt idx="14819">
                        <c:v>15.654999999999998</c:v>
                      </c:pt>
                      <c:pt idx="14820">
                        <c:v>15.655999999999997</c:v>
                      </c:pt>
                      <c:pt idx="14821">
                        <c:v>15.654999999999998</c:v>
                      </c:pt>
                      <c:pt idx="14822">
                        <c:v>15.655999999999997</c:v>
                      </c:pt>
                      <c:pt idx="14823">
                        <c:v>15.654999999999998</c:v>
                      </c:pt>
                      <c:pt idx="14824">
                        <c:v>15.655999999999997</c:v>
                      </c:pt>
                      <c:pt idx="14825">
                        <c:v>15.657</c:v>
                      </c:pt>
                      <c:pt idx="14826">
                        <c:v>15.655999999999997</c:v>
                      </c:pt>
                      <c:pt idx="14827">
                        <c:v>15.654999999999998</c:v>
                      </c:pt>
                      <c:pt idx="14828">
                        <c:v>15.655999999999997</c:v>
                      </c:pt>
                      <c:pt idx="14829">
                        <c:v>15.657</c:v>
                      </c:pt>
                      <c:pt idx="14830">
                        <c:v>15.655999999999997</c:v>
                      </c:pt>
                      <c:pt idx="14831">
                        <c:v>15.654999999999998</c:v>
                      </c:pt>
                      <c:pt idx="14832">
                        <c:v>15.653999999999998</c:v>
                      </c:pt>
                      <c:pt idx="14833">
                        <c:v>15.654999999999998</c:v>
                      </c:pt>
                      <c:pt idx="14834">
                        <c:v>15.653999999999998</c:v>
                      </c:pt>
                      <c:pt idx="14835">
                        <c:v>15.654999999999998</c:v>
                      </c:pt>
                      <c:pt idx="14836">
                        <c:v>15.655999999999997</c:v>
                      </c:pt>
                      <c:pt idx="14837">
                        <c:v>15.654999999999998</c:v>
                      </c:pt>
                      <c:pt idx="14838">
                        <c:v>15.655999999999997</c:v>
                      </c:pt>
                      <c:pt idx="14839">
                        <c:v>15.654999999999998</c:v>
                      </c:pt>
                      <c:pt idx="14840">
                        <c:v>15.655999999999997</c:v>
                      </c:pt>
                      <c:pt idx="14841">
                        <c:v>15.654999999999998</c:v>
                      </c:pt>
                      <c:pt idx="14842">
                        <c:v>15.655999999999997</c:v>
                      </c:pt>
                      <c:pt idx="14843">
                        <c:v>15.654999999999998</c:v>
                      </c:pt>
                      <c:pt idx="14844">
                        <c:v>15.655999999999997</c:v>
                      </c:pt>
                      <c:pt idx="14845">
                        <c:v>15.654999999999998</c:v>
                      </c:pt>
                      <c:pt idx="14846">
                        <c:v>15.655999999999997</c:v>
                      </c:pt>
                      <c:pt idx="14847">
                        <c:v>15.654999999999998</c:v>
                      </c:pt>
                      <c:pt idx="14848">
                        <c:v>15.653999999999998</c:v>
                      </c:pt>
                      <c:pt idx="14849">
                        <c:v>15.655999999999997</c:v>
                      </c:pt>
                      <c:pt idx="14850">
                        <c:v>15.654999999999998</c:v>
                      </c:pt>
                      <c:pt idx="14851">
                        <c:v>15.655999999999997</c:v>
                      </c:pt>
                      <c:pt idx="14852">
                        <c:v>15.653999999999998</c:v>
                      </c:pt>
                      <c:pt idx="14853">
                        <c:v>15.654999999999998</c:v>
                      </c:pt>
                      <c:pt idx="14854">
                        <c:v>15.655999999999997</c:v>
                      </c:pt>
                      <c:pt idx="14855">
                        <c:v>15.654999999999998</c:v>
                      </c:pt>
                      <c:pt idx="14856">
                        <c:v>15.653999999999998</c:v>
                      </c:pt>
                      <c:pt idx="14857">
                        <c:v>15.654999999999998</c:v>
                      </c:pt>
                      <c:pt idx="14858">
                        <c:v>15.653999999999998</c:v>
                      </c:pt>
                      <c:pt idx="14859">
                        <c:v>15.654999999999998</c:v>
                      </c:pt>
                      <c:pt idx="14860">
                        <c:v>15.653999999999998</c:v>
                      </c:pt>
                      <c:pt idx="14861">
                        <c:v>15.654999999999998</c:v>
                      </c:pt>
                      <c:pt idx="14862">
                        <c:v>15.653999999999998</c:v>
                      </c:pt>
                      <c:pt idx="14863">
                        <c:v>15.654999999999998</c:v>
                      </c:pt>
                      <c:pt idx="14864">
                        <c:v>15.655999999999997</c:v>
                      </c:pt>
                      <c:pt idx="14865">
                        <c:v>15.654999999999998</c:v>
                      </c:pt>
                      <c:pt idx="14866">
                        <c:v>15.655999999999997</c:v>
                      </c:pt>
                      <c:pt idx="14867">
                        <c:v>15.657</c:v>
                      </c:pt>
                      <c:pt idx="14868">
                        <c:v>15.654999999999998</c:v>
                      </c:pt>
                      <c:pt idx="14869">
                        <c:v>15.653999999999998</c:v>
                      </c:pt>
                      <c:pt idx="14870">
                        <c:v>15.655999999999997</c:v>
                      </c:pt>
                      <c:pt idx="14871">
                        <c:v>15.653999999999998</c:v>
                      </c:pt>
                      <c:pt idx="14872">
                        <c:v>15.655999999999997</c:v>
                      </c:pt>
                      <c:pt idx="14873">
                        <c:v>15.654999999999998</c:v>
                      </c:pt>
                      <c:pt idx="14874">
                        <c:v>15.653999999999998</c:v>
                      </c:pt>
                      <c:pt idx="14875">
                        <c:v>15.654999999999998</c:v>
                      </c:pt>
                      <c:pt idx="14876">
                        <c:v>15.655999999999997</c:v>
                      </c:pt>
                      <c:pt idx="14877">
                        <c:v>15.654999999999998</c:v>
                      </c:pt>
                      <c:pt idx="14878">
                        <c:v>15.653999999999998</c:v>
                      </c:pt>
                      <c:pt idx="14879">
                        <c:v>15.654999999999998</c:v>
                      </c:pt>
                      <c:pt idx="14880">
                        <c:v>15.655999999999997</c:v>
                      </c:pt>
                      <c:pt idx="14881">
                        <c:v>15.654999999999998</c:v>
                      </c:pt>
                      <c:pt idx="14882">
                        <c:v>15.655999999999997</c:v>
                      </c:pt>
                      <c:pt idx="14883">
                        <c:v>15.654999999999998</c:v>
                      </c:pt>
                      <c:pt idx="14884">
                        <c:v>15.653999999999998</c:v>
                      </c:pt>
                      <c:pt idx="14885">
                        <c:v>15.654999999999998</c:v>
                      </c:pt>
                      <c:pt idx="14886">
                        <c:v>15.653999999999998</c:v>
                      </c:pt>
                      <c:pt idx="14887">
                        <c:v>15.654999999999998</c:v>
                      </c:pt>
                      <c:pt idx="14888">
                        <c:v>15.653999999999998</c:v>
                      </c:pt>
                      <c:pt idx="14889">
                        <c:v>15.654999999999998</c:v>
                      </c:pt>
                      <c:pt idx="14890">
                        <c:v>15.653</c:v>
                      </c:pt>
                      <c:pt idx="14891">
                        <c:v>15.653999999999998</c:v>
                      </c:pt>
                      <c:pt idx="14892">
                        <c:v>15.650999999999998</c:v>
                      </c:pt>
                      <c:pt idx="14893">
                        <c:v>15.651999999999997</c:v>
                      </c:pt>
                      <c:pt idx="14894">
                        <c:v>15.653999999999998</c:v>
                      </c:pt>
                      <c:pt idx="14895">
                        <c:v>15.653</c:v>
                      </c:pt>
                      <c:pt idx="14896">
                        <c:v>15.653999999999998</c:v>
                      </c:pt>
                      <c:pt idx="14897">
                        <c:v>15.653</c:v>
                      </c:pt>
                      <c:pt idx="14898">
                        <c:v>15.653999999999998</c:v>
                      </c:pt>
                      <c:pt idx="14899">
                        <c:v>15.654999999999998</c:v>
                      </c:pt>
                      <c:pt idx="14900">
                        <c:v>15.653999999999998</c:v>
                      </c:pt>
                      <c:pt idx="14901">
                        <c:v>15.654999999999998</c:v>
                      </c:pt>
                      <c:pt idx="14902">
                        <c:v>15.653999999999998</c:v>
                      </c:pt>
                      <c:pt idx="14903">
                        <c:v>15.653</c:v>
                      </c:pt>
                      <c:pt idx="14904">
                        <c:v>15.653999999999998</c:v>
                      </c:pt>
                      <c:pt idx="14905">
                        <c:v>15.654999999999998</c:v>
                      </c:pt>
                      <c:pt idx="14906">
                        <c:v>15.653999999999998</c:v>
                      </c:pt>
                      <c:pt idx="14907">
                        <c:v>15.653</c:v>
                      </c:pt>
                      <c:pt idx="14908">
                        <c:v>15.651999999999997</c:v>
                      </c:pt>
                      <c:pt idx="14909">
                        <c:v>15.641565333333332</c:v>
                      </c:pt>
                      <c:pt idx="14910">
                        <c:v>15.652000000000001</c:v>
                      </c:pt>
                      <c:pt idx="14911">
                        <c:v>15.662441627751834</c:v>
                      </c:pt>
                      <c:pt idx="14912">
                        <c:v>15.651999999999997</c:v>
                      </c:pt>
                      <c:pt idx="14913">
                        <c:v>15.653</c:v>
                      </c:pt>
                      <c:pt idx="14914">
                        <c:v>15.651999999999997</c:v>
                      </c:pt>
                      <c:pt idx="14915">
                        <c:v>15.650999999999998</c:v>
                      </c:pt>
                      <c:pt idx="14916">
                        <c:v>15.640566</c:v>
                      </c:pt>
                      <c:pt idx="14917">
                        <c:v>15.651000000000002</c:v>
                      </c:pt>
                      <c:pt idx="14918">
                        <c:v>15.661440960640427</c:v>
                      </c:pt>
                      <c:pt idx="14919">
                        <c:v>15.651999999999997</c:v>
                      </c:pt>
                      <c:pt idx="14920">
                        <c:v>15.650999999999998</c:v>
                      </c:pt>
                      <c:pt idx="14921">
                        <c:v>15.651999999999997</c:v>
                      </c:pt>
                      <c:pt idx="14922">
                        <c:v>15.650999999999998</c:v>
                      </c:pt>
                      <c:pt idx="14923">
                        <c:v>15.651999999999997</c:v>
                      </c:pt>
                      <c:pt idx="14924">
                        <c:v>15.650999999999998</c:v>
                      </c:pt>
                      <c:pt idx="14925">
                        <c:v>15.649999999999999</c:v>
                      </c:pt>
                      <c:pt idx="14926">
                        <c:v>15.650999999999998</c:v>
                      </c:pt>
                      <c:pt idx="14927">
                        <c:v>15.649999999999999</c:v>
                      </c:pt>
                      <c:pt idx="14928">
                        <c:v>15.648999999999999</c:v>
                      </c:pt>
                      <c:pt idx="14929">
                        <c:v>15.649999999999999</c:v>
                      </c:pt>
                      <c:pt idx="14930">
                        <c:v>15.648999999999999</c:v>
                      </c:pt>
                      <c:pt idx="14931">
                        <c:v>15.647999999999998</c:v>
                      </c:pt>
                      <c:pt idx="14932">
                        <c:v>15.648999999999999</c:v>
                      </c:pt>
                      <c:pt idx="14933">
                        <c:v>15.649999999999999</c:v>
                      </c:pt>
                      <c:pt idx="14934">
                        <c:v>15.648999999999999</c:v>
                      </c:pt>
                      <c:pt idx="14935">
                        <c:v>15.647999999999998</c:v>
                      </c:pt>
                      <c:pt idx="14936">
                        <c:v>15.646999999999998</c:v>
                      </c:pt>
                      <c:pt idx="14937">
                        <c:v>15.645999999999999</c:v>
                      </c:pt>
                      <c:pt idx="14938">
                        <c:v>15.646999999999998</c:v>
                      </c:pt>
                      <c:pt idx="14939">
                        <c:v>15.647999999999998</c:v>
                      </c:pt>
                      <c:pt idx="14940">
                        <c:v>15.648999999999999</c:v>
                      </c:pt>
                      <c:pt idx="14941">
                        <c:v>15.647999999999998</c:v>
                      </c:pt>
                      <c:pt idx="14942">
                        <c:v>15.648999999999999</c:v>
                      </c:pt>
                      <c:pt idx="14943">
                        <c:v>15.647999999999998</c:v>
                      </c:pt>
                      <c:pt idx="14944">
                        <c:v>15.646999999999998</c:v>
                      </c:pt>
                      <c:pt idx="14945">
                        <c:v>15.647999999999998</c:v>
                      </c:pt>
                      <c:pt idx="14946">
                        <c:v>15.646999999999998</c:v>
                      </c:pt>
                      <c:pt idx="14947">
                        <c:v>15.647999999999998</c:v>
                      </c:pt>
                      <c:pt idx="14948">
                        <c:v>15.646999999999998</c:v>
                      </c:pt>
                      <c:pt idx="14949">
                        <c:v>15.645999999999999</c:v>
                      </c:pt>
                      <c:pt idx="14950">
                        <c:v>15.646999999999998</c:v>
                      </c:pt>
                      <c:pt idx="14951">
                        <c:v>15.647999999999998</c:v>
                      </c:pt>
                      <c:pt idx="14952">
                        <c:v>15.646999999999998</c:v>
                      </c:pt>
                      <c:pt idx="14953">
                        <c:v>15.647999999999998</c:v>
                      </c:pt>
                      <c:pt idx="14954">
                        <c:v>15.648999999999999</c:v>
                      </c:pt>
                      <c:pt idx="14955">
                        <c:v>15.647999999999998</c:v>
                      </c:pt>
                      <c:pt idx="14956">
                        <c:v>15.646999999999998</c:v>
                      </c:pt>
                      <c:pt idx="14957">
                        <c:v>15.645999999999999</c:v>
                      </c:pt>
                      <c:pt idx="14958">
                        <c:v>15.646999999999998</c:v>
                      </c:pt>
                      <c:pt idx="14959">
                        <c:v>15.645999999999999</c:v>
                      </c:pt>
                      <c:pt idx="14960">
                        <c:v>15.644999999999998</c:v>
                      </c:pt>
                      <c:pt idx="14961">
                        <c:v>15.645999999999999</c:v>
                      </c:pt>
                      <c:pt idx="14962">
                        <c:v>15.644999999999998</c:v>
                      </c:pt>
                      <c:pt idx="14963">
                        <c:v>15.645999999999999</c:v>
                      </c:pt>
                      <c:pt idx="14964">
                        <c:v>15.644999999999998</c:v>
                      </c:pt>
                      <c:pt idx="14965">
                        <c:v>15.645999999999999</c:v>
                      </c:pt>
                      <c:pt idx="14966">
                        <c:v>15.646999999999998</c:v>
                      </c:pt>
                      <c:pt idx="14967">
                        <c:v>15.645999999999999</c:v>
                      </c:pt>
                      <c:pt idx="14968">
                        <c:v>15.643999999999998</c:v>
                      </c:pt>
                      <c:pt idx="14969">
                        <c:v>15.644999999999998</c:v>
                      </c:pt>
                      <c:pt idx="14970">
                        <c:v>15.643999999999998</c:v>
                      </c:pt>
                      <c:pt idx="14971">
                        <c:v>15.645999999999999</c:v>
                      </c:pt>
                      <c:pt idx="14972">
                        <c:v>15.644999999999998</c:v>
                      </c:pt>
                      <c:pt idx="14973">
                        <c:v>15.646999999999998</c:v>
                      </c:pt>
                      <c:pt idx="14974">
                        <c:v>15.645999999999999</c:v>
                      </c:pt>
                      <c:pt idx="14975">
                        <c:v>15.646999999999998</c:v>
                      </c:pt>
                      <c:pt idx="14976">
                        <c:v>15.645999999999999</c:v>
                      </c:pt>
                      <c:pt idx="14977">
                        <c:v>15.644999999999998</c:v>
                      </c:pt>
                      <c:pt idx="14978">
                        <c:v>15.645999999999999</c:v>
                      </c:pt>
                      <c:pt idx="14979">
                        <c:v>15.644999999999998</c:v>
                      </c:pt>
                      <c:pt idx="14980">
                        <c:v>15.645999999999999</c:v>
                      </c:pt>
                      <c:pt idx="14981">
                        <c:v>15.644999999999998</c:v>
                      </c:pt>
                      <c:pt idx="14982">
                        <c:v>15.645999999999999</c:v>
                      </c:pt>
                      <c:pt idx="14983">
                        <c:v>15.644999999999998</c:v>
                      </c:pt>
                      <c:pt idx="14984">
                        <c:v>15.642999999999999</c:v>
                      </c:pt>
                      <c:pt idx="14985">
                        <c:v>15.643999999999998</c:v>
                      </c:pt>
                      <c:pt idx="14986">
                        <c:v>15.642999999999999</c:v>
                      </c:pt>
                      <c:pt idx="14987">
                        <c:v>15.643999999999998</c:v>
                      </c:pt>
                      <c:pt idx="14988">
                        <c:v>15.642999999999999</c:v>
                      </c:pt>
                      <c:pt idx="14989">
                        <c:v>15.643999999999998</c:v>
                      </c:pt>
                      <c:pt idx="14990">
                        <c:v>15.642999999999999</c:v>
                      </c:pt>
                      <c:pt idx="14991">
                        <c:v>15.643999999999998</c:v>
                      </c:pt>
                      <c:pt idx="14992">
                        <c:v>15.642999999999999</c:v>
                      </c:pt>
                      <c:pt idx="14993">
                        <c:v>15.643999999999998</c:v>
                      </c:pt>
                      <c:pt idx="14994">
                        <c:v>15.642999999999999</c:v>
                      </c:pt>
                      <c:pt idx="14995">
                        <c:v>15.643999999999998</c:v>
                      </c:pt>
                      <c:pt idx="14996">
                        <c:v>15.641999999999999</c:v>
                      </c:pt>
                      <c:pt idx="14997">
                        <c:v>15.640999999999998</c:v>
                      </c:pt>
                      <c:pt idx="14998">
                        <c:v>15.641999999999999</c:v>
                      </c:pt>
                      <c:pt idx="14999">
                        <c:v>15.642999999999999</c:v>
                      </c:pt>
                      <c:pt idx="15000">
                        <c:v>15.643999999999998</c:v>
                      </c:pt>
                      <c:pt idx="15001">
                        <c:v>15.642999999999999</c:v>
                      </c:pt>
                      <c:pt idx="15002">
                        <c:v>15.641999999999999</c:v>
                      </c:pt>
                      <c:pt idx="15003">
                        <c:v>15.642999999999999</c:v>
                      </c:pt>
                      <c:pt idx="15004">
                        <c:v>15.643999999999998</c:v>
                      </c:pt>
                      <c:pt idx="15005">
                        <c:v>15.642999999999999</c:v>
                      </c:pt>
                      <c:pt idx="15006">
                        <c:v>15.640999999999998</c:v>
                      </c:pt>
                      <c:pt idx="15007">
                        <c:v>15.641999999999999</c:v>
                      </c:pt>
                      <c:pt idx="15008">
                        <c:v>15.642999999999999</c:v>
                      </c:pt>
                      <c:pt idx="15009">
                        <c:v>15.641999999999999</c:v>
                      </c:pt>
                      <c:pt idx="15010">
                        <c:v>15.642999999999999</c:v>
                      </c:pt>
                      <c:pt idx="15011">
                        <c:v>15.641999999999999</c:v>
                      </c:pt>
                      <c:pt idx="15012">
                        <c:v>15.642999999999999</c:v>
                      </c:pt>
                      <c:pt idx="15013">
                        <c:v>15.641999999999999</c:v>
                      </c:pt>
                      <c:pt idx="15014">
                        <c:v>15.642999999999999</c:v>
                      </c:pt>
                      <c:pt idx="15015">
                        <c:v>15.641999999999999</c:v>
                      </c:pt>
                      <c:pt idx="15016">
                        <c:v>15.642999999999999</c:v>
                      </c:pt>
                      <c:pt idx="15017">
                        <c:v>15.641999999999999</c:v>
                      </c:pt>
                      <c:pt idx="15018">
                        <c:v>15.642999999999999</c:v>
                      </c:pt>
                      <c:pt idx="15019">
                        <c:v>15.640999999999998</c:v>
                      </c:pt>
                      <c:pt idx="15020">
                        <c:v>15.639999999999999</c:v>
                      </c:pt>
                      <c:pt idx="15021">
                        <c:v>15.640999999999998</c:v>
                      </c:pt>
                      <c:pt idx="15022">
                        <c:v>15.643999999999998</c:v>
                      </c:pt>
                      <c:pt idx="15023">
                        <c:v>15.641999999999999</c:v>
                      </c:pt>
                      <c:pt idx="15024">
                        <c:v>15.642999999999999</c:v>
                      </c:pt>
                      <c:pt idx="15025">
                        <c:v>15.641999999999999</c:v>
                      </c:pt>
                      <c:pt idx="15026">
                        <c:v>15.642999999999999</c:v>
                      </c:pt>
                      <c:pt idx="15027">
                        <c:v>15.641999999999999</c:v>
                      </c:pt>
                      <c:pt idx="15028">
                        <c:v>15.640999999999998</c:v>
                      </c:pt>
                      <c:pt idx="15029">
                        <c:v>15.641999999999999</c:v>
                      </c:pt>
                      <c:pt idx="15030">
                        <c:v>15.640999999999998</c:v>
                      </c:pt>
                      <c:pt idx="15031">
                        <c:v>15.641999999999999</c:v>
                      </c:pt>
                      <c:pt idx="15032">
                        <c:v>15.640999999999998</c:v>
                      </c:pt>
                      <c:pt idx="15033">
                        <c:v>15.641999999999999</c:v>
                      </c:pt>
                      <c:pt idx="15034">
                        <c:v>15.642999999999999</c:v>
                      </c:pt>
                      <c:pt idx="15035">
                        <c:v>15.641999999999999</c:v>
                      </c:pt>
                      <c:pt idx="15036">
                        <c:v>15.640999999999998</c:v>
                      </c:pt>
                      <c:pt idx="15037">
                        <c:v>15.641999999999999</c:v>
                      </c:pt>
                      <c:pt idx="15038">
                        <c:v>15.640999999999998</c:v>
                      </c:pt>
                      <c:pt idx="15039">
                        <c:v>15.641999999999999</c:v>
                      </c:pt>
                      <c:pt idx="15040">
                        <c:v>15.640999999999998</c:v>
                      </c:pt>
                      <c:pt idx="15041">
                        <c:v>15.641999999999999</c:v>
                      </c:pt>
                      <c:pt idx="15042">
                        <c:v>15.640999999999998</c:v>
                      </c:pt>
                      <c:pt idx="15043">
                        <c:v>15.641999999999999</c:v>
                      </c:pt>
                      <c:pt idx="15044">
                        <c:v>15.640999999999998</c:v>
                      </c:pt>
                      <c:pt idx="15045">
                        <c:v>15.641999999999999</c:v>
                      </c:pt>
                      <c:pt idx="15046">
                        <c:v>15.640999999999998</c:v>
                      </c:pt>
                      <c:pt idx="15047">
                        <c:v>15.641999999999999</c:v>
                      </c:pt>
                      <c:pt idx="15048">
                        <c:v>15.642999999999999</c:v>
                      </c:pt>
                      <c:pt idx="15049">
                        <c:v>15.641999999999999</c:v>
                      </c:pt>
                      <c:pt idx="15050">
                        <c:v>15.640999999999998</c:v>
                      </c:pt>
                      <c:pt idx="15051">
                        <c:v>15.638999999999999</c:v>
                      </c:pt>
                      <c:pt idx="15052">
                        <c:v>15.639999999999999</c:v>
                      </c:pt>
                      <c:pt idx="15053">
                        <c:v>15.640999999999998</c:v>
                      </c:pt>
                      <c:pt idx="15054">
                        <c:v>15.639999999999999</c:v>
                      </c:pt>
                      <c:pt idx="15055">
                        <c:v>15.640999999999998</c:v>
                      </c:pt>
                      <c:pt idx="15056">
                        <c:v>15.641999999999999</c:v>
                      </c:pt>
                      <c:pt idx="15057">
                        <c:v>15.640999999999998</c:v>
                      </c:pt>
                      <c:pt idx="15058">
                        <c:v>15.639999999999999</c:v>
                      </c:pt>
                      <c:pt idx="15059">
                        <c:v>15.638999999999999</c:v>
                      </c:pt>
                      <c:pt idx="15060">
                        <c:v>15.639999999999999</c:v>
                      </c:pt>
                      <c:pt idx="15061">
                        <c:v>15.640999999999998</c:v>
                      </c:pt>
                      <c:pt idx="15062">
                        <c:v>15.639999999999999</c:v>
                      </c:pt>
                      <c:pt idx="15063">
                        <c:v>15.640999999999998</c:v>
                      </c:pt>
                      <c:pt idx="15064">
                        <c:v>15.639999999999999</c:v>
                      </c:pt>
                      <c:pt idx="15065">
                        <c:v>15.641999999999999</c:v>
                      </c:pt>
                      <c:pt idx="15066">
                        <c:v>15.640999999999998</c:v>
                      </c:pt>
                      <c:pt idx="15067">
                        <c:v>15.641999999999999</c:v>
                      </c:pt>
                      <c:pt idx="15068">
                        <c:v>15.642999999999999</c:v>
                      </c:pt>
                      <c:pt idx="15069">
                        <c:v>15.641999999999999</c:v>
                      </c:pt>
                      <c:pt idx="15070">
                        <c:v>15.640999999999998</c:v>
                      </c:pt>
                      <c:pt idx="15071">
                        <c:v>15.641999999999999</c:v>
                      </c:pt>
                      <c:pt idx="15072">
                        <c:v>15.640999999999998</c:v>
                      </c:pt>
                      <c:pt idx="15073">
                        <c:v>15.638999999999999</c:v>
                      </c:pt>
                      <c:pt idx="15074">
                        <c:v>15.639999999999999</c:v>
                      </c:pt>
                      <c:pt idx="15075">
                        <c:v>15.640999999999998</c:v>
                      </c:pt>
                      <c:pt idx="15076">
                        <c:v>15.639999999999999</c:v>
                      </c:pt>
                      <c:pt idx="15077">
                        <c:v>15.640999999999998</c:v>
                      </c:pt>
                      <c:pt idx="15078">
                        <c:v>15.639999999999999</c:v>
                      </c:pt>
                      <c:pt idx="15079">
                        <c:v>15.638999999999999</c:v>
                      </c:pt>
                      <c:pt idx="15080">
                        <c:v>15.638</c:v>
                      </c:pt>
                      <c:pt idx="15081">
                        <c:v>15.638999999999999</c:v>
                      </c:pt>
                      <c:pt idx="15082">
                        <c:v>15.638</c:v>
                      </c:pt>
                      <c:pt idx="15083">
                        <c:v>15.638999999999999</c:v>
                      </c:pt>
                      <c:pt idx="15084">
                        <c:v>15.638</c:v>
                      </c:pt>
                      <c:pt idx="15085">
                        <c:v>15.638999999999999</c:v>
                      </c:pt>
                      <c:pt idx="15086">
                        <c:v>15.638</c:v>
                      </c:pt>
                      <c:pt idx="15087">
                        <c:v>15.636999999999999</c:v>
                      </c:pt>
                      <c:pt idx="15088">
                        <c:v>15.635999999999999</c:v>
                      </c:pt>
                      <c:pt idx="15089">
                        <c:v>15.636999999999999</c:v>
                      </c:pt>
                      <c:pt idx="15090">
                        <c:v>15.635999999999999</c:v>
                      </c:pt>
                      <c:pt idx="15091">
                        <c:v>15.636999999999999</c:v>
                      </c:pt>
                      <c:pt idx="15092">
                        <c:v>15.638</c:v>
                      </c:pt>
                      <c:pt idx="15093">
                        <c:v>15.636999999999999</c:v>
                      </c:pt>
                      <c:pt idx="15094">
                        <c:v>15.635999999999999</c:v>
                      </c:pt>
                      <c:pt idx="15095">
                        <c:v>15.636999999999999</c:v>
                      </c:pt>
                      <c:pt idx="15096">
                        <c:v>15.635999999999999</c:v>
                      </c:pt>
                      <c:pt idx="15097">
                        <c:v>15.636999999999999</c:v>
                      </c:pt>
                      <c:pt idx="15098">
                        <c:v>15.638</c:v>
                      </c:pt>
                      <c:pt idx="15099">
                        <c:v>15.636999999999999</c:v>
                      </c:pt>
                      <c:pt idx="15100">
                        <c:v>15.635</c:v>
                      </c:pt>
                      <c:pt idx="15101">
                        <c:v>15.633999999999999</c:v>
                      </c:pt>
                      <c:pt idx="15102">
                        <c:v>15.635</c:v>
                      </c:pt>
                      <c:pt idx="15103">
                        <c:v>15.635999999999999</c:v>
                      </c:pt>
                      <c:pt idx="15104">
                        <c:v>15.636999999999999</c:v>
                      </c:pt>
                      <c:pt idx="15105">
                        <c:v>15.638</c:v>
                      </c:pt>
                      <c:pt idx="15106">
                        <c:v>15.636999999999999</c:v>
                      </c:pt>
                      <c:pt idx="15107">
                        <c:v>15.638</c:v>
                      </c:pt>
                      <c:pt idx="15108">
                        <c:v>15.636999999999999</c:v>
                      </c:pt>
                      <c:pt idx="15109">
                        <c:v>15.635999999999999</c:v>
                      </c:pt>
                      <c:pt idx="15110">
                        <c:v>15.636999999999999</c:v>
                      </c:pt>
                      <c:pt idx="15111">
                        <c:v>15.635999999999999</c:v>
                      </c:pt>
                      <c:pt idx="15112">
                        <c:v>15.636999999999999</c:v>
                      </c:pt>
                      <c:pt idx="15113">
                        <c:v>15.638</c:v>
                      </c:pt>
                      <c:pt idx="15114">
                        <c:v>15.636999999999999</c:v>
                      </c:pt>
                      <c:pt idx="15115">
                        <c:v>15.638</c:v>
                      </c:pt>
                      <c:pt idx="15116">
                        <c:v>15.636999999999999</c:v>
                      </c:pt>
                      <c:pt idx="15117">
                        <c:v>15.638</c:v>
                      </c:pt>
                      <c:pt idx="15118">
                        <c:v>15.636999999999999</c:v>
                      </c:pt>
                      <c:pt idx="15119">
                        <c:v>15.635999999999999</c:v>
                      </c:pt>
                      <c:pt idx="15120">
                        <c:v>15.636999999999999</c:v>
                      </c:pt>
                      <c:pt idx="15121">
                        <c:v>15.635999999999999</c:v>
                      </c:pt>
                      <c:pt idx="15122">
                        <c:v>15.636999999999999</c:v>
                      </c:pt>
                      <c:pt idx="15123">
                        <c:v>15.638</c:v>
                      </c:pt>
                      <c:pt idx="15124">
                        <c:v>15.636999999999999</c:v>
                      </c:pt>
                      <c:pt idx="15125">
                        <c:v>15.638</c:v>
                      </c:pt>
                      <c:pt idx="15126">
                        <c:v>15.635999999999999</c:v>
                      </c:pt>
                      <c:pt idx="15127">
                        <c:v>15.636999999999999</c:v>
                      </c:pt>
                      <c:pt idx="15128">
                        <c:v>15.638</c:v>
                      </c:pt>
                      <c:pt idx="15129">
                        <c:v>15.636999999999999</c:v>
                      </c:pt>
                      <c:pt idx="15130">
                        <c:v>15.638</c:v>
                      </c:pt>
                      <c:pt idx="15131">
                        <c:v>15.636999999999999</c:v>
                      </c:pt>
                      <c:pt idx="15132">
                        <c:v>15.635999999999999</c:v>
                      </c:pt>
                      <c:pt idx="15133">
                        <c:v>15.635</c:v>
                      </c:pt>
                      <c:pt idx="15134">
                        <c:v>15.635999999999999</c:v>
                      </c:pt>
                      <c:pt idx="15135">
                        <c:v>15.635</c:v>
                      </c:pt>
                      <c:pt idx="15136">
                        <c:v>15.636999999999999</c:v>
                      </c:pt>
                      <c:pt idx="15137">
                        <c:v>15.635999999999999</c:v>
                      </c:pt>
                      <c:pt idx="15138">
                        <c:v>15.636999999999999</c:v>
                      </c:pt>
                      <c:pt idx="15139">
                        <c:v>15.635999999999999</c:v>
                      </c:pt>
                      <c:pt idx="15140">
                        <c:v>15.635</c:v>
                      </c:pt>
                      <c:pt idx="15141">
                        <c:v>15.635999999999999</c:v>
                      </c:pt>
                      <c:pt idx="15142">
                        <c:v>15.636999999999999</c:v>
                      </c:pt>
                      <c:pt idx="15143">
                        <c:v>15.635999999999999</c:v>
                      </c:pt>
                      <c:pt idx="15144">
                        <c:v>15.635</c:v>
                      </c:pt>
                      <c:pt idx="15145">
                        <c:v>15.633999999999999</c:v>
                      </c:pt>
                      <c:pt idx="15146">
                        <c:v>15.635</c:v>
                      </c:pt>
                      <c:pt idx="15147">
                        <c:v>15.635999999999999</c:v>
                      </c:pt>
                      <c:pt idx="15148">
                        <c:v>15.636999999999999</c:v>
                      </c:pt>
                      <c:pt idx="15149">
                        <c:v>15.635999999999999</c:v>
                      </c:pt>
                      <c:pt idx="15150">
                        <c:v>15.635</c:v>
                      </c:pt>
                      <c:pt idx="15151">
                        <c:v>15.635999999999999</c:v>
                      </c:pt>
                      <c:pt idx="15152">
                        <c:v>15.636999999999999</c:v>
                      </c:pt>
                      <c:pt idx="15153">
                        <c:v>15.635</c:v>
                      </c:pt>
                      <c:pt idx="15154">
                        <c:v>15.632</c:v>
                      </c:pt>
                      <c:pt idx="15155">
                        <c:v>15.631</c:v>
                      </c:pt>
                      <c:pt idx="15156">
                        <c:v>15.632999999999999</c:v>
                      </c:pt>
                      <c:pt idx="15157">
                        <c:v>15.635</c:v>
                      </c:pt>
                      <c:pt idx="15158">
                        <c:v>15.635999999999999</c:v>
                      </c:pt>
                      <c:pt idx="15159">
                        <c:v>15.635</c:v>
                      </c:pt>
                      <c:pt idx="15160">
                        <c:v>15.635999999999999</c:v>
                      </c:pt>
                      <c:pt idx="15161">
                        <c:v>15.635</c:v>
                      </c:pt>
                      <c:pt idx="15162">
                        <c:v>15.635999999999999</c:v>
                      </c:pt>
                      <c:pt idx="15163">
                        <c:v>15.635</c:v>
                      </c:pt>
                      <c:pt idx="15164">
                        <c:v>15.635999999999999</c:v>
                      </c:pt>
                      <c:pt idx="15165">
                        <c:v>15.635</c:v>
                      </c:pt>
                      <c:pt idx="15166">
                        <c:v>15.633999999999999</c:v>
                      </c:pt>
                      <c:pt idx="15167">
                        <c:v>15.635</c:v>
                      </c:pt>
                      <c:pt idx="15168">
                        <c:v>15.633999999999999</c:v>
                      </c:pt>
                      <c:pt idx="15169">
                        <c:v>15.632999999999999</c:v>
                      </c:pt>
                      <c:pt idx="15170">
                        <c:v>15.632</c:v>
                      </c:pt>
                      <c:pt idx="15171">
                        <c:v>15.632999999999999</c:v>
                      </c:pt>
                      <c:pt idx="15172">
                        <c:v>15.632</c:v>
                      </c:pt>
                      <c:pt idx="15173">
                        <c:v>15.631</c:v>
                      </c:pt>
                      <c:pt idx="15174">
                        <c:v>15.632</c:v>
                      </c:pt>
                      <c:pt idx="15175">
                        <c:v>15.633999999999999</c:v>
                      </c:pt>
                      <c:pt idx="15176">
                        <c:v>15.632</c:v>
                      </c:pt>
                      <c:pt idx="15177">
                        <c:v>15.633999999999999</c:v>
                      </c:pt>
                      <c:pt idx="15178">
                        <c:v>15.632</c:v>
                      </c:pt>
                      <c:pt idx="15179">
                        <c:v>15.632999999999999</c:v>
                      </c:pt>
                      <c:pt idx="15180">
                        <c:v>15.633999999999999</c:v>
                      </c:pt>
                      <c:pt idx="15181">
                        <c:v>15.635</c:v>
                      </c:pt>
                      <c:pt idx="15182">
                        <c:v>15.633999999999999</c:v>
                      </c:pt>
                      <c:pt idx="15183">
                        <c:v>15.632</c:v>
                      </c:pt>
                      <c:pt idx="15184">
                        <c:v>15.632999999999999</c:v>
                      </c:pt>
                      <c:pt idx="15185">
                        <c:v>15.633999999999999</c:v>
                      </c:pt>
                      <c:pt idx="15186">
                        <c:v>15.632999999999999</c:v>
                      </c:pt>
                      <c:pt idx="15187">
                        <c:v>15.631</c:v>
                      </c:pt>
                      <c:pt idx="15188">
                        <c:v>15.632</c:v>
                      </c:pt>
                      <c:pt idx="15189">
                        <c:v>15.629999999999997</c:v>
                      </c:pt>
                      <c:pt idx="15190">
                        <c:v>15.628</c:v>
                      </c:pt>
                      <c:pt idx="15191">
                        <c:v>15.628999999999998</c:v>
                      </c:pt>
                      <c:pt idx="15192">
                        <c:v>15.629999999999997</c:v>
                      </c:pt>
                      <c:pt idx="15193">
                        <c:v>15.631</c:v>
                      </c:pt>
                      <c:pt idx="15194">
                        <c:v>15.629999999999997</c:v>
                      </c:pt>
                      <c:pt idx="15195">
                        <c:v>15.631</c:v>
                      </c:pt>
                      <c:pt idx="15196">
                        <c:v>15.629999999999997</c:v>
                      </c:pt>
                      <c:pt idx="15197">
                        <c:v>15.631</c:v>
                      </c:pt>
                      <c:pt idx="15198">
                        <c:v>15.628999999999998</c:v>
                      </c:pt>
                      <c:pt idx="15199">
                        <c:v>15.629999999999997</c:v>
                      </c:pt>
                      <c:pt idx="15200">
                        <c:v>15.631</c:v>
                      </c:pt>
                      <c:pt idx="15201">
                        <c:v>15.629999999999997</c:v>
                      </c:pt>
                      <c:pt idx="15202">
                        <c:v>15.631</c:v>
                      </c:pt>
                      <c:pt idx="15203">
                        <c:v>15.629999999999997</c:v>
                      </c:pt>
                      <c:pt idx="15204">
                        <c:v>15.631</c:v>
                      </c:pt>
                      <c:pt idx="15205">
                        <c:v>15.629999999999997</c:v>
                      </c:pt>
                      <c:pt idx="15206">
                        <c:v>15.628999999999998</c:v>
                      </c:pt>
                      <c:pt idx="15207">
                        <c:v>15.631</c:v>
                      </c:pt>
                      <c:pt idx="15208">
                        <c:v>15.629999999999997</c:v>
                      </c:pt>
                      <c:pt idx="15209">
                        <c:v>15.631</c:v>
                      </c:pt>
                      <c:pt idx="15210">
                        <c:v>15.629999999999997</c:v>
                      </c:pt>
                      <c:pt idx="15211">
                        <c:v>15.628999999999998</c:v>
                      </c:pt>
                      <c:pt idx="15212">
                        <c:v>15.629999999999997</c:v>
                      </c:pt>
                      <c:pt idx="15213">
                        <c:v>15.628999999999998</c:v>
                      </c:pt>
                      <c:pt idx="15214">
                        <c:v>15.628</c:v>
                      </c:pt>
                      <c:pt idx="15215">
                        <c:v>15.628999999999998</c:v>
                      </c:pt>
                      <c:pt idx="15216">
                        <c:v>15.628</c:v>
                      </c:pt>
                      <c:pt idx="15217">
                        <c:v>15.628999999999998</c:v>
                      </c:pt>
                      <c:pt idx="15218">
                        <c:v>15.628</c:v>
                      </c:pt>
                      <c:pt idx="15219">
                        <c:v>15.628999999999998</c:v>
                      </c:pt>
                      <c:pt idx="15220">
                        <c:v>15.629999999999997</c:v>
                      </c:pt>
                      <c:pt idx="15221">
                        <c:v>15.628</c:v>
                      </c:pt>
                      <c:pt idx="15222">
                        <c:v>15.628999999999998</c:v>
                      </c:pt>
                      <c:pt idx="15223">
                        <c:v>15.628</c:v>
                      </c:pt>
                      <c:pt idx="15224">
                        <c:v>15.627000000000001</c:v>
                      </c:pt>
                      <c:pt idx="15225">
                        <c:v>15.628</c:v>
                      </c:pt>
                      <c:pt idx="15226">
                        <c:v>15.625999999999998</c:v>
                      </c:pt>
                      <c:pt idx="15227">
                        <c:v>15.623999999999999</c:v>
                      </c:pt>
                      <c:pt idx="15228">
                        <c:v>15.625999999999998</c:v>
                      </c:pt>
                      <c:pt idx="15229">
                        <c:v>15.624999999999998</c:v>
                      </c:pt>
                      <c:pt idx="15230">
                        <c:v>15.625999999999998</c:v>
                      </c:pt>
                      <c:pt idx="15231">
                        <c:v>15.627000000000001</c:v>
                      </c:pt>
                      <c:pt idx="15232">
                        <c:v>15.625999999999998</c:v>
                      </c:pt>
                      <c:pt idx="15233">
                        <c:v>15.627000000000001</c:v>
                      </c:pt>
                      <c:pt idx="15234">
                        <c:v>15.625999999999998</c:v>
                      </c:pt>
                      <c:pt idx="15235">
                        <c:v>15.627000000000001</c:v>
                      </c:pt>
                      <c:pt idx="15236">
                        <c:v>15.625999999999998</c:v>
                      </c:pt>
                      <c:pt idx="15237">
                        <c:v>15.624999999999998</c:v>
                      </c:pt>
                      <c:pt idx="15238">
                        <c:v>15.625999999999998</c:v>
                      </c:pt>
                      <c:pt idx="15239">
                        <c:v>15.624999999999998</c:v>
                      </c:pt>
                      <c:pt idx="15240">
                        <c:v>15.625999999999998</c:v>
                      </c:pt>
                      <c:pt idx="15241">
                        <c:v>15.624999999999998</c:v>
                      </c:pt>
                      <c:pt idx="15242">
                        <c:v>15.625999999999998</c:v>
                      </c:pt>
                      <c:pt idx="15243">
                        <c:v>15.624999999999998</c:v>
                      </c:pt>
                      <c:pt idx="15244">
                        <c:v>15.623999999999999</c:v>
                      </c:pt>
                      <c:pt idx="15245">
                        <c:v>15.624999999999998</c:v>
                      </c:pt>
                      <c:pt idx="15246">
                        <c:v>15.623999999999999</c:v>
                      </c:pt>
                      <c:pt idx="15247">
                        <c:v>15.625999999999998</c:v>
                      </c:pt>
                      <c:pt idx="15248">
                        <c:v>15.627000000000001</c:v>
                      </c:pt>
                      <c:pt idx="15249">
                        <c:v>15.625999999999998</c:v>
                      </c:pt>
                      <c:pt idx="15250">
                        <c:v>15.624999999999998</c:v>
                      </c:pt>
                      <c:pt idx="15251">
                        <c:v>15.625999999999998</c:v>
                      </c:pt>
                      <c:pt idx="15252">
                        <c:v>15.627000000000001</c:v>
                      </c:pt>
                      <c:pt idx="15253">
                        <c:v>15.625999999999998</c:v>
                      </c:pt>
                      <c:pt idx="15254">
                        <c:v>15.624999999999998</c:v>
                      </c:pt>
                      <c:pt idx="15255">
                        <c:v>15.623999999999999</c:v>
                      </c:pt>
                      <c:pt idx="15256">
                        <c:v>15.625999999999998</c:v>
                      </c:pt>
                      <c:pt idx="15257">
                        <c:v>15.623999999999999</c:v>
                      </c:pt>
                      <c:pt idx="15258">
                        <c:v>15.624999999999998</c:v>
                      </c:pt>
                      <c:pt idx="15259">
                        <c:v>15.623999999999999</c:v>
                      </c:pt>
                      <c:pt idx="15260">
                        <c:v>15.624999999999998</c:v>
                      </c:pt>
                      <c:pt idx="15261">
                        <c:v>15.623999999999999</c:v>
                      </c:pt>
                      <c:pt idx="15262">
                        <c:v>15.624999999999998</c:v>
                      </c:pt>
                      <c:pt idx="15263">
                        <c:v>15.623999999999999</c:v>
                      </c:pt>
                      <c:pt idx="15264">
                        <c:v>15.624999999999998</c:v>
                      </c:pt>
                      <c:pt idx="15265">
                        <c:v>15.623999999999999</c:v>
                      </c:pt>
                      <c:pt idx="15266">
                        <c:v>15.624999999999998</c:v>
                      </c:pt>
                      <c:pt idx="15267">
                        <c:v>15.623999999999999</c:v>
                      </c:pt>
                      <c:pt idx="15268">
                        <c:v>15.624999999999998</c:v>
                      </c:pt>
                      <c:pt idx="15269">
                        <c:v>15.623999999999999</c:v>
                      </c:pt>
                      <c:pt idx="15270">
                        <c:v>15.622999999999998</c:v>
                      </c:pt>
                      <c:pt idx="15271">
                        <c:v>15.623999999999999</c:v>
                      </c:pt>
                      <c:pt idx="15272">
                        <c:v>15.622999999999998</c:v>
                      </c:pt>
                      <c:pt idx="15273">
                        <c:v>15.623999999999999</c:v>
                      </c:pt>
                      <c:pt idx="15274">
                        <c:v>15.624999999999998</c:v>
                      </c:pt>
                      <c:pt idx="15275">
                        <c:v>15.623999999999999</c:v>
                      </c:pt>
                      <c:pt idx="15276">
                        <c:v>15.622999999999998</c:v>
                      </c:pt>
                      <c:pt idx="15277">
                        <c:v>15.621999999999998</c:v>
                      </c:pt>
                      <c:pt idx="15278">
                        <c:v>15.620999999999999</c:v>
                      </c:pt>
                      <c:pt idx="15279">
                        <c:v>15.62</c:v>
                      </c:pt>
                      <c:pt idx="15280">
                        <c:v>15.620999999999999</c:v>
                      </c:pt>
                      <c:pt idx="15281">
                        <c:v>15.62</c:v>
                      </c:pt>
                      <c:pt idx="15282">
                        <c:v>15.621999999999998</c:v>
                      </c:pt>
                      <c:pt idx="15283">
                        <c:v>15.620999999999999</c:v>
                      </c:pt>
                      <c:pt idx="15284">
                        <c:v>15.621999999999998</c:v>
                      </c:pt>
                      <c:pt idx="15285">
                        <c:v>15.622999999999998</c:v>
                      </c:pt>
                      <c:pt idx="15286">
                        <c:v>15.623999999999999</c:v>
                      </c:pt>
                      <c:pt idx="15287">
                        <c:v>15.622999999999998</c:v>
                      </c:pt>
                      <c:pt idx="15288">
                        <c:v>15.623999999999999</c:v>
                      </c:pt>
                      <c:pt idx="15289">
                        <c:v>15.622999999999998</c:v>
                      </c:pt>
                      <c:pt idx="15290">
                        <c:v>15.621999999999998</c:v>
                      </c:pt>
                      <c:pt idx="15291">
                        <c:v>15.622999999999998</c:v>
                      </c:pt>
                      <c:pt idx="15292">
                        <c:v>15.621999999999998</c:v>
                      </c:pt>
                      <c:pt idx="15293">
                        <c:v>15.622999999999998</c:v>
                      </c:pt>
                      <c:pt idx="15294">
                        <c:v>15.623999999999999</c:v>
                      </c:pt>
                      <c:pt idx="15295">
                        <c:v>15.622999999999998</c:v>
                      </c:pt>
                      <c:pt idx="15296">
                        <c:v>15.621999999999998</c:v>
                      </c:pt>
                      <c:pt idx="15297">
                        <c:v>15.620999999999999</c:v>
                      </c:pt>
                      <c:pt idx="15298">
                        <c:v>15.621999999999998</c:v>
                      </c:pt>
                      <c:pt idx="15299">
                        <c:v>15.622999999999998</c:v>
                      </c:pt>
                      <c:pt idx="15300">
                        <c:v>15.620999999999999</c:v>
                      </c:pt>
                      <c:pt idx="15301">
                        <c:v>15.621999999999998</c:v>
                      </c:pt>
                      <c:pt idx="15302">
                        <c:v>15.622999999999998</c:v>
                      </c:pt>
                      <c:pt idx="15303">
                        <c:v>15.621999999999998</c:v>
                      </c:pt>
                      <c:pt idx="15304">
                        <c:v>15.622999999999998</c:v>
                      </c:pt>
                      <c:pt idx="15305">
                        <c:v>15.621999999999998</c:v>
                      </c:pt>
                      <c:pt idx="15306">
                        <c:v>15.620999999999999</c:v>
                      </c:pt>
                      <c:pt idx="15307">
                        <c:v>15.621999999999998</c:v>
                      </c:pt>
                      <c:pt idx="15308">
                        <c:v>15.620999999999999</c:v>
                      </c:pt>
                      <c:pt idx="15309">
                        <c:v>15.621999999999998</c:v>
                      </c:pt>
                      <c:pt idx="15310">
                        <c:v>15.620999999999999</c:v>
                      </c:pt>
                      <c:pt idx="15311">
                        <c:v>15.62</c:v>
                      </c:pt>
                      <c:pt idx="15312">
                        <c:v>15.620999999999999</c:v>
                      </c:pt>
                      <c:pt idx="15313">
                        <c:v>15.621999999999998</c:v>
                      </c:pt>
                      <c:pt idx="15314">
                        <c:v>15.620999999999999</c:v>
                      </c:pt>
                      <c:pt idx="15315">
                        <c:v>15.62</c:v>
                      </c:pt>
                      <c:pt idx="15316">
                        <c:v>15.620999999999999</c:v>
                      </c:pt>
                      <c:pt idx="15317">
                        <c:v>15.62</c:v>
                      </c:pt>
                      <c:pt idx="15318">
                        <c:v>15.620999999999999</c:v>
                      </c:pt>
                      <c:pt idx="15319">
                        <c:v>15.618999999999998</c:v>
                      </c:pt>
                      <c:pt idx="15320">
                        <c:v>15.62</c:v>
                      </c:pt>
                      <c:pt idx="15321">
                        <c:v>15.618999999999998</c:v>
                      </c:pt>
                      <c:pt idx="15322">
                        <c:v>15.62</c:v>
                      </c:pt>
                      <c:pt idx="15323">
                        <c:v>15.620999999999999</c:v>
                      </c:pt>
                      <c:pt idx="15324">
                        <c:v>15.62</c:v>
                      </c:pt>
                      <c:pt idx="15325">
                        <c:v>15.618999999999998</c:v>
                      </c:pt>
                      <c:pt idx="15326">
                        <c:v>15.617999999999999</c:v>
                      </c:pt>
                      <c:pt idx="15327">
                        <c:v>15.618999999999998</c:v>
                      </c:pt>
                      <c:pt idx="15328">
                        <c:v>15.620999999999999</c:v>
                      </c:pt>
                      <c:pt idx="15329">
                        <c:v>15.621999999999998</c:v>
                      </c:pt>
                      <c:pt idx="15330">
                        <c:v>15.620999999999999</c:v>
                      </c:pt>
                      <c:pt idx="15331">
                        <c:v>15.62</c:v>
                      </c:pt>
                      <c:pt idx="15332">
                        <c:v>15.618999999999998</c:v>
                      </c:pt>
                      <c:pt idx="15333">
                        <c:v>15.62</c:v>
                      </c:pt>
                      <c:pt idx="15334">
                        <c:v>15.618999999999998</c:v>
                      </c:pt>
                      <c:pt idx="15335">
                        <c:v>15.62</c:v>
                      </c:pt>
                      <c:pt idx="15336">
                        <c:v>15.618999999999998</c:v>
                      </c:pt>
                      <c:pt idx="15337">
                        <c:v>15.62</c:v>
                      </c:pt>
                      <c:pt idx="15338">
                        <c:v>15.618999999999998</c:v>
                      </c:pt>
                      <c:pt idx="15339">
                        <c:v>15.62</c:v>
                      </c:pt>
                      <c:pt idx="15340">
                        <c:v>15.618999999999998</c:v>
                      </c:pt>
                      <c:pt idx="15341">
                        <c:v>15.62</c:v>
                      </c:pt>
                      <c:pt idx="15342">
                        <c:v>15.618999999999998</c:v>
                      </c:pt>
                      <c:pt idx="15343">
                        <c:v>15.62</c:v>
                      </c:pt>
                      <c:pt idx="15344">
                        <c:v>15.618999999999998</c:v>
                      </c:pt>
                      <c:pt idx="15345">
                        <c:v>15.617999999999999</c:v>
                      </c:pt>
                      <c:pt idx="15346">
                        <c:v>15.618999999999998</c:v>
                      </c:pt>
                      <c:pt idx="15347">
                        <c:v>15.617999999999999</c:v>
                      </c:pt>
                      <c:pt idx="15348">
                        <c:v>15.618999999999998</c:v>
                      </c:pt>
                      <c:pt idx="15349">
                        <c:v>15.617999999999999</c:v>
                      </c:pt>
                      <c:pt idx="15350">
                        <c:v>15.618999999999998</c:v>
                      </c:pt>
                      <c:pt idx="15351">
                        <c:v>15.617999999999999</c:v>
                      </c:pt>
                      <c:pt idx="15352">
                        <c:v>15.616</c:v>
                      </c:pt>
                      <c:pt idx="15353">
                        <c:v>15.616999999999999</c:v>
                      </c:pt>
                      <c:pt idx="15354">
                        <c:v>15.618999999999998</c:v>
                      </c:pt>
                      <c:pt idx="15355">
                        <c:v>15.617999999999999</c:v>
                      </c:pt>
                      <c:pt idx="15356">
                        <c:v>15.616999999999999</c:v>
                      </c:pt>
                      <c:pt idx="15357">
                        <c:v>15.617999999999999</c:v>
                      </c:pt>
                      <c:pt idx="15358">
                        <c:v>15.618999999999998</c:v>
                      </c:pt>
                      <c:pt idx="15359">
                        <c:v>15.62</c:v>
                      </c:pt>
                      <c:pt idx="15360">
                        <c:v>15.617999999999999</c:v>
                      </c:pt>
                      <c:pt idx="15361">
                        <c:v>15.618999999999998</c:v>
                      </c:pt>
                      <c:pt idx="15362">
                        <c:v>15.62</c:v>
                      </c:pt>
                      <c:pt idx="15363">
                        <c:v>15.618999999999998</c:v>
                      </c:pt>
                      <c:pt idx="15364">
                        <c:v>15.617999999999999</c:v>
                      </c:pt>
                      <c:pt idx="15365">
                        <c:v>15.618999999999998</c:v>
                      </c:pt>
                      <c:pt idx="15366">
                        <c:v>15.617999999999999</c:v>
                      </c:pt>
                      <c:pt idx="15367">
                        <c:v>15.618999999999998</c:v>
                      </c:pt>
                      <c:pt idx="15368">
                        <c:v>15.617999999999999</c:v>
                      </c:pt>
                      <c:pt idx="15369">
                        <c:v>15.618999999999998</c:v>
                      </c:pt>
                      <c:pt idx="15370">
                        <c:v>15.617999999999999</c:v>
                      </c:pt>
                      <c:pt idx="15371">
                        <c:v>15.618999999999998</c:v>
                      </c:pt>
                      <c:pt idx="15372">
                        <c:v>15.617999999999999</c:v>
                      </c:pt>
                      <c:pt idx="15373">
                        <c:v>15.618999999999998</c:v>
                      </c:pt>
                      <c:pt idx="15374">
                        <c:v>15.617999999999999</c:v>
                      </c:pt>
                      <c:pt idx="15375">
                        <c:v>15.616999999999999</c:v>
                      </c:pt>
                      <c:pt idx="15376">
                        <c:v>15.617999999999999</c:v>
                      </c:pt>
                      <c:pt idx="15377">
                        <c:v>15.616999999999999</c:v>
                      </c:pt>
                      <c:pt idx="15378">
                        <c:v>15.617999999999999</c:v>
                      </c:pt>
                      <c:pt idx="15379">
                        <c:v>15.618999999999998</c:v>
                      </c:pt>
                      <c:pt idx="15380">
                        <c:v>15.617999999999999</c:v>
                      </c:pt>
                      <c:pt idx="15381">
                        <c:v>15.616999999999999</c:v>
                      </c:pt>
                      <c:pt idx="15382">
                        <c:v>15.617999999999999</c:v>
                      </c:pt>
                      <c:pt idx="15383">
                        <c:v>15.616999999999999</c:v>
                      </c:pt>
                      <c:pt idx="15384">
                        <c:v>15.616</c:v>
                      </c:pt>
                      <c:pt idx="15385">
                        <c:v>15.614999999999998</c:v>
                      </c:pt>
                      <c:pt idx="15386">
                        <c:v>15.616</c:v>
                      </c:pt>
                      <c:pt idx="15387">
                        <c:v>15.616999999999999</c:v>
                      </c:pt>
                      <c:pt idx="15388">
                        <c:v>15.616</c:v>
                      </c:pt>
                      <c:pt idx="15389">
                        <c:v>15.616999999999999</c:v>
                      </c:pt>
                      <c:pt idx="15390">
                        <c:v>15.616</c:v>
                      </c:pt>
                      <c:pt idx="15391">
                        <c:v>15.616999999999999</c:v>
                      </c:pt>
                      <c:pt idx="15392">
                        <c:v>15.614999999999998</c:v>
                      </c:pt>
                      <c:pt idx="15393">
                        <c:v>15.616</c:v>
                      </c:pt>
                      <c:pt idx="15394">
                        <c:v>15.616999999999999</c:v>
                      </c:pt>
                      <c:pt idx="15395">
                        <c:v>15.616</c:v>
                      </c:pt>
                      <c:pt idx="15396">
                        <c:v>15.616999999999999</c:v>
                      </c:pt>
                      <c:pt idx="15397">
                        <c:v>15.617999999999999</c:v>
                      </c:pt>
                      <c:pt idx="15398">
                        <c:v>15.616999999999999</c:v>
                      </c:pt>
                      <c:pt idx="15399">
                        <c:v>15.617999999999999</c:v>
                      </c:pt>
                      <c:pt idx="15400">
                        <c:v>15.616999999999999</c:v>
                      </c:pt>
                      <c:pt idx="15401">
                        <c:v>15.616</c:v>
                      </c:pt>
                      <c:pt idx="15402">
                        <c:v>15.616999999999999</c:v>
                      </c:pt>
                      <c:pt idx="15403">
                        <c:v>15.616</c:v>
                      </c:pt>
                      <c:pt idx="15404">
                        <c:v>15.617999999999999</c:v>
                      </c:pt>
                      <c:pt idx="15405">
                        <c:v>15.616999999999999</c:v>
                      </c:pt>
                      <c:pt idx="15406">
                        <c:v>15.616</c:v>
                      </c:pt>
                      <c:pt idx="15407">
                        <c:v>15.616999999999999</c:v>
                      </c:pt>
                      <c:pt idx="15408">
                        <c:v>15.616</c:v>
                      </c:pt>
                      <c:pt idx="15409">
                        <c:v>15.614999999999998</c:v>
                      </c:pt>
                      <c:pt idx="15410">
                        <c:v>15.616</c:v>
                      </c:pt>
                      <c:pt idx="15411">
                        <c:v>15.614999999999998</c:v>
                      </c:pt>
                      <c:pt idx="15412">
                        <c:v>15.616999999999999</c:v>
                      </c:pt>
                      <c:pt idx="15413">
                        <c:v>15.617999999999999</c:v>
                      </c:pt>
                      <c:pt idx="15414">
                        <c:v>15.616999999999999</c:v>
                      </c:pt>
                      <c:pt idx="15415">
                        <c:v>15.616</c:v>
                      </c:pt>
                      <c:pt idx="15416">
                        <c:v>15.614999999999998</c:v>
                      </c:pt>
                      <c:pt idx="15417">
                        <c:v>15.616</c:v>
                      </c:pt>
                      <c:pt idx="15418">
                        <c:v>15.614999999999998</c:v>
                      </c:pt>
                      <c:pt idx="15419">
                        <c:v>15.616</c:v>
                      </c:pt>
                      <c:pt idx="15420">
                        <c:v>15.616999999999999</c:v>
                      </c:pt>
                      <c:pt idx="15421">
                        <c:v>15.616</c:v>
                      </c:pt>
                      <c:pt idx="15422">
                        <c:v>15.614999999999998</c:v>
                      </c:pt>
                      <c:pt idx="15423">
                        <c:v>15.616</c:v>
                      </c:pt>
                      <c:pt idx="15424">
                        <c:v>15.614999999999998</c:v>
                      </c:pt>
                      <c:pt idx="15425">
                        <c:v>15.616</c:v>
                      </c:pt>
                      <c:pt idx="15426">
                        <c:v>15.614999999999998</c:v>
                      </c:pt>
                      <c:pt idx="15427">
                        <c:v>15.616</c:v>
                      </c:pt>
                      <c:pt idx="15428">
                        <c:v>15.614999999999998</c:v>
                      </c:pt>
                      <c:pt idx="15429">
                        <c:v>15.613999999999999</c:v>
                      </c:pt>
                      <c:pt idx="15430">
                        <c:v>15.614999999999998</c:v>
                      </c:pt>
                      <c:pt idx="15431">
                        <c:v>15.616</c:v>
                      </c:pt>
                      <c:pt idx="15432">
                        <c:v>15.614999999999998</c:v>
                      </c:pt>
                      <c:pt idx="15433">
                        <c:v>15.616</c:v>
                      </c:pt>
                      <c:pt idx="15434">
                        <c:v>15.614999999999998</c:v>
                      </c:pt>
                      <c:pt idx="15435">
                        <c:v>15.613999999999999</c:v>
                      </c:pt>
                      <c:pt idx="15436">
                        <c:v>15.614999999999998</c:v>
                      </c:pt>
                      <c:pt idx="15437">
                        <c:v>15.613999999999999</c:v>
                      </c:pt>
                      <c:pt idx="15438">
                        <c:v>15.614999999999998</c:v>
                      </c:pt>
                      <c:pt idx="15439">
                        <c:v>15.613999999999999</c:v>
                      </c:pt>
                      <c:pt idx="15440">
                        <c:v>15.613</c:v>
                      </c:pt>
                      <c:pt idx="15441">
                        <c:v>15.613999999999999</c:v>
                      </c:pt>
                      <c:pt idx="15442">
                        <c:v>15.613</c:v>
                      </c:pt>
                      <c:pt idx="15443">
                        <c:v>15.613999999999999</c:v>
                      </c:pt>
                      <c:pt idx="15444">
                        <c:v>15.613</c:v>
                      </c:pt>
                      <c:pt idx="15445">
                        <c:v>15.614999999999998</c:v>
                      </c:pt>
                      <c:pt idx="15446">
                        <c:v>15.613999999999999</c:v>
                      </c:pt>
                      <c:pt idx="15447">
                        <c:v>15.613</c:v>
                      </c:pt>
                      <c:pt idx="15448">
                        <c:v>15.613999999999999</c:v>
                      </c:pt>
                      <c:pt idx="15449">
                        <c:v>15.611999999999998</c:v>
                      </c:pt>
                      <c:pt idx="15450">
                        <c:v>15.606999999999999</c:v>
                      </c:pt>
                      <c:pt idx="15451">
                        <c:v>15.603</c:v>
                      </c:pt>
                      <c:pt idx="15452">
                        <c:v>15.603999999999997</c:v>
                      </c:pt>
                      <c:pt idx="15453">
                        <c:v>15.603</c:v>
                      </c:pt>
                      <c:pt idx="15454">
                        <c:v>15.603999999999997</c:v>
                      </c:pt>
                      <c:pt idx="15455">
                        <c:v>15.605</c:v>
                      </c:pt>
                      <c:pt idx="15456">
                        <c:v>15.603</c:v>
                      </c:pt>
                      <c:pt idx="15457">
                        <c:v>15.603999999999997</c:v>
                      </c:pt>
                      <c:pt idx="15458">
                        <c:v>15.603</c:v>
                      </c:pt>
                      <c:pt idx="15459">
                        <c:v>15.603999999999997</c:v>
                      </c:pt>
                      <c:pt idx="15460">
                        <c:v>15.603</c:v>
                      </c:pt>
                      <c:pt idx="15461">
                        <c:v>15.602</c:v>
                      </c:pt>
                      <c:pt idx="15462">
                        <c:v>15.603</c:v>
                      </c:pt>
                      <c:pt idx="15463">
                        <c:v>15.602</c:v>
                      </c:pt>
                      <c:pt idx="15464">
                        <c:v>15.600999999999997</c:v>
                      </c:pt>
                      <c:pt idx="15465">
                        <c:v>15.602</c:v>
                      </c:pt>
                      <c:pt idx="15466">
                        <c:v>15.599999999999998</c:v>
                      </c:pt>
                      <c:pt idx="15467">
                        <c:v>15.600999999999997</c:v>
                      </c:pt>
                      <c:pt idx="15468">
                        <c:v>15.599999999999998</c:v>
                      </c:pt>
                      <c:pt idx="15469">
                        <c:v>15.600999999999997</c:v>
                      </c:pt>
                      <c:pt idx="15470">
                        <c:v>15.598999999999998</c:v>
                      </c:pt>
                      <c:pt idx="15471">
                        <c:v>15.599999999999998</c:v>
                      </c:pt>
                      <c:pt idx="15472">
                        <c:v>15.597999999999999</c:v>
                      </c:pt>
                      <c:pt idx="15473">
                        <c:v>15.599999999999998</c:v>
                      </c:pt>
                      <c:pt idx="15474">
                        <c:v>15.598999999999998</c:v>
                      </c:pt>
                      <c:pt idx="15475">
                        <c:v>15.599999999999998</c:v>
                      </c:pt>
                      <c:pt idx="15476">
                        <c:v>15.598999999999998</c:v>
                      </c:pt>
                      <c:pt idx="15477">
                        <c:v>15.597999999999999</c:v>
                      </c:pt>
                      <c:pt idx="15478">
                        <c:v>15.598999999999998</c:v>
                      </c:pt>
                      <c:pt idx="15479">
                        <c:v>15.597999999999999</c:v>
                      </c:pt>
                      <c:pt idx="15480">
                        <c:v>15.598999999999998</c:v>
                      </c:pt>
                      <c:pt idx="15481">
                        <c:v>15.597999999999999</c:v>
                      </c:pt>
                      <c:pt idx="15482">
                        <c:v>15.598999999999998</c:v>
                      </c:pt>
                      <c:pt idx="15483">
                        <c:v>15.596999999999998</c:v>
                      </c:pt>
                      <c:pt idx="15484">
                        <c:v>15.597999999999999</c:v>
                      </c:pt>
                      <c:pt idx="15485">
                        <c:v>15.596999999999998</c:v>
                      </c:pt>
                      <c:pt idx="15486">
                        <c:v>15.597999999999999</c:v>
                      </c:pt>
                      <c:pt idx="15487">
                        <c:v>15.596999999999998</c:v>
                      </c:pt>
                      <c:pt idx="15488">
                        <c:v>15.597999999999999</c:v>
                      </c:pt>
                      <c:pt idx="15489">
                        <c:v>15.596999999999998</c:v>
                      </c:pt>
                      <c:pt idx="15490">
                        <c:v>15.597999999999999</c:v>
                      </c:pt>
                      <c:pt idx="15491">
                        <c:v>15.596999999999998</c:v>
                      </c:pt>
                      <c:pt idx="15492">
                        <c:v>15.597999999999999</c:v>
                      </c:pt>
                      <c:pt idx="15493">
                        <c:v>15.595999999999998</c:v>
                      </c:pt>
                      <c:pt idx="15494">
                        <c:v>15.596999999999998</c:v>
                      </c:pt>
                      <c:pt idx="15495">
                        <c:v>15.595999999999998</c:v>
                      </c:pt>
                      <c:pt idx="15496">
                        <c:v>15.596999999999998</c:v>
                      </c:pt>
                      <c:pt idx="15497">
                        <c:v>15.595999999999998</c:v>
                      </c:pt>
                      <c:pt idx="15498">
                        <c:v>15.596999999999998</c:v>
                      </c:pt>
                      <c:pt idx="15499">
                        <c:v>15.597999999999999</c:v>
                      </c:pt>
                      <c:pt idx="15500">
                        <c:v>15.596999999999998</c:v>
                      </c:pt>
                      <c:pt idx="15501">
                        <c:v>15.595999999999998</c:v>
                      </c:pt>
                      <c:pt idx="15502">
                        <c:v>15.596999999999998</c:v>
                      </c:pt>
                      <c:pt idx="15503">
                        <c:v>15.595999999999998</c:v>
                      </c:pt>
                      <c:pt idx="15504">
                        <c:v>15.594999999999999</c:v>
                      </c:pt>
                      <c:pt idx="15505">
                        <c:v>15.595999999999998</c:v>
                      </c:pt>
                      <c:pt idx="15506">
                        <c:v>15.593999999999999</c:v>
                      </c:pt>
                      <c:pt idx="15507">
                        <c:v>15.594999999999999</c:v>
                      </c:pt>
                      <c:pt idx="15508">
                        <c:v>15.595999999999998</c:v>
                      </c:pt>
                      <c:pt idx="15509">
                        <c:v>15.594999999999999</c:v>
                      </c:pt>
                      <c:pt idx="15510">
                        <c:v>15.595999999999998</c:v>
                      </c:pt>
                      <c:pt idx="15511">
                        <c:v>15.593999999999999</c:v>
                      </c:pt>
                      <c:pt idx="15512">
                        <c:v>15.594999999999999</c:v>
                      </c:pt>
                      <c:pt idx="15513">
                        <c:v>15.595999999999998</c:v>
                      </c:pt>
                      <c:pt idx="15514">
                        <c:v>15.596999999999998</c:v>
                      </c:pt>
                      <c:pt idx="15515">
                        <c:v>15.595999999999998</c:v>
                      </c:pt>
                      <c:pt idx="15516">
                        <c:v>15.596999999999998</c:v>
                      </c:pt>
                      <c:pt idx="15517">
                        <c:v>15.594999999999999</c:v>
                      </c:pt>
                      <c:pt idx="15518">
                        <c:v>15.596999999999998</c:v>
                      </c:pt>
                      <c:pt idx="15519">
                        <c:v>15.595999999999998</c:v>
                      </c:pt>
                      <c:pt idx="15520">
                        <c:v>15.594999999999999</c:v>
                      </c:pt>
                      <c:pt idx="15521">
                        <c:v>15.595999999999998</c:v>
                      </c:pt>
                      <c:pt idx="15522">
                        <c:v>15.594999999999999</c:v>
                      </c:pt>
                      <c:pt idx="15523">
                        <c:v>15.593999999999999</c:v>
                      </c:pt>
                      <c:pt idx="15524">
                        <c:v>15.594999999999999</c:v>
                      </c:pt>
                      <c:pt idx="15525">
                        <c:v>15.593999999999999</c:v>
                      </c:pt>
                      <c:pt idx="15526">
                        <c:v>15.592999999999998</c:v>
                      </c:pt>
                      <c:pt idx="15527">
                        <c:v>15.591999999999999</c:v>
                      </c:pt>
                      <c:pt idx="15528">
                        <c:v>15.592999999999998</c:v>
                      </c:pt>
                      <c:pt idx="15529">
                        <c:v>15.591999999999999</c:v>
                      </c:pt>
                      <c:pt idx="15530">
                        <c:v>15.592999999999998</c:v>
                      </c:pt>
                      <c:pt idx="15531">
                        <c:v>15.591999999999999</c:v>
                      </c:pt>
                      <c:pt idx="15532">
                        <c:v>15.590999999999999</c:v>
                      </c:pt>
                      <c:pt idx="15533">
                        <c:v>15.591999999999999</c:v>
                      </c:pt>
                      <c:pt idx="15534">
                        <c:v>15.590999999999999</c:v>
                      </c:pt>
                      <c:pt idx="15535">
                        <c:v>15.591999999999999</c:v>
                      </c:pt>
                      <c:pt idx="15536">
                        <c:v>15.590999999999999</c:v>
                      </c:pt>
                      <c:pt idx="15537">
                        <c:v>15.589999999999998</c:v>
                      </c:pt>
                      <c:pt idx="15538">
                        <c:v>15.590999999999999</c:v>
                      </c:pt>
                      <c:pt idx="15539">
                        <c:v>15.589999999999998</c:v>
                      </c:pt>
                      <c:pt idx="15540">
                        <c:v>15.590999999999999</c:v>
                      </c:pt>
                      <c:pt idx="15541">
                        <c:v>15.589999999999998</c:v>
                      </c:pt>
                      <c:pt idx="15542">
                        <c:v>15.590999999999999</c:v>
                      </c:pt>
                      <c:pt idx="15543">
                        <c:v>15.589999999999998</c:v>
                      </c:pt>
                      <c:pt idx="15544">
                        <c:v>15.591999999999999</c:v>
                      </c:pt>
                      <c:pt idx="15545">
                        <c:v>15.590999999999999</c:v>
                      </c:pt>
                      <c:pt idx="15546">
                        <c:v>15.589999999999998</c:v>
                      </c:pt>
                      <c:pt idx="15547">
                        <c:v>15.590999999999999</c:v>
                      </c:pt>
                      <c:pt idx="15548">
                        <c:v>15.589999999999998</c:v>
                      </c:pt>
                      <c:pt idx="15549">
                        <c:v>15.588999999999999</c:v>
                      </c:pt>
                      <c:pt idx="15550">
                        <c:v>15.587999999999999</c:v>
                      </c:pt>
                      <c:pt idx="15551">
                        <c:v>15.588999999999999</c:v>
                      </c:pt>
                      <c:pt idx="15552">
                        <c:v>15.587999999999999</c:v>
                      </c:pt>
                      <c:pt idx="15553">
                        <c:v>15.588999999999999</c:v>
                      </c:pt>
                      <c:pt idx="15554">
                        <c:v>15.587999999999999</c:v>
                      </c:pt>
                      <c:pt idx="15555">
                        <c:v>15.587</c:v>
                      </c:pt>
                      <c:pt idx="15556">
                        <c:v>15.585999999999999</c:v>
                      </c:pt>
                      <c:pt idx="15557">
                        <c:v>15.587</c:v>
                      </c:pt>
                      <c:pt idx="15558">
                        <c:v>15.585999999999999</c:v>
                      </c:pt>
                      <c:pt idx="15559">
                        <c:v>15.587</c:v>
                      </c:pt>
                      <c:pt idx="15560">
                        <c:v>15.585999999999999</c:v>
                      </c:pt>
                      <c:pt idx="15561">
                        <c:v>15.584999999999999</c:v>
                      </c:pt>
                      <c:pt idx="15562">
                        <c:v>15.585999999999999</c:v>
                      </c:pt>
                      <c:pt idx="15563">
                        <c:v>15.584999999999999</c:v>
                      </c:pt>
                      <c:pt idx="15564">
                        <c:v>15.585999999999999</c:v>
                      </c:pt>
                      <c:pt idx="15565">
                        <c:v>15.584999999999999</c:v>
                      </c:pt>
                      <c:pt idx="15566">
                        <c:v>15.585999999999999</c:v>
                      </c:pt>
                      <c:pt idx="15567">
                        <c:v>15.583</c:v>
                      </c:pt>
                      <c:pt idx="15568">
                        <c:v>15.581999999999999</c:v>
                      </c:pt>
                      <c:pt idx="15569">
                        <c:v>15.583</c:v>
                      </c:pt>
                      <c:pt idx="15570">
                        <c:v>15.581999999999999</c:v>
                      </c:pt>
                      <c:pt idx="15571">
                        <c:v>15.583</c:v>
                      </c:pt>
                      <c:pt idx="15572">
                        <c:v>15.584</c:v>
                      </c:pt>
                      <c:pt idx="15573">
                        <c:v>15.584999999999999</c:v>
                      </c:pt>
                      <c:pt idx="15574">
                        <c:v>15.584</c:v>
                      </c:pt>
                      <c:pt idx="15575">
                        <c:v>15.584999999999999</c:v>
                      </c:pt>
                      <c:pt idx="15576">
                        <c:v>15.584</c:v>
                      </c:pt>
                      <c:pt idx="15577">
                        <c:v>15.583</c:v>
                      </c:pt>
                      <c:pt idx="15578">
                        <c:v>15.584</c:v>
                      </c:pt>
                      <c:pt idx="15579">
                        <c:v>15.583</c:v>
                      </c:pt>
                      <c:pt idx="15580">
                        <c:v>15.584</c:v>
                      </c:pt>
                      <c:pt idx="15581">
                        <c:v>15.583</c:v>
                      </c:pt>
                      <c:pt idx="15582">
                        <c:v>15.581999999999999</c:v>
                      </c:pt>
                      <c:pt idx="15583">
                        <c:v>15.583</c:v>
                      </c:pt>
                      <c:pt idx="15584">
                        <c:v>15.581999999999999</c:v>
                      </c:pt>
                      <c:pt idx="15585">
                        <c:v>15.583</c:v>
                      </c:pt>
                      <c:pt idx="15586">
                        <c:v>15.581999999999999</c:v>
                      </c:pt>
                      <c:pt idx="15587">
                        <c:v>15.583</c:v>
                      </c:pt>
                      <c:pt idx="15588">
                        <c:v>15.581999999999999</c:v>
                      </c:pt>
                      <c:pt idx="15589">
                        <c:v>15.583</c:v>
                      </c:pt>
                      <c:pt idx="15590">
                        <c:v>15.581999999999999</c:v>
                      </c:pt>
                      <c:pt idx="15591">
                        <c:v>15.583</c:v>
                      </c:pt>
                      <c:pt idx="15592">
                        <c:v>15.581999999999999</c:v>
                      </c:pt>
                      <c:pt idx="15593">
                        <c:v>15.583</c:v>
                      </c:pt>
                      <c:pt idx="15594">
                        <c:v>15.581999999999999</c:v>
                      </c:pt>
                      <c:pt idx="15595">
                        <c:v>15.583</c:v>
                      </c:pt>
                      <c:pt idx="15596">
                        <c:v>15.581999999999999</c:v>
                      </c:pt>
                      <c:pt idx="15597">
                        <c:v>15.581</c:v>
                      </c:pt>
                      <c:pt idx="15598">
                        <c:v>15.581999999999999</c:v>
                      </c:pt>
                      <c:pt idx="15599">
                        <c:v>15.581</c:v>
                      </c:pt>
                      <c:pt idx="15600">
                        <c:v>15.581999999999999</c:v>
                      </c:pt>
                      <c:pt idx="15601">
                        <c:v>15.581</c:v>
                      </c:pt>
                      <c:pt idx="15602">
                        <c:v>15.58</c:v>
                      </c:pt>
                      <c:pt idx="15603">
                        <c:v>15.581</c:v>
                      </c:pt>
                      <c:pt idx="15604">
                        <c:v>15.58</c:v>
                      </c:pt>
                      <c:pt idx="15605">
                        <c:v>15.581</c:v>
                      </c:pt>
                      <c:pt idx="15606">
                        <c:v>15.58</c:v>
                      </c:pt>
                      <c:pt idx="15607">
                        <c:v>15.581</c:v>
                      </c:pt>
                      <c:pt idx="15608">
                        <c:v>15.58</c:v>
                      </c:pt>
                      <c:pt idx="15609">
                        <c:v>15.578999999999997</c:v>
                      </c:pt>
                      <c:pt idx="15610">
                        <c:v>15.58</c:v>
                      </c:pt>
                      <c:pt idx="15611">
                        <c:v>15.581</c:v>
                      </c:pt>
                      <c:pt idx="15612">
                        <c:v>15.58</c:v>
                      </c:pt>
                      <c:pt idx="15613">
                        <c:v>15.581</c:v>
                      </c:pt>
                      <c:pt idx="15614">
                        <c:v>15.581999999999999</c:v>
                      </c:pt>
                      <c:pt idx="15615">
                        <c:v>15.581</c:v>
                      </c:pt>
                      <c:pt idx="15616">
                        <c:v>15.58</c:v>
                      </c:pt>
                      <c:pt idx="15617">
                        <c:v>15.581</c:v>
                      </c:pt>
                      <c:pt idx="15618">
                        <c:v>15.58</c:v>
                      </c:pt>
                      <c:pt idx="15619">
                        <c:v>15.581</c:v>
                      </c:pt>
                      <c:pt idx="15620">
                        <c:v>15.58</c:v>
                      </c:pt>
                      <c:pt idx="15621">
                        <c:v>15.581</c:v>
                      </c:pt>
                      <c:pt idx="15622">
                        <c:v>15.58</c:v>
                      </c:pt>
                      <c:pt idx="15623">
                        <c:v>15.578999999999997</c:v>
                      </c:pt>
                      <c:pt idx="15624">
                        <c:v>15.58</c:v>
                      </c:pt>
                      <c:pt idx="15625">
                        <c:v>15.577999999999998</c:v>
                      </c:pt>
                      <c:pt idx="15626">
                        <c:v>15.578999999999997</c:v>
                      </c:pt>
                      <c:pt idx="15627">
                        <c:v>15.577999999999998</c:v>
                      </c:pt>
                      <c:pt idx="15628">
                        <c:v>15.578999999999997</c:v>
                      </c:pt>
                      <c:pt idx="15629">
                        <c:v>15.58</c:v>
                      </c:pt>
                      <c:pt idx="15630">
                        <c:v>15.578999999999997</c:v>
                      </c:pt>
                      <c:pt idx="15631">
                        <c:v>15.577999999999998</c:v>
                      </c:pt>
                      <c:pt idx="15632">
                        <c:v>15.578999999999997</c:v>
                      </c:pt>
                      <c:pt idx="15633">
                        <c:v>15.58</c:v>
                      </c:pt>
                      <c:pt idx="15634">
                        <c:v>15.578999999999997</c:v>
                      </c:pt>
                      <c:pt idx="15635">
                        <c:v>15.58</c:v>
                      </c:pt>
                      <c:pt idx="15636">
                        <c:v>15.578999999999997</c:v>
                      </c:pt>
                      <c:pt idx="15637">
                        <c:v>15.58</c:v>
                      </c:pt>
                      <c:pt idx="15638">
                        <c:v>15.578999999999997</c:v>
                      </c:pt>
                      <c:pt idx="15639">
                        <c:v>15.58</c:v>
                      </c:pt>
                      <c:pt idx="15640">
                        <c:v>15.578999999999997</c:v>
                      </c:pt>
                      <c:pt idx="15641">
                        <c:v>15.58</c:v>
                      </c:pt>
                      <c:pt idx="15642">
                        <c:v>15.578999999999997</c:v>
                      </c:pt>
                      <c:pt idx="15643">
                        <c:v>15.577999999999998</c:v>
                      </c:pt>
                      <c:pt idx="15644">
                        <c:v>15.578999999999997</c:v>
                      </c:pt>
                      <c:pt idx="15645">
                        <c:v>15.577999999999998</c:v>
                      </c:pt>
                      <c:pt idx="15646">
                        <c:v>15.578999999999997</c:v>
                      </c:pt>
                      <c:pt idx="15647">
                        <c:v>15.577999999999998</c:v>
                      </c:pt>
                      <c:pt idx="15648">
                        <c:v>15.577</c:v>
                      </c:pt>
                      <c:pt idx="15649">
                        <c:v>15.577999999999998</c:v>
                      </c:pt>
                      <c:pt idx="15650">
                        <c:v>15.577</c:v>
                      </c:pt>
                      <c:pt idx="15651">
                        <c:v>15.577999999999998</c:v>
                      </c:pt>
                      <c:pt idx="15652">
                        <c:v>15.577</c:v>
                      </c:pt>
                      <c:pt idx="15653">
                        <c:v>15.577999999999998</c:v>
                      </c:pt>
                      <c:pt idx="15654">
                        <c:v>15.578999999999997</c:v>
                      </c:pt>
                      <c:pt idx="15655">
                        <c:v>15.577999999999998</c:v>
                      </c:pt>
                      <c:pt idx="15656">
                        <c:v>15.578999999999997</c:v>
                      </c:pt>
                      <c:pt idx="15657">
                        <c:v>15.577999999999998</c:v>
                      </c:pt>
                      <c:pt idx="15658">
                        <c:v>15.578999999999997</c:v>
                      </c:pt>
                      <c:pt idx="15659">
                        <c:v>15.58</c:v>
                      </c:pt>
                      <c:pt idx="15660">
                        <c:v>15.578999999999997</c:v>
                      </c:pt>
                      <c:pt idx="15661">
                        <c:v>15.577999999999998</c:v>
                      </c:pt>
                      <c:pt idx="15662">
                        <c:v>15.578999999999997</c:v>
                      </c:pt>
                      <c:pt idx="15663">
                        <c:v>15.58</c:v>
                      </c:pt>
                      <c:pt idx="15664">
                        <c:v>15.578999999999997</c:v>
                      </c:pt>
                      <c:pt idx="15665">
                        <c:v>15.58</c:v>
                      </c:pt>
                      <c:pt idx="15666">
                        <c:v>15.578999999999997</c:v>
                      </c:pt>
                      <c:pt idx="15667">
                        <c:v>15.577999999999998</c:v>
                      </c:pt>
                      <c:pt idx="15668">
                        <c:v>15.577</c:v>
                      </c:pt>
                      <c:pt idx="15669">
                        <c:v>15.577999999999998</c:v>
                      </c:pt>
                      <c:pt idx="15670">
                        <c:v>15.578999999999997</c:v>
                      </c:pt>
                      <c:pt idx="15671">
                        <c:v>15.577999999999998</c:v>
                      </c:pt>
                      <c:pt idx="15672">
                        <c:v>15.577</c:v>
                      </c:pt>
                      <c:pt idx="15673">
                        <c:v>15.577999999999998</c:v>
                      </c:pt>
                      <c:pt idx="15674">
                        <c:v>15.577</c:v>
                      </c:pt>
                      <c:pt idx="15675">
                        <c:v>15.577999999999998</c:v>
                      </c:pt>
                      <c:pt idx="15676">
                        <c:v>15.578999999999997</c:v>
                      </c:pt>
                      <c:pt idx="15677">
                        <c:v>15.577999999999998</c:v>
                      </c:pt>
                      <c:pt idx="15678">
                        <c:v>15.577</c:v>
                      </c:pt>
                      <c:pt idx="15679">
                        <c:v>15.577999999999998</c:v>
                      </c:pt>
                      <c:pt idx="15680">
                        <c:v>15.577</c:v>
                      </c:pt>
                      <c:pt idx="15681">
                        <c:v>15.577999999999998</c:v>
                      </c:pt>
                      <c:pt idx="15682">
                        <c:v>15.577</c:v>
                      </c:pt>
                      <c:pt idx="15683">
                        <c:v>15.577999999999998</c:v>
                      </c:pt>
                      <c:pt idx="15684">
                        <c:v>15.576000000000001</c:v>
                      </c:pt>
                      <c:pt idx="15685">
                        <c:v>15.577</c:v>
                      </c:pt>
                      <c:pt idx="15686">
                        <c:v>15.576000000000001</c:v>
                      </c:pt>
                      <c:pt idx="15687">
                        <c:v>15.574999999999998</c:v>
                      </c:pt>
                      <c:pt idx="15688">
                        <c:v>15.576000000000001</c:v>
                      </c:pt>
                      <c:pt idx="15689">
                        <c:v>15.574999999999998</c:v>
                      </c:pt>
                      <c:pt idx="15690">
                        <c:v>15.576000000000001</c:v>
                      </c:pt>
                      <c:pt idx="15691">
                        <c:v>15.574999999999998</c:v>
                      </c:pt>
                      <c:pt idx="15692">
                        <c:v>15.573999999999998</c:v>
                      </c:pt>
                      <c:pt idx="15693">
                        <c:v>15.574999999999998</c:v>
                      </c:pt>
                      <c:pt idx="15694">
                        <c:v>15.573999999999998</c:v>
                      </c:pt>
                      <c:pt idx="15695">
                        <c:v>15.574999999999998</c:v>
                      </c:pt>
                      <c:pt idx="15696">
                        <c:v>15.573999999999998</c:v>
                      </c:pt>
                      <c:pt idx="15697">
                        <c:v>15.574999999999998</c:v>
                      </c:pt>
                      <c:pt idx="15698">
                        <c:v>15.573999999999998</c:v>
                      </c:pt>
                      <c:pt idx="15699">
                        <c:v>15.574999999999998</c:v>
                      </c:pt>
                      <c:pt idx="15700">
                        <c:v>15.573999999999998</c:v>
                      </c:pt>
                      <c:pt idx="15701">
                        <c:v>15.572999999999999</c:v>
                      </c:pt>
                      <c:pt idx="15702">
                        <c:v>15.573999999999998</c:v>
                      </c:pt>
                      <c:pt idx="15703">
                        <c:v>15.572999999999999</c:v>
                      </c:pt>
                      <c:pt idx="15704">
                        <c:v>15.573999999999998</c:v>
                      </c:pt>
                      <c:pt idx="15705">
                        <c:v>15.574999999999998</c:v>
                      </c:pt>
                      <c:pt idx="15706">
                        <c:v>15.572999999999999</c:v>
                      </c:pt>
                      <c:pt idx="15707">
                        <c:v>15.571999999999999</c:v>
                      </c:pt>
                      <c:pt idx="15708">
                        <c:v>15.572999999999999</c:v>
                      </c:pt>
                      <c:pt idx="15709">
                        <c:v>15.573999999999998</c:v>
                      </c:pt>
                      <c:pt idx="15710">
                        <c:v>15.572999999999999</c:v>
                      </c:pt>
                      <c:pt idx="15711">
                        <c:v>15.571999999999999</c:v>
                      </c:pt>
                      <c:pt idx="15712">
                        <c:v>15.572999999999999</c:v>
                      </c:pt>
                      <c:pt idx="15713">
                        <c:v>15.573999999999998</c:v>
                      </c:pt>
                      <c:pt idx="15714">
                        <c:v>15.572999999999999</c:v>
                      </c:pt>
                      <c:pt idx="15715">
                        <c:v>15.571999999999999</c:v>
                      </c:pt>
                      <c:pt idx="15716">
                        <c:v>15.572999999999999</c:v>
                      </c:pt>
                      <c:pt idx="15717">
                        <c:v>15.573999999999998</c:v>
                      </c:pt>
                      <c:pt idx="15718">
                        <c:v>15.572999999999999</c:v>
                      </c:pt>
                      <c:pt idx="15719">
                        <c:v>15.573999999999998</c:v>
                      </c:pt>
                      <c:pt idx="15720">
                        <c:v>15.572999999999999</c:v>
                      </c:pt>
                      <c:pt idx="15721">
                        <c:v>15.573999999999998</c:v>
                      </c:pt>
                      <c:pt idx="15722">
                        <c:v>15.572999999999999</c:v>
                      </c:pt>
                      <c:pt idx="15723">
                        <c:v>15.573999999999998</c:v>
                      </c:pt>
                      <c:pt idx="15724">
                        <c:v>15.572999999999999</c:v>
                      </c:pt>
                      <c:pt idx="15725">
                        <c:v>15.573999999999998</c:v>
                      </c:pt>
                      <c:pt idx="15726">
                        <c:v>15.572999999999999</c:v>
                      </c:pt>
                      <c:pt idx="15727">
                        <c:v>15.571999999999999</c:v>
                      </c:pt>
                      <c:pt idx="15728">
                        <c:v>15.570999999999998</c:v>
                      </c:pt>
                      <c:pt idx="15729">
                        <c:v>15.572999999999999</c:v>
                      </c:pt>
                      <c:pt idx="15730">
                        <c:v>15.571999999999999</c:v>
                      </c:pt>
                      <c:pt idx="15731">
                        <c:v>15.570999999999998</c:v>
                      </c:pt>
                      <c:pt idx="15732">
                        <c:v>15.571999999999999</c:v>
                      </c:pt>
                      <c:pt idx="15733">
                        <c:v>15.572999999999999</c:v>
                      </c:pt>
                      <c:pt idx="15734">
                        <c:v>15.571999999999999</c:v>
                      </c:pt>
                      <c:pt idx="15735">
                        <c:v>15.572999999999999</c:v>
                      </c:pt>
                      <c:pt idx="15736">
                        <c:v>15.571999999999999</c:v>
                      </c:pt>
                      <c:pt idx="15737">
                        <c:v>15.570999999999998</c:v>
                      </c:pt>
                      <c:pt idx="15738">
                        <c:v>15.571999999999999</c:v>
                      </c:pt>
                      <c:pt idx="15739">
                        <c:v>15.570999999999998</c:v>
                      </c:pt>
                      <c:pt idx="15740">
                        <c:v>15.571999999999999</c:v>
                      </c:pt>
                      <c:pt idx="15741">
                        <c:v>15.570999999999998</c:v>
                      </c:pt>
                      <c:pt idx="15742">
                        <c:v>15.571999999999999</c:v>
                      </c:pt>
                      <c:pt idx="15743">
                        <c:v>15.570999999999998</c:v>
                      </c:pt>
                      <c:pt idx="15744">
                        <c:v>15.571999999999999</c:v>
                      </c:pt>
                      <c:pt idx="15745">
                        <c:v>15.570999999999998</c:v>
                      </c:pt>
                      <c:pt idx="15746">
                        <c:v>15.571999999999999</c:v>
                      </c:pt>
                      <c:pt idx="15747">
                        <c:v>15.570999999999998</c:v>
                      </c:pt>
                      <c:pt idx="15748">
                        <c:v>15.569999999999999</c:v>
                      </c:pt>
                      <c:pt idx="15749">
                        <c:v>15.570999999999998</c:v>
                      </c:pt>
                      <c:pt idx="15750">
                        <c:v>15.569999999999999</c:v>
                      </c:pt>
                      <c:pt idx="15751">
                        <c:v>15.570999999999998</c:v>
                      </c:pt>
                      <c:pt idx="15752">
                        <c:v>15.569999999999999</c:v>
                      </c:pt>
                      <c:pt idx="15753">
                        <c:v>15.570999999999998</c:v>
                      </c:pt>
                      <c:pt idx="15754">
                        <c:v>15.569999999999999</c:v>
                      </c:pt>
                      <c:pt idx="15755">
                        <c:v>15.568999999999999</c:v>
                      </c:pt>
                      <c:pt idx="15756">
                        <c:v>15.567999999999998</c:v>
                      </c:pt>
                      <c:pt idx="15757">
                        <c:v>15.568999999999999</c:v>
                      </c:pt>
                      <c:pt idx="15758">
                        <c:v>15.567999999999998</c:v>
                      </c:pt>
                      <c:pt idx="15759">
                        <c:v>15.568999999999999</c:v>
                      </c:pt>
                      <c:pt idx="15760">
                        <c:v>15.569999999999999</c:v>
                      </c:pt>
                      <c:pt idx="15761">
                        <c:v>15.568999999999999</c:v>
                      </c:pt>
                      <c:pt idx="15762">
                        <c:v>15.569999999999999</c:v>
                      </c:pt>
                      <c:pt idx="15763">
                        <c:v>15.568999999999999</c:v>
                      </c:pt>
                      <c:pt idx="15764">
                        <c:v>15.567999999999998</c:v>
                      </c:pt>
                      <c:pt idx="15765">
                        <c:v>15.568999999999999</c:v>
                      </c:pt>
                      <c:pt idx="15766">
                        <c:v>15.567999999999998</c:v>
                      </c:pt>
                      <c:pt idx="15767">
                        <c:v>15.568999999999999</c:v>
                      </c:pt>
                      <c:pt idx="15768">
                        <c:v>15.567999999999998</c:v>
                      </c:pt>
                      <c:pt idx="15769">
                        <c:v>15.568999999999999</c:v>
                      </c:pt>
                      <c:pt idx="15770">
                        <c:v>15.567999999999998</c:v>
                      </c:pt>
                      <c:pt idx="15771">
                        <c:v>15.568999999999999</c:v>
                      </c:pt>
                      <c:pt idx="15772">
                        <c:v>15.567999999999998</c:v>
                      </c:pt>
                      <c:pt idx="15773">
                        <c:v>15.568999999999999</c:v>
                      </c:pt>
                      <c:pt idx="15774">
                        <c:v>15.566999999999998</c:v>
                      </c:pt>
                      <c:pt idx="15775">
                        <c:v>15.565999999999999</c:v>
                      </c:pt>
                      <c:pt idx="15776">
                        <c:v>15.566999999999998</c:v>
                      </c:pt>
                      <c:pt idx="15777">
                        <c:v>15.567999999999998</c:v>
                      </c:pt>
                      <c:pt idx="15778">
                        <c:v>15.566999999999998</c:v>
                      </c:pt>
                      <c:pt idx="15779">
                        <c:v>15.568999999999999</c:v>
                      </c:pt>
                      <c:pt idx="15780">
                        <c:v>15.567999999999998</c:v>
                      </c:pt>
                      <c:pt idx="15781">
                        <c:v>15.568999999999999</c:v>
                      </c:pt>
                      <c:pt idx="15782">
                        <c:v>15.567999999999998</c:v>
                      </c:pt>
                      <c:pt idx="15783">
                        <c:v>15.569999999999999</c:v>
                      </c:pt>
                      <c:pt idx="15784">
                        <c:v>15.568999999999999</c:v>
                      </c:pt>
                      <c:pt idx="15785">
                        <c:v>15.567999999999998</c:v>
                      </c:pt>
                      <c:pt idx="15786">
                        <c:v>15.566999999999998</c:v>
                      </c:pt>
                      <c:pt idx="15787">
                        <c:v>15.567999999999998</c:v>
                      </c:pt>
                      <c:pt idx="15788">
                        <c:v>15.568999999999999</c:v>
                      </c:pt>
                      <c:pt idx="15789">
                        <c:v>15.567999999999998</c:v>
                      </c:pt>
                      <c:pt idx="15790">
                        <c:v>15.566999999999998</c:v>
                      </c:pt>
                      <c:pt idx="15791">
                        <c:v>15.567999999999998</c:v>
                      </c:pt>
                      <c:pt idx="15792">
                        <c:v>15.568999999999999</c:v>
                      </c:pt>
                      <c:pt idx="15793">
                        <c:v>15.567999999999998</c:v>
                      </c:pt>
                      <c:pt idx="15794">
                        <c:v>15.566999999999998</c:v>
                      </c:pt>
                      <c:pt idx="15795">
                        <c:v>15.567999999999998</c:v>
                      </c:pt>
                      <c:pt idx="15796">
                        <c:v>15.566999999999998</c:v>
                      </c:pt>
                      <c:pt idx="15797">
                        <c:v>15.568999999999999</c:v>
                      </c:pt>
                      <c:pt idx="15798">
                        <c:v>15.567999999999998</c:v>
                      </c:pt>
                      <c:pt idx="15799">
                        <c:v>15.566999999999998</c:v>
                      </c:pt>
                      <c:pt idx="15800">
                        <c:v>15.567999999999998</c:v>
                      </c:pt>
                      <c:pt idx="15801">
                        <c:v>15.566999999999998</c:v>
                      </c:pt>
                      <c:pt idx="15802">
                        <c:v>15.567999999999998</c:v>
                      </c:pt>
                      <c:pt idx="15803">
                        <c:v>15.566999999999998</c:v>
                      </c:pt>
                      <c:pt idx="15804">
                        <c:v>15.565999999999999</c:v>
                      </c:pt>
                      <c:pt idx="15805">
                        <c:v>15.566999999999998</c:v>
                      </c:pt>
                      <c:pt idx="15806">
                        <c:v>15.565999999999999</c:v>
                      </c:pt>
                      <c:pt idx="15807">
                        <c:v>15.566999999999998</c:v>
                      </c:pt>
                      <c:pt idx="15808">
                        <c:v>15.565999999999999</c:v>
                      </c:pt>
                      <c:pt idx="15809">
                        <c:v>15.565</c:v>
                      </c:pt>
                      <c:pt idx="15810">
                        <c:v>15.563999999999998</c:v>
                      </c:pt>
                      <c:pt idx="15811">
                        <c:v>15.565999999999999</c:v>
                      </c:pt>
                      <c:pt idx="15812">
                        <c:v>15.565</c:v>
                      </c:pt>
                      <c:pt idx="15813">
                        <c:v>15.565999999999999</c:v>
                      </c:pt>
                      <c:pt idx="15814">
                        <c:v>15.565</c:v>
                      </c:pt>
                      <c:pt idx="15815">
                        <c:v>15.565999999999999</c:v>
                      </c:pt>
                      <c:pt idx="15816">
                        <c:v>15.565</c:v>
                      </c:pt>
                      <c:pt idx="15817">
                        <c:v>15.565999999999999</c:v>
                      </c:pt>
                      <c:pt idx="15818">
                        <c:v>15.565</c:v>
                      </c:pt>
                      <c:pt idx="15819">
                        <c:v>15.563999999999998</c:v>
                      </c:pt>
                      <c:pt idx="15820">
                        <c:v>15.565</c:v>
                      </c:pt>
                      <c:pt idx="15821">
                        <c:v>15.565999999999999</c:v>
                      </c:pt>
                      <c:pt idx="15822">
                        <c:v>15.565</c:v>
                      </c:pt>
                      <c:pt idx="15823">
                        <c:v>15.563999999999998</c:v>
                      </c:pt>
                      <c:pt idx="15824">
                        <c:v>15.565</c:v>
                      </c:pt>
                      <c:pt idx="15825">
                        <c:v>15.565999999999999</c:v>
                      </c:pt>
                      <c:pt idx="15826">
                        <c:v>15.566999999999998</c:v>
                      </c:pt>
                      <c:pt idx="15827">
                        <c:v>15.565999999999999</c:v>
                      </c:pt>
                      <c:pt idx="15828">
                        <c:v>15.566999999999998</c:v>
                      </c:pt>
                      <c:pt idx="15829">
                        <c:v>15.565</c:v>
                      </c:pt>
                      <c:pt idx="15830">
                        <c:v>15.563999999999998</c:v>
                      </c:pt>
                      <c:pt idx="15831">
                        <c:v>15.562999999999999</c:v>
                      </c:pt>
                      <c:pt idx="15832">
                        <c:v>15.563999999999998</c:v>
                      </c:pt>
                      <c:pt idx="15833">
                        <c:v>15.565</c:v>
                      </c:pt>
                      <c:pt idx="15834">
                        <c:v>15.565999999999999</c:v>
                      </c:pt>
                      <c:pt idx="15835">
                        <c:v>15.566999999999998</c:v>
                      </c:pt>
                      <c:pt idx="15836">
                        <c:v>15.565999999999999</c:v>
                      </c:pt>
                      <c:pt idx="15837">
                        <c:v>15.566999999999998</c:v>
                      </c:pt>
                      <c:pt idx="15838">
                        <c:v>15.565999999999999</c:v>
                      </c:pt>
                      <c:pt idx="15839">
                        <c:v>15.565</c:v>
                      </c:pt>
                      <c:pt idx="15840">
                        <c:v>15.565999999999999</c:v>
                      </c:pt>
                      <c:pt idx="15841">
                        <c:v>15.565</c:v>
                      </c:pt>
                      <c:pt idx="15842">
                        <c:v>15.565999999999999</c:v>
                      </c:pt>
                      <c:pt idx="15843">
                        <c:v>15.565</c:v>
                      </c:pt>
                      <c:pt idx="15844">
                        <c:v>15.565999999999999</c:v>
                      </c:pt>
                      <c:pt idx="15845">
                        <c:v>15.563999999999998</c:v>
                      </c:pt>
                      <c:pt idx="15846">
                        <c:v>15.565</c:v>
                      </c:pt>
                      <c:pt idx="15847">
                        <c:v>15.563999999999998</c:v>
                      </c:pt>
                      <c:pt idx="15848">
                        <c:v>15.565</c:v>
                      </c:pt>
                      <c:pt idx="15849">
                        <c:v>15.565999999999999</c:v>
                      </c:pt>
                      <c:pt idx="15850">
                        <c:v>15.565</c:v>
                      </c:pt>
                      <c:pt idx="15851">
                        <c:v>15.563999999999998</c:v>
                      </c:pt>
                      <c:pt idx="15852">
                        <c:v>15.565</c:v>
                      </c:pt>
                      <c:pt idx="15853">
                        <c:v>15.563999999999998</c:v>
                      </c:pt>
                      <c:pt idx="15854">
                        <c:v>15.562999999999999</c:v>
                      </c:pt>
                      <c:pt idx="15855">
                        <c:v>15.563999999999998</c:v>
                      </c:pt>
                      <c:pt idx="15856">
                        <c:v>15.565</c:v>
                      </c:pt>
                      <c:pt idx="15857">
                        <c:v>15.563999999999998</c:v>
                      </c:pt>
                      <c:pt idx="15858">
                        <c:v>15.562999999999999</c:v>
                      </c:pt>
                      <c:pt idx="15859">
                        <c:v>15.563999999999998</c:v>
                      </c:pt>
                      <c:pt idx="15860">
                        <c:v>15.562999999999999</c:v>
                      </c:pt>
                      <c:pt idx="15861">
                        <c:v>15.563999999999998</c:v>
                      </c:pt>
                      <c:pt idx="15862">
                        <c:v>15.562999999999999</c:v>
                      </c:pt>
                      <c:pt idx="15863">
                        <c:v>15.563999999999998</c:v>
                      </c:pt>
                      <c:pt idx="15864">
                        <c:v>15.562999999999999</c:v>
                      </c:pt>
                      <c:pt idx="15865">
                        <c:v>15.563999999999998</c:v>
                      </c:pt>
                      <c:pt idx="15866">
                        <c:v>15.562999999999999</c:v>
                      </c:pt>
                      <c:pt idx="15867">
                        <c:v>15.563999999999998</c:v>
                      </c:pt>
                      <c:pt idx="15868">
                        <c:v>15.561999999999999</c:v>
                      </c:pt>
                      <c:pt idx="15869">
                        <c:v>15.562999999999999</c:v>
                      </c:pt>
                      <c:pt idx="15870">
                        <c:v>15.561999999999999</c:v>
                      </c:pt>
                      <c:pt idx="15871">
                        <c:v>15.562999999999999</c:v>
                      </c:pt>
                      <c:pt idx="15872">
                        <c:v>15.561999999999999</c:v>
                      </c:pt>
                      <c:pt idx="15873">
                        <c:v>15.562999999999999</c:v>
                      </c:pt>
                      <c:pt idx="15874">
                        <c:v>15.561999999999999</c:v>
                      </c:pt>
                      <c:pt idx="15875">
                        <c:v>15.562999999999999</c:v>
                      </c:pt>
                      <c:pt idx="15876">
                        <c:v>15.561999999999999</c:v>
                      </c:pt>
                      <c:pt idx="15877">
                        <c:v>15.562999999999999</c:v>
                      </c:pt>
                      <c:pt idx="15878">
                        <c:v>15.561999999999999</c:v>
                      </c:pt>
                      <c:pt idx="15879">
                        <c:v>15.559999999999999</c:v>
                      </c:pt>
                      <c:pt idx="15880">
                        <c:v>15.561999999999999</c:v>
                      </c:pt>
                      <c:pt idx="15881">
                        <c:v>15.561</c:v>
                      </c:pt>
                      <c:pt idx="15882">
                        <c:v>15.561999999999999</c:v>
                      </c:pt>
                      <c:pt idx="15883">
                        <c:v>15.561</c:v>
                      </c:pt>
                      <c:pt idx="15884">
                        <c:v>15.559999999999999</c:v>
                      </c:pt>
                      <c:pt idx="15885">
                        <c:v>15.558999999999999</c:v>
                      </c:pt>
                      <c:pt idx="15886">
                        <c:v>15.559999999999999</c:v>
                      </c:pt>
                      <c:pt idx="15887">
                        <c:v>15.558999999999999</c:v>
                      </c:pt>
                      <c:pt idx="15888">
                        <c:v>15.559999999999999</c:v>
                      </c:pt>
                      <c:pt idx="15889">
                        <c:v>15.558999999999999</c:v>
                      </c:pt>
                      <c:pt idx="15890">
                        <c:v>15.559999999999999</c:v>
                      </c:pt>
                      <c:pt idx="15891">
                        <c:v>15.561</c:v>
                      </c:pt>
                      <c:pt idx="15892">
                        <c:v>15.561999999999999</c:v>
                      </c:pt>
                      <c:pt idx="15893">
                        <c:v>15.562999999999999</c:v>
                      </c:pt>
                      <c:pt idx="15894">
                        <c:v>15.561</c:v>
                      </c:pt>
                      <c:pt idx="15895">
                        <c:v>15.561999999999999</c:v>
                      </c:pt>
                      <c:pt idx="15896">
                        <c:v>15.561</c:v>
                      </c:pt>
                      <c:pt idx="15897">
                        <c:v>15.561999999999999</c:v>
                      </c:pt>
                      <c:pt idx="15898">
                        <c:v>15.561</c:v>
                      </c:pt>
                      <c:pt idx="15899">
                        <c:v>15.559999999999999</c:v>
                      </c:pt>
                      <c:pt idx="15900">
                        <c:v>15.561</c:v>
                      </c:pt>
                      <c:pt idx="15901">
                        <c:v>15.561999999999999</c:v>
                      </c:pt>
                      <c:pt idx="15902">
                        <c:v>15.561</c:v>
                      </c:pt>
                      <c:pt idx="15903">
                        <c:v>15.561999999999999</c:v>
                      </c:pt>
                      <c:pt idx="15904">
                        <c:v>15.561</c:v>
                      </c:pt>
                      <c:pt idx="15905">
                        <c:v>15.559999999999999</c:v>
                      </c:pt>
                      <c:pt idx="15906">
                        <c:v>15.561</c:v>
                      </c:pt>
                      <c:pt idx="15907">
                        <c:v>15.561</c:v>
                      </c:pt>
                      <c:pt idx="15908">
                        <c:v>15.561</c:v>
                      </c:pt>
                      <c:pt idx="15909">
                        <c:v>15.561</c:v>
                      </c:pt>
                      <c:pt idx="15910">
                        <c:v>14.365</c:v>
                      </c:pt>
                      <c:pt idx="15911">
                        <c:v>14.395782142857145</c:v>
                      </c:pt>
                      <c:pt idx="15912">
                        <c:v>14.269000000000002</c:v>
                      </c:pt>
                      <c:pt idx="15913">
                        <c:v>14.25</c:v>
                      </c:pt>
                      <c:pt idx="15914">
                        <c:v>14.237</c:v>
                      </c:pt>
                      <c:pt idx="15915">
                        <c:v>14.226000000000001</c:v>
                      </c:pt>
                      <c:pt idx="15916">
                        <c:v>14.215000000000002</c:v>
                      </c:pt>
                      <c:pt idx="15917">
                        <c:v>14.203000000000001</c:v>
                      </c:pt>
                      <c:pt idx="15918">
                        <c:v>14.200000000000001</c:v>
                      </c:pt>
                      <c:pt idx="15919">
                        <c:v>14.210150107219441</c:v>
                      </c:pt>
                      <c:pt idx="15920">
                        <c:v>14.240999999999998</c:v>
                      </c:pt>
                      <c:pt idx="15921">
                        <c:v>14.230827857142858</c:v>
                      </c:pt>
                      <c:pt idx="15922">
                        <c:v>14.347</c:v>
                      </c:pt>
                      <c:pt idx="15923">
                        <c:v>14.357255182273052</c:v>
                      </c:pt>
                      <c:pt idx="15924">
                        <c:v>14.386000000000001</c:v>
                      </c:pt>
                      <c:pt idx="15925">
                        <c:v>14.375724285714288</c:v>
                      </c:pt>
                      <c:pt idx="15926">
                        <c:v>14.434000000000001</c:v>
                      </c:pt>
                      <c:pt idx="15927">
                        <c:v>14.436000000000002</c:v>
                      </c:pt>
                      <c:pt idx="15928">
                        <c:v>14.429000000000002</c:v>
                      </c:pt>
                      <c:pt idx="15929">
                        <c:v>14.422000000000001</c:v>
                      </c:pt>
                      <c:pt idx="15930">
                        <c:v>14.416000000000002</c:v>
                      </c:pt>
                      <c:pt idx="15931">
                        <c:v>14.414000000000001</c:v>
                      </c:pt>
                      <c:pt idx="15932">
                        <c:v>14.419</c:v>
                      </c:pt>
                      <c:pt idx="15933">
                        <c:v>14.416000000000002</c:v>
                      </c:pt>
                      <c:pt idx="15934">
                        <c:v>14.412000000000001</c:v>
                      </c:pt>
                      <c:pt idx="15935">
                        <c:v>14.415000000000001</c:v>
                      </c:pt>
                      <c:pt idx="15936">
                        <c:v>14.421000000000001</c:v>
                      </c:pt>
                      <c:pt idx="15937">
                        <c:v>14.424000000000001</c:v>
                      </c:pt>
                      <c:pt idx="15938">
                        <c:v>14.422000000000001</c:v>
                      </c:pt>
                      <c:pt idx="15939">
                        <c:v>14.426000000000002</c:v>
                      </c:pt>
                      <c:pt idx="15940">
                        <c:v>14.441000000000003</c:v>
                      </c:pt>
                      <c:pt idx="15941">
                        <c:v>14.450000000000001</c:v>
                      </c:pt>
                      <c:pt idx="15942">
                        <c:v>14.453000000000001</c:v>
                      </c:pt>
                      <c:pt idx="15943">
                        <c:v>14.451000000000002</c:v>
                      </c:pt>
                      <c:pt idx="15944">
                        <c:v>14.453000000000001</c:v>
                      </c:pt>
                      <c:pt idx="15945">
                        <c:v>14.454000000000002</c:v>
                      </c:pt>
                      <c:pt idx="15946">
                        <c:v>14.456</c:v>
                      </c:pt>
                      <c:pt idx="15947">
                        <c:v>14.453000000000001</c:v>
                      </c:pt>
                      <c:pt idx="15948">
                        <c:v>14.451000000000002</c:v>
                      </c:pt>
                      <c:pt idx="15949">
                        <c:v>14.448</c:v>
                      </c:pt>
                      <c:pt idx="15950">
                        <c:v>14.468999999999999</c:v>
                      </c:pt>
                      <c:pt idx="15951">
                        <c:v>14.47</c:v>
                      </c:pt>
                      <c:pt idx="15952">
                        <c:v>14.464000000000002</c:v>
                      </c:pt>
                      <c:pt idx="15953">
                        <c:v>14.46</c:v>
                      </c:pt>
                      <c:pt idx="15954">
                        <c:v>14.456</c:v>
                      </c:pt>
                      <c:pt idx="15955">
                        <c:v>14.453000000000001</c:v>
                      </c:pt>
                      <c:pt idx="15956">
                        <c:v>14.454000000000002</c:v>
                      </c:pt>
                      <c:pt idx="15957">
                        <c:v>14.458</c:v>
                      </c:pt>
                      <c:pt idx="15958">
                        <c:v>14.466000000000003</c:v>
                      </c:pt>
                      <c:pt idx="15959">
                        <c:v>14.465000000000002</c:v>
                      </c:pt>
                      <c:pt idx="15960">
                        <c:v>14.463000000000001</c:v>
                      </c:pt>
                      <c:pt idx="15961">
                        <c:v>14.46</c:v>
                      </c:pt>
                      <c:pt idx="15962">
                        <c:v>14.457000000000001</c:v>
                      </c:pt>
                      <c:pt idx="15963">
                        <c:v>14.455</c:v>
                      </c:pt>
                      <c:pt idx="15964">
                        <c:v>14.467000000000001</c:v>
                      </c:pt>
                      <c:pt idx="15965">
                        <c:v>14.481</c:v>
                      </c:pt>
                      <c:pt idx="15966">
                        <c:v>14.479000000000003</c:v>
                      </c:pt>
                      <c:pt idx="15967">
                        <c:v>14.475000000000001</c:v>
                      </c:pt>
                      <c:pt idx="15968">
                        <c:v>14.484</c:v>
                      </c:pt>
                      <c:pt idx="15969">
                        <c:v>14.489000000000003</c:v>
                      </c:pt>
                      <c:pt idx="15970">
                        <c:v>14.488000000000001</c:v>
                      </c:pt>
                      <c:pt idx="15971">
                        <c:v>14.493</c:v>
                      </c:pt>
                      <c:pt idx="15972">
                        <c:v>14.491000000000001</c:v>
                      </c:pt>
                      <c:pt idx="15973">
                        <c:v>14.489000000000003</c:v>
                      </c:pt>
                      <c:pt idx="15974">
                        <c:v>14.487000000000002</c:v>
                      </c:pt>
                      <c:pt idx="15975">
                        <c:v>14.485000000000001</c:v>
                      </c:pt>
                      <c:pt idx="15976">
                        <c:v>14.483000000000001</c:v>
                      </c:pt>
                      <c:pt idx="15977">
                        <c:v>14.481</c:v>
                      </c:pt>
                      <c:pt idx="15978">
                        <c:v>14.478000000000002</c:v>
                      </c:pt>
                      <c:pt idx="15979">
                        <c:v>14.476000000000001</c:v>
                      </c:pt>
                      <c:pt idx="15980">
                        <c:v>14.474000000000002</c:v>
                      </c:pt>
                      <c:pt idx="15981">
                        <c:v>14.473000000000001</c:v>
                      </c:pt>
                      <c:pt idx="15982">
                        <c:v>14.47</c:v>
                      </c:pt>
                      <c:pt idx="15983">
                        <c:v>14.468</c:v>
                      </c:pt>
                      <c:pt idx="15984">
                        <c:v>14.466000000000003</c:v>
                      </c:pt>
                      <c:pt idx="15985">
                        <c:v>14.462000000000002</c:v>
                      </c:pt>
                      <c:pt idx="15986">
                        <c:v>14.46</c:v>
                      </c:pt>
                      <c:pt idx="15987">
                        <c:v>14.457000000000001</c:v>
                      </c:pt>
                      <c:pt idx="15988">
                        <c:v>14.455</c:v>
                      </c:pt>
                      <c:pt idx="15989">
                        <c:v>14.454000000000002</c:v>
                      </c:pt>
                      <c:pt idx="15990">
                        <c:v>14.452000000000002</c:v>
                      </c:pt>
                      <c:pt idx="15991">
                        <c:v>14.450000000000001</c:v>
                      </c:pt>
                      <c:pt idx="15992">
                        <c:v>14.449000000000002</c:v>
                      </c:pt>
                      <c:pt idx="15993">
                        <c:v>14.447000000000001</c:v>
                      </c:pt>
                      <c:pt idx="15994">
                        <c:v>14.445</c:v>
                      </c:pt>
                      <c:pt idx="15995">
                        <c:v>14.444000000000001</c:v>
                      </c:pt>
                      <c:pt idx="15996">
                        <c:v>14.442000000000002</c:v>
                      </c:pt>
                      <c:pt idx="15997">
                        <c:v>14.441000000000003</c:v>
                      </c:pt>
                      <c:pt idx="15998">
                        <c:v>14.438000000000001</c:v>
                      </c:pt>
                      <c:pt idx="15999">
                        <c:v>14.437000000000001</c:v>
                      </c:pt>
                      <c:pt idx="16000">
                        <c:v>14.436000000000002</c:v>
                      </c:pt>
                      <c:pt idx="16001">
                        <c:v>14.434000000000001</c:v>
                      </c:pt>
                      <c:pt idx="16002">
                        <c:v>14.432</c:v>
                      </c:pt>
                      <c:pt idx="16003">
                        <c:v>14.430000000000001</c:v>
                      </c:pt>
                      <c:pt idx="16004">
                        <c:v>14.428000000000003</c:v>
                      </c:pt>
                      <c:pt idx="16005">
                        <c:v>14.426000000000002</c:v>
                      </c:pt>
                      <c:pt idx="16006">
                        <c:v>14.425000000000001</c:v>
                      </c:pt>
                      <c:pt idx="16007">
                        <c:v>14.424000000000001</c:v>
                      </c:pt>
                      <c:pt idx="16008">
                        <c:v>14.423</c:v>
                      </c:pt>
                      <c:pt idx="16009">
                        <c:v>14.42</c:v>
                      </c:pt>
                      <c:pt idx="16010">
                        <c:v>14.417999999999999</c:v>
                      </c:pt>
                      <c:pt idx="16011">
                        <c:v>14.421000000000001</c:v>
                      </c:pt>
                      <c:pt idx="16012">
                        <c:v>14.419</c:v>
                      </c:pt>
                      <c:pt idx="16013">
                        <c:v>14.417999999999999</c:v>
                      </c:pt>
                      <c:pt idx="16014">
                        <c:v>14.417000000000002</c:v>
                      </c:pt>
                      <c:pt idx="16015">
                        <c:v>14.416000000000002</c:v>
                      </c:pt>
                      <c:pt idx="16016">
                        <c:v>14.415000000000001</c:v>
                      </c:pt>
                      <c:pt idx="16017">
                        <c:v>14.414000000000001</c:v>
                      </c:pt>
                      <c:pt idx="16018">
                        <c:v>14.412000000000001</c:v>
                      </c:pt>
                      <c:pt idx="16019">
                        <c:v>14.41</c:v>
                      </c:pt>
                      <c:pt idx="16020">
                        <c:v>14.407999999999999</c:v>
                      </c:pt>
                      <c:pt idx="16021">
                        <c:v>14.407</c:v>
                      </c:pt>
                      <c:pt idx="16022">
                        <c:v>14.406000000000001</c:v>
                      </c:pt>
                      <c:pt idx="16023">
                        <c:v>14.404000000000002</c:v>
                      </c:pt>
                      <c:pt idx="16024">
                        <c:v>14.403000000000002</c:v>
                      </c:pt>
                      <c:pt idx="16025">
                        <c:v>14.402000000000001</c:v>
                      </c:pt>
                      <c:pt idx="16026">
                        <c:v>14.4</c:v>
                      </c:pt>
                      <c:pt idx="16027">
                        <c:v>14.398000000000001</c:v>
                      </c:pt>
                      <c:pt idx="16028">
                        <c:v>14.397</c:v>
                      </c:pt>
                      <c:pt idx="16029">
                        <c:v>14.396000000000001</c:v>
                      </c:pt>
                      <c:pt idx="16030">
                        <c:v>14.394</c:v>
                      </c:pt>
                      <c:pt idx="16031">
                        <c:v>14.393000000000002</c:v>
                      </c:pt>
                      <c:pt idx="16032">
                        <c:v>14.391000000000002</c:v>
                      </c:pt>
                      <c:pt idx="16033">
                        <c:v>14.390000000000002</c:v>
                      </c:pt>
                      <c:pt idx="16034">
                        <c:v>14.389000000000001</c:v>
                      </c:pt>
                      <c:pt idx="16035">
                        <c:v>14.387</c:v>
                      </c:pt>
                      <c:pt idx="16036">
                        <c:v>14.386000000000001</c:v>
                      </c:pt>
                      <c:pt idx="16037">
                        <c:v>14.385</c:v>
                      </c:pt>
                      <c:pt idx="16038">
                        <c:v>14.383000000000001</c:v>
                      </c:pt>
                      <c:pt idx="16039">
                        <c:v>14.382</c:v>
                      </c:pt>
                      <c:pt idx="16040">
                        <c:v>14.381000000000002</c:v>
                      </c:pt>
                      <c:pt idx="16041">
                        <c:v>14.380000000000003</c:v>
                      </c:pt>
                      <c:pt idx="16042">
                        <c:v>14.378000000000002</c:v>
                      </c:pt>
                      <c:pt idx="16043">
                        <c:v>14.377000000000001</c:v>
                      </c:pt>
                      <c:pt idx="16044">
                        <c:v>14.376000000000001</c:v>
                      </c:pt>
                      <c:pt idx="16045">
                        <c:v>14.375000000000002</c:v>
                      </c:pt>
                      <c:pt idx="16046">
                        <c:v>14.374000000000001</c:v>
                      </c:pt>
                      <c:pt idx="16047">
                        <c:v>14.373000000000001</c:v>
                      </c:pt>
                      <c:pt idx="16048">
                        <c:v>14.372</c:v>
                      </c:pt>
                      <c:pt idx="16049">
                        <c:v>14.373000000000001</c:v>
                      </c:pt>
                      <c:pt idx="16050">
                        <c:v>14.372</c:v>
                      </c:pt>
                      <c:pt idx="16051">
                        <c:v>14.371</c:v>
                      </c:pt>
                      <c:pt idx="16052">
                        <c:v>14.369</c:v>
                      </c:pt>
                      <c:pt idx="16053">
                        <c:v>14.367000000000003</c:v>
                      </c:pt>
                      <c:pt idx="16054">
                        <c:v>14.368000000000002</c:v>
                      </c:pt>
                      <c:pt idx="16055">
                        <c:v>14.367000000000003</c:v>
                      </c:pt>
                      <c:pt idx="16056">
                        <c:v>14.366000000000001</c:v>
                      </c:pt>
                      <c:pt idx="16057">
                        <c:v>14.365000000000002</c:v>
                      </c:pt>
                      <c:pt idx="16058">
                        <c:v>14.364000000000001</c:v>
                      </c:pt>
                      <c:pt idx="16059">
                        <c:v>14.365000000000002</c:v>
                      </c:pt>
                      <c:pt idx="16060">
                        <c:v>14.367000000000003</c:v>
                      </c:pt>
                      <c:pt idx="16061">
                        <c:v>14.382</c:v>
                      </c:pt>
                      <c:pt idx="16062">
                        <c:v>14.383000000000001</c:v>
                      </c:pt>
                      <c:pt idx="16063">
                        <c:v>14.384</c:v>
                      </c:pt>
                      <c:pt idx="16064">
                        <c:v>14.383000000000001</c:v>
                      </c:pt>
                      <c:pt idx="16065">
                        <c:v>14.381000000000002</c:v>
                      </c:pt>
                      <c:pt idx="16066">
                        <c:v>14.380000000000003</c:v>
                      </c:pt>
                      <c:pt idx="16067">
                        <c:v>14.379000000000001</c:v>
                      </c:pt>
                      <c:pt idx="16068">
                        <c:v>14.380000000000003</c:v>
                      </c:pt>
                      <c:pt idx="16069">
                        <c:v>14.379000000000001</c:v>
                      </c:pt>
                      <c:pt idx="16070">
                        <c:v>14.378000000000002</c:v>
                      </c:pt>
                      <c:pt idx="16071">
                        <c:v>14.379000000000001</c:v>
                      </c:pt>
                      <c:pt idx="16072">
                        <c:v>14.378000000000002</c:v>
                      </c:pt>
                      <c:pt idx="16073">
                        <c:v>14.377000000000001</c:v>
                      </c:pt>
                      <c:pt idx="16074">
                        <c:v>14.376000000000001</c:v>
                      </c:pt>
                      <c:pt idx="16075">
                        <c:v>14.375000000000002</c:v>
                      </c:pt>
                      <c:pt idx="16076">
                        <c:v>14.374000000000001</c:v>
                      </c:pt>
                      <c:pt idx="16077">
                        <c:v>14.373000000000001</c:v>
                      </c:pt>
                      <c:pt idx="16078">
                        <c:v>14.372</c:v>
                      </c:pt>
                      <c:pt idx="16079">
                        <c:v>14.374000000000001</c:v>
                      </c:pt>
                      <c:pt idx="16080">
                        <c:v>14.373000000000001</c:v>
                      </c:pt>
                      <c:pt idx="16081">
                        <c:v>14.372</c:v>
                      </c:pt>
                      <c:pt idx="16082">
                        <c:v>14.371</c:v>
                      </c:pt>
                      <c:pt idx="16083">
                        <c:v>14.369</c:v>
                      </c:pt>
                      <c:pt idx="16084">
                        <c:v>14.37</c:v>
                      </c:pt>
                      <c:pt idx="16085">
                        <c:v>14.369</c:v>
                      </c:pt>
                      <c:pt idx="16086">
                        <c:v>14.368000000000002</c:v>
                      </c:pt>
                      <c:pt idx="16087">
                        <c:v>14.369</c:v>
                      </c:pt>
                      <c:pt idx="16088">
                        <c:v>14.374000000000001</c:v>
                      </c:pt>
                      <c:pt idx="16089">
                        <c:v>14.382</c:v>
                      </c:pt>
                      <c:pt idx="16090">
                        <c:v>14.380000000000003</c:v>
                      </c:pt>
                      <c:pt idx="16091">
                        <c:v>14.381000000000002</c:v>
                      </c:pt>
                      <c:pt idx="16092">
                        <c:v>14.380000000000003</c:v>
                      </c:pt>
                      <c:pt idx="16093">
                        <c:v>14.381000000000002</c:v>
                      </c:pt>
                      <c:pt idx="16094">
                        <c:v>14.379000000000001</c:v>
                      </c:pt>
                      <c:pt idx="16095">
                        <c:v>14.380000000000003</c:v>
                      </c:pt>
                      <c:pt idx="16096">
                        <c:v>14.379000000000001</c:v>
                      </c:pt>
                      <c:pt idx="16097">
                        <c:v>14.380000000000003</c:v>
                      </c:pt>
                      <c:pt idx="16098">
                        <c:v>14.404000000000002</c:v>
                      </c:pt>
                      <c:pt idx="16099">
                        <c:v>14.414000000000001</c:v>
                      </c:pt>
                      <c:pt idx="16100">
                        <c:v>14.415000000000001</c:v>
                      </c:pt>
                      <c:pt idx="16101">
                        <c:v>14.414000000000001</c:v>
                      </c:pt>
                      <c:pt idx="16102">
                        <c:v>14.413000000000002</c:v>
                      </c:pt>
                      <c:pt idx="16103">
                        <c:v>14.412000000000001</c:v>
                      </c:pt>
                      <c:pt idx="16104">
                        <c:v>14.413000000000002</c:v>
                      </c:pt>
                      <c:pt idx="16105">
                        <c:v>14.411000000000001</c:v>
                      </c:pt>
                      <c:pt idx="16106">
                        <c:v>14.412000000000001</c:v>
                      </c:pt>
                      <c:pt idx="16107">
                        <c:v>14.411000000000001</c:v>
                      </c:pt>
                      <c:pt idx="16108">
                        <c:v>14.422000000000001</c:v>
                      </c:pt>
                      <c:pt idx="16109">
                        <c:v>14.425000000000001</c:v>
                      </c:pt>
                      <c:pt idx="16110">
                        <c:v>14.423</c:v>
                      </c:pt>
                      <c:pt idx="16111">
                        <c:v>14.424000000000001</c:v>
                      </c:pt>
                      <c:pt idx="16112">
                        <c:v>14.423</c:v>
                      </c:pt>
                      <c:pt idx="16113">
                        <c:v>14.422000000000001</c:v>
                      </c:pt>
                      <c:pt idx="16114">
                        <c:v>14.421000000000001</c:v>
                      </c:pt>
                      <c:pt idx="16115">
                        <c:v>14.422000000000001</c:v>
                      </c:pt>
                      <c:pt idx="16116">
                        <c:v>14.421000000000001</c:v>
                      </c:pt>
                      <c:pt idx="16117">
                        <c:v>14.42</c:v>
                      </c:pt>
                      <c:pt idx="16118">
                        <c:v>14.419</c:v>
                      </c:pt>
                      <c:pt idx="16119">
                        <c:v>14.417999999999999</c:v>
                      </c:pt>
                      <c:pt idx="16120">
                        <c:v>14.417000000000002</c:v>
                      </c:pt>
                      <c:pt idx="16121">
                        <c:v>14.417999999999999</c:v>
                      </c:pt>
                      <c:pt idx="16122">
                        <c:v>14.417000000000002</c:v>
                      </c:pt>
                      <c:pt idx="16123">
                        <c:v>14.416000000000002</c:v>
                      </c:pt>
                      <c:pt idx="16124">
                        <c:v>14.415000000000001</c:v>
                      </c:pt>
                      <c:pt idx="16125">
                        <c:v>14.416000000000002</c:v>
                      </c:pt>
                      <c:pt idx="16126">
                        <c:v>14.415000000000001</c:v>
                      </c:pt>
                      <c:pt idx="16127">
                        <c:v>14.416000000000002</c:v>
                      </c:pt>
                      <c:pt idx="16128">
                        <c:v>14.415000000000001</c:v>
                      </c:pt>
                      <c:pt idx="16129">
                        <c:v>14.414000000000001</c:v>
                      </c:pt>
                      <c:pt idx="16130">
                        <c:v>14.415000000000001</c:v>
                      </c:pt>
                      <c:pt idx="16131">
                        <c:v>14.414000000000001</c:v>
                      </c:pt>
                      <c:pt idx="16132">
                        <c:v>14.413000000000002</c:v>
                      </c:pt>
                      <c:pt idx="16133">
                        <c:v>14.412000000000001</c:v>
                      </c:pt>
                      <c:pt idx="16134">
                        <c:v>14.411000000000001</c:v>
                      </c:pt>
                      <c:pt idx="16135">
                        <c:v>14.412000000000001</c:v>
                      </c:pt>
                      <c:pt idx="16136">
                        <c:v>14.411000000000001</c:v>
                      </c:pt>
                      <c:pt idx="16137">
                        <c:v>14.41</c:v>
                      </c:pt>
                      <c:pt idx="16138">
                        <c:v>14.411000000000001</c:v>
                      </c:pt>
                      <c:pt idx="16139">
                        <c:v>14.41</c:v>
                      </c:pt>
                      <c:pt idx="16140">
                        <c:v>14.409000000000001</c:v>
                      </c:pt>
                      <c:pt idx="16141">
                        <c:v>14.407999999999999</c:v>
                      </c:pt>
                      <c:pt idx="16142">
                        <c:v>14.409000000000001</c:v>
                      </c:pt>
                      <c:pt idx="16143">
                        <c:v>14.407999999999999</c:v>
                      </c:pt>
                      <c:pt idx="16144">
                        <c:v>14.407</c:v>
                      </c:pt>
                      <c:pt idx="16145">
                        <c:v>14.406000000000001</c:v>
                      </c:pt>
                      <c:pt idx="16146">
                        <c:v>14.407</c:v>
                      </c:pt>
                      <c:pt idx="16147">
                        <c:v>14.406000000000001</c:v>
                      </c:pt>
                      <c:pt idx="16148">
                        <c:v>14.405000000000003</c:v>
                      </c:pt>
                      <c:pt idx="16149">
                        <c:v>14.404000000000002</c:v>
                      </c:pt>
                      <c:pt idx="16150">
                        <c:v>14.402000000000001</c:v>
                      </c:pt>
                      <c:pt idx="16151">
                        <c:v>14.403000000000002</c:v>
                      </c:pt>
                      <c:pt idx="16152">
                        <c:v>14.402000000000001</c:v>
                      </c:pt>
                      <c:pt idx="16153">
                        <c:v>14.403000000000002</c:v>
                      </c:pt>
                      <c:pt idx="16154">
                        <c:v>14.402000000000001</c:v>
                      </c:pt>
                      <c:pt idx="16155">
                        <c:v>14.401000000000002</c:v>
                      </c:pt>
                      <c:pt idx="16156">
                        <c:v>14.402000000000001</c:v>
                      </c:pt>
                      <c:pt idx="16157">
                        <c:v>14.401000000000002</c:v>
                      </c:pt>
                      <c:pt idx="16158">
                        <c:v>14.4</c:v>
                      </c:pt>
                      <c:pt idx="16159">
                        <c:v>14.399000000000001</c:v>
                      </c:pt>
                      <c:pt idx="16160">
                        <c:v>14.398000000000001</c:v>
                      </c:pt>
                      <c:pt idx="16161">
                        <c:v>14.399000000000001</c:v>
                      </c:pt>
                      <c:pt idx="16162">
                        <c:v>14.398000000000001</c:v>
                      </c:pt>
                      <c:pt idx="16163">
                        <c:v>14.399000000000001</c:v>
                      </c:pt>
                      <c:pt idx="16164">
                        <c:v>14.398000000000001</c:v>
                      </c:pt>
                      <c:pt idx="16165">
                        <c:v>14.397</c:v>
                      </c:pt>
                      <c:pt idx="16166">
                        <c:v>14.396000000000001</c:v>
                      </c:pt>
                      <c:pt idx="16167">
                        <c:v>14.397</c:v>
                      </c:pt>
                      <c:pt idx="16168">
                        <c:v>14.396000000000001</c:v>
                      </c:pt>
                      <c:pt idx="16169">
                        <c:v>14.395</c:v>
                      </c:pt>
                      <c:pt idx="16170">
                        <c:v>14.394</c:v>
                      </c:pt>
                      <c:pt idx="16171">
                        <c:v>14.393000000000002</c:v>
                      </c:pt>
                      <c:pt idx="16172">
                        <c:v>14.394</c:v>
                      </c:pt>
                      <c:pt idx="16173">
                        <c:v>14.393000000000002</c:v>
                      </c:pt>
                      <c:pt idx="16174">
                        <c:v>14.394</c:v>
                      </c:pt>
                      <c:pt idx="16175">
                        <c:v>14.393000000000002</c:v>
                      </c:pt>
                      <c:pt idx="16176">
                        <c:v>14.392000000000001</c:v>
                      </c:pt>
                      <c:pt idx="16177">
                        <c:v>14.391000000000002</c:v>
                      </c:pt>
                      <c:pt idx="16178">
                        <c:v>14.392000000000001</c:v>
                      </c:pt>
                      <c:pt idx="16179">
                        <c:v>14.391000000000002</c:v>
                      </c:pt>
                      <c:pt idx="16180">
                        <c:v>14.390000000000002</c:v>
                      </c:pt>
                      <c:pt idx="16181">
                        <c:v>14.391000000000002</c:v>
                      </c:pt>
                      <c:pt idx="16182">
                        <c:v>14.390000000000002</c:v>
                      </c:pt>
                      <c:pt idx="16183">
                        <c:v>14.389000000000001</c:v>
                      </c:pt>
                      <c:pt idx="16184">
                        <c:v>14.388000000000002</c:v>
                      </c:pt>
                      <c:pt idx="16185">
                        <c:v>14.389000000000001</c:v>
                      </c:pt>
                      <c:pt idx="16186">
                        <c:v>14.388000000000002</c:v>
                      </c:pt>
                      <c:pt idx="16187">
                        <c:v>14.387</c:v>
                      </c:pt>
                      <c:pt idx="16188">
                        <c:v>14.387</c:v>
                      </c:pt>
                      <c:pt idx="16189">
                        <c:v>14.386000000000001</c:v>
                      </c:pt>
                      <c:pt idx="16190">
                        <c:v>14.386000000000001</c:v>
                      </c:pt>
                      <c:pt idx="16191">
                        <c:v>14.386000000000001</c:v>
                      </c:pt>
                      <c:pt idx="16192">
                        <c:v>13.087999999999999</c:v>
                      </c:pt>
                      <c:pt idx="16193">
                        <c:v>13.023</c:v>
                      </c:pt>
                      <c:pt idx="16194">
                        <c:v>13.006999999999998</c:v>
                      </c:pt>
                      <c:pt idx="16195">
                        <c:v>12.997</c:v>
                      </c:pt>
                      <c:pt idx="16196">
                        <c:v>12.988</c:v>
                      </c:pt>
                      <c:pt idx="16197">
                        <c:v>12.997998460354118</c:v>
                      </c:pt>
                      <c:pt idx="16198">
                        <c:v>12.979000000000001</c:v>
                      </c:pt>
                      <c:pt idx="16199">
                        <c:v>12.969016153846153</c:v>
                      </c:pt>
                      <c:pt idx="16200">
                        <c:v>12.971</c:v>
                      </c:pt>
                      <c:pt idx="16201">
                        <c:v>12.964</c:v>
                      </c:pt>
                      <c:pt idx="16202">
                        <c:v>12.957000000000001</c:v>
                      </c:pt>
                      <c:pt idx="16203">
                        <c:v>12.950000000000001</c:v>
                      </c:pt>
                      <c:pt idx="16204">
                        <c:v>12.943</c:v>
                      </c:pt>
                      <c:pt idx="16205">
                        <c:v>12.937000000000001</c:v>
                      </c:pt>
                      <c:pt idx="16206">
                        <c:v>12.93</c:v>
                      </c:pt>
                      <c:pt idx="16207">
                        <c:v>12.927</c:v>
                      </c:pt>
                      <c:pt idx="16208">
                        <c:v>12.936951501154734</c:v>
                      </c:pt>
                      <c:pt idx="16209">
                        <c:v>12.922000000000001</c:v>
                      </c:pt>
                      <c:pt idx="16210">
                        <c:v>12.915000000000001</c:v>
                      </c:pt>
                      <c:pt idx="16211">
                        <c:v>12.905065384615385</c:v>
                      </c:pt>
                      <c:pt idx="16212">
                        <c:v>12.91</c:v>
                      </c:pt>
                      <c:pt idx="16213">
                        <c:v>12.904000000000002</c:v>
                      </c:pt>
                      <c:pt idx="16214">
                        <c:v>12.897</c:v>
                      </c:pt>
                      <c:pt idx="16215">
                        <c:v>12.891999999999999</c:v>
                      </c:pt>
                      <c:pt idx="16216">
                        <c:v>12.886999999999999</c:v>
                      </c:pt>
                      <c:pt idx="16217">
                        <c:v>12.882</c:v>
                      </c:pt>
                      <c:pt idx="16218">
                        <c:v>12.877000000000001</c:v>
                      </c:pt>
                      <c:pt idx="16219">
                        <c:v>12.872999999999999</c:v>
                      </c:pt>
                      <c:pt idx="16220">
                        <c:v>12.869</c:v>
                      </c:pt>
                      <c:pt idx="16221">
                        <c:v>12.866999999999999</c:v>
                      </c:pt>
                      <c:pt idx="16222">
                        <c:v>12.862</c:v>
                      </c:pt>
                      <c:pt idx="16223">
                        <c:v>12.856999999999998</c:v>
                      </c:pt>
                      <c:pt idx="16224">
                        <c:v>12.853</c:v>
                      </c:pt>
                      <c:pt idx="16225">
                        <c:v>12.849</c:v>
                      </c:pt>
                      <c:pt idx="16226">
                        <c:v>12.843999999999999</c:v>
                      </c:pt>
                      <c:pt idx="16227">
                        <c:v>12.84</c:v>
                      </c:pt>
                      <c:pt idx="16228">
                        <c:v>12.836</c:v>
                      </c:pt>
                      <c:pt idx="16229">
                        <c:v>12.831</c:v>
                      </c:pt>
                      <c:pt idx="16230">
                        <c:v>12.831999999999999</c:v>
                      </c:pt>
                      <c:pt idx="16231">
                        <c:v>12.829000000000001</c:v>
                      </c:pt>
                      <c:pt idx="16232">
                        <c:v>12.823999999999998</c:v>
                      </c:pt>
                      <c:pt idx="16233">
                        <c:v>12.821</c:v>
                      </c:pt>
                      <c:pt idx="16234">
                        <c:v>12.818</c:v>
                      </c:pt>
                      <c:pt idx="16235">
                        <c:v>12.822999999999999</c:v>
                      </c:pt>
                      <c:pt idx="16236">
                        <c:v>12.825999999999999</c:v>
                      </c:pt>
                      <c:pt idx="16237">
                        <c:v>12.823999999999998</c:v>
                      </c:pt>
                      <c:pt idx="16238">
                        <c:v>12.821</c:v>
                      </c:pt>
                      <c:pt idx="16239">
                        <c:v>12.816999999999998</c:v>
                      </c:pt>
                      <c:pt idx="16240">
                        <c:v>12.814</c:v>
                      </c:pt>
                      <c:pt idx="16241">
                        <c:v>12.809999999999999</c:v>
                      </c:pt>
                      <c:pt idx="16242">
                        <c:v>12.807</c:v>
                      </c:pt>
                      <c:pt idx="16243">
                        <c:v>12.802999999999999</c:v>
                      </c:pt>
                      <c:pt idx="16244">
                        <c:v>12.801</c:v>
                      </c:pt>
                      <c:pt idx="16245">
                        <c:v>12.796999999999999</c:v>
                      </c:pt>
                      <c:pt idx="16246">
                        <c:v>12.795</c:v>
                      </c:pt>
                      <c:pt idx="16247">
                        <c:v>12.790999999999999</c:v>
                      </c:pt>
                      <c:pt idx="16248">
                        <c:v>12.788999999999998</c:v>
                      </c:pt>
                      <c:pt idx="16249">
                        <c:v>12.786</c:v>
                      </c:pt>
                      <c:pt idx="16250">
                        <c:v>12.781999999999998</c:v>
                      </c:pt>
                      <c:pt idx="16251">
                        <c:v>12.791839876828329</c:v>
                      </c:pt>
                      <c:pt idx="16252">
                        <c:v>12.779</c:v>
                      </c:pt>
                      <c:pt idx="16253">
                        <c:v>12.769169999999999</c:v>
                      </c:pt>
                      <c:pt idx="16254">
                        <c:v>12.777999999999999</c:v>
                      </c:pt>
                      <c:pt idx="16255">
                        <c:v>12.775</c:v>
                      </c:pt>
                      <c:pt idx="16256">
                        <c:v>12.773</c:v>
                      </c:pt>
                      <c:pt idx="16257">
                        <c:v>12.77</c:v>
                      </c:pt>
                      <c:pt idx="16258">
                        <c:v>12.767000000000001</c:v>
                      </c:pt>
                      <c:pt idx="16259">
                        <c:v>12.762999999999998</c:v>
                      </c:pt>
                      <c:pt idx="16260">
                        <c:v>12.761000000000001</c:v>
                      </c:pt>
                      <c:pt idx="16261">
                        <c:v>12.764999999999999</c:v>
                      </c:pt>
                      <c:pt idx="16262">
                        <c:v>12.763999999999999</c:v>
                      </c:pt>
                      <c:pt idx="16263">
                        <c:v>12.761999999999999</c:v>
                      </c:pt>
                      <c:pt idx="16264">
                        <c:v>12.767000000000001</c:v>
                      </c:pt>
                      <c:pt idx="16265">
                        <c:v>12.764999999999999</c:v>
                      </c:pt>
                      <c:pt idx="16266">
                        <c:v>12.763999999999999</c:v>
                      </c:pt>
                      <c:pt idx="16267">
                        <c:v>12.761999999999999</c:v>
                      </c:pt>
                      <c:pt idx="16268">
                        <c:v>12.759</c:v>
                      </c:pt>
                      <c:pt idx="16269">
                        <c:v>12.757</c:v>
                      </c:pt>
                      <c:pt idx="16270">
                        <c:v>12.755999999999998</c:v>
                      </c:pt>
                      <c:pt idx="16271">
                        <c:v>12.753</c:v>
                      </c:pt>
                      <c:pt idx="16272">
                        <c:v>12.748999999999999</c:v>
                      </c:pt>
                      <c:pt idx="16273">
                        <c:v>12.758814472671284</c:v>
                      </c:pt>
                      <c:pt idx="16274">
                        <c:v>12.748000000000001</c:v>
                      </c:pt>
                      <c:pt idx="16275">
                        <c:v>12.738193846153846</c:v>
                      </c:pt>
                      <c:pt idx="16276">
                        <c:v>12.746</c:v>
                      </c:pt>
                      <c:pt idx="16277">
                        <c:v>12.744</c:v>
                      </c:pt>
                      <c:pt idx="16278">
                        <c:v>12.741999999999999</c:v>
                      </c:pt>
                      <c:pt idx="16279">
                        <c:v>12.74</c:v>
                      </c:pt>
                      <c:pt idx="16280">
                        <c:v>12.739000000000001</c:v>
                      </c:pt>
                      <c:pt idx="16281">
                        <c:v>12.738</c:v>
                      </c:pt>
                      <c:pt idx="16282">
                        <c:v>12.734999999999998</c:v>
                      </c:pt>
                      <c:pt idx="16283">
                        <c:v>12.739000000000001</c:v>
                      </c:pt>
                      <c:pt idx="16284">
                        <c:v>12.737</c:v>
                      </c:pt>
                      <c:pt idx="16285">
                        <c:v>12.735999999999999</c:v>
                      </c:pt>
                      <c:pt idx="16286">
                        <c:v>12.734</c:v>
                      </c:pt>
                      <c:pt idx="16287">
                        <c:v>12.731999999999999</c:v>
                      </c:pt>
                      <c:pt idx="16288">
                        <c:v>12.729999999999999</c:v>
                      </c:pt>
                      <c:pt idx="16289">
                        <c:v>12.727999999999998</c:v>
                      </c:pt>
                      <c:pt idx="16290">
                        <c:v>12.726000000000001</c:v>
                      </c:pt>
                      <c:pt idx="16291">
                        <c:v>12.724</c:v>
                      </c:pt>
                      <c:pt idx="16292">
                        <c:v>12.722999999999999</c:v>
                      </c:pt>
                      <c:pt idx="16293">
                        <c:v>12.72</c:v>
                      </c:pt>
                      <c:pt idx="16294">
                        <c:v>12.718999999999999</c:v>
                      </c:pt>
                      <c:pt idx="16295">
                        <c:v>12.716999999999999</c:v>
                      </c:pt>
                      <c:pt idx="16296">
                        <c:v>12.715999999999999</c:v>
                      </c:pt>
                      <c:pt idx="16297">
                        <c:v>12.714999999999998</c:v>
                      </c:pt>
                      <c:pt idx="16298">
                        <c:v>12.713999999999999</c:v>
                      </c:pt>
                      <c:pt idx="16299">
                        <c:v>12.713000000000001</c:v>
                      </c:pt>
                      <c:pt idx="16300">
                        <c:v>12.711</c:v>
                      </c:pt>
                      <c:pt idx="16301">
                        <c:v>12.709</c:v>
                      </c:pt>
                      <c:pt idx="16302">
                        <c:v>12.707999999999998</c:v>
                      </c:pt>
                      <c:pt idx="16303">
                        <c:v>12.706000000000001</c:v>
                      </c:pt>
                      <c:pt idx="16304">
                        <c:v>12.705</c:v>
                      </c:pt>
                      <c:pt idx="16305">
                        <c:v>12.701999999999998</c:v>
                      </c:pt>
                      <c:pt idx="16306">
                        <c:v>12.700999999999999</c:v>
                      </c:pt>
                      <c:pt idx="16307">
                        <c:v>12.700000000000001</c:v>
                      </c:pt>
                      <c:pt idx="16308">
                        <c:v>12.698</c:v>
                      </c:pt>
                      <c:pt idx="16309">
                        <c:v>12.696999999999999</c:v>
                      </c:pt>
                      <c:pt idx="16310">
                        <c:v>12.696</c:v>
                      </c:pt>
                      <c:pt idx="16311">
                        <c:v>12.693999999999999</c:v>
                      </c:pt>
                      <c:pt idx="16312">
                        <c:v>12.691000000000001</c:v>
                      </c:pt>
                      <c:pt idx="16313">
                        <c:v>12.69</c:v>
                      </c:pt>
                      <c:pt idx="16314">
                        <c:v>12.688999999999998</c:v>
                      </c:pt>
                      <c:pt idx="16315">
                        <c:v>12.687999999999999</c:v>
                      </c:pt>
                      <c:pt idx="16316">
                        <c:v>12.686999999999998</c:v>
                      </c:pt>
                      <c:pt idx="16317">
                        <c:v>12.685</c:v>
                      </c:pt>
                      <c:pt idx="16318">
                        <c:v>12.683999999999999</c:v>
                      </c:pt>
                      <c:pt idx="16319">
                        <c:v>12.683</c:v>
                      </c:pt>
                      <c:pt idx="16320">
                        <c:v>12.680999999999999</c:v>
                      </c:pt>
                      <c:pt idx="16321">
                        <c:v>12.680000000000001</c:v>
                      </c:pt>
                      <c:pt idx="16322">
                        <c:v>12.679</c:v>
                      </c:pt>
                      <c:pt idx="16323">
                        <c:v>12.678000000000001</c:v>
                      </c:pt>
                      <c:pt idx="16324">
                        <c:v>12.677</c:v>
                      </c:pt>
                      <c:pt idx="16325">
                        <c:v>12.676</c:v>
                      </c:pt>
                      <c:pt idx="16326">
                        <c:v>12.674999999999999</c:v>
                      </c:pt>
                      <c:pt idx="16327">
                        <c:v>12.673999999999998</c:v>
                      </c:pt>
                      <c:pt idx="16328">
                        <c:v>12.673</c:v>
                      </c:pt>
                      <c:pt idx="16329">
                        <c:v>12.672000000000001</c:v>
                      </c:pt>
                      <c:pt idx="16330">
                        <c:v>12.67</c:v>
                      </c:pt>
                      <c:pt idx="16331">
                        <c:v>12.668999999999999</c:v>
                      </c:pt>
                      <c:pt idx="16332">
                        <c:v>12.666999999999998</c:v>
                      </c:pt>
                      <c:pt idx="16333">
                        <c:v>12.666</c:v>
                      </c:pt>
                      <c:pt idx="16334">
                        <c:v>12.664</c:v>
                      </c:pt>
                      <c:pt idx="16335">
                        <c:v>12.663</c:v>
                      </c:pt>
                      <c:pt idx="16336">
                        <c:v>12.661999999999999</c:v>
                      </c:pt>
                      <c:pt idx="16337">
                        <c:v>12.661</c:v>
                      </c:pt>
                      <c:pt idx="16338">
                        <c:v>12.659999999999998</c:v>
                      </c:pt>
                      <c:pt idx="16339">
                        <c:v>12.657999999999999</c:v>
                      </c:pt>
                      <c:pt idx="16340">
                        <c:v>12.657</c:v>
                      </c:pt>
                      <c:pt idx="16341">
                        <c:v>12.654999999999999</c:v>
                      </c:pt>
                      <c:pt idx="16342">
                        <c:v>12.653999999999998</c:v>
                      </c:pt>
                      <c:pt idx="16343">
                        <c:v>12.652999999999999</c:v>
                      </c:pt>
                      <c:pt idx="16344">
                        <c:v>12.652000000000001</c:v>
                      </c:pt>
                      <c:pt idx="16345">
                        <c:v>12.651</c:v>
                      </c:pt>
                      <c:pt idx="16346">
                        <c:v>12.648999999999999</c:v>
                      </c:pt>
                      <c:pt idx="16347">
                        <c:v>12.648</c:v>
                      </c:pt>
                      <c:pt idx="16348">
                        <c:v>12.646999999999998</c:v>
                      </c:pt>
                      <c:pt idx="16349">
                        <c:v>12.645000000000001</c:v>
                      </c:pt>
                      <c:pt idx="16350">
                        <c:v>12.644</c:v>
                      </c:pt>
                      <c:pt idx="16351">
                        <c:v>12.642999999999999</c:v>
                      </c:pt>
                      <c:pt idx="16352">
                        <c:v>12.640999999999998</c:v>
                      </c:pt>
                      <c:pt idx="16353">
                        <c:v>12.639999999999999</c:v>
                      </c:pt>
                      <c:pt idx="16354">
                        <c:v>12.639000000000001</c:v>
                      </c:pt>
                      <c:pt idx="16355">
                        <c:v>12.638</c:v>
                      </c:pt>
                      <c:pt idx="16356">
                        <c:v>12.647729022324867</c:v>
                      </c:pt>
                      <c:pt idx="16357">
                        <c:v>12.637</c:v>
                      </c:pt>
                      <c:pt idx="16358">
                        <c:v>12.636000000000001</c:v>
                      </c:pt>
                      <c:pt idx="16359">
                        <c:v>12.62628</c:v>
                      </c:pt>
                      <c:pt idx="16360">
                        <c:v>12.635999999999999</c:v>
                      </c:pt>
                      <c:pt idx="16361">
                        <c:v>12.633999999999999</c:v>
                      </c:pt>
                      <c:pt idx="16362">
                        <c:v>12.632999999999999</c:v>
                      </c:pt>
                      <c:pt idx="16363">
                        <c:v>12.632000000000001</c:v>
                      </c:pt>
                      <c:pt idx="16364">
                        <c:v>12.631</c:v>
                      </c:pt>
                      <c:pt idx="16365">
                        <c:v>12.63</c:v>
                      </c:pt>
                      <c:pt idx="16366">
                        <c:v>12.629</c:v>
                      </c:pt>
                      <c:pt idx="16367">
                        <c:v>12.627999999999998</c:v>
                      </c:pt>
                      <c:pt idx="16368">
                        <c:v>12.626999999999999</c:v>
                      </c:pt>
                      <c:pt idx="16369">
                        <c:v>12.625999999999998</c:v>
                      </c:pt>
                      <c:pt idx="16370">
                        <c:v>12.625</c:v>
                      </c:pt>
                      <c:pt idx="16371">
                        <c:v>12.624000000000001</c:v>
                      </c:pt>
                      <c:pt idx="16372">
                        <c:v>12.622999999999999</c:v>
                      </c:pt>
                      <c:pt idx="16373">
                        <c:v>12.622</c:v>
                      </c:pt>
                      <c:pt idx="16374">
                        <c:v>12.62</c:v>
                      </c:pt>
                      <c:pt idx="16375">
                        <c:v>12.629715165511932</c:v>
                      </c:pt>
                      <c:pt idx="16376">
                        <c:v>12.620000000000001</c:v>
                      </c:pt>
                      <c:pt idx="16377">
                        <c:v>12.610292307692308</c:v>
                      </c:pt>
                      <c:pt idx="16378">
                        <c:v>12.618999999999998</c:v>
                      </c:pt>
                      <c:pt idx="16379">
                        <c:v>12.618</c:v>
                      </c:pt>
                      <c:pt idx="16380">
                        <c:v>12.627713625866052</c:v>
                      </c:pt>
                      <c:pt idx="16381">
                        <c:v>12.618000000000002</c:v>
                      </c:pt>
                      <c:pt idx="16382">
                        <c:v>12.608293846153847</c:v>
                      </c:pt>
                      <c:pt idx="16383">
                        <c:v>12.617000000000001</c:v>
                      </c:pt>
                      <c:pt idx="16384">
                        <c:v>12.615</c:v>
                      </c:pt>
                      <c:pt idx="16385">
                        <c:v>12.613999999999999</c:v>
                      </c:pt>
                      <c:pt idx="16386">
                        <c:v>12.612</c:v>
                      </c:pt>
                      <c:pt idx="16387">
                        <c:v>12.611000000000001</c:v>
                      </c:pt>
                      <c:pt idx="16388">
                        <c:v>12.61</c:v>
                      </c:pt>
                      <c:pt idx="16389">
                        <c:v>12.609</c:v>
                      </c:pt>
                      <c:pt idx="16390">
                        <c:v>12.61</c:v>
                      </c:pt>
                      <c:pt idx="16391">
                        <c:v>12.607999999999999</c:v>
                      </c:pt>
                      <c:pt idx="16392">
                        <c:v>12.606999999999999</c:v>
                      </c:pt>
                      <c:pt idx="16393">
                        <c:v>12.605</c:v>
                      </c:pt>
                      <c:pt idx="16394">
                        <c:v>12.605999999999998</c:v>
                      </c:pt>
                      <c:pt idx="16395">
                        <c:v>12.605</c:v>
                      </c:pt>
                      <c:pt idx="16396">
                        <c:v>12.604000000000001</c:v>
                      </c:pt>
                      <c:pt idx="16397">
                        <c:v>12.603</c:v>
                      </c:pt>
                      <c:pt idx="16398">
                        <c:v>12.602</c:v>
                      </c:pt>
                      <c:pt idx="16399">
                        <c:v>12.600999999999999</c:v>
                      </c:pt>
                      <c:pt idx="16400">
                        <c:v>12.6</c:v>
                      </c:pt>
                      <c:pt idx="16401">
                        <c:v>12.598999999999998</c:v>
                      </c:pt>
                      <c:pt idx="16402">
                        <c:v>12.598000000000001</c:v>
                      </c:pt>
                      <c:pt idx="16403">
                        <c:v>12.597</c:v>
                      </c:pt>
                      <c:pt idx="16404">
                        <c:v>12.596</c:v>
                      </c:pt>
                      <c:pt idx="16405">
                        <c:v>12.594999999999999</c:v>
                      </c:pt>
                      <c:pt idx="16406">
                        <c:v>12.596</c:v>
                      </c:pt>
                      <c:pt idx="16407">
                        <c:v>12.594999999999999</c:v>
                      </c:pt>
                      <c:pt idx="16408">
                        <c:v>12.592999999999998</c:v>
                      </c:pt>
                      <c:pt idx="16409">
                        <c:v>12.591999999999999</c:v>
                      </c:pt>
                      <c:pt idx="16410">
                        <c:v>12.591000000000001</c:v>
                      </c:pt>
                      <c:pt idx="16411">
                        <c:v>12.589</c:v>
                      </c:pt>
                      <c:pt idx="16412">
                        <c:v>12.59</c:v>
                      </c:pt>
                      <c:pt idx="16413">
                        <c:v>12.589</c:v>
                      </c:pt>
                      <c:pt idx="16414">
                        <c:v>12.598691301000772</c:v>
                      </c:pt>
                      <c:pt idx="16415">
                        <c:v>12.587999999999999</c:v>
                      </c:pt>
                      <c:pt idx="16416">
                        <c:v>12.578316923076923</c:v>
                      </c:pt>
                      <c:pt idx="16417">
                        <c:v>12.587999999999999</c:v>
                      </c:pt>
                      <c:pt idx="16418">
                        <c:v>12.587</c:v>
                      </c:pt>
                      <c:pt idx="16419">
                        <c:v>12.585999999999999</c:v>
                      </c:pt>
                      <c:pt idx="16420">
                        <c:v>12.584999999999999</c:v>
                      </c:pt>
                      <c:pt idx="16421">
                        <c:v>12.585999999999999</c:v>
                      </c:pt>
                      <c:pt idx="16422">
                        <c:v>12.584999999999999</c:v>
                      </c:pt>
                      <c:pt idx="16423">
                        <c:v>12.584000000000001</c:v>
                      </c:pt>
                      <c:pt idx="16424">
                        <c:v>12.583</c:v>
                      </c:pt>
                      <c:pt idx="16425">
                        <c:v>12.581999999999999</c:v>
                      </c:pt>
                      <c:pt idx="16426">
                        <c:v>12.583</c:v>
                      </c:pt>
                      <c:pt idx="16427">
                        <c:v>12.581999999999999</c:v>
                      </c:pt>
                      <c:pt idx="16428">
                        <c:v>12.581</c:v>
                      </c:pt>
                      <c:pt idx="16429">
                        <c:v>12.579999999999998</c:v>
                      </c:pt>
                      <c:pt idx="16430">
                        <c:v>12.578999999999999</c:v>
                      </c:pt>
                      <c:pt idx="16431">
                        <c:v>12.588683602771363</c:v>
                      </c:pt>
                      <c:pt idx="16432">
                        <c:v>12.578000000000001</c:v>
                      </c:pt>
                      <c:pt idx="16433">
                        <c:v>12.568324615384615</c:v>
                      </c:pt>
                      <c:pt idx="16434">
                        <c:v>12.578999999999999</c:v>
                      </c:pt>
                      <c:pt idx="16435">
                        <c:v>12.578000000000001</c:v>
                      </c:pt>
                      <c:pt idx="16436">
                        <c:v>12.577</c:v>
                      </c:pt>
                      <c:pt idx="16437">
                        <c:v>12.576000000000001</c:v>
                      </c:pt>
                      <c:pt idx="16438">
                        <c:v>12.574999999999999</c:v>
                      </c:pt>
                      <c:pt idx="16439">
                        <c:v>12.576000000000001</c:v>
                      </c:pt>
                      <c:pt idx="16440">
                        <c:v>12.574999999999999</c:v>
                      </c:pt>
                      <c:pt idx="16441">
                        <c:v>12.574</c:v>
                      </c:pt>
                      <c:pt idx="16442">
                        <c:v>12.574999999999999</c:v>
                      </c:pt>
                      <c:pt idx="16443">
                        <c:v>12.574</c:v>
                      </c:pt>
                      <c:pt idx="16444">
                        <c:v>12.583679753656659</c:v>
                      </c:pt>
                      <c:pt idx="16445">
                        <c:v>12.574</c:v>
                      </c:pt>
                      <c:pt idx="16446">
                        <c:v>12.564327692307691</c:v>
                      </c:pt>
                      <c:pt idx="16447">
                        <c:v>12.574</c:v>
                      </c:pt>
                      <c:pt idx="16448">
                        <c:v>12.572999999999999</c:v>
                      </c:pt>
                      <c:pt idx="16449">
                        <c:v>12.571999999999999</c:v>
                      </c:pt>
                      <c:pt idx="16450">
                        <c:v>12.571000000000002</c:v>
                      </c:pt>
                      <c:pt idx="16451">
                        <c:v>12.580677444187838</c:v>
                      </c:pt>
                      <c:pt idx="16452">
                        <c:v>12.571000000000002</c:v>
                      </c:pt>
                      <c:pt idx="16453">
                        <c:v>12.56133</c:v>
                      </c:pt>
                      <c:pt idx="16454">
                        <c:v>12.571000000000002</c:v>
                      </c:pt>
                      <c:pt idx="16455">
                        <c:v>12.57</c:v>
                      </c:pt>
                      <c:pt idx="16456">
                        <c:v>12.579676674364897</c:v>
                      </c:pt>
                      <c:pt idx="16457">
                        <c:v>12.570000000000002</c:v>
                      </c:pt>
                      <c:pt idx="16458">
                        <c:v>12.56033076923077</c:v>
                      </c:pt>
                      <c:pt idx="16459">
                        <c:v>12.57</c:v>
                      </c:pt>
                      <c:pt idx="16460">
                        <c:v>12.569000000000001</c:v>
                      </c:pt>
                      <c:pt idx="16461">
                        <c:v>12.57</c:v>
                      </c:pt>
                      <c:pt idx="16462">
                        <c:v>12.579676674364897</c:v>
                      </c:pt>
                      <c:pt idx="16463">
                        <c:v>12.568</c:v>
                      </c:pt>
                      <c:pt idx="16464">
                        <c:v>12.558332307692305</c:v>
                      </c:pt>
                      <c:pt idx="16465">
                        <c:v>12.569000000000001</c:v>
                      </c:pt>
                      <c:pt idx="16466">
                        <c:v>12.568</c:v>
                      </c:pt>
                      <c:pt idx="16467">
                        <c:v>12.566999999999998</c:v>
                      </c:pt>
                      <c:pt idx="16468">
                        <c:v>12.564999999999998</c:v>
                      </c:pt>
                      <c:pt idx="16469">
                        <c:v>12.565999999999999</c:v>
                      </c:pt>
                      <c:pt idx="16470">
                        <c:v>12.564999999999998</c:v>
                      </c:pt>
                      <c:pt idx="16471">
                        <c:v>12.574672825250191</c:v>
                      </c:pt>
                      <c:pt idx="16472">
                        <c:v>12.565000000000001</c:v>
                      </c:pt>
                      <c:pt idx="16473">
                        <c:v>12.555334615384615</c:v>
                      </c:pt>
                      <c:pt idx="16474">
                        <c:v>12.564999999999998</c:v>
                      </c:pt>
                      <c:pt idx="16475">
                        <c:v>12.563000000000001</c:v>
                      </c:pt>
                      <c:pt idx="16476">
                        <c:v>12.564</c:v>
                      </c:pt>
                      <c:pt idx="16477">
                        <c:v>12.563000000000001</c:v>
                      </c:pt>
                      <c:pt idx="16478">
                        <c:v>12.572671285604313</c:v>
                      </c:pt>
                      <c:pt idx="16479">
                        <c:v>12.562000000000001</c:v>
                      </c:pt>
                      <c:pt idx="16480">
                        <c:v>12.552336923076924</c:v>
                      </c:pt>
                      <c:pt idx="16481">
                        <c:v>12.561999999999999</c:v>
                      </c:pt>
                      <c:pt idx="16482">
                        <c:v>12.561</c:v>
                      </c:pt>
                      <c:pt idx="16483">
                        <c:v>12.561999999999999</c:v>
                      </c:pt>
                      <c:pt idx="16484">
                        <c:v>12.561</c:v>
                      </c:pt>
                      <c:pt idx="16485">
                        <c:v>12.559999999999999</c:v>
                      </c:pt>
                      <c:pt idx="16486">
                        <c:v>12.561</c:v>
                      </c:pt>
                      <c:pt idx="16487">
                        <c:v>12.558999999999999</c:v>
                      </c:pt>
                      <c:pt idx="16488">
                        <c:v>12.557999999999998</c:v>
                      </c:pt>
                      <c:pt idx="16489">
                        <c:v>12.558999999999999</c:v>
                      </c:pt>
                      <c:pt idx="16490">
                        <c:v>12.557999999999998</c:v>
                      </c:pt>
                      <c:pt idx="16491">
                        <c:v>12.557</c:v>
                      </c:pt>
                      <c:pt idx="16492">
                        <c:v>12.557999999999998</c:v>
                      </c:pt>
                      <c:pt idx="16493">
                        <c:v>12.557</c:v>
                      </c:pt>
                      <c:pt idx="16494">
                        <c:v>12.556000000000001</c:v>
                      </c:pt>
                      <c:pt idx="16495">
                        <c:v>12.555</c:v>
                      </c:pt>
                      <c:pt idx="16496">
                        <c:v>12.556000000000001</c:v>
                      </c:pt>
                      <c:pt idx="16497">
                        <c:v>12.555</c:v>
                      </c:pt>
                      <c:pt idx="16498">
                        <c:v>12.554</c:v>
                      </c:pt>
                      <c:pt idx="16499">
                        <c:v>12.552999999999999</c:v>
                      </c:pt>
                      <c:pt idx="16500">
                        <c:v>12.554</c:v>
                      </c:pt>
                      <c:pt idx="16501">
                        <c:v>12.552999999999999</c:v>
                      </c:pt>
                      <c:pt idx="16502">
                        <c:v>12.551999999999998</c:v>
                      </c:pt>
                      <c:pt idx="16503">
                        <c:v>12.550999999999998</c:v>
                      </c:pt>
                      <c:pt idx="16504">
                        <c:v>12.560662047729021</c:v>
                      </c:pt>
                      <c:pt idx="16505">
                        <c:v>12.551</c:v>
                      </c:pt>
                      <c:pt idx="16506">
                        <c:v>12.541345384615385</c:v>
                      </c:pt>
                      <c:pt idx="16507">
                        <c:v>12.551999999999998</c:v>
                      </c:pt>
                      <c:pt idx="16508">
                        <c:v>12.561662817551962</c:v>
                      </c:pt>
                      <c:pt idx="16509">
                        <c:v>12.551</c:v>
                      </c:pt>
                      <c:pt idx="16510">
                        <c:v>12.541345384615385</c:v>
                      </c:pt>
                      <c:pt idx="16511">
                        <c:v>12.550999999999998</c:v>
                      </c:pt>
                      <c:pt idx="16512">
                        <c:v>12.551999999999998</c:v>
                      </c:pt>
                      <c:pt idx="16513">
                        <c:v>12.550999999999998</c:v>
                      </c:pt>
                      <c:pt idx="16514">
                        <c:v>12.55</c:v>
                      </c:pt>
                      <c:pt idx="16515">
                        <c:v>12.548999999999999</c:v>
                      </c:pt>
                      <c:pt idx="16516">
                        <c:v>12.548</c:v>
                      </c:pt>
                      <c:pt idx="16517">
                        <c:v>12.548999999999999</c:v>
                      </c:pt>
                      <c:pt idx="16518">
                        <c:v>12.548</c:v>
                      </c:pt>
                      <c:pt idx="16519">
                        <c:v>12.548999999999999</c:v>
                      </c:pt>
                      <c:pt idx="16520">
                        <c:v>12.558660508083141</c:v>
                      </c:pt>
                      <c:pt idx="16521">
                        <c:v>12.549000000000001</c:v>
                      </c:pt>
                      <c:pt idx="16522">
                        <c:v>12.548000000000002</c:v>
                      </c:pt>
                      <c:pt idx="16523">
                        <c:v>12.538347692307694</c:v>
                      </c:pt>
                      <c:pt idx="16524">
                        <c:v>12.546999999999999</c:v>
                      </c:pt>
                      <c:pt idx="16525">
                        <c:v>12.545999999999999</c:v>
                      </c:pt>
                      <c:pt idx="16526">
                        <c:v>12.544999999999998</c:v>
                      </c:pt>
                      <c:pt idx="16527">
                        <c:v>12.545999999999999</c:v>
                      </c:pt>
                      <c:pt idx="16528">
                        <c:v>12.545999999999999</c:v>
                      </c:pt>
                      <c:pt idx="16529">
                        <c:v>12.545999999999999</c:v>
                      </c:pt>
                      <c:pt idx="16530">
                        <c:v>12.545999999999999</c:v>
                      </c:pt>
                      <c:pt idx="16531">
                        <c:v>11.659458333333335</c:v>
                      </c:pt>
                      <c:pt idx="16532">
                        <c:v>11.669182652210175</c:v>
                      </c:pt>
                      <c:pt idx="16533">
                        <c:v>11.312999999999999</c:v>
                      </c:pt>
                      <c:pt idx="16534">
                        <c:v>11.283999999999999</c:v>
                      </c:pt>
                      <c:pt idx="16535">
                        <c:v>11.270999999999999</c:v>
                      </c:pt>
                      <c:pt idx="16536">
                        <c:v>11.260999999999999</c:v>
                      </c:pt>
                      <c:pt idx="16537">
                        <c:v>11.252000000000001</c:v>
                      </c:pt>
                      <c:pt idx="16538">
                        <c:v>11.244</c:v>
                      </c:pt>
                      <c:pt idx="16539">
                        <c:v>11.234999999999999</c:v>
                      </c:pt>
                      <c:pt idx="16540">
                        <c:v>11.227</c:v>
                      </c:pt>
                      <c:pt idx="16541">
                        <c:v>11.221</c:v>
                      </c:pt>
                      <c:pt idx="16542">
                        <c:v>11.215</c:v>
                      </c:pt>
                      <c:pt idx="16543">
                        <c:v>11.209</c:v>
                      </c:pt>
                      <c:pt idx="16544">
                        <c:v>11.202</c:v>
                      </c:pt>
                      <c:pt idx="16545">
                        <c:v>11.196</c:v>
                      </c:pt>
                      <c:pt idx="16546">
                        <c:v>11.190999999999999</c:v>
                      </c:pt>
                      <c:pt idx="16547">
                        <c:v>11.186999999999999</c:v>
                      </c:pt>
                      <c:pt idx="16548">
                        <c:v>11.182</c:v>
                      </c:pt>
                      <c:pt idx="16549">
                        <c:v>11.174999999999999</c:v>
                      </c:pt>
                      <c:pt idx="16550">
                        <c:v>11.17</c:v>
                      </c:pt>
                      <c:pt idx="16551">
                        <c:v>11.164999999999999</c:v>
                      </c:pt>
                      <c:pt idx="16552">
                        <c:v>11.159999999999998</c:v>
                      </c:pt>
                      <c:pt idx="16553">
                        <c:v>11.154999999999999</c:v>
                      </c:pt>
                      <c:pt idx="16554">
                        <c:v>11.15</c:v>
                      </c:pt>
                      <c:pt idx="16555">
                        <c:v>11.145</c:v>
                      </c:pt>
                      <c:pt idx="16556">
                        <c:v>11.141999999999999</c:v>
                      </c:pt>
                      <c:pt idx="16557">
                        <c:v>11.136999999999999</c:v>
                      </c:pt>
                      <c:pt idx="16558">
                        <c:v>11.132</c:v>
                      </c:pt>
                      <c:pt idx="16559">
                        <c:v>11.126999999999999</c:v>
                      </c:pt>
                      <c:pt idx="16560">
                        <c:v>11.122999999999999</c:v>
                      </c:pt>
                      <c:pt idx="16561">
                        <c:v>11.12</c:v>
                      </c:pt>
                      <c:pt idx="16562">
                        <c:v>11.119</c:v>
                      </c:pt>
                      <c:pt idx="16563">
                        <c:v>11.115</c:v>
                      </c:pt>
                      <c:pt idx="16564">
                        <c:v>11.110999999999999</c:v>
                      </c:pt>
                      <c:pt idx="16565">
                        <c:v>11.108000000000001</c:v>
                      </c:pt>
                      <c:pt idx="16566">
                        <c:v>11.103</c:v>
                      </c:pt>
                      <c:pt idx="16567">
                        <c:v>11.097</c:v>
                      </c:pt>
                      <c:pt idx="16568">
                        <c:v>11.093999999999999</c:v>
                      </c:pt>
                      <c:pt idx="16569">
                        <c:v>11.09</c:v>
                      </c:pt>
                      <c:pt idx="16570">
                        <c:v>11.085999999999999</c:v>
                      </c:pt>
                      <c:pt idx="16571">
                        <c:v>11.082000000000001</c:v>
                      </c:pt>
                      <c:pt idx="16572">
                        <c:v>11.077999999999999</c:v>
                      </c:pt>
                      <c:pt idx="16573">
                        <c:v>11.073999999999998</c:v>
                      </c:pt>
                      <c:pt idx="16574">
                        <c:v>11.071</c:v>
                      </c:pt>
                      <c:pt idx="16575">
                        <c:v>11.068</c:v>
                      </c:pt>
                      <c:pt idx="16576">
                        <c:v>11.065</c:v>
                      </c:pt>
                      <c:pt idx="16577">
                        <c:v>11.060999999999998</c:v>
                      </c:pt>
                      <c:pt idx="16578">
                        <c:v>11.058</c:v>
                      </c:pt>
                      <c:pt idx="16579">
                        <c:v>11.053999999999998</c:v>
                      </c:pt>
                      <c:pt idx="16580">
                        <c:v>11.052</c:v>
                      </c:pt>
                      <c:pt idx="16581">
                        <c:v>11.048999999999999</c:v>
                      </c:pt>
                      <c:pt idx="16582">
                        <c:v>11.045999999999999</c:v>
                      </c:pt>
                      <c:pt idx="16583">
                        <c:v>11.042999999999999</c:v>
                      </c:pt>
                      <c:pt idx="16584">
                        <c:v>11.039</c:v>
                      </c:pt>
                      <c:pt idx="16585">
                        <c:v>11.034999999999998</c:v>
                      </c:pt>
                      <c:pt idx="16586">
                        <c:v>11.031000000000001</c:v>
                      </c:pt>
                      <c:pt idx="16587">
                        <c:v>11.028999999999998</c:v>
                      </c:pt>
                      <c:pt idx="16588">
                        <c:v>11.026</c:v>
                      </c:pt>
                      <c:pt idx="16589">
                        <c:v>11.023999999999999</c:v>
                      </c:pt>
                      <c:pt idx="16590">
                        <c:v>11.020999999999999</c:v>
                      </c:pt>
                      <c:pt idx="16591">
                        <c:v>11.018000000000001</c:v>
                      </c:pt>
                      <c:pt idx="16592">
                        <c:v>11.015999999999998</c:v>
                      </c:pt>
                      <c:pt idx="16593">
                        <c:v>11.013999999999999</c:v>
                      </c:pt>
                      <c:pt idx="16594">
                        <c:v>11.010999999999999</c:v>
                      </c:pt>
                      <c:pt idx="16595">
                        <c:v>11.008999999999999</c:v>
                      </c:pt>
                      <c:pt idx="16596">
                        <c:v>11.006</c:v>
                      </c:pt>
                      <c:pt idx="16597">
                        <c:v>11.002999999999998</c:v>
                      </c:pt>
                      <c:pt idx="16598">
                        <c:v>11</c:v>
                      </c:pt>
                      <c:pt idx="16599">
                        <c:v>10.997999999999999</c:v>
                      </c:pt>
                      <c:pt idx="16600">
                        <c:v>10.994999999999999</c:v>
                      </c:pt>
                      <c:pt idx="16601">
                        <c:v>10.993</c:v>
                      </c:pt>
                      <c:pt idx="16602">
                        <c:v>10.989999999999998</c:v>
                      </c:pt>
                      <c:pt idx="16603">
                        <c:v>10.987</c:v>
                      </c:pt>
                      <c:pt idx="16604">
                        <c:v>10.984</c:v>
                      </c:pt>
                      <c:pt idx="16605">
                        <c:v>10.981999999999999</c:v>
                      </c:pt>
                      <c:pt idx="16606">
                        <c:v>10.979999999999999</c:v>
                      </c:pt>
                      <c:pt idx="16607">
                        <c:v>10.978999999999999</c:v>
                      </c:pt>
                      <c:pt idx="16608">
                        <c:v>10.976999999999999</c:v>
                      </c:pt>
                      <c:pt idx="16609">
                        <c:v>10.974</c:v>
                      </c:pt>
                      <c:pt idx="16610">
                        <c:v>10.972999999999999</c:v>
                      </c:pt>
                      <c:pt idx="16611">
                        <c:v>10.971</c:v>
                      </c:pt>
                      <c:pt idx="16612">
                        <c:v>10.968</c:v>
                      </c:pt>
                      <c:pt idx="16613">
                        <c:v>10.965999999999999</c:v>
                      </c:pt>
                      <c:pt idx="16614">
                        <c:v>10.962999999999999</c:v>
                      </c:pt>
                      <c:pt idx="16615">
                        <c:v>10.960999999999999</c:v>
                      </c:pt>
                      <c:pt idx="16616">
                        <c:v>10.959</c:v>
                      </c:pt>
                      <c:pt idx="16617">
                        <c:v>10.956999999999999</c:v>
                      </c:pt>
                      <c:pt idx="16618">
                        <c:v>10.955</c:v>
                      </c:pt>
                      <c:pt idx="16619">
                        <c:v>10.953999999999999</c:v>
                      </c:pt>
                      <c:pt idx="16620">
                        <c:v>10.952999999999999</c:v>
                      </c:pt>
                      <c:pt idx="16621">
                        <c:v>10.950999999999999</c:v>
                      </c:pt>
                      <c:pt idx="16622">
                        <c:v>10.95</c:v>
                      </c:pt>
                      <c:pt idx="16623">
                        <c:v>10.946999999999999</c:v>
                      </c:pt>
                      <c:pt idx="16624">
                        <c:v>10.945</c:v>
                      </c:pt>
                      <c:pt idx="16625">
                        <c:v>10.946999999999999</c:v>
                      </c:pt>
                      <c:pt idx="16626">
                        <c:v>10.946</c:v>
                      </c:pt>
                      <c:pt idx="16627">
                        <c:v>10.943</c:v>
                      </c:pt>
                      <c:pt idx="16628">
                        <c:v>10.941999999999998</c:v>
                      </c:pt>
                      <c:pt idx="16629">
                        <c:v>10.94</c:v>
                      </c:pt>
                      <c:pt idx="16630">
                        <c:v>10.937999999999999</c:v>
                      </c:pt>
                      <c:pt idx="16631">
                        <c:v>10.936</c:v>
                      </c:pt>
                      <c:pt idx="16632">
                        <c:v>10.934999999999999</c:v>
                      </c:pt>
                      <c:pt idx="16633">
                        <c:v>10.933</c:v>
                      </c:pt>
                      <c:pt idx="16634">
                        <c:v>10.930999999999999</c:v>
                      </c:pt>
                      <c:pt idx="16635">
                        <c:v>10.928999999999998</c:v>
                      </c:pt>
                      <c:pt idx="16636">
                        <c:v>10.927</c:v>
                      </c:pt>
                      <c:pt idx="16637">
                        <c:v>10.926</c:v>
                      </c:pt>
                      <c:pt idx="16638">
                        <c:v>10.922999999999998</c:v>
                      </c:pt>
                      <c:pt idx="16639">
                        <c:v>10.921999999999999</c:v>
                      </c:pt>
                      <c:pt idx="16640">
                        <c:v>10.920999999999999</c:v>
                      </c:pt>
                      <c:pt idx="16641">
                        <c:v>10.92</c:v>
                      </c:pt>
                      <c:pt idx="16642">
                        <c:v>10.917999999999999</c:v>
                      </c:pt>
                      <c:pt idx="16643">
                        <c:v>10.915999999999999</c:v>
                      </c:pt>
                      <c:pt idx="16644">
                        <c:v>10.914999999999999</c:v>
                      </c:pt>
                      <c:pt idx="16645">
                        <c:v>10.914</c:v>
                      </c:pt>
                      <c:pt idx="16646">
                        <c:v>10.913</c:v>
                      </c:pt>
                      <c:pt idx="16647">
                        <c:v>10.914</c:v>
                      </c:pt>
                      <c:pt idx="16648">
                        <c:v>10.911999999999999</c:v>
                      </c:pt>
                      <c:pt idx="16649">
                        <c:v>10.908999999999999</c:v>
                      </c:pt>
                      <c:pt idx="16650">
                        <c:v>10.907999999999999</c:v>
                      </c:pt>
                      <c:pt idx="16651">
                        <c:v>10.907</c:v>
                      </c:pt>
                      <c:pt idx="16652">
                        <c:v>10.906000000000001</c:v>
                      </c:pt>
                      <c:pt idx="16653">
                        <c:v>10.903999999999998</c:v>
                      </c:pt>
                      <c:pt idx="16654">
                        <c:v>10.901</c:v>
                      </c:pt>
                      <c:pt idx="16655">
                        <c:v>10.9</c:v>
                      </c:pt>
                      <c:pt idx="16656">
                        <c:v>10.899000000000001</c:v>
                      </c:pt>
                      <c:pt idx="16657">
                        <c:v>10.898</c:v>
                      </c:pt>
                      <c:pt idx="16658">
                        <c:v>10.909999999999998</c:v>
                      </c:pt>
                      <c:pt idx="16659">
                        <c:v>10.92</c:v>
                      </c:pt>
                      <c:pt idx="16660">
                        <c:v>10.917999999999999</c:v>
                      </c:pt>
                      <c:pt idx="16661">
                        <c:v>10.917</c:v>
                      </c:pt>
                      <c:pt idx="16662">
                        <c:v>10.914999999999999</c:v>
                      </c:pt>
                      <c:pt idx="16663">
                        <c:v>10.913</c:v>
                      </c:pt>
                      <c:pt idx="16664">
                        <c:v>10.911999999999999</c:v>
                      </c:pt>
                      <c:pt idx="16665">
                        <c:v>10.911</c:v>
                      </c:pt>
                      <c:pt idx="16666">
                        <c:v>10.908999999999999</c:v>
                      </c:pt>
                      <c:pt idx="16667">
                        <c:v>10.907999999999999</c:v>
                      </c:pt>
                      <c:pt idx="16668">
                        <c:v>10.906000000000001</c:v>
                      </c:pt>
                      <c:pt idx="16669">
                        <c:v>10.904999999999999</c:v>
                      </c:pt>
                      <c:pt idx="16670">
                        <c:v>10.903999999999998</c:v>
                      </c:pt>
                      <c:pt idx="16671">
                        <c:v>10.901999999999999</c:v>
                      </c:pt>
                      <c:pt idx="16672">
                        <c:v>10.901</c:v>
                      </c:pt>
                      <c:pt idx="16673">
                        <c:v>10.9</c:v>
                      </c:pt>
                      <c:pt idx="16674">
                        <c:v>10.901</c:v>
                      </c:pt>
                      <c:pt idx="16675">
                        <c:v>10.899000000000001</c:v>
                      </c:pt>
                      <c:pt idx="16676">
                        <c:v>10.896999999999998</c:v>
                      </c:pt>
                      <c:pt idx="16677">
                        <c:v>10.895999999999999</c:v>
                      </c:pt>
                      <c:pt idx="16678">
                        <c:v>10.895</c:v>
                      </c:pt>
                      <c:pt idx="16679">
                        <c:v>10.894</c:v>
                      </c:pt>
                      <c:pt idx="16680">
                        <c:v>10.893000000000001</c:v>
                      </c:pt>
                      <c:pt idx="16681">
                        <c:v>10.890999999999998</c:v>
                      </c:pt>
                      <c:pt idx="16682">
                        <c:v>10.889999999999999</c:v>
                      </c:pt>
                      <c:pt idx="16683">
                        <c:v>10.887</c:v>
                      </c:pt>
                      <c:pt idx="16684">
                        <c:v>10.885999999999999</c:v>
                      </c:pt>
                      <c:pt idx="16685">
                        <c:v>10.883999999999999</c:v>
                      </c:pt>
                      <c:pt idx="16686">
                        <c:v>10.882999999999999</c:v>
                      </c:pt>
                      <c:pt idx="16687">
                        <c:v>10.882</c:v>
                      </c:pt>
                      <c:pt idx="16688">
                        <c:v>10.881</c:v>
                      </c:pt>
                      <c:pt idx="16689">
                        <c:v>10.88</c:v>
                      </c:pt>
                      <c:pt idx="16690">
                        <c:v>10.879</c:v>
                      </c:pt>
                      <c:pt idx="16691">
                        <c:v>10.877999999999998</c:v>
                      </c:pt>
                      <c:pt idx="16692">
                        <c:v>10.876999999999999</c:v>
                      </c:pt>
                      <c:pt idx="16693">
                        <c:v>10.875999999999999</c:v>
                      </c:pt>
                      <c:pt idx="16694">
                        <c:v>10.875</c:v>
                      </c:pt>
                      <c:pt idx="16695">
                        <c:v>10.874000000000001</c:v>
                      </c:pt>
                      <c:pt idx="16696">
                        <c:v>10.872999999999999</c:v>
                      </c:pt>
                      <c:pt idx="16697">
                        <c:v>10.874000000000001</c:v>
                      </c:pt>
                      <c:pt idx="16698">
                        <c:v>10.872999999999999</c:v>
                      </c:pt>
                      <c:pt idx="16699">
                        <c:v>10.870999999999999</c:v>
                      </c:pt>
                      <c:pt idx="16700">
                        <c:v>10.87</c:v>
                      </c:pt>
                      <c:pt idx="16701">
                        <c:v>10.869</c:v>
                      </c:pt>
                      <c:pt idx="16702">
                        <c:v>10.868</c:v>
                      </c:pt>
                      <c:pt idx="16703">
                        <c:v>10.866999999999999</c:v>
                      </c:pt>
                      <c:pt idx="16704">
                        <c:v>10.865999999999998</c:v>
                      </c:pt>
                      <c:pt idx="16705">
                        <c:v>10.864999999999998</c:v>
                      </c:pt>
                      <c:pt idx="16706">
                        <c:v>10.863999999999999</c:v>
                      </c:pt>
                      <c:pt idx="16707">
                        <c:v>10.863</c:v>
                      </c:pt>
                      <c:pt idx="16708">
                        <c:v>10.862</c:v>
                      </c:pt>
                      <c:pt idx="16709">
                        <c:v>10.861000000000001</c:v>
                      </c:pt>
                      <c:pt idx="16710">
                        <c:v>10.86</c:v>
                      </c:pt>
                      <c:pt idx="16711">
                        <c:v>10.858999999999998</c:v>
                      </c:pt>
                      <c:pt idx="16712">
                        <c:v>10.856999999999999</c:v>
                      </c:pt>
                      <c:pt idx="16713">
                        <c:v>10.856</c:v>
                      </c:pt>
                      <c:pt idx="16714">
                        <c:v>10.855</c:v>
                      </c:pt>
                      <c:pt idx="16715">
                        <c:v>10.853999999999999</c:v>
                      </c:pt>
                      <c:pt idx="16716">
                        <c:v>10.852999999999998</c:v>
                      </c:pt>
                      <c:pt idx="16717">
                        <c:v>10.851999999999999</c:v>
                      </c:pt>
                      <c:pt idx="16718">
                        <c:v>10.850999999999999</c:v>
                      </c:pt>
                      <c:pt idx="16719">
                        <c:v>10.85</c:v>
                      </c:pt>
                      <c:pt idx="16720">
                        <c:v>10.847999999999999</c:v>
                      </c:pt>
                      <c:pt idx="16721">
                        <c:v>10.849</c:v>
                      </c:pt>
                      <c:pt idx="16722">
                        <c:v>10.847999999999999</c:v>
                      </c:pt>
                      <c:pt idx="16723">
                        <c:v>10.847</c:v>
                      </c:pt>
                      <c:pt idx="16724">
                        <c:v>10.845999999999998</c:v>
                      </c:pt>
                      <c:pt idx="16725">
                        <c:v>10.844999999999999</c:v>
                      </c:pt>
                      <c:pt idx="16726">
                        <c:v>10.843999999999999</c:v>
                      </c:pt>
                      <c:pt idx="16727">
                        <c:v>10.843</c:v>
                      </c:pt>
                      <c:pt idx="16728">
                        <c:v>10.842000000000001</c:v>
                      </c:pt>
                      <c:pt idx="16729">
                        <c:v>10.839999999999998</c:v>
                      </c:pt>
                      <c:pt idx="16730">
                        <c:v>10.838999999999999</c:v>
                      </c:pt>
                      <c:pt idx="16731">
                        <c:v>10.837999999999999</c:v>
                      </c:pt>
                      <c:pt idx="16732">
                        <c:v>10.837</c:v>
                      </c:pt>
                      <c:pt idx="16733">
                        <c:v>10.836</c:v>
                      </c:pt>
                      <c:pt idx="16734">
                        <c:v>10.834999999999999</c:v>
                      </c:pt>
                      <c:pt idx="16735">
                        <c:v>10.836</c:v>
                      </c:pt>
                      <c:pt idx="16736">
                        <c:v>10.834999999999999</c:v>
                      </c:pt>
                      <c:pt idx="16737">
                        <c:v>10.834</c:v>
                      </c:pt>
                      <c:pt idx="16738">
                        <c:v>10.834999999999999</c:v>
                      </c:pt>
                      <c:pt idx="16739">
                        <c:v>10.832999999999998</c:v>
                      </c:pt>
                      <c:pt idx="16740">
                        <c:v>10.831</c:v>
                      </c:pt>
                      <c:pt idx="16741">
                        <c:v>10.83</c:v>
                      </c:pt>
                      <c:pt idx="16742">
                        <c:v>10.831</c:v>
                      </c:pt>
                      <c:pt idx="16743">
                        <c:v>10.83</c:v>
                      </c:pt>
                      <c:pt idx="16744">
                        <c:v>10.828999999999999</c:v>
                      </c:pt>
                      <c:pt idx="16745">
                        <c:v>10.827999999999999</c:v>
                      </c:pt>
                      <c:pt idx="16746">
                        <c:v>10.826999999999998</c:v>
                      </c:pt>
                      <c:pt idx="16747">
                        <c:v>10.827999999999999</c:v>
                      </c:pt>
                      <c:pt idx="16748">
                        <c:v>10.826999999999998</c:v>
                      </c:pt>
                      <c:pt idx="16749">
                        <c:v>10.825999999999999</c:v>
                      </c:pt>
                      <c:pt idx="16750">
                        <c:v>10.824999999999999</c:v>
                      </c:pt>
                      <c:pt idx="16751">
                        <c:v>10.824</c:v>
                      </c:pt>
                      <c:pt idx="16752">
                        <c:v>10.823</c:v>
                      </c:pt>
                      <c:pt idx="16753">
                        <c:v>10.824</c:v>
                      </c:pt>
                      <c:pt idx="16754">
                        <c:v>10.823</c:v>
                      </c:pt>
                      <c:pt idx="16755">
                        <c:v>10.837999999999999</c:v>
                      </c:pt>
                      <c:pt idx="16756">
                        <c:v>10.847999999999999</c:v>
                      </c:pt>
                      <c:pt idx="16757">
                        <c:v>10.849</c:v>
                      </c:pt>
                      <c:pt idx="16758">
                        <c:v>10.847999999999999</c:v>
                      </c:pt>
                      <c:pt idx="16759">
                        <c:v>10.847</c:v>
                      </c:pt>
                      <c:pt idx="16760">
                        <c:v>10.845999999999998</c:v>
                      </c:pt>
                      <c:pt idx="16761">
                        <c:v>10.844999999999999</c:v>
                      </c:pt>
                      <c:pt idx="16762">
                        <c:v>10.843999999999999</c:v>
                      </c:pt>
                      <c:pt idx="16763">
                        <c:v>10.843</c:v>
                      </c:pt>
                      <c:pt idx="16764">
                        <c:v>10.842000000000001</c:v>
                      </c:pt>
                      <c:pt idx="16765">
                        <c:v>10.840999999999999</c:v>
                      </c:pt>
                      <c:pt idx="16766">
                        <c:v>10.861000000000001</c:v>
                      </c:pt>
                      <c:pt idx="16767">
                        <c:v>10.875</c:v>
                      </c:pt>
                      <c:pt idx="16768">
                        <c:v>10.888999999999999</c:v>
                      </c:pt>
                      <c:pt idx="16769">
                        <c:v>10.890999999999998</c:v>
                      </c:pt>
                      <c:pt idx="16770">
                        <c:v>10.889999999999999</c:v>
                      </c:pt>
                      <c:pt idx="16771">
                        <c:v>10.888999999999999</c:v>
                      </c:pt>
                      <c:pt idx="16772">
                        <c:v>10.887</c:v>
                      </c:pt>
                      <c:pt idx="16773">
                        <c:v>10.888</c:v>
                      </c:pt>
                      <c:pt idx="16774">
                        <c:v>10.887</c:v>
                      </c:pt>
                      <c:pt idx="16775">
                        <c:v>10.885999999999999</c:v>
                      </c:pt>
                      <c:pt idx="16776">
                        <c:v>10.884999999999998</c:v>
                      </c:pt>
                      <c:pt idx="16777">
                        <c:v>10.883999999999999</c:v>
                      </c:pt>
                      <c:pt idx="16778">
                        <c:v>10.882999999999999</c:v>
                      </c:pt>
                      <c:pt idx="16779">
                        <c:v>10.883999999999999</c:v>
                      </c:pt>
                      <c:pt idx="16780">
                        <c:v>10.882999999999999</c:v>
                      </c:pt>
                      <c:pt idx="16781">
                        <c:v>10.881</c:v>
                      </c:pt>
                      <c:pt idx="16782">
                        <c:v>10.882</c:v>
                      </c:pt>
                      <c:pt idx="16783">
                        <c:v>10.881</c:v>
                      </c:pt>
                      <c:pt idx="16784">
                        <c:v>10.879</c:v>
                      </c:pt>
                      <c:pt idx="16785">
                        <c:v>10.88</c:v>
                      </c:pt>
                      <c:pt idx="16786">
                        <c:v>10.879</c:v>
                      </c:pt>
                      <c:pt idx="16787">
                        <c:v>10.877999999999998</c:v>
                      </c:pt>
                      <c:pt idx="16788">
                        <c:v>10.876999999999999</c:v>
                      </c:pt>
                      <c:pt idx="16789">
                        <c:v>10.877999999999998</c:v>
                      </c:pt>
                      <c:pt idx="16790">
                        <c:v>10.876999999999999</c:v>
                      </c:pt>
                      <c:pt idx="16791">
                        <c:v>10.877999999999998</c:v>
                      </c:pt>
                      <c:pt idx="16792">
                        <c:v>10.876999999999999</c:v>
                      </c:pt>
                      <c:pt idx="16793">
                        <c:v>10.875999999999999</c:v>
                      </c:pt>
                      <c:pt idx="16794">
                        <c:v>10.875</c:v>
                      </c:pt>
                      <c:pt idx="16795">
                        <c:v>10.875999999999999</c:v>
                      </c:pt>
                      <c:pt idx="16796">
                        <c:v>10.875</c:v>
                      </c:pt>
                      <c:pt idx="16797">
                        <c:v>10.874000000000001</c:v>
                      </c:pt>
                      <c:pt idx="16798">
                        <c:v>10.875</c:v>
                      </c:pt>
                      <c:pt idx="16799">
                        <c:v>10.874000000000001</c:v>
                      </c:pt>
                      <c:pt idx="16800">
                        <c:v>10.872999999999999</c:v>
                      </c:pt>
                      <c:pt idx="16801">
                        <c:v>10.874000000000001</c:v>
                      </c:pt>
                      <c:pt idx="16802">
                        <c:v>10.872999999999999</c:v>
                      </c:pt>
                      <c:pt idx="16803">
                        <c:v>10.871999999999998</c:v>
                      </c:pt>
                      <c:pt idx="16804">
                        <c:v>10.870999999999999</c:v>
                      </c:pt>
                      <c:pt idx="16805">
                        <c:v>10.87</c:v>
                      </c:pt>
                      <c:pt idx="16806">
                        <c:v>10.869</c:v>
                      </c:pt>
                      <c:pt idx="16807">
                        <c:v>10.869</c:v>
                      </c:pt>
                      <c:pt idx="16808">
                        <c:v>10.868</c:v>
                      </c:pt>
                      <c:pt idx="16809">
                        <c:v>10.868</c:v>
                      </c:pt>
                      <c:pt idx="16810">
                        <c:v>10.868</c:v>
                      </c:pt>
                      <c:pt idx="16811">
                        <c:v>9.7839999999999989</c:v>
                      </c:pt>
                      <c:pt idx="16812">
                        <c:v>9.8018214936247716</c:v>
                      </c:pt>
                      <c:pt idx="16813">
                        <c:v>9.7059999999999995</c:v>
                      </c:pt>
                      <c:pt idx="16814">
                        <c:v>9.6850000000000005</c:v>
                      </c:pt>
                      <c:pt idx="16815">
                        <c:v>9.6739999999999995</c:v>
                      </c:pt>
                      <c:pt idx="16816">
                        <c:v>9.6719999999999988</c:v>
                      </c:pt>
                      <c:pt idx="16817">
                        <c:v>9.6679999999999993</c:v>
                      </c:pt>
                      <c:pt idx="16818">
                        <c:v>9.6609999999999996</c:v>
                      </c:pt>
                      <c:pt idx="16819">
                        <c:v>9.6549999999999994</c:v>
                      </c:pt>
                      <c:pt idx="16820">
                        <c:v>9.65</c:v>
                      </c:pt>
                      <c:pt idx="16821">
                        <c:v>9.6429999999999989</c:v>
                      </c:pt>
                      <c:pt idx="16822">
                        <c:v>9.6379999999999981</c:v>
                      </c:pt>
                      <c:pt idx="16823">
                        <c:v>9.6329999999999991</c:v>
                      </c:pt>
                      <c:pt idx="16824">
                        <c:v>9.6269999999999989</c:v>
                      </c:pt>
                      <c:pt idx="16825">
                        <c:v>9.6219999999999999</c:v>
                      </c:pt>
                      <c:pt idx="16826">
                        <c:v>9.6169999999999991</c:v>
                      </c:pt>
                      <c:pt idx="16827">
                        <c:v>9.6109999999999989</c:v>
                      </c:pt>
                      <c:pt idx="16828">
                        <c:v>9.6069999999999993</c:v>
                      </c:pt>
                      <c:pt idx="16829">
                        <c:v>9.6020000000000003</c:v>
                      </c:pt>
                      <c:pt idx="16830">
                        <c:v>9.5969999999999995</c:v>
                      </c:pt>
                      <c:pt idx="16831">
                        <c:v>9.5939999999999994</c:v>
                      </c:pt>
                      <c:pt idx="16832">
                        <c:v>9.5909999999999993</c:v>
                      </c:pt>
                      <c:pt idx="16833">
                        <c:v>9.5850000000000009</c:v>
                      </c:pt>
                      <c:pt idx="16834">
                        <c:v>9.5809999999999995</c:v>
                      </c:pt>
                      <c:pt idx="16835">
                        <c:v>9.5759999999999987</c:v>
                      </c:pt>
                      <c:pt idx="16836">
                        <c:v>9.5719999999999992</c:v>
                      </c:pt>
                      <c:pt idx="16837">
                        <c:v>9.5670000000000002</c:v>
                      </c:pt>
                      <c:pt idx="16838">
                        <c:v>9.5619999999999994</c:v>
                      </c:pt>
                      <c:pt idx="16839">
                        <c:v>9.5579999999999981</c:v>
                      </c:pt>
                      <c:pt idx="16840">
                        <c:v>9.5493030027297543</c:v>
                      </c:pt>
                      <c:pt idx="16841">
                        <c:v>9.5540000000000003</c:v>
                      </c:pt>
                      <c:pt idx="16842">
                        <c:v>9.5627012750455371</c:v>
                      </c:pt>
                      <c:pt idx="16843">
                        <c:v>9.5500000000000007</c:v>
                      </c:pt>
                      <c:pt idx="16844">
                        <c:v>9.5459999999999994</c:v>
                      </c:pt>
                      <c:pt idx="16845">
                        <c:v>9.5419999999999998</c:v>
                      </c:pt>
                      <c:pt idx="16846">
                        <c:v>9.536999999999999</c:v>
                      </c:pt>
                      <c:pt idx="16847">
                        <c:v>9.5329999999999995</c:v>
                      </c:pt>
                      <c:pt idx="16848">
                        <c:v>9.5289999999999999</c:v>
                      </c:pt>
                      <c:pt idx="16849">
                        <c:v>9.5259999999999998</c:v>
                      </c:pt>
                      <c:pt idx="16850">
                        <c:v>9.5220000000000002</c:v>
                      </c:pt>
                      <c:pt idx="16851">
                        <c:v>9.5190000000000001</c:v>
                      </c:pt>
                      <c:pt idx="16852">
                        <c:v>9.5159999999999982</c:v>
                      </c:pt>
                      <c:pt idx="16853">
                        <c:v>9.5129999999999981</c:v>
                      </c:pt>
                      <c:pt idx="16854">
                        <c:v>9.5089999999999986</c:v>
                      </c:pt>
                      <c:pt idx="16855">
                        <c:v>9.5069999999999997</c:v>
                      </c:pt>
                      <c:pt idx="16856">
                        <c:v>9.5019999999999989</c:v>
                      </c:pt>
                      <c:pt idx="16857">
                        <c:v>9.4989999999999988</c:v>
                      </c:pt>
                      <c:pt idx="16858">
                        <c:v>9.4949999999999992</c:v>
                      </c:pt>
                      <c:pt idx="16859">
                        <c:v>9.4929999999999986</c:v>
                      </c:pt>
                      <c:pt idx="16860">
                        <c:v>9.488999999999999</c:v>
                      </c:pt>
                      <c:pt idx="16861">
                        <c:v>9.4859999999999989</c:v>
                      </c:pt>
                      <c:pt idx="16862">
                        <c:v>9.4829999999999988</c:v>
                      </c:pt>
                      <c:pt idx="16863">
                        <c:v>9.4809999999999999</c:v>
                      </c:pt>
                      <c:pt idx="16864">
                        <c:v>9.4759999999999991</c:v>
                      </c:pt>
                      <c:pt idx="16865">
                        <c:v>9.4770000000000003</c:v>
                      </c:pt>
                      <c:pt idx="16866">
                        <c:v>9.4929999999999986</c:v>
                      </c:pt>
                      <c:pt idx="16867">
                        <c:v>9.4899999999999984</c:v>
                      </c:pt>
                      <c:pt idx="16868">
                        <c:v>9.4870000000000001</c:v>
                      </c:pt>
                      <c:pt idx="16869">
                        <c:v>9.4829999999999988</c:v>
                      </c:pt>
                      <c:pt idx="16870">
                        <c:v>9.4809999999999999</c:v>
                      </c:pt>
                      <c:pt idx="16871">
                        <c:v>9.4789999999999992</c:v>
                      </c:pt>
                      <c:pt idx="16872">
                        <c:v>9.4759999999999991</c:v>
                      </c:pt>
                      <c:pt idx="16873">
                        <c:v>9.472999999999999</c:v>
                      </c:pt>
                      <c:pt idx="16874">
                        <c:v>9.4719999999999995</c:v>
                      </c:pt>
                      <c:pt idx="16875">
                        <c:v>9.4689999999999994</c:v>
                      </c:pt>
                      <c:pt idx="16876">
                        <c:v>9.4670000000000005</c:v>
                      </c:pt>
                      <c:pt idx="16877">
                        <c:v>9.4649999999999981</c:v>
                      </c:pt>
                      <c:pt idx="16878">
                        <c:v>9.4619999999999997</c:v>
                      </c:pt>
                      <c:pt idx="16879">
                        <c:v>9.4670000000000005</c:v>
                      </c:pt>
                      <c:pt idx="16880">
                        <c:v>9.4740000000000002</c:v>
                      </c:pt>
                      <c:pt idx="16881">
                        <c:v>9.4719999999999995</c:v>
                      </c:pt>
                      <c:pt idx="16882">
                        <c:v>9.4689999999999994</c:v>
                      </c:pt>
                      <c:pt idx="16883">
                        <c:v>9.4659999999999993</c:v>
                      </c:pt>
                      <c:pt idx="16884">
                        <c:v>9.4629999999999992</c:v>
                      </c:pt>
                      <c:pt idx="16885">
                        <c:v>9.4609999999999985</c:v>
                      </c:pt>
                      <c:pt idx="16886">
                        <c:v>9.4589999999999996</c:v>
                      </c:pt>
                      <c:pt idx="16887">
                        <c:v>9.456999999999999</c:v>
                      </c:pt>
                      <c:pt idx="16888">
                        <c:v>9.4549999999999983</c:v>
                      </c:pt>
                      <c:pt idx="16889">
                        <c:v>9.452</c:v>
                      </c:pt>
                      <c:pt idx="16890">
                        <c:v>9.4859999999999989</c:v>
                      </c:pt>
                      <c:pt idx="16891">
                        <c:v>9.4939999999999998</c:v>
                      </c:pt>
                      <c:pt idx="16892">
                        <c:v>9.4919999999999991</c:v>
                      </c:pt>
                      <c:pt idx="16893">
                        <c:v>9.4909999999999997</c:v>
                      </c:pt>
                      <c:pt idx="16894">
                        <c:v>9.4870000000000001</c:v>
                      </c:pt>
                      <c:pt idx="16895">
                        <c:v>9.4859999999999989</c:v>
                      </c:pt>
                      <c:pt idx="16896">
                        <c:v>9.484</c:v>
                      </c:pt>
                      <c:pt idx="16897">
                        <c:v>9.4819999999999993</c:v>
                      </c:pt>
                      <c:pt idx="16898">
                        <c:v>9.4799999999999986</c:v>
                      </c:pt>
                      <c:pt idx="16899">
                        <c:v>9.4789999999999992</c:v>
                      </c:pt>
                      <c:pt idx="16900">
                        <c:v>9.4759999999999991</c:v>
                      </c:pt>
                      <c:pt idx="16901">
                        <c:v>9.4749999999999979</c:v>
                      </c:pt>
                      <c:pt idx="16902">
                        <c:v>9.4759999999999991</c:v>
                      </c:pt>
                      <c:pt idx="16903">
                        <c:v>9.4749999999999979</c:v>
                      </c:pt>
                      <c:pt idx="16904">
                        <c:v>9.4740000000000002</c:v>
                      </c:pt>
                      <c:pt idx="16905">
                        <c:v>9.4709999999999983</c:v>
                      </c:pt>
                      <c:pt idx="16906">
                        <c:v>9.4689999999999994</c:v>
                      </c:pt>
                      <c:pt idx="16907">
                        <c:v>9.4679999999999982</c:v>
                      </c:pt>
                      <c:pt idx="16908">
                        <c:v>9.4659999999999993</c:v>
                      </c:pt>
                      <c:pt idx="16909">
                        <c:v>9.4649999999999981</c:v>
                      </c:pt>
                      <c:pt idx="16910">
                        <c:v>9.4619999999999997</c:v>
                      </c:pt>
                      <c:pt idx="16911">
                        <c:v>9.4609999999999985</c:v>
                      </c:pt>
                      <c:pt idx="16912">
                        <c:v>9.4579999999999984</c:v>
                      </c:pt>
                      <c:pt idx="16913">
                        <c:v>9.456999999999999</c:v>
                      </c:pt>
                      <c:pt idx="16914">
                        <c:v>9.4549999999999983</c:v>
                      </c:pt>
                      <c:pt idx="16915">
                        <c:v>9.4539999999999988</c:v>
                      </c:pt>
                      <c:pt idx="16916">
                        <c:v>9.4529999999999994</c:v>
                      </c:pt>
                      <c:pt idx="16917">
                        <c:v>9.452</c:v>
                      </c:pt>
                      <c:pt idx="16918">
                        <c:v>9.4499999999999993</c:v>
                      </c:pt>
                      <c:pt idx="16919">
                        <c:v>9.4479999999999986</c:v>
                      </c:pt>
                      <c:pt idx="16920">
                        <c:v>9.4469999999999992</c:v>
                      </c:pt>
                      <c:pt idx="16921">
                        <c:v>9.4459999999999997</c:v>
                      </c:pt>
                      <c:pt idx="16922">
                        <c:v>9.4539999999999988</c:v>
                      </c:pt>
                      <c:pt idx="16923">
                        <c:v>9.4579999999999984</c:v>
                      </c:pt>
                      <c:pt idx="16924">
                        <c:v>9.4559999999999995</c:v>
                      </c:pt>
                      <c:pt idx="16925">
                        <c:v>9.4549999999999983</c:v>
                      </c:pt>
                      <c:pt idx="16926">
                        <c:v>9.4539999999999988</c:v>
                      </c:pt>
                      <c:pt idx="16927">
                        <c:v>9.452</c:v>
                      </c:pt>
                      <c:pt idx="16928">
                        <c:v>9.4509999999999987</c:v>
                      </c:pt>
                      <c:pt idx="16929">
                        <c:v>9.4499999999999993</c:v>
                      </c:pt>
                      <c:pt idx="16930">
                        <c:v>9.4489999999999998</c:v>
                      </c:pt>
                      <c:pt idx="16931">
                        <c:v>9.4479999999999986</c:v>
                      </c:pt>
                      <c:pt idx="16932">
                        <c:v>9.4469999999999992</c:v>
                      </c:pt>
                      <c:pt idx="16933">
                        <c:v>9.4459999999999997</c:v>
                      </c:pt>
                      <c:pt idx="16934">
                        <c:v>9.4559999999999995</c:v>
                      </c:pt>
                      <c:pt idx="16935">
                        <c:v>9.484</c:v>
                      </c:pt>
                      <c:pt idx="16936">
                        <c:v>9.4959999999999987</c:v>
                      </c:pt>
                      <c:pt idx="16937">
                        <c:v>9.5169999999999995</c:v>
                      </c:pt>
                      <c:pt idx="16938">
                        <c:v>9.5159999999999982</c:v>
                      </c:pt>
                      <c:pt idx="16939">
                        <c:v>9.5309999999999988</c:v>
                      </c:pt>
                      <c:pt idx="16940">
                        <c:v>9.532</c:v>
                      </c:pt>
                      <c:pt idx="16941">
                        <c:v>9.5309999999999988</c:v>
                      </c:pt>
                      <c:pt idx="16942">
                        <c:v>9.5299999999999976</c:v>
                      </c:pt>
                      <c:pt idx="16943">
                        <c:v>9.5279999999999987</c:v>
                      </c:pt>
                      <c:pt idx="16944">
                        <c:v>9.5269999999999992</c:v>
                      </c:pt>
                      <c:pt idx="16945">
                        <c:v>9.5259999999999998</c:v>
                      </c:pt>
                      <c:pt idx="16946">
                        <c:v>9.5249999999999986</c:v>
                      </c:pt>
                      <c:pt idx="16947">
                        <c:v>9.5239999999999991</c:v>
                      </c:pt>
                      <c:pt idx="16948">
                        <c:v>9.5229999999999979</c:v>
                      </c:pt>
                      <c:pt idx="16949">
                        <c:v>9.5220000000000002</c:v>
                      </c:pt>
                      <c:pt idx="16950">
                        <c:v>9.520999999999999</c:v>
                      </c:pt>
                      <c:pt idx="16951">
                        <c:v>9.5190000000000001</c:v>
                      </c:pt>
                      <c:pt idx="16952">
                        <c:v>9.5199999999999978</c:v>
                      </c:pt>
                      <c:pt idx="16953">
                        <c:v>9.520999999999999</c:v>
                      </c:pt>
                      <c:pt idx="16954">
                        <c:v>9.5190000000000001</c:v>
                      </c:pt>
                      <c:pt idx="16955">
                        <c:v>9.5179999999999989</c:v>
                      </c:pt>
                      <c:pt idx="16956">
                        <c:v>9.5169999999999995</c:v>
                      </c:pt>
                      <c:pt idx="16957">
                        <c:v>9.5149999999999988</c:v>
                      </c:pt>
                      <c:pt idx="16958">
                        <c:v>9.5139999999999993</c:v>
                      </c:pt>
                      <c:pt idx="16959">
                        <c:v>9.5129999999999981</c:v>
                      </c:pt>
                      <c:pt idx="16960">
                        <c:v>9.5120000000000005</c:v>
                      </c:pt>
                      <c:pt idx="16961">
                        <c:v>9.509999999999998</c:v>
                      </c:pt>
                      <c:pt idx="16962">
                        <c:v>9.5089999999999986</c:v>
                      </c:pt>
                      <c:pt idx="16963">
                        <c:v>9.5069999999999997</c:v>
                      </c:pt>
                      <c:pt idx="16964">
                        <c:v>9.5059999999999985</c:v>
                      </c:pt>
                      <c:pt idx="16965">
                        <c:v>9.504999999999999</c:v>
                      </c:pt>
                      <c:pt idx="16966">
                        <c:v>9.5039999999999996</c:v>
                      </c:pt>
                      <c:pt idx="16967">
                        <c:v>9.5029999999999983</c:v>
                      </c:pt>
                      <c:pt idx="16968">
                        <c:v>9.5019999999999989</c:v>
                      </c:pt>
                      <c:pt idx="16969">
                        <c:v>9.5009999999999994</c:v>
                      </c:pt>
                      <c:pt idx="16970">
                        <c:v>9.4999999999999982</c:v>
                      </c:pt>
                      <c:pt idx="16971">
                        <c:v>9.4989999999999988</c:v>
                      </c:pt>
                      <c:pt idx="16972">
                        <c:v>9.4979999999999993</c:v>
                      </c:pt>
                      <c:pt idx="16973">
                        <c:v>9.4969999999999999</c:v>
                      </c:pt>
                      <c:pt idx="16974">
                        <c:v>9.4959999999999987</c:v>
                      </c:pt>
                      <c:pt idx="16975">
                        <c:v>9.4949999999999992</c:v>
                      </c:pt>
                      <c:pt idx="16976">
                        <c:v>9.4939999999999998</c:v>
                      </c:pt>
                      <c:pt idx="16977">
                        <c:v>9.4929999999999986</c:v>
                      </c:pt>
                      <c:pt idx="16978">
                        <c:v>9.4919999999999991</c:v>
                      </c:pt>
                      <c:pt idx="16979">
                        <c:v>9.4909999999999997</c:v>
                      </c:pt>
                      <c:pt idx="16980">
                        <c:v>9.4899999999999984</c:v>
                      </c:pt>
                      <c:pt idx="16981">
                        <c:v>9.488999999999999</c:v>
                      </c:pt>
                      <c:pt idx="16982">
                        <c:v>9.4879999999999995</c:v>
                      </c:pt>
                      <c:pt idx="16983">
                        <c:v>9.4870000000000001</c:v>
                      </c:pt>
                      <c:pt idx="16984">
                        <c:v>9.4859999999999989</c:v>
                      </c:pt>
                      <c:pt idx="16985">
                        <c:v>9.4849999999999977</c:v>
                      </c:pt>
                      <c:pt idx="16986">
                        <c:v>9.484</c:v>
                      </c:pt>
                      <c:pt idx="16987">
                        <c:v>9.4829999999999988</c:v>
                      </c:pt>
                      <c:pt idx="16988">
                        <c:v>9.4819999999999993</c:v>
                      </c:pt>
                      <c:pt idx="16989">
                        <c:v>9.4829999999999988</c:v>
                      </c:pt>
                      <c:pt idx="16990">
                        <c:v>9.484</c:v>
                      </c:pt>
                      <c:pt idx="16991">
                        <c:v>9.4829999999999988</c:v>
                      </c:pt>
                      <c:pt idx="16992">
                        <c:v>9.4819999999999993</c:v>
                      </c:pt>
                      <c:pt idx="16993">
                        <c:v>9.4809999999999999</c:v>
                      </c:pt>
                      <c:pt idx="16994">
                        <c:v>9.4789999999999992</c:v>
                      </c:pt>
                      <c:pt idx="16995">
                        <c:v>9.4770000000000003</c:v>
                      </c:pt>
                      <c:pt idx="16996">
                        <c:v>9.4759999999999991</c:v>
                      </c:pt>
                      <c:pt idx="16997">
                        <c:v>9.4749999999999979</c:v>
                      </c:pt>
                      <c:pt idx="16998">
                        <c:v>9.4740000000000002</c:v>
                      </c:pt>
                      <c:pt idx="16999">
                        <c:v>9.472999999999999</c:v>
                      </c:pt>
                      <c:pt idx="17000">
                        <c:v>9.4719999999999995</c:v>
                      </c:pt>
                      <c:pt idx="17001">
                        <c:v>9.4709999999999983</c:v>
                      </c:pt>
                      <c:pt idx="17002">
                        <c:v>9.4699999999999989</c:v>
                      </c:pt>
                      <c:pt idx="17003">
                        <c:v>9.4689999999999994</c:v>
                      </c:pt>
                      <c:pt idx="17004">
                        <c:v>9.4679999999999982</c:v>
                      </c:pt>
                      <c:pt idx="17005">
                        <c:v>9.4670000000000005</c:v>
                      </c:pt>
                      <c:pt idx="17006">
                        <c:v>9.4659999999999993</c:v>
                      </c:pt>
                      <c:pt idx="17007">
                        <c:v>9.4649999999999981</c:v>
                      </c:pt>
                      <c:pt idx="17008">
                        <c:v>9.4639999999999986</c:v>
                      </c:pt>
                      <c:pt idx="17009">
                        <c:v>9.4629999999999992</c:v>
                      </c:pt>
                      <c:pt idx="17010">
                        <c:v>9.4619999999999997</c:v>
                      </c:pt>
                      <c:pt idx="17011">
                        <c:v>9.4609999999999985</c:v>
                      </c:pt>
                      <c:pt idx="17012">
                        <c:v>9.4599999999999991</c:v>
                      </c:pt>
                      <c:pt idx="17013">
                        <c:v>9.4579999999999984</c:v>
                      </c:pt>
                      <c:pt idx="17014">
                        <c:v>9.456999999999999</c:v>
                      </c:pt>
                      <c:pt idx="17015">
                        <c:v>9.4559999999999995</c:v>
                      </c:pt>
                      <c:pt idx="17016">
                        <c:v>9.4549999999999983</c:v>
                      </c:pt>
                      <c:pt idx="17017">
                        <c:v>9.4539999999999988</c:v>
                      </c:pt>
                      <c:pt idx="17018">
                        <c:v>9.4529999999999994</c:v>
                      </c:pt>
                      <c:pt idx="17019">
                        <c:v>9.452</c:v>
                      </c:pt>
                      <c:pt idx="17020">
                        <c:v>9.4509999999999987</c:v>
                      </c:pt>
                      <c:pt idx="17021">
                        <c:v>9.4499999999999993</c:v>
                      </c:pt>
                      <c:pt idx="17022">
                        <c:v>9.4489999999999998</c:v>
                      </c:pt>
                      <c:pt idx="17023">
                        <c:v>9.4479999999999986</c:v>
                      </c:pt>
                      <c:pt idx="17024">
                        <c:v>9.4469999999999992</c:v>
                      </c:pt>
                      <c:pt idx="17025">
                        <c:v>9.4459999999999997</c:v>
                      </c:pt>
                      <c:pt idx="17026">
                        <c:v>9.4449999999999985</c:v>
                      </c:pt>
                      <c:pt idx="17027">
                        <c:v>9.4439999999999991</c:v>
                      </c:pt>
                      <c:pt idx="17028">
                        <c:v>9.4449999999999985</c:v>
                      </c:pt>
                      <c:pt idx="17029">
                        <c:v>9.4439999999999991</c:v>
                      </c:pt>
                      <c:pt idx="17030">
                        <c:v>9.4449999999999985</c:v>
                      </c:pt>
                      <c:pt idx="17031">
                        <c:v>9.4439999999999991</c:v>
                      </c:pt>
                      <c:pt idx="17032">
                        <c:v>9.4420000000000002</c:v>
                      </c:pt>
                      <c:pt idx="17033">
                        <c:v>9.4429999999999996</c:v>
                      </c:pt>
                      <c:pt idx="17034">
                        <c:v>9.4420000000000002</c:v>
                      </c:pt>
                      <c:pt idx="17035">
                        <c:v>9.4409999999999989</c:v>
                      </c:pt>
                      <c:pt idx="17036">
                        <c:v>9.4399999999999977</c:v>
                      </c:pt>
                      <c:pt idx="17037">
                        <c:v>9.4390000000000001</c:v>
                      </c:pt>
                      <c:pt idx="17038">
                        <c:v>9.4399999999999977</c:v>
                      </c:pt>
                      <c:pt idx="17039">
                        <c:v>9.4390000000000001</c:v>
                      </c:pt>
                      <c:pt idx="17040">
                        <c:v>9.4379999999999988</c:v>
                      </c:pt>
                      <c:pt idx="17041">
                        <c:v>9.4369999999999994</c:v>
                      </c:pt>
                      <c:pt idx="17042">
                        <c:v>9.452</c:v>
                      </c:pt>
                      <c:pt idx="17043">
                        <c:v>9.4629999999999992</c:v>
                      </c:pt>
                      <c:pt idx="17044">
                        <c:v>9.4639999999999986</c:v>
                      </c:pt>
                      <c:pt idx="17045">
                        <c:v>9.4649999999999981</c:v>
                      </c:pt>
                      <c:pt idx="17046">
                        <c:v>9.4639999999999986</c:v>
                      </c:pt>
                      <c:pt idx="17047">
                        <c:v>9.4629999999999992</c:v>
                      </c:pt>
                      <c:pt idx="17048">
                        <c:v>9.4609999999999985</c:v>
                      </c:pt>
                      <c:pt idx="17049">
                        <c:v>9.4599999999999991</c:v>
                      </c:pt>
                      <c:pt idx="17050">
                        <c:v>9.4589999999999996</c:v>
                      </c:pt>
                      <c:pt idx="17051">
                        <c:v>9.4579999999999984</c:v>
                      </c:pt>
                      <c:pt idx="17052">
                        <c:v>9.456999999999999</c:v>
                      </c:pt>
                      <c:pt idx="17053">
                        <c:v>9.4559999999999995</c:v>
                      </c:pt>
                      <c:pt idx="17054">
                        <c:v>9.4549999999999983</c:v>
                      </c:pt>
                      <c:pt idx="17055">
                        <c:v>9.4539999999999988</c:v>
                      </c:pt>
                      <c:pt idx="17056">
                        <c:v>9.4529999999999994</c:v>
                      </c:pt>
                      <c:pt idx="17057">
                        <c:v>9.4539999999999988</c:v>
                      </c:pt>
                      <c:pt idx="17058">
                        <c:v>9.452</c:v>
                      </c:pt>
                      <c:pt idx="17059">
                        <c:v>9.4529999999999994</c:v>
                      </c:pt>
                      <c:pt idx="17060">
                        <c:v>9.4539999999999988</c:v>
                      </c:pt>
                      <c:pt idx="17061">
                        <c:v>9.4809999999999999</c:v>
                      </c:pt>
                      <c:pt idx="17062">
                        <c:v>9.484</c:v>
                      </c:pt>
                      <c:pt idx="17063">
                        <c:v>9.4829999999999988</c:v>
                      </c:pt>
                      <c:pt idx="17064">
                        <c:v>9.4809999999999999</c:v>
                      </c:pt>
                      <c:pt idx="17065">
                        <c:v>9.4799999999999986</c:v>
                      </c:pt>
                      <c:pt idx="17066">
                        <c:v>9.4809999999999999</c:v>
                      </c:pt>
                      <c:pt idx="17067">
                        <c:v>9.4799999999999986</c:v>
                      </c:pt>
                      <c:pt idx="17068">
                        <c:v>9.4789999999999992</c:v>
                      </c:pt>
                      <c:pt idx="17069">
                        <c:v>9.4799999999999986</c:v>
                      </c:pt>
                      <c:pt idx="17070">
                        <c:v>9.477999999999998</c:v>
                      </c:pt>
                      <c:pt idx="17071">
                        <c:v>9.4770000000000003</c:v>
                      </c:pt>
                      <c:pt idx="17072">
                        <c:v>9.4759999999999991</c:v>
                      </c:pt>
                      <c:pt idx="17073">
                        <c:v>9.4770000000000003</c:v>
                      </c:pt>
                      <c:pt idx="17074">
                        <c:v>9.4759999999999991</c:v>
                      </c:pt>
                      <c:pt idx="17075">
                        <c:v>9.4740000000000002</c:v>
                      </c:pt>
                      <c:pt idx="17076">
                        <c:v>9.4749999999999979</c:v>
                      </c:pt>
                      <c:pt idx="17077">
                        <c:v>9.4740000000000002</c:v>
                      </c:pt>
                      <c:pt idx="17078">
                        <c:v>9.472999999999999</c:v>
                      </c:pt>
                      <c:pt idx="17079">
                        <c:v>9.4719999999999995</c:v>
                      </c:pt>
                      <c:pt idx="17080">
                        <c:v>9.4699999999999989</c:v>
                      </c:pt>
                      <c:pt idx="17081">
                        <c:v>9.4689999999999994</c:v>
                      </c:pt>
                      <c:pt idx="17082">
                        <c:v>9.4679999999999982</c:v>
                      </c:pt>
                      <c:pt idx="17083">
                        <c:v>9.4689999999999994</c:v>
                      </c:pt>
                      <c:pt idx="17084">
                        <c:v>9.4679999999999982</c:v>
                      </c:pt>
                      <c:pt idx="17085">
                        <c:v>9.4670000000000005</c:v>
                      </c:pt>
                      <c:pt idx="17086">
                        <c:v>9.4659999999999993</c:v>
                      </c:pt>
                      <c:pt idx="17087">
                        <c:v>9.4670000000000005</c:v>
                      </c:pt>
                      <c:pt idx="17088">
                        <c:v>9.4659999999999993</c:v>
                      </c:pt>
                      <c:pt idx="17089">
                        <c:v>9.4649999999999981</c:v>
                      </c:pt>
                      <c:pt idx="17090">
                        <c:v>9.4639999999999986</c:v>
                      </c:pt>
                      <c:pt idx="17091">
                        <c:v>9.4619999999999997</c:v>
                      </c:pt>
                      <c:pt idx="17092">
                        <c:v>9.4609999999999985</c:v>
                      </c:pt>
                      <c:pt idx="17093">
                        <c:v>9.4599999999999991</c:v>
                      </c:pt>
                      <c:pt idx="17094">
                        <c:v>9.4589999999999996</c:v>
                      </c:pt>
                      <c:pt idx="17095">
                        <c:v>9.4579999999999984</c:v>
                      </c:pt>
                      <c:pt idx="17096">
                        <c:v>9.456999999999999</c:v>
                      </c:pt>
                      <c:pt idx="17097">
                        <c:v>9.4559999999999995</c:v>
                      </c:pt>
                      <c:pt idx="17098">
                        <c:v>9.4549999999999983</c:v>
                      </c:pt>
                      <c:pt idx="17099">
                        <c:v>9.4539999999999988</c:v>
                      </c:pt>
                      <c:pt idx="17100">
                        <c:v>9.4529999999999994</c:v>
                      </c:pt>
                      <c:pt idx="17101">
                        <c:v>9.452</c:v>
                      </c:pt>
                      <c:pt idx="17102">
                        <c:v>9.4529999999999994</c:v>
                      </c:pt>
                      <c:pt idx="17103">
                        <c:v>9.452</c:v>
                      </c:pt>
                      <c:pt idx="17104">
                        <c:v>9.4509999999999987</c:v>
                      </c:pt>
                      <c:pt idx="17105">
                        <c:v>9.4499999999999993</c:v>
                      </c:pt>
                      <c:pt idx="17106">
                        <c:v>9.4509999999999987</c:v>
                      </c:pt>
                      <c:pt idx="17107">
                        <c:v>9.4499999999999993</c:v>
                      </c:pt>
                      <c:pt idx="17108">
                        <c:v>9.4489999999999998</c:v>
                      </c:pt>
                      <c:pt idx="17109">
                        <c:v>9.4479999999999986</c:v>
                      </c:pt>
                      <c:pt idx="17110">
                        <c:v>9.4469999999999992</c:v>
                      </c:pt>
                      <c:pt idx="17111">
                        <c:v>9.4459999999999997</c:v>
                      </c:pt>
                      <c:pt idx="17112">
                        <c:v>9.4449999999999985</c:v>
                      </c:pt>
                      <c:pt idx="17113">
                        <c:v>9.4459999999999997</c:v>
                      </c:pt>
                      <c:pt idx="17114">
                        <c:v>9.4439999999999991</c:v>
                      </c:pt>
                      <c:pt idx="17115">
                        <c:v>9.4429999999999996</c:v>
                      </c:pt>
                      <c:pt idx="17116">
                        <c:v>9.4420000000000002</c:v>
                      </c:pt>
                      <c:pt idx="17117">
                        <c:v>9.4409999999999989</c:v>
                      </c:pt>
                      <c:pt idx="17118">
                        <c:v>9.4399999999999977</c:v>
                      </c:pt>
                      <c:pt idx="17119">
                        <c:v>9.4409999999999989</c:v>
                      </c:pt>
                      <c:pt idx="17120">
                        <c:v>9.456999999999999</c:v>
                      </c:pt>
                      <c:pt idx="17121">
                        <c:v>9.4859999999999989</c:v>
                      </c:pt>
                      <c:pt idx="17122">
                        <c:v>9.4929999999999986</c:v>
                      </c:pt>
                      <c:pt idx="17123">
                        <c:v>9.4929999999999986</c:v>
                      </c:pt>
                      <c:pt idx="17124">
                        <c:v>9.4949999999999992</c:v>
                      </c:pt>
                      <c:pt idx="17125">
                        <c:v>9.4949999999999992</c:v>
                      </c:pt>
                      <c:pt idx="17126">
                        <c:v>9.4939999999999998</c:v>
                      </c:pt>
                      <c:pt idx="17127">
                        <c:v>9.4939999999999998</c:v>
                      </c:pt>
                      <c:pt idx="17128">
                        <c:v>8.4250000000000007</c:v>
                      </c:pt>
                      <c:pt idx="17129">
                        <c:v>8.4334418837675358</c:v>
                      </c:pt>
                      <c:pt idx="17130">
                        <c:v>8.3510000000000009</c:v>
                      </c:pt>
                      <c:pt idx="17131">
                        <c:v>8.3289999999999988</c:v>
                      </c:pt>
                      <c:pt idx="17132">
                        <c:v>8.3190000000000008</c:v>
                      </c:pt>
                      <c:pt idx="17133">
                        <c:v>8.3130000000000006</c:v>
                      </c:pt>
                      <c:pt idx="17134">
                        <c:v>8.3070000000000004</c:v>
                      </c:pt>
                      <c:pt idx="17135">
                        <c:v>8.3209999999999997</c:v>
                      </c:pt>
                      <c:pt idx="17136">
                        <c:v>8.3279999999999994</c:v>
                      </c:pt>
                      <c:pt idx="17137">
                        <c:v>8.3250000000000011</c:v>
                      </c:pt>
                      <c:pt idx="17138">
                        <c:v>8.3209999999999997</c:v>
                      </c:pt>
                      <c:pt idx="17139">
                        <c:v>8.3170000000000002</c:v>
                      </c:pt>
                      <c:pt idx="17140">
                        <c:v>8.31</c:v>
                      </c:pt>
                      <c:pt idx="17141">
                        <c:v>8.3060000000000009</c:v>
                      </c:pt>
                      <c:pt idx="17142">
                        <c:v>8.3010000000000002</c:v>
                      </c:pt>
                      <c:pt idx="17143">
                        <c:v>8.2969999999999988</c:v>
                      </c:pt>
                      <c:pt idx="17144">
                        <c:v>8.2919999999999998</c:v>
                      </c:pt>
                      <c:pt idx="17145">
                        <c:v>8.2890000000000015</c:v>
                      </c:pt>
                      <c:pt idx="17146">
                        <c:v>8.2859999999999996</c:v>
                      </c:pt>
                      <c:pt idx="17147">
                        <c:v>8.2810000000000006</c:v>
                      </c:pt>
                      <c:pt idx="17148">
                        <c:v>8.2769999999999992</c:v>
                      </c:pt>
                      <c:pt idx="17149">
                        <c:v>8.2729999999999997</c:v>
                      </c:pt>
                      <c:pt idx="17150">
                        <c:v>8.2700000000000014</c:v>
                      </c:pt>
                      <c:pt idx="17151">
                        <c:v>8.266</c:v>
                      </c:pt>
                      <c:pt idx="17152">
                        <c:v>8.2620000000000005</c:v>
                      </c:pt>
                      <c:pt idx="17153">
                        <c:v>8.26</c:v>
                      </c:pt>
                      <c:pt idx="17154">
                        <c:v>8.2570000000000014</c:v>
                      </c:pt>
                      <c:pt idx="17155">
                        <c:v>8.2530000000000001</c:v>
                      </c:pt>
                      <c:pt idx="17156">
                        <c:v>8.2490000000000006</c:v>
                      </c:pt>
                      <c:pt idx="17157">
                        <c:v>8.2469999999999999</c:v>
                      </c:pt>
                      <c:pt idx="17158">
                        <c:v>8.2440000000000015</c:v>
                      </c:pt>
                      <c:pt idx="17159">
                        <c:v>8.24</c:v>
                      </c:pt>
                      <c:pt idx="17160">
                        <c:v>8.2360000000000007</c:v>
                      </c:pt>
                      <c:pt idx="17161">
                        <c:v>8.2329999999999988</c:v>
                      </c:pt>
                      <c:pt idx="17162">
                        <c:v>8.23</c:v>
                      </c:pt>
                      <c:pt idx="17163">
                        <c:v>8.2270000000000003</c:v>
                      </c:pt>
                      <c:pt idx="17164">
                        <c:v>8.2240000000000002</c:v>
                      </c:pt>
                      <c:pt idx="17165">
                        <c:v>8.2219999999999995</c:v>
                      </c:pt>
                      <c:pt idx="17166">
                        <c:v>8.2199999999999989</c:v>
                      </c:pt>
                      <c:pt idx="17167">
                        <c:v>8.218</c:v>
                      </c:pt>
                      <c:pt idx="17168">
                        <c:v>8.2159999999999993</c:v>
                      </c:pt>
                      <c:pt idx="17169">
                        <c:v>8.2129999999999992</c:v>
                      </c:pt>
                      <c:pt idx="17170">
                        <c:v>8.2110000000000003</c:v>
                      </c:pt>
                      <c:pt idx="17171">
                        <c:v>8.206999999999999</c:v>
                      </c:pt>
                      <c:pt idx="17172">
                        <c:v>8.2050000000000001</c:v>
                      </c:pt>
                      <c:pt idx="17173">
                        <c:v>8.202</c:v>
                      </c:pt>
                      <c:pt idx="17174">
                        <c:v>8.2000000000000011</c:v>
                      </c:pt>
                      <c:pt idx="17175">
                        <c:v>8.1980000000000004</c:v>
                      </c:pt>
                      <c:pt idx="17176">
                        <c:v>8.1950000000000003</c:v>
                      </c:pt>
                      <c:pt idx="17177">
                        <c:v>8.1920000000000002</c:v>
                      </c:pt>
                      <c:pt idx="17178">
                        <c:v>8.1879999999999988</c:v>
                      </c:pt>
                      <c:pt idx="17179">
                        <c:v>8.1859999999999999</c:v>
                      </c:pt>
                      <c:pt idx="17180">
                        <c:v>8.1839999999999993</c:v>
                      </c:pt>
                      <c:pt idx="17181">
                        <c:v>8.1819999999999986</c:v>
                      </c:pt>
                      <c:pt idx="17182">
                        <c:v>8.18</c:v>
                      </c:pt>
                      <c:pt idx="17183">
                        <c:v>8.1780000000000008</c:v>
                      </c:pt>
                      <c:pt idx="17184">
                        <c:v>8.1760000000000002</c:v>
                      </c:pt>
                      <c:pt idx="17185">
                        <c:v>8.1740000000000013</c:v>
                      </c:pt>
                      <c:pt idx="17186">
                        <c:v>8.1720000000000006</c:v>
                      </c:pt>
                      <c:pt idx="17187">
                        <c:v>8.1689999999999987</c:v>
                      </c:pt>
                      <c:pt idx="17188">
                        <c:v>8.1660000000000004</c:v>
                      </c:pt>
                      <c:pt idx="17189">
                        <c:v>8.1639999999999997</c:v>
                      </c:pt>
                      <c:pt idx="17190">
                        <c:v>8.1620000000000008</c:v>
                      </c:pt>
                      <c:pt idx="17191">
                        <c:v>8.16</c:v>
                      </c:pt>
                      <c:pt idx="17192">
                        <c:v>8.157</c:v>
                      </c:pt>
                      <c:pt idx="17193">
                        <c:v>8.1550000000000011</c:v>
                      </c:pt>
                      <c:pt idx="17194">
                        <c:v>8.1530000000000005</c:v>
                      </c:pt>
                      <c:pt idx="17195">
                        <c:v>8.1519999999999992</c:v>
                      </c:pt>
                      <c:pt idx="17196">
                        <c:v>8.1499999999999986</c:v>
                      </c:pt>
                      <c:pt idx="17197">
                        <c:v>8.1490000000000009</c:v>
                      </c:pt>
                      <c:pt idx="17198">
                        <c:v>8.1449999999999996</c:v>
                      </c:pt>
                      <c:pt idx="17199">
                        <c:v>8.1429999999999989</c:v>
                      </c:pt>
                      <c:pt idx="17200">
                        <c:v>8.141</c:v>
                      </c:pt>
                      <c:pt idx="17201">
                        <c:v>8.1389999999999993</c:v>
                      </c:pt>
                      <c:pt idx="17202">
                        <c:v>8.1379999999999999</c:v>
                      </c:pt>
                      <c:pt idx="17203">
                        <c:v>8.1349999999999998</c:v>
                      </c:pt>
                      <c:pt idx="17204">
                        <c:v>8.1329999999999991</c:v>
                      </c:pt>
                      <c:pt idx="17205">
                        <c:v>8.1309999999999985</c:v>
                      </c:pt>
                      <c:pt idx="17206">
                        <c:v>8.1290000000000013</c:v>
                      </c:pt>
                      <c:pt idx="17207">
                        <c:v>8.1270000000000007</c:v>
                      </c:pt>
                      <c:pt idx="17208">
                        <c:v>8.125</c:v>
                      </c:pt>
                      <c:pt idx="17209">
                        <c:v>8.1230000000000011</c:v>
                      </c:pt>
                      <c:pt idx="17210">
                        <c:v>8.1219999999999999</c:v>
                      </c:pt>
                      <c:pt idx="17211">
                        <c:v>8.1199999999999992</c:v>
                      </c:pt>
                      <c:pt idx="17212">
                        <c:v>8.1189999999999998</c:v>
                      </c:pt>
                      <c:pt idx="17213">
                        <c:v>8.1170000000000009</c:v>
                      </c:pt>
                      <c:pt idx="17214">
                        <c:v>8.1159999999999997</c:v>
                      </c:pt>
                      <c:pt idx="17215">
                        <c:v>8.1150000000000002</c:v>
                      </c:pt>
                      <c:pt idx="17216">
                        <c:v>8.1140000000000008</c:v>
                      </c:pt>
                      <c:pt idx="17217">
                        <c:v>8.1129999999999995</c:v>
                      </c:pt>
                      <c:pt idx="17218">
                        <c:v>8.1120000000000001</c:v>
                      </c:pt>
                      <c:pt idx="17219">
                        <c:v>8.1100000000000012</c:v>
                      </c:pt>
                      <c:pt idx="17220">
                        <c:v>8.109</c:v>
                      </c:pt>
                      <c:pt idx="17221">
                        <c:v>8.1069999999999993</c:v>
                      </c:pt>
                      <c:pt idx="17222">
                        <c:v>8.1049999999999986</c:v>
                      </c:pt>
                      <c:pt idx="17223">
                        <c:v>8.1029999999999998</c:v>
                      </c:pt>
                      <c:pt idx="17224">
                        <c:v>8.1020000000000003</c:v>
                      </c:pt>
                      <c:pt idx="17225">
                        <c:v>8.1</c:v>
                      </c:pt>
                      <c:pt idx="17226">
                        <c:v>8.0970000000000013</c:v>
                      </c:pt>
                      <c:pt idx="17227">
                        <c:v>8.0960000000000001</c:v>
                      </c:pt>
                      <c:pt idx="17228">
                        <c:v>8.0950000000000006</c:v>
                      </c:pt>
                      <c:pt idx="17229">
                        <c:v>8.093</c:v>
                      </c:pt>
                      <c:pt idx="17230">
                        <c:v>8.0910000000000011</c:v>
                      </c:pt>
                      <c:pt idx="17231">
                        <c:v>8.09</c:v>
                      </c:pt>
                      <c:pt idx="17232">
                        <c:v>8.0869999999999997</c:v>
                      </c:pt>
                      <c:pt idx="17233">
                        <c:v>8.0859999999999985</c:v>
                      </c:pt>
                      <c:pt idx="17234">
                        <c:v>8.0850000000000009</c:v>
                      </c:pt>
                      <c:pt idx="17235">
                        <c:v>8.0839999999999996</c:v>
                      </c:pt>
                      <c:pt idx="17236">
                        <c:v>8.081999999999999</c:v>
                      </c:pt>
                      <c:pt idx="17237">
                        <c:v>8.08</c:v>
                      </c:pt>
                      <c:pt idx="17238">
                        <c:v>8.0790000000000006</c:v>
                      </c:pt>
                      <c:pt idx="17239">
                        <c:v>8.0780000000000012</c:v>
                      </c:pt>
                      <c:pt idx="17240">
                        <c:v>8.0760000000000005</c:v>
                      </c:pt>
                      <c:pt idx="17241">
                        <c:v>8.0739999999999998</c:v>
                      </c:pt>
                      <c:pt idx="17242">
                        <c:v>8.0730000000000004</c:v>
                      </c:pt>
                      <c:pt idx="17243">
                        <c:v>8.072000000000001</c:v>
                      </c:pt>
                      <c:pt idx="17244">
                        <c:v>8.07</c:v>
                      </c:pt>
                      <c:pt idx="17245">
                        <c:v>8.0689999999999991</c:v>
                      </c:pt>
                      <c:pt idx="17246">
                        <c:v>8.0679999999999996</c:v>
                      </c:pt>
                      <c:pt idx="17247">
                        <c:v>8.0669999999999984</c:v>
                      </c:pt>
                      <c:pt idx="17248">
                        <c:v>8.0660000000000007</c:v>
                      </c:pt>
                      <c:pt idx="17249">
                        <c:v>8.0650000000000013</c:v>
                      </c:pt>
                      <c:pt idx="17250">
                        <c:v>8.0640000000000001</c:v>
                      </c:pt>
                      <c:pt idx="17251">
                        <c:v>8.0619999999999994</c:v>
                      </c:pt>
                      <c:pt idx="17252">
                        <c:v>8.06</c:v>
                      </c:pt>
                      <c:pt idx="17253">
                        <c:v>8.0579999999999998</c:v>
                      </c:pt>
                      <c:pt idx="17254">
                        <c:v>8.0570000000000004</c:v>
                      </c:pt>
                      <c:pt idx="17255">
                        <c:v>8.0559999999999992</c:v>
                      </c:pt>
                      <c:pt idx="17256">
                        <c:v>8.0549999999999997</c:v>
                      </c:pt>
                      <c:pt idx="17257">
                        <c:v>8.0530000000000008</c:v>
                      </c:pt>
                      <c:pt idx="17258">
                        <c:v>8.0519999999999996</c:v>
                      </c:pt>
                      <c:pt idx="17259">
                        <c:v>8.0510000000000002</c:v>
                      </c:pt>
                      <c:pt idx="17260">
                        <c:v>8.0499999999999989</c:v>
                      </c:pt>
                      <c:pt idx="17261">
                        <c:v>8.048</c:v>
                      </c:pt>
                      <c:pt idx="17262">
                        <c:v>8.0470000000000006</c:v>
                      </c:pt>
                      <c:pt idx="17263">
                        <c:v>8.0460000000000012</c:v>
                      </c:pt>
                      <c:pt idx="17264">
                        <c:v>8.0449999999999999</c:v>
                      </c:pt>
                      <c:pt idx="17265">
                        <c:v>8.0440000000000005</c:v>
                      </c:pt>
                      <c:pt idx="17266">
                        <c:v>8.0429999999999993</c:v>
                      </c:pt>
                      <c:pt idx="17267">
                        <c:v>8.0419999999999998</c:v>
                      </c:pt>
                      <c:pt idx="17268">
                        <c:v>8.0410000000000004</c:v>
                      </c:pt>
                      <c:pt idx="17269">
                        <c:v>8.0400000000000009</c:v>
                      </c:pt>
                      <c:pt idx="17270">
                        <c:v>8.036999999999999</c:v>
                      </c:pt>
                      <c:pt idx="17271">
                        <c:v>8.0359999999999996</c:v>
                      </c:pt>
                      <c:pt idx="17272">
                        <c:v>8.0349999999999984</c:v>
                      </c:pt>
                      <c:pt idx="17273">
                        <c:v>8.0340000000000007</c:v>
                      </c:pt>
                      <c:pt idx="17274">
                        <c:v>8.0329999999999995</c:v>
                      </c:pt>
                      <c:pt idx="17275">
                        <c:v>8.032</c:v>
                      </c:pt>
                      <c:pt idx="17276">
                        <c:v>8.0310000000000006</c:v>
                      </c:pt>
                      <c:pt idx="17277">
                        <c:v>8.0299999999999994</c:v>
                      </c:pt>
                      <c:pt idx="17278">
                        <c:v>8.0289999999999999</c:v>
                      </c:pt>
                      <c:pt idx="17279">
                        <c:v>8.0280000000000005</c:v>
                      </c:pt>
                      <c:pt idx="17280">
                        <c:v>8.0259999999999998</c:v>
                      </c:pt>
                      <c:pt idx="17281">
                        <c:v>8.0250000000000004</c:v>
                      </c:pt>
                      <c:pt idx="17282">
                        <c:v>8.0239999999999991</c:v>
                      </c:pt>
                      <c:pt idx="17283">
                        <c:v>8.0229999999999997</c:v>
                      </c:pt>
                      <c:pt idx="17284">
                        <c:v>8.0210000000000008</c:v>
                      </c:pt>
                      <c:pt idx="17285">
                        <c:v>8.02</c:v>
                      </c:pt>
                      <c:pt idx="17286">
                        <c:v>8.0190000000000001</c:v>
                      </c:pt>
                      <c:pt idx="17287">
                        <c:v>8.0179999999999989</c:v>
                      </c:pt>
                      <c:pt idx="17288">
                        <c:v>8.0169999999999995</c:v>
                      </c:pt>
                      <c:pt idx="17289">
                        <c:v>8.016</c:v>
                      </c:pt>
                      <c:pt idx="17290">
                        <c:v>8.0150000000000006</c:v>
                      </c:pt>
                      <c:pt idx="17291">
                        <c:v>8.0139999999999993</c:v>
                      </c:pt>
                      <c:pt idx="17292">
                        <c:v>8.0129999999999999</c:v>
                      </c:pt>
                      <c:pt idx="17293">
                        <c:v>8.0120000000000005</c:v>
                      </c:pt>
                      <c:pt idx="17294">
                        <c:v>8.0109999999999992</c:v>
                      </c:pt>
                      <c:pt idx="17295">
                        <c:v>8.01</c:v>
                      </c:pt>
                      <c:pt idx="17296">
                        <c:v>8.0090000000000003</c:v>
                      </c:pt>
                      <c:pt idx="17297">
                        <c:v>8.0080000000000009</c:v>
                      </c:pt>
                      <c:pt idx="17298">
                        <c:v>8.0069999999999997</c:v>
                      </c:pt>
                      <c:pt idx="17299">
                        <c:v>8.0050000000000008</c:v>
                      </c:pt>
                      <c:pt idx="17300">
                        <c:v>8.0039999999999996</c:v>
                      </c:pt>
                      <c:pt idx="17301">
                        <c:v>8.0020000000000007</c:v>
                      </c:pt>
                      <c:pt idx="17302">
                        <c:v>8.0009999999999994</c:v>
                      </c:pt>
                      <c:pt idx="17303">
                        <c:v>8</c:v>
                      </c:pt>
                      <c:pt idx="17304">
                        <c:v>7.9989999999999997</c:v>
                      </c:pt>
                      <c:pt idx="17305">
                        <c:v>7.9969999999999999</c:v>
                      </c:pt>
                      <c:pt idx="17306">
                        <c:v>7.9950000000000001</c:v>
                      </c:pt>
                      <c:pt idx="17307">
                        <c:v>7.9939999999999998</c:v>
                      </c:pt>
                      <c:pt idx="17308">
                        <c:v>7.9920000000000009</c:v>
                      </c:pt>
                      <c:pt idx="17309">
                        <c:v>7.9910000000000005</c:v>
                      </c:pt>
                      <c:pt idx="17310">
                        <c:v>7.99</c:v>
                      </c:pt>
                      <c:pt idx="17311">
                        <c:v>7.9889999999999999</c:v>
                      </c:pt>
                      <c:pt idx="17312">
                        <c:v>7.9880000000000004</c:v>
                      </c:pt>
                      <c:pt idx="17313">
                        <c:v>7.9870000000000001</c:v>
                      </c:pt>
                      <c:pt idx="17314">
                        <c:v>7.9859999999999998</c:v>
                      </c:pt>
                      <c:pt idx="17315">
                        <c:v>7.9850000000000003</c:v>
                      </c:pt>
                      <c:pt idx="17316">
                        <c:v>7.984</c:v>
                      </c:pt>
                      <c:pt idx="17317">
                        <c:v>7.9829999999999997</c:v>
                      </c:pt>
                      <c:pt idx="17318">
                        <c:v>7.9820000000000002</c:v>
                      </c:pt>
                      <c:pt idx="17319">
                        <c:v>7.9809999999999999</c:v>
                      </c:pt>
                      <c:pt idx="17320">
                        <c:v>7.9790000000000001</c:v>
                      </c:pt>
                      <c:pt idx="17321">
                        <c:v>7.9779999999999998</c:v>
                      </c:pt>
                      <c:pt idx="17322">
                        <c:v>7.9769999999999994</c:v>
                      </c:pt>
                      <c:pt idx="17323">
                        <c:v>7.976</c:v>
                      </c:pt>
                      <c:pt idx="17324">
                        <c:v>7.9750000000000005</c:v>
                      </c:pt>
                      <c:pt idx="17325">
                        <c:v>7.9740000000000002</c:v>
                      </c:pt>
                      <c:pt idx="17326">
                        <c:v>7.9729999999999999</c:v>
                      </c:pt>
                      <c:pt idx="17327">
                        <c:v>7.9720000000000004</c:v>
                      </c:pt>
                      <c:pt idx="17328">
                        <c:v>7.9710000000000001</c:v>
                      </c:pt>
                      <c:pt idx="17329">
                        <c:v>7.97</c:v>
                      </c:pt>
                      <c:pt idx="17330">
                        <c:v>7.968</c:v>
                      </c:pt>
                      <c:pt idx="17331">
                        <c:v>7.9669999999999996</c:v>
                      </c:pt>
                      <c:pt idx="17332">
                        <c:v>7.9660000000000002</c:v>
                      </c:pt>
                      <c:pt idx="17333">
                        <c:v>7.9649999999999999</c:v>
                      </c:pt>
                      <c:pt idx="17334">
                        <c:v>7.9669999999999996</c:v>
                      </c:pt>
                      <c:pt idx="17335">
                        <c:v>7.9660000000000002</c:v>
                      </c:pt>
                      <c:pt idx="17336">
                        <c:v>7.9639999999999995</c:v>
                      </c:pt>
                      <c:pt idx="17337">
                        <c:v>7.9619999999999997</c:v>
                      </c:pt>
                      <c:pt idx="17338">
                        <c:v>7.9609999999999994</c:v>
                      </c:pt>
                      <c:pt idx="17339">
                        <c:v>7.9590000000000005</c:v>
                      </c:pt>
                      <c:pt idx="17340">
                        <c:v>7.9570000000000007</c:v>
                      </c:pt>
                      <c:pt idx="17341">
                        <c:v>7.9560000000000004</c:v>
                      </c:pt>
                      <c:pt idx="17342">
                        <c:v>7.9550000000000001</c:v>
                      </c:pt>
                      <c:pt idx="17343">
                        <c:v>7.9530000000000003</c:v>
                      </c:pt>
                      <c:pt idx="17344">
                        <c:v>7.952</c:v>
                      </c:pt>
                      <c:pt idx="17345">
                        <c:v>7.9509999999999996</c:v>
                      </c:pt>
                      <c:pt idx="17346">
                        <c:v>7.95</c:v>
                      </c:pt>
                      <c:pt idx="17347">
                        <c:v>7.9489999999999998</c:v>
                      </c:pt>
                      <c:pt idx="17348">
                        <c:v>7.9479999999999995</c:v>
                      </c:pt>
                      <c:pt idx="17349">
                        <c:v>7.9470000000000001</c:v>
                      </c:pt>
                      <c:pt idx="17350">
                        <c:v>7.9459999999999997</c:v>
                      </c:pt>
                      <c:pt idx="17351">
                        <c:v>7.9449999999999994</c:v>
                      </c:pt>
                      <c:pt idx="17352">
                        <c:v>7.944</c:v>
                      </c:pt>
                      <c:pt idx="17353">
                        <c:v>7.9430000000000005</c:v>
                      </c:pt>
                      <c:pt idx="17354">
                        <c:v>7.9420000000000002</c:v>
                      </c:pt>
                      <c:pt idx="17355">
                        <c:v>7.9410000000000007</c:v>
                      </c:pt>
                      <c:pt idx="17356">
                        <c:v>7.94</c:v>
                      </c:pt>
                      <c:pt idx="17357">
                        <c:v>7.9390000000000001</c:v>
                      </c:pt>
                      <c:pt idx="17358">
                        <c:v>7.9380000000000006</c:v>
                      </c:pt>
                      <c:pt idx="17359">
                        <c:v>7.9370000000000003</c:v>
                      </c:pt>
                      <c:pt idx="17360">
                        <c:v>7.9359999999999999</c:v>
                      </c:pt>
                      <c:pt idx="17361">
                        <c:v>7.9349999999999996</c:v>
                      </c:pt>
                      <c:pt idx="17362">
                        <c:v>7.9340000000000002</c:v>
                      </c:pt>
                      <c:pt idx="17363">
                        <c:v>7.9329999999999998</c:v>
                      </c:pt>
                      <c:pt idx="17364">
                        <c:v>7.9319999999999995</c:v>
                      </c:pt>
                      <c:pt idx="17365">
                        <c:v>7.931</c:v>
                      </c:pt>
                      <c:pt idx="17366">
                        <c:v>7.93</c:v>
                      </c:pt>
                      <c:pt idx="17367">
                        <c:v>7.9289999999999994</c:v>
                      </c:pt>
                      <c:pt idx="17368">
                        <c:v>7.9279999999999999</c:v>
                      </c:pt>
                      <c:pt idx="17369">
                        <c:v>7.9269999999999996</c:v>
                      </c:pt>
                      <c:pt idx="17370">
                        <c:v>7.9260000000000002</c:v>
                      </c:pt>
                      <c:pt idx="17371">
                        <c:v>7.9250000000000007</c:v>
                      </c:pt>
                      <c:pt idx="17372">
                        <c:v>7.9240000000000004</c:v>
                      </c:pt>
                      <c:pt idx="17373">
                        <c:v>7.923</c:v>
                      </c:pt>
                      <c:pt idx="17374">
                        <c:v>7.9220000000000006</c:v>
                      </c:pt>
                      <c:pt idx="17375">
                        <c:v>7.9210000000000003</c:v>
                      </c:pt>
                      <c:pt idx="17376">
                        <c:v>7.92</c:v>
                      </c:pt>
                      <c:pt idx="17377">
                        <c:v>7.9189999999999996</c:v>
                      </c:pt>
                      <c:pt idx="17378">
                        <c:v>7.9180000000000001</c:v>
                      </c:pt>
                      <c:pt idx="17379">
                        <c:v>7.9169999999999998</c:v>
                      </c:pt>
                      <c:pt idx="17380">
                        <c:v>7.9159999999999995</c:v>
                      </c:pt>
                      <c:pt idx="17381">
                        <c:v>7.9139999999999997</c:v>
                      </c:pt>
                      <c:pt idx="17382">
                        <c:v>7.915</c:v>
                      </c:pt>
                      <c:pt idx="17383">
                        <c:v>7.9139999999999997</c:v>
                      </c:pt>
                      <c:pt idx="17384">
                        <c:v>7.9129999999999994</c:v>
                      </c:pt>
                      <c:pt idx="17385">
                        <c:v>7.91</c:v>
                      </c:pt>
                      <c:pt idx="17386">
                        <c:v>7.9090000000000007</c:v>
                      </c:pt>
                      <c:pt idx="17387">
                        <c:v>7.9080000000000004</c:v>
                      </c:pt>
                      <c:pt idx="17388">
                        <c:v>7.907</c:v>
                      </c:pt>
                      <c:pt idx="17389">
                        <c:v>7.9060000000000006</c:v>
                      </c:pt>
                      <c:pt idx="17390">
                        <c:v>7.9050000000000002</c:v>
                      </c:pt>
                      <c:pt idx="17391">
                        <c:v>7.9039999999999999</c:v>
                      </c:pt>
                      <c:pt idx="17392">
                        <c:v>7.9030000000000005</c:v>
                      </c:pt>
                      <c:pt idx="17393">
                        <c:v>7.9009999999999998</c:v>
                      </c:pt>
                      <c:pt idx="17394">
                        <c:v>7.8999999999999995</c:v>
                      </c:pt>
                      <c:pt idx="17395">
                        <c:v>7.899</c:v>
                      </c:pt>
                      <c:pt idx="17396">
                        <c:v>7.8979999999999997</c:v>
                      </c:pt>
                      <c:pt idx="17397">
                        <c:v>7.8959999999999999</c:v>
                      </c:pt>
                      <c:pt idx="17398">
                        <c:v>7.8949999999999996</c:v>
                      </c:pt>
                      <c:pt idx="17399">
                        <c:v>7.8930000000000007</c:v>
                      </c:pt>
                      <c:pt idx="17400">
                        <c:v>7.8920000000000003</c:v>
                      </c:pt>
                      <c:pt idx="17401">
                        <c:v>7.891</c:v>
                      </c:pt>
                      <c:pt idx="17402">
                        <c:v>7.8890000000000002</c:v>
                      </c:pt>
                      <c:pt idx="17403">
                        <c:v>7.8879999999999999</c:v>
                      </c:pt>
                      <c:pt idx="17404">
                        <c:v>7.8870000000000005</c:v>
                      </c:pt>
                      <c:pt idx="17405">
                        <c:v>7.8860000000000001</c:v>
                      </c:pt>
                      <c:pt idx="17406">
                        <c:v>7.8849999999999998</c:v>
                      </c:pt>
                      <c:pt idx="17407">
                        <c:v>7.8840000000000003</c:v>
                      </c:pt>
                      <c:pt idx="17408">
                        <c:v>7.883</c:v>
                      </c:pt>
                      <c:pt idx="17409">
                        <c:v>7.8819999999999997</c:v>
                      </c:pt>
                      <c:pt idx="17410">
                        <c:v>7.8809999999999993</c:v>
                      </c:pt>
                      <c:pt idx="17411">
                        <c:v>7.88</c:v>
                      </c:pt>
                      <c:pt idx="17412">
                        <c:v>7.8779999999999992</c:v>
                      </c:pt>
                      <c:pt idx="17413">
                        <c:v>7.8770000000000007</c:v>
                      </c:pt>
                      <c:pt idx="17414">
                        <c:v>7.8760000000000003</c:v>
                      </c:pt>
                      <c:pt idx="17415">
                        <c:v>7.875</c:v>
                      </c:pt>
                      <c:pt idx="17416">
                        <c:v>7.8740000000000006</c:v>
                      </c:pt>
                      <c:pt idx="17417">
                        <c:v>7.8730000000000002</c:v>
                      </c:pt>
                      <c:pt idx="17418">
                        <c:v>7.8740000000000006</c:v>
                      </c:pt>
                      <c:pt idx="17419">
                        <c:v>7.8730000000000002</c:v>
                      </c:pt>
                      <c:pt idx="17420">
                        <c:v>7.8719999999999999</c:v>
                      </c:pt>
                      <c:pt idx="17421">
                        <c:v>7.8710000000000004</c:v>
                      </c:pt>
                      <c:pt idx="17422">
                        <c:v>7.8689999999999998</c:v>
                      </c:pt>
                      <c:pt idx="17423">
                        <c:v>7.8680000000000003</c:v>
                      </c:pt>
                      <c:pt idx="17424">
                        <c:v>7.8659999999999997</c:v>
                      </c:pt>
                      <c:pt idx="17425">
                        <c:v>7.8649999999999993</c:v>
                      </c:pt>
                      <c:pt idx="17426">
                        <c:v>7.8639999999999999</c:v>
                      </c:pt>
                      <c:pt idx="17427">
                        <c:v>7.8629999999999995</c:v>
                      </c:pt>
                      <c:pt idx="17428">
                        <c:v>7.8619999999999992</c:v>
                      </c:pt>
                      <c:pt idx="17429">
                        <c:v>7.8610000000000007</c:v>
                      </c:pt>
                      <c:pt idx="17430">
                        <c:v>7.86</c:v>
                      </c:pt>
                      <c:pt idx="17431">
                        <c:v>7.8580000000000005</c:v>
                      </c:pt>
                      <c:pt idx="17432">
                        <c:v>7.8570000000000002</c:v>
                      </c:pt>
                      <c:pt idx="17433">
                        <c:v>7.8550000000000004</c:v>
                      </c:pt>
                      <c:pt idx="17434">
                        <c:v>7.8540000000000001</c:v>
                      </c:pt>
                      <c:pt idx="17435">
                        <c:v>7.8529999999999998</c:v>
                      </c:pt>
                      <c:pt idx="17436">
                        <c:v>7.8520000000000003</c:v>
                      </c:pt>
                      <c:pt idx="17437">
                        <c:v>7.851</c:v>
                      </c:pt>
                      <c:pt idx="17438">
                        <c:v>7.85</c:v>
                      </c:pt>
                      <c:pt idx="17439">
                        <c:v>7.8490000000000002</c:v>
                      </c:pt>
                      <c:pt idx="17440">
                        <c:v>7.8479999999999999</c:v>
                      </c:pt>
                      <c:pt idx="17441">
                        <c:v>7.8459999999999992</c:v>
                      </c:pt>
                      <c:pt idx="17442">
                        <c:v>7.8450000000000006</c:v>
                      </c:pt>
                      <c:pt idx="17443">
                        <c:v>7.8440000000000003</c:v>
                      </c:pt>
                      <c:pt idx="17444">
                        <c:v>7.843</c:v>
                      </c:pt>
                      <c:pt idx="17445">
                        <c:v>7.8420000000000005</c:v>
                      </c:pt>
                      <c:pt idx="17446">
                        <c:v>7.8410000000000002</c:v>
                      </c:pt>
                      <c:pt idx="17447">
                        <c:v>7.84</c:v>
                      </c:pt>
                      <c:pt idx="17448">
                        <c:v>7.8390000000000004</c:v>
                      </c:pt>
                      <c:pt idx="17449">
                        <c:v>7.84</c:v>
                      </c:pt>
                      <c:pt idx="17450">
                        <c:v>7.8390000000000004</c:v>
                      </c:pt>
                      <c:pt idx="17451">
                        <c:v>7.8380000000000001</c:v>
                      </c:pt>
                      <c:pt idx="17452">
                        <c:v>7.8369999999999997</c:v>
                      </c:pt>
                      <c:pt idx="17453">
                        <c:v>7.8360000000000003</c:v>
                      </c:pt>
                      <c:pt idx="17454">
                        <c:v>7.8339999999999996</c:v>
                      </c:pt>
                      <c:pt idx="17455">
                        <c:v>7.8330000000000002</c:v>
                      </c:pt>
                      <c:pt idx="17456">
                        <c:v>7.8319999999999999</c:v>
                      </c:pt>
                      <c:pt idx="17457">
                        <c:v>7.8309999999999995</c:v>
                      </c:pt>
                      <c:pt idx="17458">
                        <c:v>7.83</c:v>
                      </c:pt>
                      <c:pt idx="17459">
                        <c:v>7.8309999999999995</c:v>
                      </c:pt>
                      <c:pt idx="17460">
                        <c:v>7.8289999999999997</c:v>
                      </c:pt>
                      <c:pt idx="17461">
                        <c:v>7.83</c:v>
                      </c:pt>
                      <c:pt idx="17462">
                        <c:v>7.8289999999999997</c:v>
                      </c:pt>
                      <c:pt idx="17463">
                        <c:v>7.8280000000000003</c:v>
                      </c:pt>
                      <c:pt idx="17464">
                        <c:v>7.827</c:v>
                      </c:pt>
                      <c:pt idx="17465">
                        <c:v>7.8280000000000003</c:v>
                      </c:pt>
                      <c:pt idx="17466">
                        <c:v>7.827</c:v>
                      </c:pt>
                      <c:pt idx="17467">
                        <c:v>7.8260000000000005</c:v>
                      </c:pt>
                      <c:pt idx="17468">
                        <c:v>7.8250000000000002</c:v>
                      </c:pt>
                      <c:pt idx="17469">
                        <c:v>7.8239999999999998</c:v>
                      </c:pt>
                      <c:pt idx="17470">
                        <c:v>7.8250000000000002</c:v>
                      </c:pt>
                      <c:pt idx="17471">
                        <c:v>7.8239999999999998</c:v>
                      </c:pt>
                      <c:pt idx="17472">
                        <c:v>7.8230000000000004</c:v>
                      </c:pt>
                      <c:pt idx="17473">
                        <c:v>7.8220000000000001</c:v>
                      </c:pt>
                      <c:pt idx="17474">
                        <c:v>7.82</c:v>
                      </c:pt>
                      <c:pt idx="17475">
                        <c:v>7.8209999999999997</c:v>
                      </c:pt>
                      <c:pt idx="17476">
                        <c:v>7.819</c:v>
                      </c:pt>
                      <c:pt idx="17477">
                        <c:v>7.8179999999999996</c:v>
                      </c:pt>
                      <c:pt idx="17478">
                        <c:v>7.8170000000000002</c:v>
                      </c:pt>
                      <c:pt idx="17479">
                        <c:v>7.8159999999999998</c:v>
                      </c:pt>
                      <c:pt idx="17480">
                        <c:v>7.8149999999999995</c:v>
                      </c:pt>
                      <c:pt idx="17481">
                        <c:v>7.8140000000000001</c:v>
                      </c:pt>
                      <c:pt idx="17482">
                        <c:v>7.8129999999999997</c:v>
                      </c:pt>
                      <c:pt idx="17483">
                        <c:v>7.8120000000000003</c:v>
                      </c:pt>
                      <c:pt idx="17484">
                        <c:v>7.8109999999999999</c:v>
                      </c:pt>
                      <c:pt idx="17485">
                        <c:v>7.8100000000000005</c:v>
                      </c:pt>
                      <c:pt idx="17486">
                        <c:v>7.8109999999999999</c:v>
                      </c:pt>
                      <c:pt idx="17487">
                        <c:v>7.8090000000000002</c:v>
                      </c:pt>
                      <c:pt idx="17488">
                        <c:v>7.8079999999999998</c:v>
                      </c:pt>
                      <c:pt idx="17489">
                        <c:v>7.8090000000000002</c:v>
                      </c:pt>
                      <c:pt idx="17490">
                        <c:v>7.8079999999999998</c:v>
                      </c:pt>
                      <c:pt idx="17491">
                        <c:v>7.8070000000000004</c:v>
                      </c:pt>
                      <c:pt idx="17492">
                        <c:v>7.8079999999999998</c:v>
                      </c:pt>
                      <c:pt idx="17493">
                        <c:v>7.806</c:v>
                      </c:pt>
                      <c:pt idx="17494">
                        <c:v>7.8049999999999997</c:v>
                      </c:pt>
                      <c:pt idx="17495">
                        <c:v>7.8040000000000003</c:v>
                      </c:pt>
                      <c:pt idx="17496">
                        <c:v>7.8029999999999999</c:v>
                      </c:pt>
                      <c:pt idx="17497">
                        <c:v>7.8010000000000002</c:v>
                      </c:pt>
                      <c:pt idx="17498">
                        <c:v>7.8019999999999996</c:v>
                      </c:pt>
                      <c:pt idx="17499">
                        <c:v>7.8010000000000002</c:v>
                      </c:pt>
                      <c:pt idx="17500">
                        <c:v>7.8</c:v>
                      </c:pt>
                      <c:pt idx="17501">
                        <c:v>7.7989999999999995</c:v>
                      </c:pt>
                      <c:pt idx="17502">
                        <c:v>7.798</c:v>
                      </c:pt>
                      <c:pt idx="17503">
                        <c:v>7.7989999999999995</c:v>
                      </c:pt>
                      <c:pt idx="17504">
                        <c:v>7.8</c:v>
                      </c:pt>
                      <c:pt idx="17505">
                        <c:v>7.7989999999999995</c:v>
                      </c:pt>
                      <c:pt idx="17506">
                        <c:v>7.8</c:v>
                      </c:pt>
                      <c:pt idx="17507">
                        <c:v>7.7989999999999995</c:v>
                      </c:pt>
                      <c:pt idx="17508">
                        <c:v>7.7969999999999997</c:v>
                      </c:pt>
                      <c:pt idx="17509">
                        <c:v>7.8048204613841516</c:v>
                      </c:pt>
                      <c:pt idx="17510">
                        <c:v>7.7970000000000006</c:v>
                      </c:pt>
                      <c:pt idx="17511">
                        <c:v>7.7891873747494991</c:v>
                      </c:pt>
                      <c:pt idx="17512">
                        <c:v>7.7969999999999997</c:v>
                      </c:pt>
                      <c:pt idx="17513">
                        <c:v>7.7960000000000003</c:v>
                      </c:pt>
                      <c:pt idx="17514">
                        <c:v>7.7950000000000008</c:v>
                      </c:pt>
                      <c:pt idx="17515">
                        <c:v>7.7940000000000005</c:v>
                      </c:pt>
                      <c:pt idx="17516">
                        <c:v>7.7930000000000001</c:v>
                      </c:pt>
                      <c:pt idx="17517">
                        <c:v>7.7919999999999998</c:v>
                      </c:pt>
                      <c:pt idx="17518">
                        <c:v>7.8079999999999998</c:v>
                      </c:pt>
                      <c:pt idx="17519">
                        <c:v>7.8140000000000001</c:v>
                      </c:pt>
                      <c:pt idx="17520">
                        <c:v>7.8149999999999995</c:v>
                      </c:pt>
                      <c:pt idx="17521">
                        <c:v>7.8140000000000001</c:v>
                      </c:pt>
                      <c:pt idx="17522">
                        <c:v>7.8129999999999997</c:v>
                      </c:pt>
                      <c:pt idx="17523">
                        <c:v>7.8120000000000003</c:v>
                      </c:pt>
                      <c:pt idx="17524">
                        <c:v>7.8109999999999999</c:v>
                      </c:pt>
                      <c:pt idx="17525">
                        <c:v>7.8100000000000005</c:v>
                      </c:pt>
                      <c:pt idx="17526">
                        <c:v>7.8090000000000002</c:v>
                      </c:pt>
                      <c:pt idx="17527">
                        <c:v>7.8079999999999998</c:v>
                      </c:pt>
                      <c:pt idx="17528">
                        <c:v>7.8070000000000004</c:v>
                      </c:pt>
                      <c:pt idx="17529">
                        <c:v>7.8079999999999998</c:v>
                      </c:pt>
                      <c:pt idx="17530">
                        <c:v>7.8070000000000004</c:v>
                      </c:pt>
                      <c:pt idx="17531">
                        <c:v>7.806</c:v>
                      </c:pt>
                      <c:pt idx="17532">
                        <c:v>7.8049999999999997</c:v>
                      </c:pt>
                      <c:pt idx="17533">
                        <c:v>7.8040000000000003</c:v>
                      </c:pt>
                      <c:pt idx="17534">
                        <c:v>7.8029999999999999</c:v>
                      </c:pt>
                      <c:pt idx="17535">
                        <c:v>7.8010000000000002</c:v>
                      </c:pt>
                      <c:pt idx="17536">
                        <c:v>7.8019999999999996</c:v>
                      </c:pt>
                      <c:pt idx="17537">
                        <c:v>7.8010000000000002</c:v>
                      </c:pt>
                      <c:pt idx="17538">
                        <c:v>7.8019999999999996</c:v>
                      </c:pt>
                      <c:pt idx="17539">
                        <c:v>7.809825476429288</c:v>
                      </c:pt>
                      <c:pt idx="17540">
                        <c:v>7.8259999999999996</c:v>
                      </c:pt>
                      <c:pt idx="17541">
                        <c:v>7.8181583166332667</c:v>
                      </c:pt>
                      <c:pt idx="17542">
                        <c:v>7.827</c:v>
                      </c:pt>
                      <c:pt idx="17543">
                        <c:v>7.8260000000000005</c:v>
                      </c:pt>
                      <c:pt idx="17544">
                        <c:v>7.8250000000000002</c:v>
                      </c:pt>
                      <c:pt idx="17545">
                        <c:v>7.8239999999999998</c:v>
                      </c:pt>
                      <c:pt idx="17546">
                        <c:v>7.8230000000000004</c:v>
                      </c:pt>
                      <c:pt idx="17547">
                        <c:v>7.8220000000000001</c:v>
                      </c:pt>
                      <c:pt idx="17548">
                        <c:v>7.8209999999999997</c:v>
                      </c:pt>
                      <c:pt idx="17549">
                        <c:v>7.8230000000000004</c:v>
                      </c:pt>
                      <c:pt idx="17550">
                        <c:v>7.8220000000000001</c:v>
                      </c:pt>
                      <c:pt idx="17551">
                        <c:v>7.8209999999999997</c:v>
                      </c:pt>
                      <c:pt idx="17552">
                        <c:v>7.82</c:v>
                      </c:pt>
                      <c:pt idx="17553">
                        <c:v>7.8209999999999997</c:v>
                      </c:pt>
                      <c:pt idx="17554">
                        <c:v>7.82</c:v>
                      </c:pt>
                      <c:pt idx="17555">
                        <c:v>7.819</c:v>
                      </c:pt>
                      <c:pt idx="17556">
                        <c:v>7.82</c:v>
                      </c:pt>
                      <c:pt idx="17557">
                        <c:v>7.8179999999999996</c:v>
                      </c:pt>
                      <c:pt idx="17558">
                        <c:v>7.8209999999999997</c:v>
                      </c:pt>
                      <c:pt idx="17559">
                        <c:v>7.819</c:v>
                      </c:pt>
                      <c:pt idx="17560">
                        <c:v>7.8220000000000001</c:v>
                      </c:pt>
                      <c:pt idx="17561">
                        <c:v>7.82</c:v>
                      </c:pt>
                      <c:pt idx="17562">
                        <c:v>7.8209999999999997</c:v>
                      </c:pt>
                      <c:pt idx="17563">
                        <c:v>7.82</c:v>
                      </c:pt>
                      <c:pt idx="17564">
                        <c:v>7.8220000000000001</c:v>
                      </c:pt>
                      <c:pt idx="17565">
                        <c:v>7.8239999999999998</c:v>
                      </c:pt>
                      <c:pt idx="17566">
                        <c:v>7.8220000000000001</c:v>
                      </c:pt>
                      <c:pt idx="17567">
                        <c:v>7.8250000000000002</c:v>
                      </c:pt>
                      <c:pt idx="17568">
                        <c:v>7.8260000000000005</c:v>
                      </c:pt>
                      <c:pt idx="17569">
                        <c:v>7.8220000000000001</c:v>
                      </c:pt>
                      <c:pt idx="17570">
                        <c:v>7.8209999999999997</c:v>
                      </c:pt>
                      <c:pt idx="17571">
                        <c:v>7.82</c:v>
                      </c:pt>
                      <c:pt idx="17572">
                        <c:v>7.8209999999999997</c:v>
                      </c:pt>
                      <c:pt idx="17573">
                        <c:v>7.8220000000000001</c:v>
                      </c:pt>
                      <c:pt idx="17574">
                        <c:v>7.819</c:v>
                      </c:pt>
                      <c:pt idx="17575">
                        <c:v>7.82</c:v>
                      </c:pt>
                      <c:pt idx="17576">
                        <c:v>7.819</c:v>
                      </c:pt>
                      <c:pt idx="17577">
                        <c:v>7.82</c:v>
                      </c:pt>
                      <c:pt idx="17578">
                        <c:v>7.819</c:v>
                      </c:pt>
                      <c:pt idx="17579">
                        <c:v>7.8170000000000002</c:v>
                      </c:pt>
                      <c:pt idx="17580">
                        <c:v>7.8149999999999995</c:v>
                      </c:pt>
                      <c:pt idx="17581">
                        <c:v>7.8170000000000002</c:v>
                      </c:pt>
                      <c:pt idx="17582">
                        <c:v>7.8149999999999995</c:v>
                      </c:pt>
                      <c:pt idx="17583">
                        <c:v>7.8129999999999997</c:v>
                      </c:pt>
                      <c:pt idx="17584">
                        <c:v>7.8149999999999995</c:v>
                      </c:pt>
                      <c:pt idx="17585">
                        <c:v>7.8140000000000001</c:v>
                      </c:pt>
                      <c:pt idx="17586">
                        <c:v>7.8100000000000005</c:v>
                      </c:pt>
                      <c:pt idx="17587">
                        <c:v>7.8109999999999999</c:v>
                      </c:pt>
                      <c:pt idx="17588">
                        <c:v>7.8120000000000003</c:v>
                      </c:pt>
                      <c:pt idx="17589">
                        <c:v>7.8090000000000002</c:v>
                      </c:pt>
                      <c:pt idx="17590">
                        <c:v>7.8079999999999998</c:v>
                      </c:pt>
                      <c:pt idx="17591">
                        <c:v>7.806</c:v>
                      </c:pt>
                      <c:pt idx="17592">
                        <c:v>7.8070000000000004</c:v>
                      </c:pt>
                      <c:pt idx="17593">
                        <c:v>7.8049999999999997</c:v>
                      </c:pt>
                      <c:pt idx="17594">
                        <c:v>7.8029999999999999</c:v>
                      </c:pt>
                      <c:pt idx="17595">
                        <c:v>7.8019999999999996</c:v>
                      </c:pt>
                      <c:pt idx="17596">
                        <c:v>7.8029999999999999</c:v>
                      </c:pt>
                      <c:pt idx="17597">
                        <c:v>7.8019999999999996</c:v>
                      </c:pt>
                      <c:pt idx="17598">
                        <c:v>7.8010000000000002</c:v>
                      </c:pt>
                      <c:pt idx="17599">
                        <c:v>7.7989999999999995</c:v>
                      </c:pt>
                      <c:pt idx="17600">
                        <c:v>7.8010000000000002</c:v>
                      </c:pt>
                      <c:pt idx="17601">
                        <c:v>7.8</c:v>
                      </c:pt>
                      <c:pt idx="17602">
                        <c:v>7.7989999999999995</c:v>
                      </c:pt>
                      <c:pt idx="17603">
                        <c:v>7.7969999999999997</c:v>
                      </c:pt>
                      <c:pt idx="17604">
                        <c:v>7.798</c:v>
                      </c:pt>
                      <c:pt idx="17605">
                        <c:v>7.7960000000000003</c:v>
                      </c:pt>
                      <c:pt idx="17606">
                        <c:v>7.7969999999999997</c:v>
                      </c:pt>
                      <c:pt idx="17607">
                        <c:v>7.7989999999999995</c:v>
                      </c:pt>
                      <c:pt idx="17608">
                        <c:v>7.7960000000000003</c:v>
                      </c:pt>
                      <c:pt idx="17609">
                        <c:v>7.7969999999999997</c:v>
                      </c:pt>
                      <c:pt idx="17610">
                        <c:v>7.7960000000000003</c:v>
                      </c:pt>
                      <c:pt idx="17611">
                        <c:v>7.7950000000000008</c:v>
                      </c:pt>
                      <c:pt idx="17612">
                        <c:v>7.7940000000000005</c:v>
                      </c:pt>
                      <c:pt idx="17613">
                        <c:v>7.7950000000000008</c:v>
                      </c:pt>
                      <c:pt idx="17614">
                        <c:v>7.7940000000000005</c:v>
                      </c:pt>
                      <c:pt idx="17615">
                        <c:v>7.7930000000000001</c:v>
                      </c:pt>
                      <c:pt idx="17616">
                        <c:v>7.7919999999999998</c:v>
                      </c:pt>
                      <c:pt idx="17617">
                        <c:v>7.7930000000000001</c:v>
                      </c:pt>
                      <c:pt idx="17618">
                        <c:v>7.7910000000000004</c:v>
                      </c:pt>
                      <c:pt idx="17619">
                        <c:v>7.79</c:v>
                      </c:pt>
                      <c:pt idx="17620">
                        <c:v>7.7910000000000004</c:v>
                      </c:pt>
                      <c:pt idx="17621">
                        <c:v>7.79</c:v>
                      </c:pt>
                      <c:pt idx="17622">
                        <c:v>7.7910000000000004</c:v>
                      </c:pt>
                      <c:pt idx="17623">
                        <c:v>7.7919999999999998</c:v>
                      </c:pt>
                      <c:pt idx="17624">
                        <c:v>7.7930000000000001</c:v>
                      </c:pt>
                      <c:pt idx="17625">
                        <c:v>7.7919999999999998</c:v>
                      </c:pt>
                      <c:pt idx="17626">
                        <c:v>7.7930000000000001</c:v>
                      </c:pt>
                      <c:pt idx="17627">
                        <c:v>7.7919999999999998</c:v>
                      </c:pt>
                      <c:pt idx="17628">
                        <c:v>7.7930000000000001</c:v>
                      </c:pt>
                      <c:pt idx="17629">
                        <c:v>7.7940000000000005</c:v>
                      </c:pt>
                      <c:pt idx="17630">
                        <c:v>7.8018174523570716</c:v>
                      </c:pt>
                      <c:pt idx="17631">
                        <c:v>7.7939999999999996</c:v>
                      </c:pt>
                      <c:pt idx="17632">
                        <c:v>7.7861903807615231</c:v>
                      </c:pt>
                      <c:pt idx="17633">
                        <c:v>7.7930000000000001</c:v>
                      </c:pt>
                      <c:pt idx="17634">
                        <c:v>7.7919999999999998</c:v>
                      </c:pt>
                      <c:pt idx="17635">
                        <c:v>7.7940000000000005</c:v>
                      </c:pt>
                      <c:pt idx="17636">
                        <c:v>7.7930000000000001</c:v>
                      </c:pt>
                      <c:pt idx="17637">
                        <c:v>7.7919999999999998</c:v>
                      </c:pt>
                      <c:pt idx="17638">
                        <c:v>7.7910000000000004</c:v>
                      </c:pt>
                      <c:pt idx="17639">
                        <c:v>7.7919999999999998</c:v>
                      </c:pt>
                      <c:pt idx="17640">
                        <c:v>7.7910000000000004</c:v>
                      </c:pt>
                      <c:pt idx="17641">
                        <c:v>7.79</c:v>
                      </c:pt>
                      <c:pt idx="17642">
                        <c:v>7.7880000000000003</c:v>
                      </c:pt>
                      <c:pt idx="17643">
                        <c:v>7.7889999999999997</c:v>
                      </c:pt>
                      <c:pt idx="17644">
                        <c:v>7.79</c:v>
                      </c:pt>
                      <c:pt idx="17645">
                        <c:v>7.7919999999999998</c:v>
                      </c:pt>
                      <c:pt idx="17646">
                        <c:v>7.79</c:v>
                      </c:pt>
                      <c:pt idx="17647">
                        <c:v>7.7910000000000004</c:v>
                      </c:pt>
                      <c:pt idx="17648">
                        <c:v>7.7919999999999998</c:v>
                      </c:pt>
                      <c:pt idx="17649">
                        <c:v>7.7930000000000001</c:v>
                      </c:pt>
                      <c:pt idx="17650">
                        <c:v>7.7940000000000005</c:v>
                      </c:pt>
                      <c:pt idx="17651">
                        <c:v>7.7950000000000008</c:v>
                      </c:pt>
                      <c:pt idx="17652">
                        <c:v>7.7930000000000001</c:v>
                      </c:pt>
                      <c:pt idx="17653">
                        <c:v>7.7950000000000008</c:v>
                      </c:pt>
                      <c:pt idx="17654">
                        <c:v>7.7940000000000005</c:v>
                      </c:pt>
                      <c:pt idx="17655">
                        <c:v>7.7930000000000001</c:v>
                      </c:pt>
                      <c:pt idx="17656">
                        <c:v>7.7919999999999998</c:v>
                      </c:pt>
                      <c:pt idx="17657">
                        <c:v>7.7930000000000001</c:v>
                      </c:pt>
                      <c:pt idx="17658">
                        <c:v>7.7940000000000005</c:v>
                      </c:pt>
                      <c:pt idx="17659">
                        <c:v>7.7960000000000003</c:v>
                      </c:pt>
                      <c:pt idx="17660">
                        <c:v>7.7950000000000008</c:v>
                      </c:pt>
                      <c:pt idx="17661">
                        <c:v>7.7960000000000003</c:v>
                      </c:pt>
                      <c:pt idx="17662">
                        <c:v>7.7950000000000008</c:v>
                      </c:pt>
                      <c:pt idx="17663">
                        <c:v>7.7940000000000005</c:v>
                      </c:pt>
                      <c:pt idx="17664">
                        <c:v>7.7950000000000008</c:v>
                      </c:pt>
                      <c:pt idx="17665">
                        <c:v>7.7940000000000005</c:v>
                      </c:pt>
                      <c:pt idx="17666">
                        <c:v>7.7930000000000001</c:v>
                      </c:pt>
                      <c:pt idx="17667">
                        <c:v>7.7919999999999998</c:v>
                      </c:pt>
                      <c:pt idx="17668">
                        <c:v>7.79</c:v>
                      </c:pt>
                      <c:pt idx="17669">
                        <c:v>7.7910000000000004</c:v>
                      </c:pt>
                      <c:pt idx="17670">
                        <c:v>7.79</c:v>
                      </c:pt>
                      <c:pt idx="17671">
                        <c:v>7.7889999999999997</c:v>
                      </c:pt>
                      <c:pt idx="17672">
                        <c:v>7.7880000000000003</c:v>
                      </c:pt>
                      <c:pt idx="17673">
                        <c:v>7.7889999999999997</c:v>
                      </c:pt>
                      <c:pt idx="17674">
                        <c:v>7.7880000000000003</c:v>
                      </c:pt>
                      <c:pt idx="17675">
                        <c:v>7.7869999999999999</c:v>
                      </c:pt>
                      <c:pt idx="17676">
                        <c:v>7.7889999999999997</c:v>
                      </c:pt>
                      <c:pt idx="17677">
                        <c:v>7.7880000000000003</c:v>
                      </c:pt>
                      <c:pt idx="17678">
                        <c:v>7.7869999999999999</c:v>
                      </c:pt>
                      <c:pt idx="17679">
                        <c:v>7.7859999999999996</c:v>
                      </c:pt>
                      <c:pt idx="17680">
                        <c:v>7.7869999999999999</c:v>
                      </c:pt>
                      <c:pt idx="17681">
                        <c:v>7.7859999999999996</c:v>
                      </c:pt>
                      <c:pt idx="17682">
                        <c:v>7.7850000000000001</c:v>
                      </c:pt>
                      <c:pt idx="17683">
                        <c:v>7.7839999999999998</c:v>
                      </c:pt>
                      <c:pt idx="17684">
                        <c:v>7.7850000000000001</c:v>
                      </c:pt>
                      <c:pt idx="17685">
                        <c:v>7.7839999999999998</c:v>
                      </c:pt>
                      <c:pt idx="17686">
                        <c:v>7.7829999999999995</c:v>
                      </c:pt>
                      <c:pt idx="17687">
                        <c:v>7.782</c:v>
                      </c:pt>
                      <c:pt idx="17688">
                        <c:v>7.7829999999999995</c:v>
                      </c:pt>
                      <c:pt idx="17689">
                        <c:v>7.7809999999999997</c:v>
                      </c:pt>
                      <c:pt idx="17690">
                        <c:v>7.7799999999999994</c:v>
                      </c:pt>
                      <c:pt idx="17691">
                        <c:v>7.7809999999999997</c:v>
                      </c:pt>
                      <c:pt idx="17692">
                        <c:v>7.7799999999999994</c:v>
                      </c:pt>
                      <c:pt idx="17693">
                        <c:v>7.7809999999999997</c:v>
                      </c:pt>
                      <c:pt idx="17694">
                        <c:v>7.7799999999999994</c:v>
                      </c:pt>
                      <c:pt idx="17695">
                        <c:v>7.7780000000000005</c:v>
                      </c:pt>
                      <c:pt idx="17696">
                        <c:v>7.7770000000000001</c:v>
                      </c:pt>
                      <c:pt idx="17697">
                        <c:v>7.7770000000000001</c:v>
                      </c:pt>
                      <c:pt idx="17698">
                        <c:v>7.7770000000000001</c:v>
                      </c:pt>
                      <c:pt idx="17699">
                        <c:v>7.7770000000000001</c:v>
                      </c:pt>
                      <c:pt idx="17700">
                        <c:v>7.0069999999999997</c:v>
                      </c:pt>
                      <c:pt idx="17701">
                        <c:v>7.0225884315906564</c:v>
                      </c:pt>
                      <c:pt idx="17702">
                        <c:v>6.8019999999999996</c:v>
                      </c:pt>
                      <c:pt idx="17703">
                        <c:v>6.75</c:v>
                      </c:pt>
                      <c:pt idx="17704">
                        <c:v>6.7359999999999998</c:v>
                      </c:pt>
                      <c:pt idx="17705">
                        <c:v>6.73</c:v>
                      </c:pt>
                      <c:pt idx="17706">
                        <c:v>6.7269999999999994</c:v>
                      </c:pt>
                      <c:pt idx="17707">
                        <c:v>6.7229999999999999</c:v>
                      </c:pt>
                      <c:pt idx="17708">
                        <c:v>6.7200000000000006</c:v>
                      </c:pt>
                      <c:pt idx="17709">
                        <c:v>6.7169999999999996</c:v>
                      </c:pt>
                      <c:pt idx="17710">
                        <c:v>6.7139999999999995</c:v>
                      </c:pt>
                      <c:pt idx="17711">
                        <c:v>6.7119999999999997</c:v>
                      </c:pt>
                      <c:pt idx="17712">
                        <c:v>6.7099999999999991</c:v>
                      </c:pt>
                      <c:pt idx="17713">
                        <c:v>6.7069999999999999</c:v>
                      </c:pt>
                      <c:pt idx="17714">
                        <c:v>6.7050000000000001</c:v>
                      </c:pt>
                      <c:pt idx="17715">
                        <c:v>6.702</c:v>
                      </c:pt>
                      <c:pt idx="17716">
                        <c:v>6.6989999999999998</c:v>
                      </c:pt>
                      <c:pt idx="17717">
                        <c:v>6.6970000000000001</c:v>
                      </c:pt>
                      <c:pt idx="17718">
                        <c:v>6.6950000000000003</c:v>
                      </c:pt>
                      <c:pt idx="17719">
                        <c:v>6.6920000000000002</c:v>
                      </c:pt>
                      <c:pt idx="17720">
                        <c:v>6.6889999999999992</c:v>
                      </c:pt>
                      <c:pt idx="17721">
                        <c:v>6.6879999999999997</c:v>
                      </c:pt>
                      <c:pt idx="17722">
                        <c:v>6.6859999999999999</c:v>
                      </c:pt>
                      <c:pt idx="17723">
                        <c:v>6.6840000000000002</c:v>
                      </c:pt>
                      <c:pt idx="17724">
                        <c:v>6.6820000000000004</c:v>
                      </c:pt>
                      <c:pt idx="17725">
                        <c:v>6.68</c:v>
                      </c:pt>
                      <c:pt idx="17726">
                        <c:v>6.6779999999999999</c:v>
                      </c:pt>
                      <c:pt idx="17727">
                        <c:v>6.6769999999999996</c:v>
                      </c:pt>
                      <c:pt idx="17728">
                        <c:v>6.6740000000000004</c:v>
                      </c:pt>
                      <c:pt idx="17729">
                        <c:v>6.6720000000000006</c:v>
                      </c:pt>
                      <c:pt idx="17730">
                        <c:v>6.67</c:v>
                      </c:pt>
                      <c:pt idx="17731">
                        <c:v>6.6689999999999996</c:v>
                      </c:pt>
                      <c:pt idx="17732">
                        <c:v>6.6659999999999995</c:v>
                      </c:pt>
                      <c:pt idx="17733">
                        <c:v>6.6630000000000003</c:v>
                      </c:pt>
                      <c:pt idx="17734">
                        <c:v>6.6599999999999993</c:v>
                      </c:pt>
                      <c:pt idx="17735">
                        <c:v>6.6579999999999995</c:v>
                      </c:pt>
                      <c:pt idx="17736">
                        <c:v>6.6559999999999997</c:v>
                      </c:pt>
                      <c:pt idx="17737">
                        <c:v>6.6539999999999999</c:v>
                      </c:pt>
                      <c:pt idx="17738">
                        <c:v>6.6519999999999992</c:v>
                      </c:pt>
                      <c:pt idx="17739">
                        <c:v>6.6499999999999995</c:v>
                      </c:pt>
                      <c:pt idx="17740">
                        <c:v>6.6479999999999997</c:v>
                      </c:pt>
                      <c:pt idx="17741">
                        <c:v>6.6470000000000002</c:v>
                      </c:pt>
                      <c:pt idx="17742">
                        <c:v>6.6450000000000005</c:v>
                      </c:pt>
                      <c:pt idx="17743">
                        <c:v>6.6430000000000007</c:v>
                      </c:pt>
                      <c:pt idx="17744">
                        <c:v>6.641</c:v>
                      </c:pt>
                      <c:pt idx="17745">
                        <c:v>6.6419999999999995</c:v>
                      </c:pt>
                      <c:pt idx="17746">
                        <c:v>6.6389999999999993</c:v>
                      </c:pt>
                      <c:pt idx="17747">
                        <c:v>6.6360000000000001</c:v>
                      </c:pt>
                      <c:pt idx="17748">
                        <c:v>6.6329999999999991</c:v>
                      </c:pt>
                      <c:pt idx="17749">
                        <c:v>6.6309999999999993</c:v>
                      </c:pt>
                      <c:pt idx="17750">
                        <c:v>6.6289999999999996</c:v>
                      </c:pt>
                      <c:pt idx="17751">
                        <c:v>6.6269999999999998</c:v>
                      </c:pt>
                      <c:pt idx="17752">
                        <c:v>6.625</c:v>
                      </c:pt>
                      <c:pt idx="17753">
                        <c:v>6.6229999999999993</c:v>
                      </c:pt>
                      <c:pt idx="17754">
                        <c:v>6.6209999999999996</c:v>
                      </c:pt>
                      <c:pt idx="17755">
                        <c:v>6.6189999999999998</c:v>
                      </c:pt>
                      <c:pt idx="17756">
                        <c:v>6.6180000000000003</c:v>
                      </c:pt>
                      <c:pt idx="17757">
                        <c:v>6.6160000000000005</c:v>
                      </c:pt>
                      <c:pt idx="17758">
                        <c:v>6.6150000000000002</c:v>
                      </c:pt>
                      <c:pt idx="17759">
                        <c:v>6.6129999999999995</c:v>
                      </c:pt>
                      <c:pt idx="17760">
                        <c:v>6.6099999999999994</c:v>
                      </c:pt>
                      <c:pt idx="17761">
                        <c:v>6.609</c:v>
                      </c:pt>
                      <c:pt idx="17762">
                        <c:v>6.6070000000000002</c:v>
                      </c:pt>
                      <c:pt idx="17763">
                        <c:v>6.6050000000000004</c:v>
                      </c:pt>
                      <c:pt idx="17764">
                        <c:v>6.6019999999999994</c:v>
                      </c:pt>
                      <c:pt idx="17765">
                        <c:v>6.6</c:v>
                      </c:pt>
                      <c:pt idx="17766">
                        <c:v>6.5990000000000002</c:v>
                      </c:pt>
                      <c:pt idx="17767">
                        <c:v>6.5970000000000004</c:v>
                      </c:pt>
                      <c:pt idx="17768">
                        <c:v>6.5960000000000001</c:v>
                      </c:pt>
                      <c:pt idx="17769">
                        <c:v>6.5939999999999994</c:v>
                      </c:pt>
                      <c:pt idx="17770">
                        <c:v>6.593</c:v>
                      </c:pt>
                      <c:pt idx="17771">
                        <c:v>6.5919999999999996</c:v>
                      </c:pt>
                      <c:pt idx="17772">
                        <c:v>6.59</c:v>
                      </c:pt>
                      <c:pt idx="17773">
                        <c:v>6.5869999999999997</c:v>
                      </c:pt>
                      <c:pt idx="17774">
                        <c:v>6.5860000000000003</c:v>
                      </c:pt>
                      <c:pt idx="17775">
                        <c:v>6.5839999999999996</c:v>
                      </c:pt>
                      <c:pt idx="17776">
                        <c:v>6.5829999999999993</c:v>
                      </c:pt>
                      <c:pt idx="17777">
                        <c:v>6.58</c:v>
                      </c:pt>
                      <c:pt idx="17778">
                        <c:v>6.5789999999999997</c:v>
                      </c:pt>
                      <c:pt idx="17779">
                        <c:v>6.577</c:v>
                      </c:pt>
                      <c:pt idx="17780">
                        <c:v>6.5749999999999993</c:v>
                      </c:pt>
                      <c:pt idx="17781">
                        <c:v>6.5739999999999998</c:v>
                      </c:pt>
                      <c:pt idx="17782">
                        <c:v>6.5720000000000001</c:v>
                      </c:pt>
                      <c:pt idx="17783">
                        <c:v>6.5709999999999997</c:v>
                      </c:pt>
                      <c:pt idx="17784">
                        <c:v>6.569</c:v>
                      </c:pt>
                      <c:pt idx="17785">
                        <c:v>6.5670000000000002</c:v>
                      </c:pt>
                      <c:pt idx="17786">
                        <c:v>6.5659999999999998</c:v>
                      </c:pt>
                      <c:pt idx="17787">
                        <c:v>6.5640000000000001</c:v>
                      </c:pt>
                      <c:pt idx="17788">
                        <c:v>6.5620000000000003</c:v>
                      </c:pt>
                      <c:pt idx="17789">
                        <c:v>6.56</c:v>
                      </c:pt>
                      <c:pt idx="17790">
                        <c:v>6.5590000000000002</c:v>
                      </c:pt>
                      <c:pt idx="17791">
                        <c:v>6.5569999999999995</c:v>
                      </c:pt>
                      <c:pt idx="17792">
                        <c:v>6.5549999999999997</c:v>
                      </c:pt>
                      <c:pt idx="17793">
                        <c:v>6.5539999999999994</c:v>
                      </c:pt>
                      <c:pt idx="17794">
                        <c:v>6.5529999999999999</c:v>
                      </c:pt>
                      <c:pt idx="17795">
                        <c:v>6.5519999999999996</c:v>
                      </c:pt>
                      <c:pt idx="17796">
                        <c:v>6.5490000000000004</c:v>
                      </c:pt>
                      <c:pt idx="17797">
                        <c:v>6.5479999999999992</c:v>
                      </c:pt>
                      <c:pt idx="17798">
                        <c:v>6.5459999999999994</c:v>
                      </c:pt>
                      <c:pt idx="17799">
                        <c:v>6.5449999999999999</c:v>
                      </c:pt>
                      <c:pt idx="17800">
                        <c:v>6.5439999999999996</c:v>
                      </c:pt>
                      <c:pt idx="17801">
                        <c:v>6.5430000000000001</c:v>
                      </c:pt>
                      <c:pt idx="17802">
                        <c:v>6.5390000000000006</c:v>
                      </c:pt>
                      <c:pt idx="17803">
                        <c:v>6.5369999999999999</c:v>
                      </c:pt>
                      <c:pt idx="17804">
                        <c:v>6.5359999999999996</c:v>
                      </c:pt>
                      <c:pt idx="17805">
                        <c:v>6.5350000000000001</c:v>
                      </c:pt>
                      <c:pt idx="17806">
                        <c:v>6.5339999999999998</c:v>
                      </c:pt>
                      <c:pt idx="17807">
                        <c:v>6.5329999999999995</c:v>
                      </c:pt>
                      <c:pt idx="17808">
                        <c:v>6.53</c:v>
                      </c:pt>
                      <c:pt idx="17809">
                        <c:v>6.5309999999999997</c:v>
                      </c:pt>
                      <c:pt idx="17810">
                        <c:v>6.528999999999999</c:v>
                      </c:pt>
                      <c:pt idx="17811">
                        <c:v>6.53</c:v>
                      </c:pt>
                      <c:pt idx="17812">
                        <c:v>6.5309999999999997</c:v>
                      </c:pt>
                      <c:pt idx="17813">
                        <c:v>6.5329999999999995</c:v>
                      </c:pt>
                      <c:pt idx="17814">
                        <c:v>6.532</c:v>
                      </c:pt>
                      <c:pt idx="17815">
                        <c:v>6.5309999999999997</c:v>
                      </c:pt>
                      <c:pt idx="17816">
                        <c:v>6.53</c:v>
                      </c:pt>
                      <c:pt idx="17817">
                        <c:v>6.528999999999999</c:v>
                      </c:pt>
                      <c:pt idx="17818">
                        <c:v>6.5259999999999998</c:v>
                      </c:pt>
                      <c:pt idx="17819">
                        <c:v>6.5249999999999995</c:v>
                      </c:pt>
                      <c:pt idx="17820">
                        <c:v>6.524</c:v>
                      </c:pt>
                      <c:pt idx="17821">
                        <c:v>6.5220000000000002</c:v>
                      </c:pt>
                      <c:pt idx="17822">
                        <c:v>6.5209999999999999</c:v>
                      </c:pt>
                      <c:pt idx="17823">
                        <c:v>6.5189999999999992</c:v>
                      </c:pt>
                      <c:pt idx="17824">
                        <c:v>6.5179999999999998</c:v>
                      </c:pt>
                      <c:pt idx="17825">
                        <c:v>6.5169999999999995</c:v>
                      </c:pt>
                      <c:pt idx="17826">
                        <c:v>6.5149999999999997</c:v>
                      </c:pt>
                      <c:pt idx="17827">
                        <c:v>6.5140000000000002</c:v>
                      </c:pt>
                      <c:pt idx="17828">
                        <c:v>6.5129999999999999</c:v>
                      </c:pt>
                      <c:pt idx="17829">
                        <c:v>6.5100000000000007</c:v>
                      </c:pt>
                      <c:pt idx="17830">
                        <c:v>6.5089999999999995</c:v>
                      </c:pt>
                      <c:pt idx="17831">
                        <c:v>6.5079999999999991</c:v>
                      </c:pt>
                      <c:pt idx="17832">
                        <c:v>6.5069999999999997</c:v>
                      </c:pt>
                      <c:pt idx="17833">
                        <c:v>6.5059999999999993</c:v>
                      </c:pt>
                      <c:pt idx="17834">
                        <c:v>6.5049999999999999</c:v>
                      </c:pt>
                      <c:pt idx="17835">
                        <c:v>6.5039999999999996</c:v>
                      </c:pt>
                      <c:pt idx="17836">
                        <c:v>6.5030000000000001</c:v>
                      </c:pt>
                      <c:pt idx="17837">
                        <c:v>6.5010000000000003</c:v>
                      </c:pt>
                      <c:pt idx="17838">
                        <c:v>6.4989999999999997</c:v>
                      </c:pt>
                      <c:pt idx="17839">
                        <c:v>6.4969999999999999</c:v>
                      </c:pt>
                      <c:pt idx="17840">
                        <c:v>6.4959999999999996</c:v>
                      </c:pt>
                      <c:pt idx="17841">
                        <c:v>6.4950000000000001</c:v>
                      </c:pt>
                      <c:pt idx="17842">
                        <c:v>6.4939999999999998</c:v>
                      </c:pt>
                      <c:pt idx="17843">
                        <c:v>6.4930000000000003</c:v>
                      </c:pt>
                      <c:pt idx="17844">
                        <c:v>6.492</c:v>
                      </c:pt>
                      <c:pt idx="17845">
                        <c:v>6.4889999999999999</c:v>
                      </c:pt>
                      <c:pt idx="17846">
                        <c:v>6.4879999999999995</c:v>
                      </c:pt>
                      <c:pt idx="17847">
                        <c:v>6.4859999999999998</c:v>
                      </c:pt>
                      <c:pt idx="17848">
                        <c:v>6.4850000000000003</c:v>
                      </c:pt>
                      <c:pt idx="17849">
                        <c:v>6.484</c:v>
                      </c:pt>
                      <c:pt idx="17850">
                        <c:v>6.4830000000000005</c:v>
                      </c:pt>
                      <c:pt idx="17851">
                        <c:v>6.480999999999999</c:v>
                      </c:pt>
                      <c:pt idx="17852">
                        <c:v>6.4799999999999995</c:v>
                      </c:pt>
                      <c:pt idx="17853">
                        <c:v>6.4789999999999992</c:v>
                      </c:pt>
                      <c:pt idx="17854">
                        <c:v>6.4769999999999994</c:v>
                      </c:pt>
                      <c:pt idx="17855">
                        <c:v>6.476</c:v>
                      </c:pt>
                      <c:pt idx="17856">
                        <c:v>6.4749999999999996</c:v>
                      </c:pt>
                      <c:pt idx="17857">
                        <c:v>6.4740000000000002</c:v>
                      </c:pt>
                      <c:pt idx="17858">
                        <c:v>6.4720000000000004</c:v>
                      </c:pt>
                      <c:pt idx="17859">
                        <c:v>6.4729999999999999</c:v>
                      </c:pt>
                      <c:pt idx="17860">
                        <c:v>6.4720000000000004</c:v>
                      </c:pt>
                      <c:pt idx="17861">
                        <c:v>6.4709999999999992</c:v>
                      </c:pt>
                      <c:pt idx="17862">
                        <c:v>6.47</c:v>
                      </c:pt>
                      <c:pt idx="17863">
                        <c:v>6.4689999999999994</c:v>
                      </c:pt>
                      <c:pt idx="17864">
                        <c:v>6.4669999999999996</c:v>
                      </c:pt>
                      <c:pt idx="17865">
                        <c:v>6.4649999999999999</c:v>
                      </c:pt>
                      <c:pt idx="17866">
                        <c:v>6.4640000000000004</c:v>
                      </c:pt>
                      <c:pt idx="17867">
                        <c:v>6.4620000000000006</c:v>
                      </c:pt>
                      <c:pt idx="17868">
                        <c:v>6.4609999999999994</c:v>
                      </c:pt>
                      <c:pt idx="17869">
                        <c:v>6.46</c:v>
                      </c:pt>
                      <c:pt idx="17870">
                        <c:v>6.4589999999999996</c:v>
                      </c:pt>
                      <c:pt idx="17871">
                        <c:v>6.4580000000000002</c:v>
                      </c:pt>
                      <c:pt idx="17872">
                        <c:v>6.4569999999999999</c:v>
                      </c:pt>
                      <c:pt idx="17873">
                        <c:v>6.4560000000000004</c:v>
                      </c:pt>
                      <c:pt idx="17874">
                        <c:v>6.4550000000000001</c:v>
                      </c:pt>
                      <c:pt idx="17875">
                        <c:v>6.4539999999999997</c:v>
                      </c:pt>
                      <c:pt idx="17876">
                        <c:v>6.4530000000000003</c:v>
                      </c:pt>
                      <c:pt idx="17877">
                        <c:v>6.4519999999999991</c:v>
                      </c:pt>
                      <c:pt idx="17878">
                        <c:v>6.4509999999999996</c:v>
                      </c:pt>
                      <c:pt idx="17879">
                        <c:v>6.4499999999999993</c:v>
                      </c:pt>
                      <c:pt idx="17880">
                        <c:v>6.4489999999999998</c:v>
                      </c:pt>
                      <c:pt idx="17881">
                        <c:v>6.4479999999999995</c:v>
                      </c:pt>
                      <c:pt idx="17882">
                        <c:v>6.4470000000000001</c:v>
                      </c:pt>
                      <c:pt idx="17883">
                        <c:v>6.4459999999999997</c:v>
                      </c:pt>
                      <c:pt idx="17884">
                        <c:v>6.4450000000000003</c:v>
                      </c:pt>
                      <c:pt idx="17885">
                        <c:v>6.444</c:v>
                      </c:pt>
                      <c:pt idx="17886">
                        <c:v>6.4430000000000005</c:v>
                      </c:pt>
                      <c:pt idx="17887">
                        <c:v>6.4419999999999993</c:v>
                      </c:pt>
                      <c:pt idx="17888">
                        <c:v>6.4409999999999998</c:v>
                      </c:pt>
                      <c:pt idx="17889">
                        <c:v>6.4390000000000001</c:v>
                      </c:pt>
                      <c:pt idx="17890">
                        <c:v>6.4379999999999997</c:v>
                      </c:pt>
                      <c:pt idx="17891">
                        <c:v>6.4390000000000001</c:v>
                      </c:pt>
                      <c:pt idx="17892">
                        <c:v>6.4370000000000003</c:v>
                      </c:pt>
                      <c:pt idx="17893">
                        <c:v>6.4359999999999999</c:v>
                      </c:pt>
                      <c:pt idx="17894">
                        <c:v>6.4350000000000005</c:v>
                      </c:pt>
                      <c:pt idx="17895">
                        <c:v>6.4340000000000002</c:v>
                      </c:pt>
                      <c:pt idx="17896">
                        <c:v>6.4329999999999998</c:v>
                      </c:pt>
                      <c:pt idx="17897">
                        <c:v>6.4319999999999995</c:v>
                      </c:pt>
                      <c:pt idx="17898">
                        <c:v>6.431</c:v>
                      </c:pt>
                      <c:pt idx="17899">
                        <c:v>6.43</c:v>
                      </c:pt>
                      <c:pt idx="17900">
                        <c:v>6.4289999999999994</c:v>
                      </c:pt>
                      <c:pt idx="17901">
                        <c:v>6.4279999999999999</c:v>
                      </c:pt>
                      <c:pt idx="17902">
                        <c:v>6.4260000000000002</c:v>
                      </c:pt>
                      <c:pt idx="17903">
                        <c:v>6.4269999999999996</c:v>
                      </c:pt>
                      <c:pt idx="17904">
                        <c:v>6.4260000000000002</c:v>
                      </c:pt>
                      <c:pt idx="17905">
                        <c:v>6.4249999999999998</c:v>
                      </c:pt>
                      <c:pt idx="17906">
                        <c:v>6.4240000000000004</c:v>
                      </c:pt>
                      <c:pt idx="17907">
                        <c:v>6.4229999999999992</c:v>
                      </c:pt>
                      <c:pt idx="17908">
                        <c:v>6.4219999999999997</c:v>
                      </c:pt>
                      <c:pt idx="17909">
                        <c:v>6.4209999999999994</c:v>
                      </c:pt>
                      <c:pt idx="17910">
                        <c:v>6.4189999999999996</c:v>
                      </c:pt>
                      <c:pt idx="17911">
                        <c:v>6.42</c:v>
                      </c:pt>
                      <c:pt idx="17912">
                        <c:v>6.4180000000000001</c:v>
                      </c:pt>
                      <c:pt idx="17913">
                        <c:v>6.4169999999999998</c:v>
                      </c:pt>
                      <c:pt idx="17914">
                        <c:v>6.4180000000000001</c:v>
                      </c:pt>
                      <c:pt idx="17915">
                        <c:v>6.4169999999999998</c:v>
                      </c:pt>
                      <c:pt idx="17916">
                        <c:v>6.4160000000000004</c:v>
                      </c:pt>
                      <c:pt idx="17917">
                        <c:v>6.415</c:v>
                      </c:pt>
                      <c:pt idx="17918">
                        <c:v>6.4139999999999997</c:v>
                      </c:pt>
                      <c:pt idx="17919">
                        <c:v>6.4129999999999994</c:v>
                      </c:pt>
                      <c:pt idx="17920">
                        <c:v>6.4119999999999999</c:v>
                      </c:pt>
                      <c:pt idx="17921">
                        <c:v>6.4109999999999996</c:v>
                      </c:pt>
                      <c:pt idx="17922">
                        <c:v>6.41</c:v>
                      </c:pt>
                      <c:pt idx="17923">
                        <c:v>6.4089999999999998</c:v>
                      </c:pt>
                      <c:pt idx="17924">
                        <c:v>6.4080000000000004</c:v>
                      </c:pt>
                      <c:pt idx="17925">
                        <c:v>6.4060000000000006</c:v>
                      </c:pt>
                      <c:pt idx="17926">
                        <c:v>6.407</c:v>
                      </c:pt>
                      <c:pt idx="17927">
                        <c:v>6.4050000000000002</c:v>
                      </c:pt>
                      <c:pt idx="17928">
                        <c:v>6.4039999999999999</c:v>
                      </c:pt>
                      <c:pt idx="17929">
                        <c:v>6.4029999999999996</c:v>
                      </c:pt>
                      <c:pt idx="17930">
                        <c:v>6.4019999999999992</c:v>
                      </c:pt>
                      <c:pt idx="17931">
                        <c:v>6.4009999999999998</c:v>
                      </c:pt>
                      <c:pt idx="17932">
                        <c:v>6.3999999999999995</c:v>
                      </c:pt>
                      <c:pt idx="17933">
                        <c:v>6.399</c:v>
                      </c:pt>
                      <c:pt idx="17934">
                        <c:v>6.3979999999999997</c:v>
                      </c:pt>
                      <c:pt idx="17935">
                        <c:v>6.3970000000000002</c:v>
                      </c:pt>
                      <c:pt idx="17936">
                        <c:v>6.3959999999999999</c:v>
                      </c:pt>
                      <c:pt idx="17937">
                        <c:v>6.3949999999999996</c:v>
                      </c:pt>
                      <c:pt idx="17938">
                        <c:v>6.3939999999999992</c:v>
                      </c:pt>
                      <c:pt idx="17939">
                        <c:v>6.3929999999999998</c:v>
                      </c:pt>
                      <c:pt idx="17940">
                        <c:v>6.3919999999999995</c:v>
                      </c:pt>
                      <c:pt idx="17941">
                        <c:v>6.391</c:v>
                      </c:pt>
                      <c:pt idx="17942">
                        <c:v>6.39</c:v>
                      </c:pt>
                      <c:pt idx="17943">
                        <c:v>6.3890000000000002</c:v>
                      </c:pt>
                      <c:pt idx="17944">
                        <c:v>6.39</c:v>
                      </c:pt>
                      <c:pt idx="17945">
                        <c:v>6.397115812917594</c:v>
                      </c:pt>
                      <c:pt idx="17946">
                        <c:v>6.39</c:v>
                      </c:pt>
                      <c:pt idx="17947">
                        <c:v>6.3828921023359291</c:v>
                      </c:pt>
                      <c:pt idx="17948">
                        <c:v>6.3890000000000002</c:v>
                      </c:pt>
                      <c:pt idx="17949">
                        <c:v>6.3879999999999999</c:v>
                      </c:pt>
                      <c:pt idx="17950">
                        <c:v>6.3870000000000005</c:v>
                      </c:pt>
                      <c:pt idx="17951">
                        <c:v>6.3849999999999998</c:v>
                      </c:pt>
                      <c:pt idx="17952">
                        <c:v>6.3859999999999992</c:v>
                      </c:pt>
                      <c:pt idx="17953">
                        <c:v>6.3849999999999998</c:v>
                      </c:pt>
                      <c:pt idx="17954">
                        <c:v>6.3839999999999995</c:v>
                      </c:pt>
                      <c:pt idx="17955">
                        <c:v>6.383</c:v>
                      </c:pt>
                      <c:pt idx="17956">
                        <c:v>6.3839999999999995</c:v>
                      </c:pt>
                      <c:pt idx="17957">
                        <c:v>6.383</c:v>
                      </c:pt>
                      <c:pt idx="17958">
                        <c:v>6.3839999999999995</c:v>
                      </c:pt>
                      <c:pt idx="17959">
                        <c:v>6.383</c:v>
                      </c:pt>
                      <c:pt idx="17960">
                        <c:v>6.3839999999999995</c:v>
                      </c:pt>
                      <c:pt idx="17961">
                        <c:v>6.383</c:v>
                      </c:pt>
                      <c:pt idx="17962">
                        <c:v>6.3839999999999995</c:v>
                      </c:pt>
                      <c:pt idx="17963">
                        <c:v>6.383</c:v>
                      </c:pt>
                      <c:pt idx="17964">
                        <c:v>6.3819999999999997</c:v>
                      </c:pt>
                      <c:pt idx="17965">
                        <c:v>6.3810000000000002</c:v>
                      </c:pt>
                      <c:pt idx="17966">
                        <c:v>6.3819999999999997</c:v>
                      </c:pt>
                      <c:pt idx="17967">
                        <c:v>6.3810000000000002</c:v>
                      </c:pt>
                      <c:pt idx="17968">
                        <c:v>6.38</c:v>
                      </c:pt>
                      <c:pt idx="17969">
                        <c:v>6.3790000000000004</c:v>
                      </c:pt>
                      <c:pt idx="17970">
                        <c:v>6.3780000000000001</c:v>
                      </c:pt>
                      <c:pt idx="17971">
                        <c:v>6.3770000000000007</c:v>
                      </c:pt>
                      <c:pt idx="17972">
                        <c:v>6.3780000000000001</c:v>
                      </c:pt>
                      <c:pt idx="17973">
                        <c:v>6.3770000000000007</c:v>
                      </c:pt>
                      <c:pt idx="17974">
                        <c:v>6.3759999999999994</c:v>
                      </c:pt>
                      <c:pt idx="17975">
                        <c:v>6.3770000000000007</c:v>
                      </c:pt>
                      <c:pt idx="17976">
                        <c:v>6.3759999999999994</c:v>
                      </c:pt>
                      <c:pt idx="17977">
                        <c:v>6.3739999999999997</c:v>
                      </c:pt>
                      <c:pt idx="17978">
                        <c:v>6.3749999999999991</c:v>
                      </c:pt>
                      <c:pt idx="17979">
                        <c:v>6.3739999999999997</c:v>
                      </c:pt>
                      <c:pt idx="17980">
                        <c:v>6.3729999999999993</c:v>
                      </c:pt>
                      <c:pt idx="17981">
                        <c:v>6.3800968819599104</c:v>
                      </c:pt>
                      <c:pt idx="17982">
                        <c:v>6.3719999999999999</c:v>
                      </c:pt>
                      <c:pt idx="17983">
                        <c:v>6.3649121245828697</c:v>
                      </c:pt>
                      <c:pt idx="17984">
                        <c:v>6.3719999999999999</c:v>
                      </c:pt>
                      <c:pt idx="17985">
                        <c:v>6.3709999999999996</c:v>
                      </c:pt>
                      <c:pt idx="17986">
                        <c:v>6.3719999999999999</c:v>
                      </c:pt>
                      <c:pt idx="17987">
                        <c:v>6.3709999999999996</c:v>
                      </c:pt>
                      <c:pt idx="17988">
                        <c:v>6.37</c:v>
                      </c:pt>
                      <c:pt idx="17989">
                        <c:v>6.3689999999999998</c:v>
                      </c:pt>
                      <c:pt idx="17990">
                        <c:v>6.37</c:v>
                      </c:pt>
                      <c:pt idx="17991">
                        <c:v>6.3689999999999998</c:v>
                      </c:pt>
                      <c:pt idx="17992">
                        <c:v>6.3680000000000003</c:v>
                      </c:pt>
                      <c:pt idx="17993">
                        <c:v>6.3669999999999991</c:v>
                      </c:pt>
                      <c:pt idx="17994">
                        <c:v>6.3659999999999997</c:v>
                      </c:pt>
                      <c:pt idx="17995">
                        <c:v>6.3649999999999993</c:v>
                      </c:pt>
                      <c:pt idx="17996">
                        <c:v>6.3639999999999999</c:v>
                      </c:pt>
                      <c:pt idx="17997">
                        <c:v>6.3649999999999993</c:v>
                      </c:pt>
                      <c:pt idx="17998">
                        <c:v>6.3639999999999999</c:v>
                      </c:pt>
                      <c:pt idx="17999">
                        <c:v>6.3629999999999995</c:v>
                      </c:pt>
                      <c:pt idx="18000">
                        <c:v>6.3639999999999999</c:v>
                      </c:pt>
                      <c:pt idx="18001">
                        <c:v>6.3629999999999995</c:v>
                      </c:pt>
                      <c:pt idx="18002">
                        <c:v>6.3620000000000001</c:v>
                      </c:pt>
                      <c:pt idx="18003">
                        <c:v>6.3609999999999998</c:v>
                      </c:pt>
                      <c:pt idx="18004">
                        <c:v>6.36</c:v>
                      </c:pt>
                      <c:pt idx="18005">
                        <c:v>6.359</c:v>
                      </c:pt>
                      <c:pt idx="18006">
                        <c:v>6.3580000000000005</c:v>
                      </c:pt>
                      <c:pt idx="18007">
                        <c:v>6.3569999999999993</c:v>
                      </c:pt>
                      <c:pt idx="18008">
                        <c:v>6.3559999999999999</c:v>
                      </c:pt>
                      <c:pt idx="18009">
                        <c:v>6.3549999999999995</c:v>
                      </c:pt>
                      <c:pt idx="18010">
                        <c:v>6.3540000000000001</c:v>
                      </c:pt>
                      <c:pt idx="18011">
                        <c:v>6.3529999999999998</c:v>
                      </c:pt>
                      <c:pt idx="18012">
                        <c:v>6.3600746102449888</c:v>
                      </c:pt>
                      <c:pt idx="18013">
                        <c:v>6.3529999999999998</c:v>
                      </c:pt>
                      <c:pt idx="18014">
                        <c:v>6.3459332591768636</c:v>
                      </c:pt>
                      <c:pt idx="18015">
                        <c:v>6.3520000000000003</c:v>
                      </c:pt>
                      <c:pt idx="18016">
                        <c:v>6.35</c:v>
                      </c:pt>
                      <c:pt idx="18017">
                        <c:v>6.3490000000000002</c:v>
                      </c:pt>
                      <c:pt idx="18018">
                        <c:v>6.347999999999999</c:v>
                      </c:pt>
                      <c:pt idx="18019">
                        <c:v>6.3459999999999992</c:v>
                      </c:pt>
                      <c:pt idx="18020">
                        <c:v>6.3449999999999998</c:v>
                      </c:pt>
                      <c:pt idx="18021">
                        <c:v>6.3439999999999994</c:v>
                      </c:pt>
                      <c:pt idx="18022">
                        <c:v>6.343</c:v>
                      </c:pt>
                      <c:pt idx="18023">
                        <c:v>6.3419999999999996</c:v>
                      </c:pt>
                      <c:pt idx="18024">
                        <c:v>6.3410000000000002</c:v>
                      </c:pt>
                      <c:pt idx="18025">
                        <c:v>6.34</c:v>
                      </c:pt>
                      <c:pt idx="18026">
                        <c:v>6.3390000000000004</c:v>
                      </c:pt>
                      <c:pt idx="18027">
                        <c:v>6.3379999999999992</c:v>
                      </c:pt>
                      <c:pt idx="18028">
                        <c:v>6.3369999999999997</c:v>
                      </c:pt>
                      <c:pt idx="18029">
                        <c:v>6.3359999999999994</c:v>
                      </c:pt>
                      <c:pt idx="18030">
                        <c:v>6.335</c:v>
                      </c:pt>
                      <c:pt idx="18031">
                        <c:v>6.3339999999999996</c:v>
                      </c:pt>
                      <c:pt idx="18032">
                        <c:v>6.3330000000000002</c:v>
                      </c:pt>
                      <c:pt idx="18033">
                        <c:v>6.3310000000000004</c:v>
                      </c:pt>
                      <c:pt idx="18034">
                        <c:v>6.3319999999999999</c:v>
                      </c:pt>
                      <c:pt idx="18035">
                        <c:v>6.3310000000000004</c:v>
                      </c:pt>
                      <c:pt idx="18036">
                        <c:v>6.3319999999999999</c:v>
                      </c:pt>
                      <c:pt idx="18037">
                        <c:v>6.3310000000000004</c:v>
                      </c:pt>
                      <c:pt idx="18038">
                        <c:v>6.33</c:v>
                      </c:pt>
                      <c:pt idx="18039">
                        <c:v>6.3310000000000004</c:v>
                      </c:pt>
                      <c:pt idx="18040">
                        <c:v>6.3319999999999999</c:v>
                      </c:pt>
                      <c:pt idx="18041">
                        <c:v>6.3310000000000004</c:v>
                      </c:pt>
                      <c:pt idx="18042">
                        <c:v>6.33</c:v>
                      </c:pt>
                      <c:pt idx="18043">
                        <c:v>6.3310000000000004</c:v>
                      </c:pt>
                      <c:pt idx="18044">
                        <c:v>6.33</c:v>
                      </c:pt>
                      <c:pt idx="18045">
                        <c:v>6.3290000000000006</c:v>
                      </c:pt>
                      <c:pt idx="18046">
                        <c:v>6.33</c:v>
                      </c:pt>
                      <c:pt idx="18047">
                        <c:v>6.3290000000000006</c:v>
                      </c:pt>
                      <c:pt idx="18048">
                        <c:v>6.3360478841870824</c:v>
                      </c:pt>
                      <c:pt idx="18049">
                        <c:v>6.3299999999999992</c:v>
                      </c:pt>
                      <c:pt idx="18050">
                        <c:v>6.3229588431590651</c:v>
                      </c:pt>
                      <c:pt idx="18051">
                        <c:v>6.3290000000000006</c:v>
                      </c:pt>
                      <c:pt idx="18052">
                        <c:v>6.3279999999999994</c:v>
                      </c:pt>
                      <c:pt idx="18053">
                        <c:v>6.3290000000000006</c:v>
                      </c:pt>
                      <c:pt idx="18054">
                        <c:v>6.3279999999999994</c:v>
                      </c:pt>
                      <c:pt idx="18055">
                        <c:v>6.3290000000000006</c:v>
                      </c:pt>
                      <c:pt idx="18056">
                        <c:v>6.33</c:v>
                      </c:pt>
                      <c:pt idx="18057">
                        <c:v>6.3290000000000006</c:v>
                      </c:pt>
                      <c:pt idx="18058">
                        <c:v>6.33</c:v>
                      </c:pt>
                      <c:pt idx="18059">
                        <c:v>6.3279999999999994</c:v>
                      </c:pt>
                      <c:pt idx="18060">
                        <c:v>6.3290000000000006</c:v>
                      </c:pt>
                      <c:pt idx="18061">
                        <c:v>6.3279999999999994</c:v>
                      </c:pt>
                      <c:pt idx="18062">
                        <c:v>6.327</c:v>
                      </c:pt>
                      <c:pt idx="18063">
                        <c:v>6.3259999999999996</c:v>
                      </c:pt>
                      <c:pt idx="18064">
                        <c:v>6.327</c:v>
                      </c:pt>
                      <c:pt idx="18065">
                        <c:v>6.3259999999999996</c:v>
                      </c:pt>
                      <c:pt idx="18066">
                        <c:v>6.3250000000000002</c:v>
                      </c:pt>
                      <c:pt idx="18067">
                        <c:v>6.3239999999999998</c:v>
                      </c:pt>
                      <c:pt idx="18068">
                        <c:v>6.3250000000000002</c:v>
                      </c:pt>
                      <c:pt idx="18069">
                        <c:v>6.3239999999999998</c:v>
                      </c:pt>
                      <c:pt idx="18070">
                        <c:v>6.3250000000000002</c:v>
                      </c:pt>
                      <c:pt idx="18071">
                        <c:v>6.3239999999999998</c:v>
                      </c:pt>
                      <c:pt idx="18072">
                        <c:v>6.3229999999999995</c:v>
                      </c:pt>
                      <c:pt idx="18073">
                        <c:v>6.3220000000000001</c:v>
                      </c:pt>
                      <c:pt idx="18074">
                        <c:v>6.3229999999999995</c:v>
                      </c:pt>
                      <c:pt idx="18075">
                        <c:v>6.3220000000000001</c:v>
                      </c:pt>
                      <c:pt idx="18076">
                        <c:v>6.3209999999999997</c:v>
                      </c:pt>
                      <c:pt idx="18077">
                        <c:v>6.32</c:v>
                      </c:pt>
                      <c:pt idx="18078">
                        <c:v>6.3189999999999991</c:v>
                      </c:pt>
                      <c:pt idx="18079">
                        <c:v>6.3179999999999996</c:v>
                      </c:pt>
                      <c:pt idx="18080">
                        <c:v>6.3169999999999993</c:v>
                      </c:pt>
                      <c:pt idx="18081">
                        <c:v>6.3159999999999998</c:v>
                      </c:pt>
                      <c:pt idx="18082">
                        <c:v>6.3169999999999993</c:v>
                      </c:pt>
                      <c:pt idx="18083">
                        <c:v>6.3159999999999998</c:v>
                      </c:pt>
                      <c:pt idx="18084">
                        <c:v>6.3149999999999995</c:v>
                      </c:pt>
                      <c:pt idx="18085">
                        <c:v>6.3140000000000001</c:v>
                      </c:pt>
                      <c:pt idx="18086">
                        <c:v>6.3129999999999997</c:v>
                      </c:pt>
                      <c:pt idx="18087">
                        <c:v>6.3140000000000001</c:v>
                      </c:pt>
                      <c:pt idx="18088">
                        <c:v>6.3129999999999997</c:v>
                      </c:pt>
                      <c:pt idx="18089">
                        <c:v>6.3200300668151446</c:v>
                      </c:pt>
                      <c:pt idx="18090">
                        <c:v>6.3129999999999997</c:v>
                      </c:pt>
                      <c:pt idx="18091">
                        <c:v>6.3059777530589542</c:v>
                      </c:pt>
                      <c:pt idx="18092">
                        <c:v>6.3129999999999997</c:v>
                      </c:pt>
                      <c:pt idx="18093">
                        <c:v>6.3120000000000003</c:v>
                      </c:pt>
                      <c:pt idx="18094">
                        <c:v>6.3129999999999997</c:v>
                      </c:pt>
                      <c:pt idx="18095">
                        <c:v>6.3120000000000003</c:v>
                      </c:pt>
                      <c:pt idx="18096">
                        <c:v>6.3109999999999999</c:v>
                      </c:pt>
                      <c:pt idx="18097">
                        <c:v>6.3100000000000005</c:v>
                      </c:pt>
                      <c:pt idx="18098">
                        <c:v>6.3089999999999993</c:v>
                      </c:pt>
                      <c:pt idx="18099">
                        <c:v>6.3100000000000005</c:v>
                      </c:pt>
                      <c:pt idx="18100">
                        <c:v>6.3089999999999993</c:v>
                      </c:pt>
                      <c:pt idx="18101">
                        <c:v>6.3100000000000005</c:v>
                      </c:pt>
                      <c:pt idx="18102">
                        <c:v>6.3089999999999993</c:v>
                      </c:pt>
                      <c:pt idx="18103">
                        <c:v>6.3079999999999998</c:v>
                      </c:pt>
                      <c:pt idx="18104">
                        <c:v>6.3069999999999995</c:v>
                      </c:pt>
                      <c:pt idx="18105">
                        <c:v>6.306</c:v>
                      </c:pt>
                      <c:pt idx="18106">
                        <c:v>6.3069999999999995</c:v>
                      </c:pt>
                      <c:pt idx="18107">
                        <c:v>6.306</c:v>
                      </c:pt>
                      <c:pt idx="18108">
                        <c:v>6.3049999999999997</c:v>
                      </c:pt>
                      <c:pt idx="18109">
                        <c:v>6.306</c:v>
                      </c:pt>
                      <c:pt idx="18110">
                        <c:v>6.3049999999999997</c:v>
                      </c:pt>
                      <c:pt idx="18111">
                        <c:v>6.306</c:v>
                      </c:pt>
                      <c:pt idx="18112">
                        <c:v>6.3049999999999997</c:v>
                      </c:pt>
                      <c:pt idx="18113">
                        <c:v>6.306</c:v>
                      </c:pt>
                      <c:pt idx="18114">
                        <c:v>6.3049999999999997</c:v>
                      </c:pt>
                      <c:pt idx="18115">
                        <c:v>6.3040000000000003</c:v>
                      </c:pt>
                      <c:pt idx="18116">
                        <c:v>6.3029999999999999</c:v>
                      </c:pt>
                      <c:pt idx="18117">
                        <c:v>6.3040000000000003</c:v>
                      </c:pt>
                      <c:pt idx="18118">
                        <c:v>6.3029999999999999</c:v>
                      </c:pt>
                      <c:pt idx="18119">
                        <c:v>6.3040000000000003</c:v>
                      </c:pt>
                      <c:pt idx="18120">
                        <c:v>6.3029999999999999</c:v>
                      </c:pt>
                      <c:pt idx="18121">
                        <c:v>6.3020000000000005</c:v>
                      </c:pt>
                      <c:pt idx="18122">
                        <c:v>6.3029999999999999</c:v>
                      </c:pt>
                      <c:pt idx="18123">
                        <c:v>6.3020000000000005</c:v>
                      </c:pt>
                      <c:pt idx="18124">
                        <c:v>6.3029999999999999</c:v>
                      </c:pt>
                      <c:pt idx="18125">
                        <c:v>6.3020000000000005</c:v>
                      </c:pt>
                      <c:pt idx="18126">
                        <c:v>6.3029999999999999</c:v>
                      </c:pt>
                      <c:pt idx="18127">
                        <c:v>6.3020000000000005</c:v>
                      </c:pt>
                      <c:pt idx="18128">
                        <c:v>6.3029999999999999</c:v>
                      </c:pt>
                      <c:pt idx="18129">
                        <c:v>6.3020000000000005</c:v>
                      </c:pt>
                      <c:pt idx="18130">
                        <c:v>6.3029999999999999</c:v>
                      </c:pt>
                      <c:pt idx="18131">
                        <c:v>6.3020000000000005</c:v>
                      </c:pt>
                      <c:pt idx="18132">
                        <c:v>6.3029999999999999</c:v>
                      </c:pt>
                      <c:pt idx="18133">
                        <c:v>6.3020000000000005</c:v>
                      </c:pt>
                      <c:pt idx="18134">
                        <c:v>6.3029999999999999</c:v>
                      </c:pt>
                      <c:pt idx="18135">
                        <c:v>6.3040000000000003</c:v>
                      </c:pt>
                      <c:pt idx="18136">
                        <c:v>6.3020000000000005</c:v>
                      </c:pt>
                      <c:pt idx="18137">
                        <c:v>6.3029999999999999</c:v>
                      </c:pt>
                      <c:pt idx="18138">
                        <c:v>6.3020000000000005</c:v>
                      </c:pt>
                      <c:pt idx="18139">
                        <c:v>6.3029999999999999</c:v>
                      </c:pt>
                      <c:pt idx="18140">
                        <c:v>6.3020000000000005</c:v>
                      </c:pt>
                      <c:pt idx="18141">
                        <c:v>6.3029999999999999</c:v>
                      </c:pt>
                      <c:pt idx="18142">
                        <c:v>6.3020000000000005</c:v>
                      </c:pt>
                      <c:pt idx="18143">
                        <c:v>6.3029999999999999</c:v>
                      </c:pt>
                      <c:pt idx="18144">
                        <c:v>6.3010000000000002</c:v>
                      </c:pt>
                      <c:pt idx="18145">
                        <c:v>6.3000000000000007</c:v>
                      </c:pt>
                      <c:pt idx="18146">
                        <c:v>6.2989999999999995</c:v>
                      </c:pt>
                      <c:pt idx="18147">
                        <c:v>6.3000000000000007</c:v>
                      </c:pt>
                      <c:pt idx="18148">
                        <c:v>6.2989999999999995</c:v>
                      </c:pt>
                      <c:pt idx="18149">
                        <c:v>6.298</c:v>
                      </c:pt>
                      <c:pt idx="18150">
                        <c:v>6.2969999999999997</c:v>
                      </c:pt>
                      <c:pt idx="18151">
                        <c:v>6.2959999999999994</c:v>
                      </c:pt>
                      <c:pt idx="18152">
                        <c:v>6.2949999999999999</c:v>
                      </c:pt>
                      <c:pt idx="18153">
                        <c:v>6.2959999999999994</c:v>
                      </c:pt>
                      <c:pt idx="18154">
                        <c:v>6.2949999999999999</c:v>
                      </c:pt>
                      <c:pt idx="18155">
                        <c:v>6.2939999999999996</c:v>
                      </c:pt>
                      <c:pt idx="18156">
                        <c:v>6.2949999999999999</c:v>
                      </c:pt>
                      <c:pt idx="18157">
                        <c:v>6.2939999999999996</c:v>
                      </c:pt>
                      <c:pt idx="18158">
                        <c:v>6.2930000000000001</c:v>
                      </c:pt>
                      <c:pt idx="18159">
                        <c:v>6.2939999999999996</c:v>
                      </c:pt>
                      <c:pt idx="18160">
                        <c:v>6.2949999999999999</c:v>
                      </c:pt>
                      <c:pt idx="18161">
                        <c:v>6.2939999999999996</c:v>
                      </c:pt>
                      <c:pt idx="18162">
                        <c:v>6.2949999999999999</c:v>
                      </c:pt>
                      <c:pt idx="18163">
                        <c:v>6.2939999999999996</c:v>
                      </c:pt>
                      <c:pt idx="18164">
                        <c:v>6.2930000000000001</c:v>
                      </c:pt>
                      <c:pt idx="18165">
                        <c:v>6.2939999999999996</c:v>
                      </c:pt>
                      <c:pt idx="18166">
                        <c:v>6.2930000000000001</c:v>
                      </c:pt>
                      <c:pt idx="18167">
                        <c:v>6.2919999999999998</c:v>
                      </c:pt>
                      <c:pt idx="18168">
                        <c:v>6.2910000000000004</c:v>
                      </c:pt>
                      <c:pt idx="18169">
                        <c:v>6.2919999999999998</c:v>
                      </c:pt>
                      <c:pt idx="18170">
                        <c:v>6.2910000000000004</c:v>
                      </c:pt>
                      <c:pt idx="18171">
                        <c:v>6.2919999999999998</c:v>
                      </c:pt>
                      <c:pt idx="18172">
                        <c:v>6.2910000000000004</c:v>
                      </c:pt>
                      <c:pt idx="18173">
                        <c:v>6.2899999999999991</c:v>
                      </c:pt>
                      <c:pt idx="18174">
                        <c:v>6.2910000000000004</c:v>
                      </c:pt>
                      <c:pt idx="18175">
                        <c:v>6.2899999999999991</c:v>
                      </c:pt>
                      <c:pt idx="18176">
                        <c:v>6.2910000000000004</c:v>
                      </c:pt>
                      <c:pt idx="18177">
                        <c:v>6.2889999999999997</c:v>
                      </c:pt>
                      <c:pt idx="18178">
                        <c:v>6.2879999999999994</c:v>
                      </c:pt>
                      <c:pt idx="18179">
                        <c:v>6.2889999999999997</c:v>
                      </c:pt>
                      <c:pt idx="18180">
                        <c:v>6.2879999999999994</c:v>
                      </c:pt>
                      <c:pt idx="18181">
                        <c:v>6.2869999999999999</c:v>
                      </c:pt>
                      <c:pt idx="18182">
                        <c:v>6.2889999999999997</c:v>
                      </c:pt>
                      <c:pt idx="18183">
                        <c:v>6.2879999999999994</c:v>
                      </c:pt>
                      <c:pt idx="18184">
                        <c:v>6.2889999999999997</c:v>
                      </c:pt>
                      <c:pt idx="18185">
                        <c:v>6.2879999999999994</c:v>
                      </c:pt>
                      <c:pt idx="18186">
                        <c:v>6.2869999999999999</c:v>
                      </c:pt>
                      <c:pt idx="18187">
                        <c:v>6.2859999999999996</c:v>
                      </c:pt>
                      <c:pt idx="18188">
                        <c:v>6.2850000000000001</c:v>
                      </c:pt>
                      <c:pt idx="18189">
                        <c:v>6.2859999999999996</c:v>
                      </c:pt>
                      <c:pt idx="18190">
                        <c:v>6.2850000000000001</c:v>
                      </c:pt>
                      <c:pt idx="18191">
                        <c:v>6.2839999999999998</c:v>
                      </c:pt>
                      <c:pt idx="18192">
                        <c:v>6.2830000000000004</c:v>
                      </c:pt>
                      <c:pt idx="18193">
                        <c:v>6.2839999999999998</c:v>
                      </c:pt>
                      <c:pt idx="18194">
                        <c:v>6.2830000000000004</c:v>
                      </c:pt>
                      <c:pt idx="18195">
                        <c:v>6.282</c:v>
                      </c:pt>
                      <c:pt idx="18196">
                        <c:v>6.2830000000000004</c:v>
                      </c:pt>
                      <c:pt idx="18197">
                        <c:v>6.282</c:v>
                      </c:pt>
                      <c:pt idx="18198">
                        <c:v>6.2830000000000004</c:v>
                      </c:pt>
                      <c:pt idx="18199">
                        <c:v>6.282</c:v>
                      </c:pt>
                      <c:pt idx="18200">
                        <c:v>6.2810000000000006</c:v>
                      </c:pt>
                      <c:pt idx="18201">
                        <c:v>6.282</c:v>
                      </c:pt>
                      <c:pt idx="18202">
                        <c:v>6.2810000000000006</c:v>
                      </c:pt>
                      <c:pt idx="18203">
                        <c:v>6.2799999999999994</c:v>
                      </c:pt>
                      <c:pt idx="18204">
                        <c:v>6.2810000000000006</c:v>
                      </c:pt>
                      <c:pt idx="18205">
                        <c:v>6.2799999999999994</c:v>
                      </c:pt>
                      <c:pt idx="18206">
                        <c:v>6.2810000000000006</c:v>
                      </c:pt>
                      <c:pt idx="18207">
                        <c:v>6.2799999999999994</c:v>
                      </c:pt>
                      <c:pt idx="18208">
                        <c:v>6.2810000000000006</c:v>
                      </c:pt>
                      <c:pt idx="18209">
                        <c:v>6.2799999999999994</c:v>
                      </c:pt>
                      <c:pt idx="18210">
                        <c:v>6.2789999999999999</c:v>
                      </c:pt>
                      <c:pt idx="18211">
                        <c:v>6.2799999999999994</c:v>
                      </c:pt>
                      <c:pt idx="18212">
                        <c:v>6.2789999999999999</c:v>
                      </c:pt>
                      <c:pt idx="18213">
                        <c:v>6.2799999999999994</c:v>
                      </c:pt>
                      <c:pt idx="18214">
                        <c:v>6.2789999999999999</c:v>
                      </c:pt>
                      <c:pt idx="18215">
                        <c:v>6.2779999999999996</c:v>
                      </c:pt>
                      <c:pt idx="18216">
                        <c:v>6.2849910913140308</c:v>
                      </c:pt>
                      <c:pt idx="18217">
                        <c:v>6.2779999999999996</c:v>
                      </c:pt>
                      <c:pt idx="18218">
                        <c:v>6.271016685205784</c:v>
                      </c:pt>
                      <c:pt idx="18219">
                        <c:v>6.2789999999999999</c:v>
                      </c:pt>
                      <c:pt idx="18220">
                        <c:v>6.2779999999999996</c:v>
                      </c:pt>
                      <c:pt idx="18221">
                        <c:v>6.2789999999999999</c:v>
                      </c:pt>
                      <c:pt idx="18222">
                        <c:v>6.2779999999999996</c:v>
                      </c:pt>
                      <c:pt idx="18223">
                        <c:v>6.2789999999999999</c:v>
                      </c:pt>
                      <c:pt idx="18224">
                        <c:v>6.2779999999999996</c:v>
                      </c:pt>
                      <c:pt idx="18225">
                        <c:v>6.2789999999999999</c:v>
                      </c:pt>
                      <c:pt idx="18226">
                        <c:v>6.2779999999999996</c:v>
                      </c:pt>
                      <c:pt idx="18227">
                        <c:v>6.2770000000000001</c:v>
                      </c:pt>
                      <c:pt idx="18228">
                        <c:v>6.2779999999999996</c:v>
                      </c:pt>
                      <c:pt idx="18229">
                        <c:v>6.2770000000000001</c:v>
                      </c:pt>
                      <c:pt idx="18230">
                        <c:v>6.2779999999999996</c:v>
                      </c:pt>
                      <c:pt idx="18231">
                        <c:v>6.2770000000000001</c:v>
                      </c:pt>
                      <c:pt idx="18232">
                        <c:v>6.2779999999999996</c:v>
                      </c:pt>
                      <c:pt idx="18233">
                        <c:v>6.2770000000000001</c:v>
                      </c:pt>
                      <c:pt idx="18234">
                        <c:v>6.2779999999999996</c:v>
                      </c:pt>
                      <c:pt idx="18235">
                        <c:v>6.2770000000000001</c:v>
                      </c:pt>
                      <c:pt idx="18236">
                        <c:v>6.2779999999999996</c:v>
                      </c:pt>
                      <c:pt idx="18237">
                        <c:v>6.2770000000000001</c:v>
                      </c:pt>
                      <c:pt idx="18238">
                        <c:v>6.2779999999999996</c:v>
                      </c:pt>
                      <c:pt idx="18239">
                        <c:v>6.2770000000000001</c:v>
                      </c:pt>
                      <c:pt idx="18240">
                        <c:v>6.2779999999999996</c:v>
                      </c:pt>
                      <c:pt idx="18241">
                        <c:v>6.2770000000000001</c:v>
                      </c:pt>
                      <c:pt idx="18242">
                        <c:v>6.283989977728285</c:v>
                      </c:pt>
                      <c:pt idx="18243">
                        <c:v>6.2769999999999992</c:v>
                      </c:pt>
                      <c:pt idx="18244">
                        <c:v>6.2700177975528355</c:v>
                      </c:pt>
                      <c:pt idx="18245">
                        <c:v>6.2759999999999998</c:v>
                      </c:pt>
                      <c:pt idx="18246">
                        <c:v>6.2770000000000001</c:v>
                      </c:pt>
                      <c:pt idx="18247">
                        <c:v>6.2759999999999998</c:v>
                      </c:pt>
                      <c:pt idx="18248">
                        <c:v>6.2770000000000001</c:v>
                      </c:pt>
                      <c:pt idx="18249">
                        <c:v>6.2759999999999998</c:v>
                      </c:pt>
                      <c:pt idx="18250">
                        <c:v>6.2770000000000001</c:v>
                      </c:pt>
                      <c:pt idx="18251">
                        <c:v>6.2779999999999996</c:v>
                      </c:pt>
                      <c:pt idx="18252">
                        <c:v>6.2770000000000001</c:v>
                      </c:pt>
                      <c:pt idx="18253">
                        <c:v>6.2779999999999996</c:v>
                      </c:pt>
                      <c:pt idx="18254">
                        <c:v>6.2770000000000001</c:v>
                      </c:pt>
                      <c:pt idx="18255">
                        <c:v>6.2759999999999998</c:v>
                      </c:pt>
                      <c:pt idx="18256">
                        <c:v>6.2750000000000004</c:v>
                      </c:pt>
                      <c:pt idx="18257">
                        <c:v>6.2819877505567936</c:v>
                      </c:pt>
                      <c:pt idx="18258">
                        <c:v>6.2749999999999995</c:v>
                      </c:pt>
                      <c:pt idx="18259">
                        <c:v>6.2680200222469411</c:v>
                      </c:pt>
                      <c:pt idx="18260">
                        <c:v>6.274</c:v>
                      </c:pt>
                      <c:pt idx="18261">
                        <c:v>6.2750000000000004</c:v>
                      </c:pt>
                      <c:pt idx="18262">
                        <c:v>6.274</c:v>
                      </c:pt>
                      <c:pt idx="18263">
                        <c:v>6.2730000000000006</c:v>
                      </c:pt>
                      <c:pt idx="18264">
                        <c:v>6.274</c:v>
                      </c:pt>
                      <c:pt idx="18265">
                        <c:v>6.2730000000000006</c:v>
                      </c:pt>
                      <c:pt idx="18266">
                        <c:v>6.274</c:v>
                      </c:pt>
                      <c:pt idx="18267">
                        <c:v>6.2730000000000006</c:v>
                      </c:pt>
                      <c:pt idx="18268">
                        <c:v>6.274</c:v>
                      </c:pt>
                      <c:pt idx="18269">
                        <c:v>6.2730000000000006</c:v>
                      </c:pt>
                      <c:pt idx="18270">
                        <c:v>6.274</c:v>
                      </c:pt>
                      <c:pt idx="18271">
                        <c:v>6.2730000000000006</c:v>
                      </c:pt>
                      <c:pt idx="18272">
                        <c:v>6.274</c:v>
                      </c:pt>
                      <c:pt idx="18273">
                        <c:v>6.2730000000000006</c:v>
                      </c:pt>
                      <c:pt idx="18274">
                        <c:v>6.274</c:v>
                      </c:pt>
                      <c:pt idx="18275">
                        <c:v>6.2730000000000006</c:v>
                      </c:pt>
                      <c:pt idx="18276">
                        <c:v>6.2720000000000002</c:v>
                      </c:pt>
                      <c:pt idx="18277">
                        <c:v>6.2730000000000006</c:v>
                      </c:pt>
                      <c:pt idx="18278">
                        <c:v>6.2720000000000002</c:v>
                      </c:pt>
                      <c:pt idx="18279">
                        <c:v>6.2730000000000006</c:v>
                      </c:pt>
                      <c:pt idx="18280">
                        <c:v>6.2720000000000002</c:v>
                      </c:pt>
                      <c:pt idx="18281">
                        <c:v>6.270999999999999</c:v>
                      </c:pt>
                      <c:pt idx="18282">
                        <c:v>6.27</c:v>
                      </c:pt>
                      <c:pt idx="18283">
                        <c:v>6.270999999999999</c:v>
                      </c:pt>
                      <c:pt idx="18284">
                        <c:v>6.2689999999999992</c:v>
                      </c:pt>
                      <c:pt idx="18285">
                        <c:v>6.27</c:v>
                      </c:pt>
                      <c:pt idx="18286">
                        <c:v>6.2689999999999992</c:v>
                      </c:pt>
                      <c:pt idx="18287">
                        <c:v>6.27</c:v>
                      </c:pt>
                      <c:pt idx="18288">
                        <c:v>6.2689999999999992</c:v>
                      </c:pt>
                      <c:pt idx="18289">
                        <c:v>6.2679999999999998</c:v>
                      </c:pt>
                      <c:pt idx="18290">
                        <c:v>6.2689999999999992</c:v>
                      </c:pt>
                      <c:pt idx="18291">
                        <c:v>6.2679999999999998</c:v>
                      </c:pt>
                      <c:pt idx="18292">
                        <c:v>6.2669999999999995</c:v>
                      </c:pt>
                      <c:pt idx="18293">
                        <c:v>6.2679999999999998</c:v>
                      </c:pt>
                      <c:pt idx="18294">
                        <c:v>6.2669999999999995</c:v>
                      </c:pt>
                      <c:pt idx="18295">
                        <c:v>6.266</c:v>
                      </c:pt>
                      <c:pt idx="18296">
                        <c:v>6.2669999999999995</c:v>
                      </c:pt>
                      <c:pt idx="18297">
                        <c:v>6.266</c:v>
                      </c:pt>
                      <c:pt idx="18298">
                        <c:v>6.2649999999999997</c:v>
                      </c:pt>
                      <c:pt idx="18299">
                        <c:v>6.266</c:v>
                      </c:pt>
                      <c:pt idx="18300">
                        <c:v>6.2640000000000002</c:v>
                      </c:pt>
                      <c:pt idx="18301">
                        <c:v>6.2629999999999999</c:v>
                      </c:pt>
                      <c:pt idx="18302">
                        <c:v>6.2620000000000005</c:v>
                      </c:pt>
                      <c:pt idx="18303">
                        <c:v>6.2609999999999992</c:v>
                      </c:pt>
                      <c:pt idx="18304">
                        <c:v>6.2620000000000005</c:v>
                      </c:pt>
                      <c:pt idx="18305">
                        <c:v>6.2609999999999992</c:v>
                      </c:pt>
                      <c:pt idx="18306">
                        <c:v>6.2620000000000005</c:v>
                      </c:pt>
                      <c:pt idx="18307">
                        <c:v>6.2609999999999992</c:v>
                      </c:pt>
                      <c:pt idx="18308">
                        <c:v>6.2620000000000005</c:v>
                      </c:pt>
                      <c:pt idx="18309">
                        <c:v>6.2609999999999992</c:v>
                      </c:pt>
                      <c:pt idx="18310">
                        <c:v>6.26</c:v>
                      </c:pt>
                      <c:pt idx="18311">
                        <c:v>6.2609999999999992</c:v>
                      </c:pt>
                      <c:pt idx="18312">
                        <c:v>6.26</c:v>
                      </c:pt>
                      <c:pt idx="18313">
                        <c:v>6.2609999999999992</c:v>
                      </c:pt>
                      <c:pt idx="18314">
                        <c:v>6.26</c:v>
                      </c:pt>
                      <c:pt idx="18315">
                        <c:v>6.2589999999999995</c:v>
                      </c:pt>
                      <c:pt idx="18316">
                        <c:v>6.258</c:v>
                      </c:pt>
                      <c:pt idx="18317">
                        <c:v>6.2589999999999995</c:v>
                      </c:pt>
                      <c:pt idx="18318">
                        <c:v>6.258</c:v>
                      </c:pt>
                      <c:pt idx="18319">
                        <c:v>6.2569999999999997</c:v>
                      </c:pt>
                      <c:pt idx="18320">
                        <c:v>6.258</c:v>
                      </c:pt>
                      <c:pt idx="18321">
                        <c:v>6.2569999999999997</c:v>
                      </c:pt>
                      <c:pt idx="18322">
                        <c:v>6.2560000000000002</c:v>
                      </c:pt>
                      <c:pt idx="18323">
                        <c:v>6.2569999999999997</c:v>
                      </c:pt>
                      <c:pt idx="18324">
                        <c:v>6.2639677060133625</c:v>
                      </c:pt>
                      <c:pt idx="18325">
                        <c:v>6.2559999999999993</c:v>
                      </c:pt>
                      <c:pt idx="18326">
                        <c:v>6.2490411568409341</c:v>
                      </c:pt>
                      <c:pt idx="18327">
                        <c:v>6.2560000000000002</c:v>
                      </c:pt>
                      <c:pt idx="18328">
                        <c:v>6.2569999999999997</c:v>
                      </c:pt>
                      <c:pt idx="18329">
                        <c:v>6.2560000000000002</c:v>
                      </c:pt>
                      <c:pt idx="18330">
                        <c:v>6.2549999999999999</c:v>
                      </c:pt>
                      <c:pt idx="18331">
                        <c:v>6.2540000000000004</c:v>
                      </c:pt>
                      <c:pt idx="18332">
                        <c:v>6.2549999999999999</c:v>
                      </c:pt>
                      <c:pt idx="18333">
                        <c:v>6.2540000000000004</c:v>
                      </c:pt>
                      <c:pt idx="18334">
                        <c:v>6.2549999999999999</c:v>
                      </c:pt>
                      <c:pt idx="18335">
                        <c:v>6.2540000000000004</c:v>
                      </c:pt>
                      <c:pt idx="18336">
                        <c:v>6.2549999999999999</c:v>
                      </c:pt>
                      <c:pt idx="18337">
                        <c:v>6.2540000000000004</c:v>
                      </c:pt>
                      <c:pt idx="18338">
                        <c:v>6.2549999999999999</c:v>
                      </c:pt>
                      <c:pt idx="18339">
                        <c:v>6.2540000000000004</c:v>
                      </c:pt>
                      <c:pt idx="18340">
                        <c:v>6.2549999999999999</c:v>
                      </c:pt>
                      <c:pt idx="18341">
                        <c:v>6.2540000000000004</c:v>
                      </c:pt>
                      <c:pt idx="18342">
                        <c:v>6.2530000000000001</c:v>
                      </c:pt>
                      <c:pt idx="18343">
                        <c:v>6.2540000000000004</c:v>
                      </c:pt>
                      <c:pt idx="18344">
                        <c:v>6.2530000000000001</c:v>
                      </c:pt>
                      <c:pt idx="18345">
                        <c:v>6.2540000000000004</c:v>
                      </c:pt>
                      <c:pt idx="18346">
                        <c:v>6.2530000000000001</c:v>
                      </c:pt>
                      <c:pt idx="18347">
                        <c:v>6.2519999999999998</c:v>
                      </c:pt>
                      <c:pt idx="18348">
                        <c:v>6.2530000000000001</c:v>
                      </c:pt>
                      <c:pt idx="18349">
                        <c:v>6.2519999999999998</c:v>
                      </c:pt>
                      <c:pt idx="18350">
                        <c:v>6.2530000000000001</c:v>
                      </c:pt>
                      <c:pt idx="18351">
                        <c:v>6.2519999999999998</c:v>
                      </c:pt>
                      <c:pt idx="18352">
                        <c:v>6.2530000000000001</c:v>
                      </c:pt>
                      <c:pt idx="18353">
                        <c:v>6.2519999999999998</c:v>
                      </c:pt>
                      <c:pt idx="18354">
                        <c:v>6.2530000000000001</c:v>
                      </c:pt>
                      <c:pt idx="18355">
                        <c:v>6.2519999999999998</c:v>
                      </c:pt>
                      <c:pt idx="18356">
                        <c:v>6.2509999999999994</c:v>
                      </c:pt>
                      <c:pt idx="18357">
                        <c:v>6.25</c:v>
                      </c:pt>
                      <c:pt idx="18358">
                        <c:v>6.2509999999999994</c:v>
                      </c:pt>
                      <c:pt idx="18359">
                        <c:v>6.25</c:v>
                      </c:pt>
                      <c:pt idx="18360">
                        <c:v>6.2509999999999994</c:v>
                      </c:pt>
                      <c:pt idx="18361">
                        <c:v>6.25</c:v>
                      </c:pt>
                      <c:pt idx="18362">
                        <c:v>6.2509999999999994</c:v>
                      </c:pt>
                      <c:pt idx="18363">
                        <c:v>6.25</c:v>
                      </c:pt>
                      <c:pt idx="18364">
                        <c:v>6.2489999999999997</c:v>
                      </c:pt>
                      <c:pt idx="18365">
                        <c:v>6.25</c:v>
                      </c:pt>
                      <c:pt idx="18366">
                        <c:v>6.2489999999999997</c:v>
                      </c:pt>
                      <c:pt idx="18367">
                        <c:v>6.2480000000000002</c:v>
                      </c:pt>
                      <c:pt idx="18368">
                        <c:v>6.2489999999999997</c:v>
                      </c:pt>
                      <c:pt idx="18369">
                        <c:v>6.2480000000000002</c:v>
                      </c:pt>
                      <c:pt idx="18370">
                        <c:v>6.2489999999999997</c:v>
                      </c:pt>
                      <c:pt idx="18371">
                        <c:v>6.2480000000000002</c:v>
                      </c:pt>
                      <c:pt idx="18372">
                        <c:v>6.2469999999999999</c:v>
                      </c:pt>
                      <c:pt idx="18373">
                        <c:v>6.2480000000000002</c:v>
                      </c:pt>
                      <c:pt idx="18374">
                        <c:v>6.2469999999999999</c:v>
                      </c:pt>
                      <c:pt idx="18375">
                        <c:v>6.2460000000000004</c:v>
                      </c:pt>
                      <c:pt idx="18376">
                        <c:v>6.2469999999999999</c:v>
                      </c:pt>
                      <c:pt idx="18377">
                        <c:v>6.2460000000000004</c:v>
                      </c:pt>
                      <c:pt idx="18378">
                        <c:v>6.2469999999999999</c:v>
                      </c:pt>
                      <c:pt idx="18379">
                        <c:v>6.2460000000000004</c:v>
                      </c:pt>
                      <c:pt idx="18380">
                        <c:v>6.2450000000000001</c:v>
                      </c:pt>
                      <c:pt idx="18381">
                        <c:v>6.2460000000000004</c:v>
                      </c:pt>
                      <c:pt idx="18382">
                        <c:v>6.2469999999999999</c:v>
                      </c:pt>
                      <c:pt idx="18383">
                        <c:v>6.2460000000000004</c:v>
                      </c:pt>
                      <c:pt idx="18384">
                        <c:v>6.2469999999999999</c:v>
                      </c:pt>
                      <c:pt idx="18385">
                        <c:v>6.2460000000000004</c:v>
                      </c:pt>
                      <c:pt idx="18386">
                        <c:v>6.2469999999999999</c:v>
                      </c:pt>
                      <c:pt idx="18387">
                        <c:v>6.2460000000000004</c:v>
                      </c:pt>
                      <c:pt idx="18388">
                        <c:v>6.2450000000000001</c:v>
                      </c:pt>
                      <c:pt idx="18389">
                        <c:v>6.2460000000000004</c:v>
                      </c:pt>
                      <c:pt idx="18390">
                        <c:v>6.2450000000000001</c:v>
                      </c:pt>
                      <c:pt idx="18391">
                        <c:v>6.2460000000000004</c:v>
                      </c:pt>
                      <c:pt idx="18392">
                        <c:v>6.2450000000000001</c:v>
                      </c:pt>
                      <c:pt idx="18393">
                        <c:v>6.2460000000000004</c:v>
                      </c:pt>
                      <c:pt idx="18394">
                        <c:v>6.2450000000000001</c:v>
                      </c:pt>
                      <c:pt idx="18395">
                        <c:v>6.2460000000000004</c:v>
                      </c:pt>
                      <c:pt idx="18396">
                        <c:v>6.2450000000000001</c:v>
                      </c:pt>
                      <c:pt idx="18397">
                        <c:v>6.2460000000000004</c:v>
                      </c:pt>
                      <c:pt idx="18398">
                        <c:v>6.2450000000000001</c:v>
                      </c:pt>
                      <c:pt idx="18399">
                        <c:v>6.2460000000000004</c:v>
                      </c:pt>
                      <c:pt idx="18400">
                        <c:v>6.2450000000000001</c:v>
                      </c:pt>
                      <c:pt idx="18401">
                        <c:v>6.2460000000000004</c:v>
                      </c:pt>
                      <c:pt idx="18402">
                        <c:v>6.2469999999999999</c:v>
                      </c:pt>
                      <c:pt idx="18403">
                        <c:v>6.2460000000000004</c:v>
                      </c:pt>
                      <c:pt idx="18404">
                        <c:v>6.2469999999999999</c:v>
                      </c:pt>
                      <c:pt idx="18405">
                        <c:v>6.2460000000000004</c:v>
                      </c:pt>
                      <c:pt idx="18406">
                        <c:v>6.2469999999999999</c:v>
                      </c:pt>
                      <c:pt idx="18407">
                        <c:v>6.2460000000000004</c:v>
                      </c:pt>
                      <c:pt idx="18408">
                        <c:v>6.2450000000000001</c:v>
                      </c:pt>
                      <c:pt idx="18409">
                        <c:v>6.2460000000000004</c:v>
                      </c:pt>
                      <c:pt idx="18410">
                        <c:v>6.2450000000000001</c:v>
                      </c:pt>
                      <c:pt idx="18411">
                        <c:v>6.2460000000000004</c:v>
                      </c:pt>
                      <c:pt idx="18412">
                        <c:v>6.2450000000000001</c:v>
                      </c:pt>
                      <c:pt idx="18413">
                        <c:v>6.2460000000000004</c:v>
                      </c:pt>
                      <c:pt idx="18414">
                        <c:v>6.2450000000000001</c:v>
                      </c:pt>
                      <c:pt idx="18415">
                        <c:v>6.2439999999999998</c:v>
                      </c:pt>
                      <c:pt idx="18416">
                        <c:v>6.2460000000000004</c:v>
                      </c:pt>
                      <c:pt idx="18417">
                        <c:v>6.2439999999999998</c:v>
                      </c:pt>
                      <c:pt idx="18418">
                        <c:v>6.2460000000000004</c:v>
                      </c:pt>
                      <c:pt idx="18419">
                        <c:v>6.2439999999999998</c:v>
                      </c:pt>
                      <c:pt idx="18420">
                        <c:v>6.2450000000000001</c:v>
                      </c:pt>
                      <c:pt idx="18421">
                        <c:v>6.2439999999999998</c:v>
                      </c:pt>
                      <c:pt idx="18422">
                        <c:v>6.2450000000000001</c:v>
                      </c:pt>
                      <c:pt idx="18423">
                        <c:v>6.2439999999999998</c:v>
                      </c:pt>
                      <c:pt idx="18424">
                        <c:v>6.2450000000000001</c:v>
                      </c:pt>
                      <c:pt idx="18425">
                        <c:v>6.2439999999999998</c:v>
                      </c:pt>
                      <c:pt idx="18426">
                        <c:v>6.2450000000000001</c:v>
                      </c:pt>
                      <c:pt idx="18427">
                        <c:v>6.2439999999999998</c:v>
                      </c:pt>
                      <c:pt idx="18428">
                        <c:v>6.2450000000000001</c:v>
                      </c:pt>
                      <c:pt idx="18429">
                        <c:v>6.2439999999999998</c:v>
                      </c:pt>
                      <c:pt idx="18430">
                        <c:v>6.2430000000000003</c:v>
                      </c:pt>
                      <c:pt idx="18431">
                        <c:v>6.2439999999999998</c:v>
                      </c:pt>
                      <c:pt idx="18432">
                        <c:v>6.2430000000000003</c:v>
                      </c:pt>
                      <c:pt idx="18433">
                        <c:v>6.2439999999999998</c:v>
                      </c:pt>
                      <c:pt idx="18434">
                        <c:v>6.2430000000000003</c:v>
                      </c:pt>
                      <c:pt idx="18435">
                        <c:v>6.2439999999999998</c:v>
                      </c:pt>
                      <c:pt idx="18436">
                        <c:v>6.2450000000000001</c:v>
                      </c:pt>
                      <c:pt idx="18437">
                        <c:v>6.2439999999999998</c:v>
                      </c:pt>
                      <c:pt idx="18438">
                        <c:v>6.2450000000000001</c:v>
                      </c:pt>
                      <c:pt idx="18439">
                        <c:v>6.2439999999999998</c:v>
                      </c:pt>
                      <c:pt idx="18440">
                        <c:v>6.2450000000000001</c:v>
                      </c:pt>
                      <c:pt idx="18441">
                        <c:v>6.2439999999999998</c:v>
                      </c:pt>
                      <c:pt idx="18442">
                        <c:v>6.2450000000000001</c:v>
                      </c:pt>
                      <c:pt idx="18443">
                        <c:v>6.2439999999999998</c:v>
                      </c:pt>
                      <c:pt idx="18444">
                        <c:v>6.2450000000000001</c:v>
                      </c:pt>
                      <c:pt idx="18445">
                        <c:v>6.2439999999999998</c:v>
                      </c:pt>
                      <c:pt idx="18446">
                        <c:v>6.2450000000000001</c:v>
                      </c:pt>
                      <c:pt idx="18447">
                        <c:v>6.2439999999999998</c:v>
                      </c:pt>
                      <c:pt idx="18448">
                        <c:v>6.2430000000000003</c:v>
                      </c:pt>
                      <c:pt idx="18449">
                        <c:v>6.2419999999999991</c:v>
                      </c:pt>
                      <c:pt idx="18450">
                        <c:v>6.2430000000000003</c:v>
                      </c:pt>
                      <c:pt idx="18451">
                        <c:v>6.2419999999999991</c:v>
                      </c:pt>
                      <c:pt idx="18452">
                        <c:v>6.2430000000000003</c:v>
                      </c:pt>
                      <c:pt idx="18453">
                        <c:v>6.2419999999999991</c:v>
                      </c:pt>
                      <c:pt idx="18454">
                        <c:v>6.2430000000000003</c:v>
                      </c:pt>
                      <c:pt idx="18455">
                        <c:v>6.2439999999999998</c:v>
                      </c:pt>
                      <c:pt idx="18456">
                        <c:v>6.2430000000000003</c:v>
                      </c:pt>
                      <c:pt idx="18457">
                        <c:v>6.2439999999999998</c:v>
                      </c:pt>
                      <c:pt idx="18458">
                        <c:v>6.2430000000000003</c:v>
                      </c:pt>
                      <c:pt idx="18459">
                        <c:v>6.2439999999999998</c:v>
                      </c:pt>
                      <c:pt idx="18460">
                        <c:v>6.2430000000000003</c:v>
                      </c:pt>
                      <c:pt idx="18461">
                        <c:v>6.2419999999999991</c:v>
                      </c:pt>
                      <c:pt idx="18462">
                        <c:v>6.2430000000000003</c:v>
                      </c:pt>
                      <c:pt idx="18463">
                        <c:v>6.2499521158129179</c:v>
                      </c:pt>
                      <c:pt idx="18464">
                        <c:v>6.2429999999999994</c:v>
                      </c:pt>
                      <c:pt idx="18465">
                        <c:v>6.2360556173526138</c:v>
                      </c:pt>
                      <c:pt idx="18466">
                        <c:v>6.2419999999999991</c:v>
                      </c:pt>
                      <c:pt idx="18467">
                        <c:v>6.2430000000000003</c:v>
                      </c:pt>
                      <c:pt idx="18468">
                        <c:v>6.2439999999999998</c:v>
                      </c:pt>
                      <c:pt idx="18469">
                        <c:v>6.2509532293986627</c:v>
                      </c:pt>
                      <c:pt idx="18470">
                        <c:v>6.2439999999999998</c:v>
                      </c:pt>
                      <c:pt idx="18471">
                        <c:v>6.2370545050055615</c:v>
                      </c:pt>
                      <c:pt idx="18472">
                        <c:v>6.2430000000000003</c:v>
                      </c:pt>
                      <c:pt idx="18473">
                        <c:v>6.2439999999999998</c:v>
                      </c:pt>
                      <c:pt idx="18474">
                        <c:v>6.2430000000000003</c:v>
                      </c:pt>
                      <c:pt idx="18475">
                        <c:v>6.2419999999999991</c:v>
                      </c:pt>
                      <c:pt idx="18476">
                        <c:v>6.2430000000000003</c:v>
                      </c:pt>
                      <c:pt idx="18477">
                        <c:v>6.2419999999999991</c:v>
                      </c:pt>
                      <c:pt idx="18478">
                        <c:v>6.2430000000000003</c:v>
                      </c:pt>
                      <c:pt idx="18479">
                        <c:v>6.2419999999999991</c:v>
                      </c:pt>
                      <c:pt idx="18480">
                        <c:v>6.2409999999999997</c:v>
                      </c:pt>
                      <c:pt idx="18481">
                        <c:v>6.2419999999999991</c:v>
                      </c:pt>
                      <c:pt idx="18482">
                        <c:v>6.2409999999999997</c:v>
                      </c:pt>
                      <c:pt idx="18483">
                        <c:v>6.2419999999999991</c:v>
                      </c:pt>
                      <c:pt idx="18484">
                        <c:v>6.2409999999999997</c:v>
                      </c:pt>
                      <c:pt idx="18485">
                        <c:v>6.2419999999999991</c:v>
                      </c:pt>
                      <c:pt idx="18486">
                        <c:v>6.2409999999999997</c:v>
                      </c:pt>
                      <c:pt idx="18487">
                        <c:v>6.2399999999999993</c:v>
                      </c:pt>
                      <c:pt idx="18488">
                        <c:v>6.2409999999999997</c:v>
                      </c:pt>
                      <c:pt idx="18489">
                        <c:v>6.2419999999999991</c:v>
                      </c:pt>
                      <c:pt idx="18490">
                        <c:v>6.2409999999999997</c:v>
                      </c:pt>
                      <c:pt idx="18491">
                        <c:v>6.2419999999999991</c:v>
                      </c:pt>
                      <c:pt idx="18492">
                        <c:v>6.2409999999999997</c:v>
                      </c:pt>
                      <c:pt idx="18493">
                        <c:v>6.2419999999999991</c:v>
                      </c:pt>
                      <c:pt idx="18494">
                        <c:v>6.2409999999999997</c:v>
                      </c:pt>
                      <c:pt idx="18495">
                        <c:v>6.2419999999999991</c:v>
                      </c:pt>
                      <c:pt idx="18496">
                        <c:v>6.2409999999999997</c:v>
                      </c:pt>
                      <c:pt idx="18497">
                        <c:v>6.2419999999999991</c:v>
                      </c:pt>
                      <c:pt idx="18498">
                        <c:v>6.2409999999999997</c:v>
                      </c:pt>
                      <c:pt idx="18499">
                        <c:v>6.2399999999999993</c:v>
                      </c:pt>
                      <c:pt idx="18500">
                        <c:v>6.2409999999999997</c:v>
                      </c:pt>
                      <c:pt idx="18501">
                        <c:v>6.2399999999999993</c:v>
                      </c:pt>
                      <c:pt idx="18502">
                        <c:v>6.2399999999999993</c:v>
                      </c:pt>
                      <c:pt idx="18503">
                        <c:v>6.2399999999999993</c:v>
                      </c:pt>
                      <c:pt idx="18504">
                        <c:v>6.2399999999999993</c:v>
                      </c:pt>
                      <c:pt idx="18505">
                        <c:v>5.4449999999999994</c:v>
                      </c:pt>
                      <c:pt idx="18506">
                        <c:v>5.4518147684605749</c:v>
                      </c:pt>
                      <c:pt idx="18507">
                        <c:v>5.3469999999999995</c:v>
                      </c:pt>
                      <c:pt idx="18508">
                        <c:v>5.3260000000000005</c:v>
                      </c:pt>
                      <c:pt idx="18509">
                        <c:v>5.3139999999999992</c:v>
                      </c:pt>
                      <c:pt idx="18510">
                        <c:v>5.3079999999999998</c:v>
                      </c:pt>
                      <c:pt idx="18511">
                        <c:v>5.3049999999999997</c:v>
                      </c:pt>
                      <c:pt idx="18512">
                        <c:v>5.3009999999999993</c:v>
                      </c:pt>
                      <c:pt idx="18513">
                        <c:v>5.2979999999999992</c:v>
                      </c:pt>
                      <c:pt idx="18514">
                        <c:v>5.2949999999999999</c:v>
                      </c:pt>
                      <c:pt idx="18515">
                        <c:v>5.2910000000000004</c:v>
                      </c:pt>
                      <c:pt idx="18516">
                        <c:v>5.2880000000000003</c:v>
                      </c:pt>
                      <c:pt idx="18517">
                        <c:v>5.2850000000000001</c:v>
                      </c:pt>
                      <c:pt idx="18518">
                        <c:v>5.2829999999999995</c:v>
                      </c:pt>
                      <c:pt idx="18519">
                        <c:v>5.28</c:v>
                      </c:pt>
                      <c:pt idx="18520">
                        <c:v>5.2779999999999996</c:v>
                      </c:pt>
                      <c:pt idx="18521">
                        <c:v>5.2759999999999998</c:v>
                      </c:pt>
                      <c:pt idx="18522">
                        <c:v>5.2729999999999997</c:v>
                      </c:pt>
                      <c:pt idx="18523">
                        <c:v>5.279607769423559</c:v>
                      </c:pt>
                      <c:pt idx="18524">
                        <c:v>5.2689999999999992</c:v>
                      </c:pt>
                      <c:pt idx="18525">
                        <c:v>5.2624055068836038</c:v>
                      </c:pt>
                      <c:pt idx="18526">
                        <c:v>5.2669999999999995</c:v>
                      </c:pt>
                      <c:pt idx="18527">
                        <c:v>5.2649999999999997</c:v>
                      </c:pt>
                      <c:pt idx="18528">
                        <c:v>5.2619999999999996</c:v>
                      </c:pt>
                      <c:pt idx="18529">
                        <c:v>5.2685939849624059</c:v>
                      </c:pt>
                      <c:pt idx="18530">
                        <c:v>5.2599999999999989</c:v>
                      </c:pt>
                      <c:pt idx="18531">
                        <c:v>5.2534167709637041</c:v>
                      </c:pt>
                      <c:pt idx="18532">
                        <c:v>5.258</c:v>
                      </c:pt>
                      <c:pt idx="18533">
                        <c:v>5.2560000000000002</c:v>
                      </c:pt>
                      <c:pt idx="18534">
                        <c:v>5.2530000000000001</c:v>
                      </c:pt>
                      <c:pt idx="18535">
                        <c:v>5.259582706766917</c:v>
                      </c:pt>
                      <c:pt idx="18536">
                        <c:v>5.2510000000000003</c:v>
                      </c:pt>
                      <c:pt idx="18537">
                        <c:v>5.2489999999999997</c:v>
                      </c:pt>
                      <c:pt idx="18538">
                        <c:v>5.2424305381727159</c:v>
                      </c:pt>
                      <c:pt idx="18539">
                        <c:v>5.2459999999999996</c:v>
                      </c:pt>
                      <c:pt idx="18540">
                        <c:v>5.2439999999999989</c:v>
                      </c:pt>
                      <c:pt idx="18541">
                        <c:v>5.2409999999999997</c:v>
                      </c:pt>
                      <c:pt idx="18542">
                        <c:v>5.2389999999999999</c:v>
                      </c:pt>
                      <c:pt idx="18543">
                        <c:v>5.2370000000000001</c:v>
                      </c:pt>
                      <c:pt idx="18544">
                        <c:v>5.2349999999999994</c:v>
                      </c:pt>
                      <c:pt idx="18545">
                        <c:v>5.2329999999999997</c:v>
                      </c:pt>
                      <c:pt idx="18546">
                        <c:v>5.2309999999999999</c:v>
                      </c:pt>
                      <c:pt idx="18547">
                        <c:v>5.2279999999999989</c:v>
                      </c:pt>
                      <c:pt idx="18548">
                        <c:v>5.226</c:v>
                      </c:pt>
                      <c:pt idx="18549">
                        <c:v>5.2250000000000005</c:v>
                      </c:pt>
                      <c:pt idx="18550">
                        <c:v>5.2229999999999999</c:v>
                      </c:pt>
                      <c:pt idx="18551">
                        <c:v>5.2210000000000001</c:v>
                      </c:pt>
                      <c:pt idx="18552">
                        <c:v>5.218</c:v>
                      </c:pt>
                      <c:pt idx="18553">
                        <c:v>5.2170000000000005</c:v>
                      </c:pt>
                      <c:pt idx="18554">
                        <c:v>5.2149999999999999</c:v>
                      </c:pt>
                      <c:pt idx="18555">
                        <c:v>5.2130000000000001</c:v>
                      </c:pt>
                      <c:pt idx="18556">
                        <c:v>5.2119999999999997</c:v>
                      </c:pt>
                      <c:pt idx="18557">
                        <c:v>5.21</c:v>
                      </c:pt>
                      <c:pt idx="18558">
                        <c:v>5.2079999999999993</c:v>
                      </c:pt>
                      <c:pt idx="18559">
                        <c:v>5.2060000000000004</c:v>
                      </c:pt>
                      <c:pt idx="18560">
                        <c:v>5.2039999999999997</c:v>
                      </c:pt>
                      <c:pt idx="18561">
                        <c:v>5.202</c:v>
                      </c:pt>
                      <c:pt idx="18562">
                        <c:v>5.2009999999999996</c:v>
                      </c:pt>
                      <c:pt idx="18563">
                        <c:v>5.1989999999999998</c:v>
                      </c:pt>
                      <c:pt idx="18564">
                        <c:v>5.1969999999999992</c:v>
                      </c:pt>
                      <c:pt idx="18565">
                        <c:v>5.1959999999999997</c:v>
                      </c:pt>
                      <c:pt idx="18566">
                        <c:v>5.194</c:v>
                      </c:pt>
                      <c:pt idx="18567">
                        <c:v>5.1919999999999993</c:v>
                      </c:pt>
                      <c:pt idx="18568">
                        <c:v>5.1909999999999998</c:v>
                      </c:pt>
                      <c:pt idx="18569">
                        <c:v>5.19</c:v>
                      </c:pt>
                      <c:pt idx="18570">
                        <c:v>5.1879999999999997</c:v>
                      </c:pt>
                      <c:pt idx="18571">
                        <c:v>5.1870000000000003</c:v>
                      </c:pt>
                      <c:pt idx="18572">
                        <c:v>5.1849999999999996</c:v>
                      </c:pt>
                      <c:pt idx="18573">
                        <c:v>5.1839999999999993</c:v>
                      </c:pt>
                      <c:pt idx="18574">
                        <c:v>5.1904962406015036</c:v>
                      </c:pt>
                      <c:pt idx="18575">
                        <c:v>5.1819999999999995</c:v>
                      </c:pt>
                      <c:pt idx="18576">
                        <c:v>5.1755143929912384</c:v>
                      </c:pt>
                      <c:pt idx="18577">
                        <c:v>5.1809999999999992</c:v>
                      </c:pt>
                      <c:pt idx="18578">
                        <c:v>5.1779999999999999</c:v>
                      </c:pt>
                      <c:pt idx="18579">
                        <c:v>5.1769999999999996</c:v>
                      </c:pt>
                      <c:pt idx="18580">
                        <c:v>5.1749999999999998</c:v>
                      </c:pt>
                      <c:pt idx="18581">
                        <c:v>5.1740000000000004</c:v>
                      </c:pt>
                      <c:pt idx="18582">
                        <c:v>5.1729999999999992</c:v>
                      </c:pt>
                      <c:pt idx="18583">
                        <c:v>5.1719999999999997</c:v>
                      </c:pt>
                      <c:pt idx="18584">
                        <c:v>5.169999999999999</c:v>
                      </c:pt>
                      <c:pt idx="18585">
                        <c:v>5.1689999999999996</c:v>
                      </c:pt>
                      <c:pt idx="18586">
                        <c:v>5.1669999999999998</c:v>
                      </c:pt>
                      <c:pt idx="18587">
                        <c:v>5.1734749373433582</c:v>
                      </c:pt>
                      <c:pt idx="18588">
                        <c:v>5.165</c:v>
                      </c:pt>
                      <c:pt idx="18589">
                        <c:v>5.1585356695869837</c:v>
                      </c:pt>
                      <c:pt idx="18590">
                        <c:v>5.1639999999999997</c:v>
                      </c:pt>
                      <c:pt idx="18591">
                        <c:v>5.1630000000000003</c:v>
                      </c:pt>
                      <c:pt idx="18592">
                        <c:v>5.1609999999999996</c:v>
                      </c:pt>
                      <c:pt idx="18593">
                        <c:v>5.16</c:v>
                      </c:pt>
                      <c:pt idx="18594">
                        <c:v>5.1589999999999998</c:v>
                      </c:pt>
                      <c:pt idx="18595">
                        <c:v>5.1579999999999995</c:v>
                      </c:pt>
                      <c:pt idx="18596">
                        <c:v>5.1569999999999991</c:v>
                      </c:pt>
                      <c:pt idx="18597">
                        <c:v>5.1559999999999997</c:v>
                      </c:pt>
                      <c:pt idx="18598">
                        <c:v>5.1624611528822051</c:v>
                      </c:pt>
                      <c:pt idx="18599">
                        <c:v>5.1550000000000002</c:v>
                      </c:pt>
                      <c:pt idx="18600">
                        <c:v>5.1485481852315393</c:v>
                      </c:pt>
                      <c:pt idx="18601">
                        <c:v>5.1550000000000002</c:v>
                      </c:pt>
                      <c:pt idx="18602">
                        <c:v>5.1529999999999996</c:v>
                      </c:pt>
                      <c:pt idx="18603">
                        <c:v>5.1520000000000001</c:v>
                      </c:pt>
                      <c:pt idx="18604">
                        <c:v>5.1509999999999998</c:v>
                      </c:pt>
                      <c:pt idx="18605">
                        <c:v>5.1574548872180452</c:v>
                      </c:pt>
                      <c:pt idx="18606">
                        <c:v>5.1499999999999995</c:v>
                      </c:pt>
                      <c:pt idx="18607">
                        <c:v>5.1435544430538176</c:v>
                      </c:pt>
                      <c:pt idx="18608">
                        <c:v>5.1479999999999997</c:v>
                      </c:pt>
                      <c:pt idx="18609">
                        <c:v>5.145999999999999</c:v>
                      </c:pt>
                      <c:pt idx="18610">
                        <c:v>5.1440000000000001</c:v>
                      </c:pt>
                      <c:pt idx="18611">
                        <c:v>5.1429999999999998</c:v>
                      </c:pt>
                      <c:pt idx="18612">
                        <c:v>5.141</c:v>
                      </c:pt>
                      <c:pt idx="18613">
                        <c:v>5.14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8C84-4669-B220-6D2582CDB527}"/>
                  </c:ext>
                </c:extLst>
              </c15:ser>
            </c15:filteredScatterSeries>
          </c:ext>
        </c:extLst>
      </c:scatterChart>
      <c:valAx>
        <c:axId val="1296749727"/>
        <c:scaling>
          <c:orientation val="minMax"/>
          <c:max val="18800"/>
          <c:min val="2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Epilogue Light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/>
                  <a:t>Time [seconds]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Epilogue Light" pitchFamily="2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Epilogue Light" pitchFamily="2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296740607"/>
        <c:crosses val="autoZero"/>
        <c:crossBetween val="midCat"/>
        <c:majorUnit val="2000"/>
      </c:valAx>
      <c:valAx>
        <c:axId val="1296740607"/>
        <c:scaling>
          <c:orientation val="minMax"/>
          <c:max val="1400"/>
          <c:min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Epilogue Light" pitchFamily="2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GB"/>
                  <a:t>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Epilogue Light" pitchFamily="2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Epilogue Light" pitchFamily="2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296749727"/>
        <c:crosses val="autoZero"/>
        <c:crossBetween val="midCat"/>
      </c:valAx>
      <c:valAx>
        <c:axId val="1613282368"/>
        <c:scaling>
          <c:orientation val="minMax"/>
          <c:max val="24"/>
          <c:min val="0"/>
        </c:scaling>
        <c:delete val="1"/>
        <c:axPos val="r"/>
        <c:numFmt formatCode="0.0" sourceLinked="0"/>
        <c:majorTickMark val="in"/>
        <c:minorTickMark val="in"/>
        <c:tickLblPos val="nextTo"/>
        <c:crossAx val="1613273728"/>
        <c:crosses val="max"/>
        <c:crossBetween val="midCat"/>
        <c:majorUnit val="2"/>
      </c:valAx>
      <c:valAx>
        <c:axId val="1613273728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613282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7281597222222234"/>
          <c:y val="0.66760532130498185"/>
          <c:w val="0.27086475694444445"/>
          <c:h val="0.1654587551944434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Epilogue Light" pitchFamily="2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/>
  </c:chart>
  <c:spPr>
    <a:noFill/>
    <a:ln w="9525">
      <a:solidFill>
        <a:sysClr val="windowText" lastClr="000000"/>
      </a:solidFill>
    </a:ln>
    <a:effectLst/>
  </c:spPr>
  <c:txPr>
    <a:bodyPr/>
    <a:lstStyle/>
    <a:p>
      <a:pPr>
        <a:defRPr sz="1000">
          <a:solidFill>
            <a:schemeClr val="tx1"/>
          </a:solidFill>
          <a:latin typeface="Epilogue Light" pitchFamily="2" charset="0"/>
          <a:cs typeface="Times New Roman" panose="02020603050405020304" pitchFamily="18" charset="0"/>
        </a:defRPr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BEF30A-3310-48AD-15AF-F1B6F3C4F8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F1055-C457-6CF0-9E0F-40E36AA194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4FA3D-A67E-4442-AEB7-57157F8FBB5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1DEC3-C100-B0F0-2A50-AA7C429D03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CBF14-1458-B1D8-9128-878C04C831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0C02F-A2A5-4496-87D9-7212A8CA2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397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F456E-D2E1-4C49-8F24-2031012B8B0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0E96D-2064-4258-8C29-ECAFCE678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98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1F1E7-4EFD-4BFF-B438-FCD52FD36B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3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0E96D-2064-4258-8C29-ECAFCE678B6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41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5E3EA-2E73-2FF1-C91F-D5DC375C3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C6CA8E-D2A6-CB9C-48DE-890B4688F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5AA4E-CD81-0088-2A06-1C6C1DBDB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76B99-55AE-6407-1A7B-5FE31E9CB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0E96D-2064-4258-8C29-ECAFCE678B6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473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F5DE6-09F4-835E-93F9-651B9435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E08B2-FAA5-2B7F-4B8F-EAF48F96B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7AE92-69C3-2518-0759-A12EE8B07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E6778-C9B0-C808-34A3-6DB25855B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0E96D-2064-4258-8C29-ECAFCE678B6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59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F15DA-62F4-A93B-FA7E-77E4145CA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51715-BC63-D7C8-1B68-1960805E5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9FBE96-CFC4-BBF4-EE32-1CDDF2921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C56D6-3FCB-2376-D967-81F7E88D69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0E96D-2064-4258-8C29-ECAFCE678B6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66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65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444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1F1E7-4EFD-4BFF-B438-FCD52FD36B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286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65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5947958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8C541609-4363-05FE-E5CB-7275EE2B7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6941" y="0"/>
            <a:ext cx="5065058" cy="3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5F9BB9-5C16-32CF-0CC3-A4D94D08F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98361"/>
            <a:ext cx="1699369" cy="8596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8B6D94-86DD-B1A6-859C-433F7CB1DD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132" y="6027672"/>
            <a:ext cx="2002867" cy="7887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88FE74-9A8D-5B66-C87A-77F140AEE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238"/>
            <a:ext cx="4609378" cy="3083478"/>
          </a:xfrm>
          <a:prstGeom prst="rect">
            <a:avLst/>
          </a:prstGeom>
        </p:spPr>
      </p:pic>
      <p:pic>
        <p:nvPicPr>
          <p:cNvPr id="18" name="Immagine 12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id="{37DDB17E-A878-D120-F36D-E9660095F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743" y="-8389"/>
            <a:ext cx="4452256" cy="3101994"/>
          </a:xfrm>
          <a:prstGeom prst="rect">
            <a:avLst/>
          </a:prstGeom>
          <a:ln w="28575"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30FDBB-EA01-61FB-8188-43684817F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679" y="-8238"/>
            <a:ext cx="5311059" cy="3091716"/>
          </a:xfrm>
          <a:prstGeom prst="parallelogram">
            <a:avLst/>
          </a:prstGeom>
          <a:effectLst/>
        </p:spPr>
      </p:pic>
      <p:sp>
        <p:nvSpPr>
          <p:cNvPr id="7" name="Rectangle 6"/>
          <p:cNvSpPr/>
          <p:nvPr/>
        </p:nvSpPr>
        <p:spPr bwMode="ltGray">
          <a:xfrm>
            <a:off x="0" y="2681714"/>
            <a:ext cx="12192000" cy="145888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106" y="4975167"/>
            <a:ext cx="10972800" cy="457200"/>
          </a:xfrm>
        </p:spPr>
        <p:txBody>
          <a:bodyPr rtlCol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106" y="3429000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051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4211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464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3175" y="3180853"/>
            <a:ext cx="12204000" cy="27671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106" y="4975167"/>
            <a:ext cx="10972800" cy="457200"/>
          </a:xfrm>
        </p:spPr>
        <p:txBody>
          <a:bodyPr rtlCol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106" y="3429000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F9588C-604F-0DD8-35CA-924B152D0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9"/>
          <a:stretch/>
        </p:blipFill>
        <p:spPr bwMode="auto">
          <a:xfrm>
            <a:off x="9172714" y="99312"/>
            <a:ext cx="2899756" cy="6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red logo with text&#10;&#10;AI-generated content may be incorrect.">
            <a:extLst>
              <a:ext uri="{FF2B5EF4-FFF2-40B4-BE49-F238E27FC236}">
                <a16:creationId xmlns:a16="http://schemas.microsoft.com/office/drawing/2014/main" id="{FDFBC2A5-42D5-11F4-E850-B164B5B198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27503" r="4230" b="30084"/>
          <a:stretch/>
        </p:blipFill>
        <p:spPr>
          <a:xfrm>
            <a:off x="119530" y="-7039"/>
            <a:ext cx="1867063" cy="885902"/>
          </a:xfrm>
          <a:prstGeom prst="rect">
            <a:avLst/>
          </a:prstGeom>
        </p:spPr>
      </p:pic>
      <p:pic>
        <p:nvPicPr>
          <p:cNvPr id="10" name="Picture 9" descr="A logo for a company&#10;&#10;AI-generated content may be incorrect.">
            <a:extLst>
              <a:ext uri="{FF2B5EF4-FFF2-40B4-BE49-F238E27FC236}">
                <a16:creationId xmlns:a16="http://schemas.microsoft.com/office/drawing/2014/main" id="{B4FE9CF7-A35E-5E65-DA1E-33B1E58D0E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8" b="25629"/>
          <a:stretch/>
        </p:blipFill>
        <p:spPr>
          <a:xfrm>
            <a:off x="2030799" y="99312"/>
            <a:ext cx="1867062" cy="673200"/>
          </a:xfrm>
          <a:prstGeom prst="rect">
            <a:avLst/>
          </a:prstGeom>
        </p:spPr>
      </p:pic>
      <p:pic>
        <p:nvPicPr>
          <p:cNvPr id="12" name="Picture 11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ED525CA5-C526-B426-8662-A37CF49C9F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53" y="99312"/>
            <a:ext cx="17952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 rtlCol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GB"/>
              <a:t> – </a:t>
            </a:r>
            <a:r>
              <a:rPr lang="en-US"/>
              <a:t>Project Proposal for INFN CSN5 Experiment 2022</a:t>
            </a:r>
            <a:endParaRPr lang="en-GB"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>
          <a:xfrm>
            <a:off x="9814702" y="6385834"/>
            <a:ext cx="1135524" cy="275040"/>
          </a:xfrm>
        </p:spPr>
        <p:txBody>
          <a:bodyPr rtlCol="0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C443AE-7600-9339-AFD1-DCDAB5156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rtlCol="0"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F4C9F40-B079-4B71-A627-7266DFEA7F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68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635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06AB77-8BC5-5F50-5201-698B39DBE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7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419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4029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347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621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754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65571"/>
            <a:ext cx="10058400" cy="1097280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  <a:prstGeom prst="rect">
            <a:avLst/>
          </a:prstGeom>
        </p:spPr>
        <p:txBody>
          <a:bodyPr rtlCol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GB"/>
              <a:t> – </a:t>
            </a:r>
            <a:r>
              <a:rPr lang="en-US"/>
              <a:t>Project Proposal for INFN CSN5 Experiment 2022</a:t>
            </a:r>
            <a:endParaRPr lang="en-GB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CAF0F97-728A-72C9-0ED2-24AF5898DE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9"/>
          <a:stretch/>
        </p:blipFill>
        <p:spPr bwMode="auto">
          <a:xfrm>
            <a:off x="9204299" y="205741"/>
            <a:ext cx="2899756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0C80ACA-E5E1-9250-7982-A434AB297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168" y="6493017"/>
            <a:ext cx="523875" cy="274320"/>
          </a:xfrm>
          <a:prstGeom prst="rect">
            <a:avLst/>
          </a:prstGeom>
        </p:spPr>
        <p:txBody>
          <a:bodyPr rtlCol="0" anchor="ctr"/>
          <a:lstStyle>
            <a:lvl1pPr algn="ctr">
              <a:defRPr sz="1200">
                <a:latin typeface="Epilogue light" pitchFamily="2" charset="0"/>
              </a:defRPr>
            </a:lvl1pPr>
          </a:lstStyle>
          <a:p>
            <a:fld id="{5F4C9F40-B079-4B71-A627-7266DFEA7F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7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6910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5819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967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635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22EBE-3B7F-45BC-D13B-287CD5EDEC86}"/>
              </a:ext>
            </a:extLst>
          </p:cNvPr>
          <p:cNvSpPr txBox="1"/>
          <p:nvPr userDrawn="1"/>
        </p:nvSpPr>
        <p:spPr>
          <a:xfrm>
            <a:off x="145303" y="6468365"/>
            <a:ext cx="1743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Epilogue light" pitchFamily="2" charset="0"/>
              </a:rPr>
              <a:t>Giacomo Voltan</a:t>
            </a:r>
            <a:endParaRPr lang="en-GB" sz="1600" b="1">
              <a:latin typeface="Epilogue ligh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0A060-1B4B-0FC9-CBB3-797B5EB474CA}"/>
              </a:ext>
            </a:extLst>
          </p:cNvPr>
          <p:cNvSpPr txBox="1"/>
          <p:nvPr userDrawn="1"/>
        </p:nvSpPr>
        <p:spPr>
          <a:xfrm>
            <a:off x="9976597" y="6468365"/>
            <a:ext cx="207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Epilogue light" pitchFamily="2" charset="0"/>
              </a:rPr>
              <a:t>L’Aquila, 18/02/2025</a:t>
            </a:r>
            <a:endParaRPr lang="en-GB" sz="1600" b="1">
              <a:latin typeface="Epilogu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6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9A23535-C5D5-BDB9-E39C-F611A10FFA54}"/>
              </a:ext>
            </a:extLst>
          </p:cNvPr>
          <p:cNvSpPr txBox="1">
            <a:spLocks/>
          </p:cNvSpPr>
          <p:nvPr userDrawn="1"/>
        </p:nvSpPr>
        <p:spPr>
          <a:xfrm>
            <a:off x="262969" y="6411246"/>
            <a:ext cx="1183341" cy="224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Giacomo Voltan</a:t>
            </a:r>
          </a:p>
        </p:txBody>
      </p:sp>
    </p:spTree>
    <p:extLst>
      <p:ext uri="{BB962C8B-B14F-4D97-AF65-F5344CB8AC3E}">
        <p14:creationId xmlns:p14="http://schemas.microsoft.com/office/powerpoint/2010/main" val="202567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6279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6320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304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8861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4471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81106" y="77524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-6580" y="1150476"/>
            <a:ext cx="12231918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D98CC-54A4-E1FC-9053-B6B55F49517D}"/>
              </a:ext>
            </a:extLst>
          </p:cNvPr>
          <p:cNvSpPr/>
          <p:nvPr userDrawn="1"/>
        </p:nvSpPr>
        <p:spPr>
          <a:xfrm>
            <a:off x="-6580" y="6515100"/>
            <a:ext cx="12204000" cy="360000"/>
          </a:xfrm>
          <a:prstGeom prst="rect">
            <a:avLst/>
          </a:prstGeom>
          <a:solidFill>
            <a:srgbClr val="072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5C4BE-3DDB-4E87-EBCD-E89DFE1524C0}"/>
              </a:ext>
            </a:extLst>
          </p:cNvPr>
          <p:cNvSpPr txBox="1"/>
          <p:nvPr userDrawn="1"/>
        </p:nvSpPr>
        <p:spPr>
          <a:xfrm>
            <a:off x="4638300" y="6556600"/>
            <a:ext cx="2914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bg1"/>
                </a:solidFill>
                <a:latin typeface="Epilogue Light" pitchFamily="2" charset="0"/>
              </a:rPr>
              <a:t>TFPA PhD – First Year Report</a:t>
            </a:r>
          </a:p>
        </p:txBody>
      </p:sp>
    </p:spTree>
    <p:extLst>
      <p:ext uri="{BB962C8B-B14F-4D97-AF65-F5344CB8AC3E}">
        <p14:creationId xmlns:p14="http://schemas.microsoft.com/office/powerpoint/2010/main" val="17551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F4C9F40-B079-4B71-A627-7266DFEA7F03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HISOL – Project Proposal for INFN CSN5 Experiment 2022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812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13.wdp"/><Relationship Id="rId10" Type="http://schemas.openxmlformats.org/officeDocument/2006/relationships/image" Target="../media/image10.png"/><Relationship Id="rId4" Type="http://schemas.openxmlformats.org/officeDocument/2006/relationships/image" Target="../media/image49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4.tiff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chart" Target="../charts/chart1.xml"/><Relationship Id="rId7" Type="http://schemas.microsoft.com/office/2007/relationships/hdphoto" Target="../media/hdphoto9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8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0.wdp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chart" Target="../charts/chart2.xml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266732"/>
            <a:ext cx="12192000" cy="117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Epilogue light" pitchFamily="2" charset="0"/>
                <a:cs typeface="Archivo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latin typeface="Epilogue light" pitchFamily="2" charset="0"/>
                <a:cs typeface="Archivo" pitchFamily="2" charset="0"/>
              </a:rPr>
              <a:t>PhD Program of National Interest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latin typeface="Epilogue light" pitchFamily="2" charset="0"/>
                <a:cs typeface="Archivo" pitchFamily="2" charset="0"/>
              </a:rPr>
              <a:t>“Technologies for fundamental research in Physics and Astrophysics”</a:t>
            </a:r>
            <a:r>
              <a:rPr lang="en-US" sz="2400" b="1">
                <a:latin typeface="Epilogue light" pitchFamily="2" charset="0"/>
                <a:cs typeface="Archivo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F91788-60B1-0BC5-24C8-CC2C16F7C67F}"/>
              </a:ext>
            </a:extLst>
          </p:cNvPr>
          <p:cNvSpPr txBox="1"/>
          <p:nvPr/>
        </p:nvSpPr>
        <p:spPr>
          <a:xfrm>
            <a:off x="133350" y="6247236"/>
            <a:ext cx="207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Epilogue light" pitchFamily="2" charset="0"/>
              </a:rPr>
              <a:t>Giacomo Voltan</a:t>
            </a:r>
            <a:endParaRPr lang="en-GB" sz="1600" b="1">
              <a:latin typeface="Epilogue ligh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4ECBC-494E-B8ED-B5ED-833E1FE62E34}"/>
              </a:ext>
            </a:extLst>
          </p:cNvPr>
          <p:cNvSpPr txBox="1"/>
          <p:nvPr/>
        </p:nvSpPr>
        <p:spPr>
          <a:xfrm>
            <a:off x="914400" y="3713383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Epilogue light" pitchFamily="2" charset="0"/>
                <a:ea typeface="Inter" panose="02000503000000020004" pitchFamily="2" charset="0"/>
                <a:cs typeface="Archivo light" pitchFamily="2" charset="0"/>
              </a:rPr>
              <a:t>Development, design and testing of metallic components for high-temperature nuclear physics applications produced using additive manufacturing technologies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FFC66-FB79-85D9-F7CD-2F38A50CCC3F}"/>
              </a:ext>
            </a:extLst>
          </p:cNvPr>
          <p:cNvSpPr txBox="1"/>
          <p:nvPr/>
        </p:nvSpPr>
        <p:spPr>
          <a:xfrm>
            <a:off x="9893300" y="6247236"/>
            <a:ext cx="2165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Epilogue light" pitchFamily="2" charset="0"/>
              </a:rPr>
              <a:t>Padova, 23/09/2025</a:t>
            </a:r>
            <a:endParaRPr lang="en-GB" sz="1600" b="1">
              <a:latin typeface="Epilogue ligh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92F17-89CD-341F-72D0-44843CC701A9}"/>
              </a:ext>
            </a:extLst>
          </p:cNvPr>
          <p:cNvSpPr txBox="1"/>
          <p:nvPr/>
        </p:nvSpPr>
        <p:spPr>
          <a:xfrm>
            <a:off x="9093158" y="5591268"/>
            <a:ext cx="313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  <a:latin typeface="Epilogue light" pitchFamily="2" charset="0"/>
                <a:ea typeface="Inter" panose="02000503000000020004" pitchFamily="2" charset="0"/>
                <a:cs typeface="Archivo light" pitchFamily="2" charset="0"/>
              </a:rPr>
              <a:t>Annual Report 2024/2025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D7B3-0428-FDF1-BD83-45313D7127AA}"/>
              </a:ext>
            </a:extLst>
          </p:cNvPr>
          <p:cNvSpPr txBox="1"/>
          <p:nvPr/>
        </p:nvSpPr>
        <p:spPr>
          <a:xfrm>
            <a:off x="133350" y="5345047"/>
            <a:ext cx="3752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  <a:latin typeface="Epilogue light" pitchFamily="2" charset="0"/>
                <a:ea typeface="Inter" panose="02000503000000020004" pitchFamily="2" charset="0"/>
                <a:cs typeface="Archivo light" pitchFamily="2" charset="0"/>
              </a:rPr>
              <a:t>Supervisor : Prof. Mattia </a:t>
            </a:r>
            <a:r>
              <a:rPr lang="en-GB" sz="1600" b="1" err="1">
                <a:solidFill>
                  <a:schemeClr val="bg1"/>
                </a:solidFill>
                <a:latin typeface="Epilogue light" pitchFamily="2" charset="0"/>
                <a:ea typeface="Inter" panose="02000503000000020004" pitchFamily="2" charset="0"/>
                <a:cs typeface="Archivo light" pitchFamily="2" charset="0"/>
              </a:rPr>
              <a:t>Manzolaro</a:t>
            </a:r>
            <a:endParaRPr lang="en-GB" sz="1600" b="1">
              <a:solidFill>
                <a:schemeClr val="bg1"/>
              </a:solidFill>
              <a:latin typeface="Epilogue light" pitchFamily="2" charset="0"/>
              <a:ea typeface="Inter" panose="02000503000000020004" pitchFamily="2" charset="0"/>
              <a:cs typeface="Archivo light" pitchFamily="2" charset="0"/>
            </a:endParaRPr>
          </a:p>
          <a:p>
            <a:pPr algn="ctr"/>
            <a:r>
              <a:rPr lang="en-GB" sz="1600" b="1">
                <a:solidFill>
                  <a:schemeClr val="bg1"/>
                </a:solidFill>
                <a:latin typeface="Epilogue light" pitchFamily="2" charset="0"/>
                <a:ea typeface="Inter" panose="02000503000000020004" pitchFamily="2" charset="0"/>
                <a:cs typeface="Archivo light" pitchFamily="2" charset="0"/>
              </a:rPr>
              <a:t>Co-supervisor: Dott. Michele Ballan</a:t>
            </a:r>
          </a:p>
        </p:txBody>
      </p:sp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43CCF726-EA34-DCA5-86AA-6978F75097B2}"/>
              </a:ext>
            </a:extLst>
          </p:cNvPr>
          <p:cNvSpPr txBox="1">
            <a:spLocks/>
          </p:cNvSpPr>
          <p:nvPr/>
        </p:nvSpPr>
        <p:spPr bwMode="auto">
          <a:xfrm>
            <a:off x="456307" y="236584"/>
            <a:ext cx="10058400" cy="762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noProof="0">
                <a:solidFill>
                  <a:prstClr val="black"/>
                </a:solidFill>
                <a:latin typeface="Epilogue" pitchFamily="2" charset="0"/>
                <a:cs typeface="Times New Roman" panose="02020603050405020304" pitchFamily="18" charset="0"/>
              </a:rPr>
              <a:t>The ECR Ion Source </a:t>
            </a:r>
            <a:endParaRPr kumimoji="0" lang="it-IT" sz="3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32">
            <a:extLst>
              <a:ext uri="{FF2B5EF4-FFF2-40B4-BE49-F238E27FC236}">
                <a16:creationId xmlns:a16="http://schemas.microsoft.com/office/drawing/2014/main" id="{5F4BA033-5362-2DAC-B834-57D1F65AE44C}"/>
              </a:ext>
            </a:extLst>
          </p:cNvPr>
          <p:cNvSpPr txBox="1"/>
          <p:nvPr/>
        </p:nvSpPr>
        <p:spPr>
          <a:xfrm>
            <a:off x="3405151" y="1157642"/>
            <a:ext cx="5381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High temperature characterization</a:t>
            </a:r>
          </a:p>
        </p:txBody>
      </p:sp>
      <p:pic>
        <p:nvPicPr>
          <p:cNvPr id="13" name="Picture 4" descr="A machine with metal parts&#10;&#10;AI-generated content may be incorrect.">
            <a:extLst>
              <a:ext uri="{FF2B5EF4-FFF2-40B4-BE49-F238E27FC236}">
                <a16:creationId xmlns:a16="http://schemas.microsoft.com/office/drawing/2014/main" id="{915A14AA-3194-AA70-2289-C5C91B3483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774" y="1693348"/>
            <a:ext cx="4680000" cy="2152717"/>
          </a:xfrm>
          <a:prstGeom prst="rect">
            <a:avLst/>
          </a:prstGeom>
        </p:spPr>
      </p:pic>
      <p:cxnSp>
        <p:nvCxnSpPr>
          <p:cNvPr id="20" name="Straight Arrow Connector 9">
            <a:extLst>
              <a:ext uri="{FF2B5EF4-FFF2-40B4-BE49-F238E27FC236}">
                <a16:creationId xmlns:a16="http://schemas.microsoft.com/office/drawing/2014/main" id="{DD98E97D-8B8A-C1F5-DEB9-633AD915B86A}"/>
              </a:ext>
            </a:extLst>
          </p:cNvPr>
          <p:cNvCxnSpPr>
            <a:cxnSpLocks/>
          </p:cNvCxnSpPr>
          <p:nvPr/>
        </p:nvCxnSpPr>
        <p:spPr>
          <a:xfrm flipV="1">
            <a:off x="856460" y="2765472"/>
            <a:ext cx="0" cy="515169"/>
          </a:xfrm>
          <a:prstGeom prst="straightConnector1">
            <a:avLst/>
          </a:prstGeom>
          <a:ln w="38100"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0">
            <a:extLst>
              <a:ext uri="{FF2B5EF4-FFF2-40B4-BE49-F238E27FC236}">
                <a16:creationId xmlns:a16="http://schemas.microsoft.com/office/drawing/2014/main" id="{4F7FA418-D676-B4B1-E520-98C9152BFE1D}"/>
              </a:ext>
            </a:extLst>
          </p:cNvPr>
          <p:cNvCxnSpPr>
            <a:cxnSpLocks/>
          </p:cNvCxnSpPr>
          <p:nvPr/>
        </p:nvCxnSpPr>
        <p:spPr>
          <a:xfrm flipV="1">
            <a:off x="845698" y="2990649"/>
            <a:ext cx="500117" cy="2822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1">
            <a:extLst>
              <a:ext uri="{FF2B5EF4-FFF2-40B4-BE49-F238E27FC236}">
                <a16:creationId xmlns:a16="http://schemas.microsoft.com/office/drawing/2014/main" id="{03D30843-B691-9DFF-63B9-963A43E085FE}"/>
              </a:ext>
            </a:extLst>
          </p:cNvPr>
          <p:cNvCxnSpPr>
            <a:cxnSpLocks/>
          </p:cNvCxnSpPr>
          <p:nvPr/>
        </p:nvCxnSpPr>
        <p:spPr>
          <a:xfrm>
            <a:off x="844405" y="3266569"/>
            <a:ext cx="670071" cy="299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">
            <a:extLst>
              <a:ext uri="{FF2B5EF4-FFF2-40B4-BE49-F238E27FC236}">
                <a16:creationId xmlns:a16="http://schemas.microsoft.com/office/drawing/2014/main" id="{720DE752-E156-8D0B-FBB9-5D04DF5E4019}"/>
              </a:ext>
            </a:extLst>
          </p:cNvPr>
          <p:cNvSpPr/>
          <p:nvPr/>
        </p:nvSpPr>
        <p:spPr>
          <a:xfrm>
            <a:off x="2659864" y="1988974"/>
            <a:ext cx="589383" cy="73537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1EDF897E-DBAF-1669-CDC0-282B6BF50227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3040446" y="2689972"/>
            <a:ext cx="114435" cy="4714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">
            <a:extLst>
              <a:ext uri="{FF2B5EF4-FFF2-40B4-BE49-F238E27FC236}">
                <a16:creationId xmlns:a16="http://schemas.microsoft.com/office/drawing/2014/main" id="{57F3052D-6802-20EC-F259-04049F1C0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218" y="3161443"/>
            <a:ext cx="1133325" cy="4763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200" kern="1400">
                <a:solidFill>
                  <a:sysClr val="windowText" lastClr="000000"/>
                </a:solidFill>
                <a:effectLst/>
                <a:latin typeface="Epilogue Light" pitchFamily="2" charset="0"/>
                <a:ea typeface="Times New Roman" panose="02020603050405020304" pitchFamily="18" charset="0"/>
              </a:rPr>
              <a:t>Observation Window</a:t>
            </a:r>
            <a:endParaRPr lang="en-GB" sz="1100" kern="1400">
              <a:solidFill>
                <a:sysClr val="windowText" lastClr="000000"/>
              </a:solidFill>
              <a:effectLst/>
              <a:latin typeface="Epilogue Light" pitchFamily="2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813FE-230E-CC91-A9B9-A2A7945EEA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44366" y="2733130"/>
            <a:ext cx="2318816" cy="46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52EDABC-2483-DDDE-1DBB-5B19FE7F0860}"/>
              </a:ext>
            </a:extLst>
          </p:cNvPr>
          <p:cNvSpPr/>
          <p:nvPr/>
        </p:nvSpPr>
        <p:spPr>
          <a:xfrm>
            <a:off x="4343893" y="5117129"/>
            <a:ext cx="423573" cy="78375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9C00DE-5043-11CA-ECA9-AE1FA9C5ED46}"/>
              </a:ext>
            </a:extLst>
          </p:cNvPr>
          <p:cNvCxnSpPr>
            <a:cxnSpLocks/>
          </p:cNvCxnSpPr>
          <p:nvPr/>
        </p:nvCxnSpPr>
        <p:spPr>
          <a:xfrm>
            <a:off x="4436234" y="4665174"/>
            <a:ext cx="71305" cy="4535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">
            <a:extLst>
              <a:ext uri="{FF2B5EF4-FFF2-40B4-BE49-F238E27FC236}">
                <a16:creationId xmlns:a16="http://schemas.microsoft.com/office/drawing/2014/main" id="{0D1DFF38-74E4-B298-3F9E-10FF60EF9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222" y="4160428"/>
            <a:ext cx="1152458" cy="5311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200" kern="1400">
                <a:solidFill>
                  <a:sysClr val="windowText" lastClr="000000"/>
                </a:solidFill>
                <a:effectLst/>
                <a:latin typeface="Epilogue Light" pitchFamily="2" charset="0"/>
                <a:ea typeface="Times New Roman" panose="02020603050405020304" pitchFamily="18" charset="0"/>
              </a:rPr>
              <a:t>Observation Window</a:t>
            </a:r>
            <a:endParaRPr lang="en-GB" sz="1100" kern="1400">
              <a:solidFill>
                <a:sysClr val="windowText" lastClr="000000"/>
              </a:solidFill>
              <a:effectLst/>
              <a:latin typeface="Epilogue Light" pitchFamily="2" charset="0"/>
              <a:ea typeface="Times New Roman" panose="02020603050405020304" pitchFamily="18" charset="0"/>
            </a:endParaRPr>
          </a:p>
        </p:txBody>
      </p:sp>
      <p:sp>
        <p:nvSpPr>
          <p:cNvPr id="215" name="CasellaDiTesto 5">
            <a:extLst>
              <a:ext uri="{FF2B5EF4-FFF2-40B4-BE49-F238E27FC236}">
                <a16:creationId xmlns:a16="http://schemas.microsoft.com/office/drawing/2014/main" id="{86BAC801-DD76-0521-EC3F-97F640C02DCD}"/>
              </a:ext>
            </a:extLst>
          </p:cNvPr>
          <p:cNvSpPr txBox="1"/>
          <p:nvPr/>
        </p:nvSpPr>
        <p:spPr>
          <a:xfrm>
            <a:off x="5212071" y="4295842"/>
            <a:ext cx="3907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Epilogue Light" pitchFamily="2" charset="0"/>
              </a:rPr>
              <a:t>Endurance tests highlighted the instabilities of the oven and confirmed the strong gradient present in the crucible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72B50FD7-498F-8A86-5282-D8E1A1D2AB63}"/>
              </a:ext>
            </a:extLst>
          </p:cNvPr>
          <p:cNvGrpSpPr/>
          <p:nvPr/>
        </p:nvGrpSpPr>
        <p:grpSpPr>
          <a:xfrm>
            <a:off x="9317142" y="4160428"/>
            <a:ext cx="2778087" cy="2358265"/>
            <a:chOff x="9317142" y="4160428"/>
            <a:chExt cx="2778087" cy="23582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63E484A-C943-E4FC-FD2D-3D736A341B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52185" y="4160428"/>
              <a:ext cx="1908000" cy="1908000"/>
              <a:chOff x="7421051" y="3928520"/>
              <a:chExt cx="1469208" cy="1469208"/>
            </a:xfrm>
          </p:grpSpPr>
          <p:pic>
            <p:nvPicPr>
              <p:cNvPr id="32" name="Picture 31" descr="A close-up of a red circle&#10;&#10;AI-generated content may be incorrect.">
                <a:extLst>
                  <a:ext uri="{FF2B5EF4-FFF2-40B4-BE49-F238E27FC236}">
                    <a16:creationId xmlns:a16="http://schemas.microsoft.com/office/drawing/2014/main" id="{16B20DF0-0E3E-444F-D845-1FAE9B29A2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421051" y="3928520"/>
                <a:ext cx="1469208" cy="1469208"/>
              </a:xfrm>
              <a:prstGeom prst="ellipse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F296B6-B589-EAD9-2BF7-D2187C2959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72835" y="4289607"/>
                <a:ext cx="720000" cy="720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6" name="CasellaDiTesto 5">
              <a:extLst>
                <a:ext uri="{FF2B5EF4-FFF2-40B4-BE49-F238E27FC236}">
                  <a16:creationId xmlns:a16="http://schemas.microsoft.com/office/drawing/2014/main" id="{E5581157-A045-A450-931D-3608AAA6CEE0}"/>
                </a:ext>
              </a:extLst>
            </p:cNvPr>
            <p:cNvSpPr txBox="1"/>
            <p:nvPr/>
          </p:nvSpPr>
          <p:spPr>
            <a:xfrm>
              <a:off x="9317142" y="6087806"/>
              <a:ext cx="27780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noProof="0">
                  <a:latin typeface="Epilogue Light" pitchFamily="2" charset="0"/>
                </a:rPr>
                <a:t>Oven during high temperature test, </a:t>
              </a:r>
            </a:p>
            <a:p>
              <a:pPr algn="ctr"/>
              <a:r>
                <a:rPr lang="en-US" sz="1050" noProof="0">
                  <a:latin typeface="Epilogue Light" pitchFamily="2" charset="0"/>
                </a:rPr>
                <a:t>the red line identify the pyrometer spot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13D2771A-6973-3BBC-7145-142CA4C57E2F}"/>
              </a:ext>
            </a:extLst>
          </p:cNvPr>
          <p:cNvGrpSpPr/>
          <p:nvPr/>
        </p:nvGrpSpPr>
        <p:grpSpPr>
          <a:xfrm>
            <a:off x="5518740" y="1561057"/>
            <a:ext cx="5760000" cy="2514947"/>
            <a:chOff x="5518740" y="1561057"/>
            <a:chExt cx="5760000" cy="2514947"/>
          </a:xfrm>
        </p:grpSpPr>
        <p:graphicFrame>
          <p:nvGraphicFramePr>
            <p:cNvPr id="218" name="Grafico 3">
              <a:extLst>
                <a:ext uri="{FF2B5EF4-FFF2-40B4-BE49-F238E27FC236}">
                  <a16:creationId xmlns:a16="http://schemas.microsoft.com/office/drawing/2014/main" id="{7212E643-6D96-475F-B69E-7AE0C03ECB1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5127464"/>
                </p:ext>
              </p:extLst>
            </p:nvPr>
          </p:nvGraphicFramePr>
          <p:xfrm>
            <a:off x="5518740" y="1561057"/>
            <a:ext cx="5760000" cy="25149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3B831C87-9938-D0A2-D47B-78845768B292}"/>
                </a:ext>
              </a:extLst>
            </p:cNvPr>
            <p:cNvGrpSpPr/>
            <p:nvPr/>
          </p:nvGrpSpPr>
          <p:grpSpPr>
            <a:xfrm>
              <a:off x="6129338" y="1599155"/>
              <a:ext cx="4916258" cy="331078"/>
              <a:chOff x="653712" y="-3"/>
              <a:chExt cx="4814833" cy="521310"/>
            </a:xfrm>
          </p:grpSpPr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05F90311-0125-7C15-4808-9B710020E62E}"/>
                  </a:ext>
                </a:extLst>
              </p:cNvPr>
              <p:cNvGrpSpPr/>
              <p:nvPr/>
            </p:nvGrpSpPr>
            <p:grpSpPr>
              <a:xfrm>
                <a:off x="653712" y="-3"/>
                <a:ext cx="4814833" cy="521310"/>
                <a:chOff x="653712" y="-3"/>
                <a:chExt cx="4814833" cy="521310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C7B280DC-33A8-CED7-1F58-B6E5E57D9A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3712" y="88601"/>
                  <a:ext cx="479233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3A427E12-E7B1-62C3-94B7-31343EE47E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33636" y="78602"/>
                  <a:ext cx="0" cy="2210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0ED3A495-FFE1-F6AD-8033-27B6D8D084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61571" y="76027"/>
                  <a:ext cx="0" cy="2210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TextBox 29">
                  <a:extLst>
                    <a:ext uri="{FF2B5EF4-FFF2-40B4-BE49-F238E27FC236}">
                      <a16:creationId xmlns:a16="http://schemas.microsoft.com/office/drawing/2014/main" id="{973FEC05-0A02-56AA-BF0E-C6B230F950A2}"/>
                    </a:ext>
                  </a:extLst>
                </p:cNvPr>
                <p:cNvSpPr txBox="1"/>
                <p:nvPr/>
              </p:nvSpPr>
              <p:spPr>
                <a:xfrm>
                  <a:off x="1062210" y="10032"/>
                  <a:ext cx="874269" cy="511275"/>
                </a:xfrm>
                <a:prstGeom prst="rect">
                  <a:avLst/>
                </a:prstGeom>
                <a:noFill/>
              </p:spPr>
              <p:txBody>
                <a:bodyPr wrap="square" numCol="2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buNone/>
                  </a:pPr>
                  <a:r>
                    <a:rPr lang="it-IT" sz="1100" kern="1200">
                      <a:solidFill>
                        <a:srgbClr val="000000"/>
                      </a:solidFill>
                      <a:effectLst/>
                      <a:latin typeface="Epilogue Light" pitchFamily="2" charset="0"/>
                      <a:ea typeface="Times New Roman" panose="02020603050405020304" pitchFamily="18" charset="0"/>
                    </a:rPr>
                    <a:t>1.20A</a:t>
                  </a:r>
                  <a:endParaRPr lang="en-GB" sz="1100" kern="1400">
                    <a:effectLst/>
                    <a:latin typeface="Epilogue Light" pitchFamily="2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28" name="TextBox 31">
                  <a:extLst>
                    <a:ext uri="{FF2B5EF4-FFF2-40B4-BE49-F238E27FC236}">
                      <a16:creationId xmlns:a16="http://schemas.microsoft.com/office/drawing/2014/main" id="{FD3BB6E5-FDC0-A339-AA23-34D8311F0930}"/>
                    </a:ext>
                  </a:extLst>
                </p:cNvPr>
                <p:cNvSpPr txBox="1"/>
                <p:nvPr/>
              </p:nvSpPr>
              <p:spPr>
                <a:xfrm>
                  <a:off x="4642462" y="-3"/>
                  <a:ext cx="826083" cy="506328"/>
                </a:xfrm>
                <a:prstGeom prst="rect">
                  <a:avLst/>
                </a:prstGeom>
                <a:noFill/>
              </p:spPr>
              <p:txBody>
                <a:bodyPr wrap="square" numCol="2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buNone/>
                  </a:pPr>
                  <a:r>
                    <a:rPr lang="it-IT" sz="1100" kern="1200">
                      <a:solidFill>
                        <a:srgbClr val="000000"/>
                      </a:solidFill>
                      <a:effectLst/>
                      <a:latin typeface="Epilogue Light" pitchFamily="2" charset="0"/>
                      <a:ea typeface="Times New Roman" panose="02020603050405020304" pitchFamily="18" charset="0"/>
                    </a:rPr>
                    <a:t>1.50A</a:t>
                  </a:r>
                  <a:endParaRPr lang="en-GB" sz="1100" kern="1400">
                    <a:effectLst/>
                    <a:latin typeface="Epilogue Light" pitchFamily="2" charset="0"/>
                    <a:ea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78FEA7D4-398A-9888-BE24-AA814EDF95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2986" y="84952"/>
                <a:ext cx="0" cy="221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TextBox 43">
                <a:extLst>
                  <a:ext uri="{FF2B5EF4-FFF2-40B4-BE49-F238E27FC236}">
                    <a16:creationId xmlns:a16="http://schemas.microsoft.com/office/drawing/2014/main" id="{D50D9E0D-0906-6C2E-164A-F5A520E668EE}"/>
                  </a:ext>
                </a:extLst>
              </p:cNvPr>
              <p:cNvSpPr txBox="1"/>
              <p:nvPr/>
            </p:nvSpPr>
            <p:spPr>
              <a:xfrm>
                <a:off x="3479698" y="10032"/>
                <a:ext cx="826082" cy="506327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pPr algn="ctr">
                  <a:lnSpc>
                    <a:spcPct val="150000"/>
                  </a:lnSpc>
                  <a:buNone/>
                </a:pPr>
                <a:r>
                  <a:rPr lang="it-IT" sz="1100" kern="1200">
                    <a:solidFill>
                      <a:srgbClr val="000000"/>
                    </a:solidFill>
                    <a:effectLst/>
                    <a:latin typeface="Epilogue Light" pitchFamily="2" charset="0"/>
                    <a:ea typeface="Times New Roman" panose="02020603050405020304" pitchFamily="18" charset="0"/>
                  </a:rPr>
                  <a:t>1.40A</a:t>
                </a:r>
                <a:endParaRPr lang="en-GB" sz="1100" kern="1400">
                  <a:effectLst/>
                  <a:latin typeface="Epilogue Light" pitchFamily="2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3" name="TextBox 44">
                <a:extLst>
                  <a:ext uri="{FF2B5EF4-FFF2-40B4-BE49-F238E27FC236}">
                    <a16:creationId xmlns:a16="http://schemas.microsoft.com/office/drawing/2014/main" id="{8A4CD056-C5B5-540A-BC2F-376602D44D22}"/>
                  </a:ext>
                </a:extLst>
              </p:cNvPr>
              <p:cNvSpPr txBox="1"/>
              <p:nvPr/>
            </p:nvSpPr>
            <p:spPr>
              <a:xfrm>
                <a:off x="2305894" y="-1"/>
                <a:ext cx="877092" cy="506328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pPr algn="ctr">
                  <a:lnSpc>
                    <a:spcPct val="150000"/>
                  </a:lnSpc>
                  <a:buNone/>
                </a:pPr>
                <a:r>
                  <a:rPr lang="it-IT" sz="1100" kern="1200">
                    <a:solidFill>
                      <a:srgbClr val="000000"/>
                    </a:solidFill>
                    <a:effectLst/>
                    <a:latin typeface="Epilogue Light" pitchFamily="2" charset="0"/>
                    <a:ea typeface="Times New Roman" panose="02020603050405020304" pitchFamily="18" charset="0"/>
                  </a:rPr>
                  <a:t>1.30A</a:t>
                </a:r>
                <a:endParaRPr lang="en-GB" sz="1100" kern="1400">
                  <a:effectLst/>
                  <a:latin typeface="Epilogue Light" pitchFamily="2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234" name="Arrow: Down 233">
            <a:extLst>
              <a:ext uri="{FF2B5EF4-FFF2-40B4-BE49-F238E27FC236}">
                <a16:creationId xmlns:a16="http://schemas.microsoft.com/office/drawing/2014/main" id="{BCDDE60E-9908-6F3D-47B1-C0F2B5A08C3D}"/>
              </a:ext>
            </a:extLst>
          </p:cNvPr>
          <p:cNvSpPr/>
          <p:nvPr/>
        </p:nvSpPr>
        <p:spPr>
          <a:xfrm>
            <a:off x="7034810" y="5069203"/>
            <a:ext cx="261628" cy="534371"/>
          </a:xfrm>
          <a:prstGeom prst="downArrow">
            <a:avLst/>
          </a:prstGeom>
          <a:solidFill>
            <a:srgbClr val="072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CasellaDiTesto 5">
            <a:extLst>
              <a:ext uri="{FF2B5EF4-FFF2-40B4-BE49-F238E27FC236}">
                <a16:creationId xmlns:a16="http://schemas.microsoft.com/office/drawing/2014/main" id="{05AAECE2-81DB-0F07-D131-37C9CEE3DC31}"/>
              </a:ext>
            </a:extLst>
          </p:cNvPr>
          <p:cNvSpPr txBox="1"/>
          <p:nvPr/>
        </p:nvSpPr>
        <p:spPr>
          <a:xfrm>
            <a:off x="5212071" y="5700358"/>
            <a:ext cx="3907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Epilogue Light" pitchFamily="2" charset="0"/>
              </a:rPr>
              <a:t>Redesign strongly recommended! </a:t>
            </a:r>
          </a:p>
        </p:txBody>
      </p: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747A869-C024-9205-3EEA-6A09F75AF5A8}"/>
              </a:ext>
            </a:extLst>
          </p:cNvPr>
          <p:cNvCxnSpPr>
            <a:cxnSpLocks/>
          </p:cNvCxnSpPr>
          <p:nvPr/>
        </p:nvCxnSpPr>
        <p:spPr>
          <a:xfrm>
            <a:off x="2381250" y="2286000"/>
            <a:ext cx="716413" cy="0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20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1" grpId="0" animBg="1"/>
      <p:bldP spid="25" grpId="0" animBg="1"/>
      <p:bldP spid="215" grpId="0"/>
      <p:bldP spid="234" grpId="0" animBg="1"/>
      <p:bldP spid="2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C5DF91-74A5-C5DE-B361-E6C51466B908}"/>
              </a:ext>
            </a:extLst>
          </p:cNvPr>
          <p:cNvSpPr txBox="1">
            <a:spLocks/>
          </p:cNvSpPr>
          <p:nvPr/>
        </p:nvSpPr>
        <p:spPr bwMode="auto">
          <a:xfrm>
            <a:off x="450628" y="253623"/>
            <a:ext cx="10058400" cy="762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pilogue" pitchFamily="2" charset="0"/>
                <a:cs typeface="Times New Roman" panose="02020603050405020304" pitchFamily="18" charset="0"/>
              </a:rPr>
              <a:t>Educa</a:t>
            </a:r>
            <a:r>
              <a:rPr lang="it-IT" b="0">
                <a:solidFill>
                  <a:prstClr val="black"/>
                </a:solidFill>
                <a:latin typeface="Epilogue" pitchFamily="2" charset="0"/>
                <a:cs typeface="Times New Roman" panose="02020603050405020304" pitchFamily="18" charset="0"/>
              </a:rPr>
              <a:t>tional activities</a:t>
            </a:r>
            <a:endParaRPr kumimoji="0" lang="it-IT" sz="3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1">
            <a:extLst>
              <a:ext uri="{FF2B5EF4-FFF2-40B4-BE49-F238E27FC236}">
                <a16:creationId xmlns:a16="http://schemas.microsoft.com/office/drawing/2014/main" id="{1CE35C9A-44E0-7076-203E-63A7A5374C08}"/>
              </a:ext>
            </a:extLst>
          </p:cNvPr>
          <p:cNvSpPr txBox="1"/>
          <p:nvPr/>
        </p:nvSpPr>
        <p:spPr>
          <a:xfrm>
            <a:off x="1533737" y="1823265"/>
            <a:ext cx="34322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Vacuum Technologies</a:t>
            </a:r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05078113-059B-D0D0-68D7-4851F0D06D4D}"/>
              </a:ext>
            </a:extLst>
          </p:cNvPr>
          <p:cNvSpPr txBox="1"/>
          <p:nvPr/>
        </p:nvSpPr>
        <p:spPr>
          <a:xfrm>
            <a:off x="1533737" y="2743918"/>
            <a:ext cx="79473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Optimization Methods for Mechanical Design</a:t>
            </a:r>
          </a:p>
        </p:txBody>
      </p:sp>
      <p:sp>
        <p:nvSpPr>
          <p:cNvPr id="4" name="Freccia a destra 11">
            <a:extLst>
              <a:ext uri="{FF2B5EF4-FFF2-40B4-BE49-F238E27FC236}">
                <a16:creationId xmlns:a16="http://schemas.microsoft.com/office/drawing/2014/main" id="{73AC83D6-8F74-A5F4-6E0A-BEF592381994}"/>
              </a:ext>
            </a:extLst>
          </p:cNvPr>
          <p:cNvSpPr/>
          <p:nvPr/>
        </p:nvSpPr>
        <p:spPr>
          <a:xfrm rot="5400000">
            <a:off x="-1651088" y="3183934"/>
            <a:ext cx="5073650" cy="1296000"/>
          </a:xfrm>
          <a:prstGeom prst="rightArrow">
            <a:avLst>
              <a:gd name="adj1" fmla="val 70559"/>
              <a:gd name="adj2" fmla="val 49166"/>
            </a:avLst>
          </a:prstGeom>
          <a:solidFill>
            <a:srgbClr val="072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pilogue light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8727F7-E941-5C86-CE0A-5F60D5B9BCF5}"/>
              </a:ext>
            </a:extLst>
          </p:cNvPr>
          <p:cNvCxnSpPr>
            <a:cxnSpLocks/>
          </p:cNvCxnSpPr>
          <p:nvPr/>
        </p:nvCxnSpPr>
        <p:spPr>
          <a:xfrm flipH="1">
            <a:off x="1312947" y="4231153"/>
            <a:ext cx="10368000" cy="0"/>
          </a:xfrm>
          <a:prstGeom prst="line">
            <a:avLst/>
          </a:prstGeom>
          <a:ln w="9525">
            <a:solidFill>
              <a:srgbClr val="07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5A6535-BD83-2906-4789-9CD6150670F7}"/>
              </a:ext>
            </a:extLst>
          </p:cNvPr>
          <p:cNvCxnSpPr>
            <a:cxnSpLocks/>
          </p:cNvCxnSpPr>
          <p:nvPr/>
        </p:nvCxnSpPr>
        <p:spPr>
          <a:xfrm flipH="1">
            <a:off x="1317472" y="3479850"/>
            <a:ext cx="10368000" cy="0"/>
          </a:xfrm>
          <a:prstGeom prst="line">
            <a:avLst/>
          </a:prstGeom>
          <a:ln w="9525">
            <a:solidFill>
              <a:srgbClr val="07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C6E393-3537-C99D-2F3F-9C26A769ED2B}"/>
              </a:ext>
            </a:extLst>
          </p:cNvPr>
          <p:cNvCxnSpPr>
            <a:cxnSpLocks/>
          </p:cNvCxnSpPr>
          <p:nvPr/>
        </p:nvCxnSpPr>
        <p:spPr>
          <a:xfrm flipH="1">
            <a:off x="1312947" y="4982456"/>
            <a:ext cx="10368000" cy="0"/>
          </a:xfrm>
          <a:prstGeom prst="line">
            <a:avLst/>
          </a:prstGeom>
          <a:ln w="9525">
            <a:solidFill>
              <a:srgbClr val="07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CA27720-61E7-C643-3DB3-DE00E27488E6}"/>
              </a:ext>
            </a:extLst>
          </p:cNvPr>
          <p:cNvSpPr txBox="1"/>
          <p:nvPr/>
        </p:nvSpPr>
        <p:spPr>
          <a:xfrm>
            <a:off x="1533737" y="3096785"/>
            <a:ext cx="77898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Python for Numerical Heat Transfer Modelling and Building Physics </a:t>
            </a:r>
            <a:endParaRPr kumimoji="0" lang="en-GB" sz="16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EB84FD-A958-F4E3-24B0-3AE7C33155B2}"/>
              </a:ext>
            </a:extLst>
          </p:cNvPr>
          <p:cNvSpPr txBox="1"/>
          <p:nvPr/>
        </p:nvSpPr>
        <p:spPr>
          <a:xfrm>
            <a:off x="1533737" y="2175690"/>
            <a:ext cx="7298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Physics, Technology and Applications of Linear Accelerators</a:t>
            </a:r>
            <a:endParaRPr kumimoji="0" lang="en-GB" sz="16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E0FEAA-3344-4F38-A946-EDCCC61CDA7E}"/>
              </a:ext>
            </a:extLst>
          </p:cNvPr>
          <p:cNvSpPr txBox="1"/>
          <p:nvPr/>
        </p:nvSpPr>
        <p:spPr>
          <a:xfrm>
            <a:off x="430577" y="4347535"/>
            <a:ext cx="910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cap="all" noProof="0">
                <a:solidFill>
                  <a:schemeClr val="bg1"/>
                </a:solidFill>
                <a:latin typeface="Epilogue light" pitchFamily="2" charset="0"/>
                <a:cs typeface="Segoe UI" panose="020B0502040204020203" pitchFamily="34" charset="0"/>
              </a:rPr>
              <a:t>Abroad period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E66745-4827-AD96-2B1F-763EB6457DB5}"/>
              </a:ext>
            </a:extLst>
          </p:cNvPr>
          <p:cNvSpPr txBox="1"/>
          <p:nvPr/>
        </p:nvSpPr>
        <p:spPr>
          <a:xfrm>
            <a:off x="1533730" y="4439868"/>
            <a:ext cx="45622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Experimental campaign at </a:t>
            </a:r>
            <a:r>
              <a:rPr lang="en-US" sz="16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ISOLDE (CERN)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F8F3F4-49DA-274B-84E1-52794FDE18AD}"/>
              </a:ext>
            </a:extLst>
          </p:cNvPr>
          <p:cNvSpPr txBox="1"/>
          <p:nvPr/>
        </p:nvSpPr>
        <p:spPr>
          <a:xfrm>
            <a:off x="430576" y="3668424"/>
            <a:ext cx="910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cap="all" noProof="0">
                <a:solidFill>
                  <a:schemeClr val="bg1"/>
                </a:solidFill>
                <a:latin typeface="Epilogue light" pitchFamily="2" charset="0"/>
                <a:cs typeface="Segoe UI" panose="020B0502040204020203" pitchFamily="34" charset="0"/>
              </a:rPr>
              <a:t>School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38F431-98CA-4D1D-1EA7-F8D1F3BB19D7}"/>
              </a:ext>
            </a:extLst>
          </p:cNvPr>
          <p:cNvSpPr txBox="1"/>
          <p:nvPr/>
        </p:nvSpPr>
        <p:spPr>
          <a:xfrm>
            <a:off x="3405151" y="1142627"/>
            <a:ext cx="5381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Courses, exams and other training activities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6D0B4-1D7A-82FD-77A7-6F373566205F}"/>
              </a:ext>
            </a:extLst>
          </p:cNvPr>
          <p:cNvSpPr txBox="1"/>
          <p:nvPr/>
        </p:nvSpPr>
        <p:spPr>
          <a:xfrm>
            <a:off x="314219" y="2466563"/>
            <a:ext cx="1143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noProof="0">
                <a:solidFill>
                  <a:schemeClr val="bg1"/>
                </a:solidFill>
                <a:latin typeface="Epilogue light" pitchFamily="2" charset="0"/>
                <a:cs typeface="Segoe UI" panose="020B0502040204020203" pitchFamily="34" charset="0"/>
              </a:rPr>
              <a:t>COURSES</a:t>
            </a: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3D27F11D-991A-F0F4-D15B-14A4779931FE}"/>
              </a:ext>
            </a:extLst>
          </p:cNvPr>
          <p:cNvSpPr txBox="1"/>
          <p:nvPr/>
        </p:nvSpPr>
        <p:spPr>
          <a:xfrm>
            <a:off x="9346988" y="4441774"/>
            <a:ext cx="26225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Expected in Fall 2026</a:t>
            </a:r>
          </a:p>
        </p:txBody>
      </p:sp>
      <p:sp>
        <p:nvSpPr>
          <p:cNvPr id="13" name="CasellaDiTesto 21">
            <a:extLst>
              <a:ext uri="{FF2B5EF4-FFF2-40B4-BE49-F238E27FC236}">
                <a16:creationId xmlns:a16="http://schemas.microsoft.com/office/drawing/2014/main" id="{10176505-50CC-28CB-ED0B-9B2B4DC800D1}"/>
              </a:ext>
            </a:extLst>
          </p:cNvPr>
          <p:cNvSpPr txBox="1"/>
          <p:nvPr/>
        </p:nvSpPr>
        <p:spPr>
          <a:xfrm>
            <a:off x="9346988" y="3688962"/>
            <a:ext cx="26225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Expected in 2026</a:t>
            </a:r>
          </a:p>
        </p:txBody>
      </p:sp>
      <p:sp>
        <p:nvSpPr>
          <p:cNvPr id="14" name="CasellaDiTesto 21">
            <a:extLst>
              <a:ext uri="{FF2B5EF4-FFF2-40B4-BE49-F238E27FC236}">
                <a16:creationId xmlns:a16="http://schemas.microsoft.com/office/drawing/2014/main" id="{2EEFB2B2-843B-EE78-BDC6-5EE6EE32D414}"/>
              </a:ext>
            </a:extLst>
          </p:cNvPr>
          <p:cNvSpPr txBox="1"/>
          <p:nvPr/>
        </p:nvSpPr>
        <p:spPr>
          <a:xfrm>
            <a:off x="9346995" y="3090446"/>
            <a:ext cx="26225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Expected in Mar 2026</a:t>
            </a:r>
          </a:p>
        </p:txBody>
      </p:sp>
      <p:sp>
        <p:nvSpPr>
          <p:cNvPr id="16" name="CasellaDiTesto 21">
            <a:extLst>
              <a:ext uri="{FF2B5EF4-FFF2-40B4-BE49-F238E27FC236}">
                <a16:creationId xmlns:a16="http://schemas.microsoft.com/office/drawing/2014/main" id="{075CBBA3-0293-0254-CF69-816CD133A423}"/>
              </a:ext>
            </a:extLst>
          </p:cNvPr>
          <p:cNvSpPr txBox="1"/>
          <p:nvPr/>
        </p:nvSpPr>
        <p:spPr>
          <a:xfrm>
            <a:off x="9346988" y="1818792"/>
            <a:ext cx="26225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Completed in June 2025</a:t>
            </a:r>
          </a:p>
        </p:txBody>
      </p:sp>
      <p:sp>
        <p:nvSpPr>
          <p:cNvPr id="17" name="CasellaDiTesto 21">
            <a:extLst>
              <a:ext uri="{FF2B5EF4-FFF2-40B4-BE49-F238E27FC236}">
                <a16:creationId xmlns:a16="http://schemas.microsoft.com/office/drawing/2014/main" id="{4063FCFC-4395-1BB7-78ED-E1B77F43A945}"/>
              </a:ext>
            </a:extLst>
          </p:cNvPr>
          <p:cNvSpPr txBox="1"/>
          <p:nvPr/>
        </p:nvSpPr>
        <p:spPr>
          <a:xfrm>
            <a:off x="9346988" y="2740858"/>
            <a:ext cx="26225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Expected in Mar 2026</a:t>
            </a:r>
          </a:p>
        </p:txBody>
      </p:sp>
      <p:sp>
        <p:nvSpPr>
          <p:cNvPr id="18" name="CasellaDiTesto 21">
            <a:extLst>
              <a:ext uri="{FF2B5EF4-FFF2-40B4-BE49-F238E27FC236}">
                <a16:creationId xmlns:a16="http://schemas.microsoft.com/office/drawing/2014/main" id="{7D592B61-E658-ACCA-470C-9032FA37069A}"/>
              </a:ext>
            </a:extLst>
          </p:cNvPr>
          <p:cNvSpPr txBox="1"/>
          <p:nvPr/>
        </p:nvSpPr>
        <p:spPr>
          <a:xfrm>
            <a:off x="10010263" y="2170410"/>
            <a:ext cx="1296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Ongoing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E2235-E413-5029-397F-94BD570A6ADD}"/>
              </a:ext>
            </a:extLst>
          </p:cNvPr>
          <p:cNvSpPr txBox="1"/>
          <p:nvPr/>
        </p:nvSpPr>
        <p:spPr>
          <a:xfrm>
            <a:off x="1557126" y="3684882"/>
            <a:ext cx="77898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i="1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To be defined</a:t>
            </a:r>
            <a:endParaRPr kumimoji="0" lang="en-GB" sz="1600" b="0" i="1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09C19F-7098-5885-D2A5-624A8F8615AA}"/>
              </a:ext>
            </a:extLst>
          </p:cNvPr>
          <p:cNvSpPr txBox="1"/>
          <p:nvPr/>
        </p:nvSpPr>
        <p:spPr>
          <a:xfrm>
            <a:off x="430576" y="5204219"/>
            <a:ext cx="910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cap="all" noProof="0">
                <a:solidFill>
                  <a:schemeClr val="bg1"/>
                </a:solidFill>
                <a:latin typeface="Epilogue light" pitchFamily="2" charset="0"/>
                <a:cs typeface="Segoe UI" panose="020B0502040204020203" pitchFamily="34" charset="0"/>
              </a:rPr>
              <a:t>OTHER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0D7B9B-853A-2DC8-B9F8-83D4DB420785}"/>
              </a:ext>
            </a:extLst>
          </p:cNvPr>
          <p:cNvCxnSpPr>
            <a:cxnSpLocks/>
          </p:cNvCxnSpPr>
          <p:nvPr/>
        </p:nvCxnSpPr>
        <p:spPr>
          <a:xfrm flipH="1">
            <a:off x="1312947" y="5733759"/>
            <a:ext cx="10368000" cy="0"/>
          </a:xfrm>
          <a:prstGeom prst="line">
            <a:avLst/>
          </a:prstGeom>
          <a:ln w="9525">
            <a:solidFill>
              <a:srgbClr val="07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E20184A-DA70-04C1-DD2C-8DCAF0A9BB32}"/>
              </a:ext>
            </a:extLst>
          </p:cNvPr>
          <p:cNvSpPr txBox="1"/>
          <p:nvPr/>
        </p:nvSpPr>
        <p:spPr>
          <a:xfrm>
            <a:off x="1533728" y="5191170"/>
            <a:ext cx="45622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Co-supervisor of two Master’s Thesis</a:t>
            </a:r>
            <a:endParaRPr lang="en-US" sz="1600" noProof="0">
              <a:solidFill>
                <a:srgbClr val="000000"/>
              </a:solidFill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3" name="CasellaDiTesto 21">
            <a:extLst>
              <a:ext uri="{FF2B5EF4-FFF2-40B4-BE49-F238E27FC236}">
                <a16:creationId xmlns:a16="http://schemas.microsoft.com/office/drawing/2014/main" id="{15C9DEDE-4F26-001C-F4E1-050343777CEA}"/>
              </a:ext>
            </a:extLst>
          </p:cNvPr>
          <p:cNvSpPr txBox="1"/>
          <p:nvPr/>
        </p:nvSpPr>
        <p:spPr>
          <a:xfrm>
            <a:off x="9181888" y="5191170"/>
            <a:ext cx="29527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To be defended in Oct. 2025</a:t>
            </a:r>
          </a:p>
        </p:txBody>
      </p:sp>
    </p:spTree>
    <p:extLst>
      <p:ext uri="{BB962C8B-B14F-4D97-AF65-F5344CB8AC3E}">
        <p14:creationId xmlns:p14="http://schemas.microsoft.com/office/powerpoint/2010/main" val="418827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389D-0DFF-37A6-DBA7-C085CAC8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D4656A-EA3A-DD2E-AAC1-F3761F3F36C6}"/>
              </a:ext>
            </a:extLst>
          </p:cNvPr>
          <p:cNvSpPr txBox="1"/>
          <p:nvPr/>
        </p:nvSpPr>
        <p:spPr>
          <a:xfrm>
            <a:off x="1757518" y="5182530"/>
            <a:ext cx="8676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ea typeface="Roboto" panose="02000000000000000000" pitchFamily="2" charset="0"/>
                <a:cs typeface="Segoe UI" panose="020B0502040204020203" pitchFamily="34" charset="0"/>
              </a:rPr>
              <a:t>Thank you for your attention!</a:t>
            </a:r>
          </a:p>
        </p:txBody>
      </p:sp>
      <p:pic>
        <p:nvPicPr>
          <p:cNvPr id="9" name="Immagine 8" descr="Immagine che contiene interno, terreno&#10;&#10;Descrizione generata automaticamente">
            <a:extLst>
              <a:ext uri="{FF2B5EF4-FFF2-40B4-BE49-F238E27FC236}">
                <a16:creationId xmlns:a16="http://schemas.microsoft.com/office/drawing/2014/main" id="{1D5772B5-D644-A0A6-321B-04942B4577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932" r="14169"/>
          <a:stretch>
            <a:fillRect/>
          </a:stretch>
        </p:blipFill>
        <p:spPr>
          <a:xfrm>
            <a:off x="4120226" y="1187748"/>
            <a:ext cx="4160750" cy="3780000"/>
          </a:xfrm>
          <a:prstGeom prst="rect">
            <a:avLst/>
          </a:prstGeom>
        </p:spPr>
      </p:pic>
      <p:pic>
        <p:nvPicPr>
          <p:cNvPr id="26" name="Immagine 25" descr="Immagine che contiene Ambra, interno, muro, luce&#10;&#10;Descrizione generata automaticamente">
            <a:extLst>
              <a:ext uri="{FF2B5EF4-FFF2-40B4-BE49-F238E27FC236}">
                <a16:creationId xmlns:a16="http://schemas.microsoft.com/office/drawing/2014/main" id="{8E43D7C9-EFB1-E531-731C-F680F2F6E7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976" y="1187748"/>
            <a:ext cx="3959930" cy="3780000"/>
          </a:xfrm>
          <a:prstGeom prst="rect">
            <a:avLst/>
          </a:prstGeom>
        </p:spPr>
      </p:pic>
      <p:pic>
        <p:nvPicPr>
          <p:cNvPr id="7" name="Picture 6" descr="A red circle with a light inside&#10;&#10;Description automatically generated">
            <a:extLst>
              <a:ext uri="{FF2B5EF4-FFF2-40B4-BE49-F238E27FC236}">
                <a16:creationId xmlns:a16="http://schemas.microsoft.com/office/drawing/2014/main" id="{396EF8FC-2AB3-7076-DDED-EEC4682A7C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57" y="1187748"/>
            <a:ext cx="4160750" cy="3780000"/>
          </a:xfrm>
          <a:prstGeom prst="rect">
            <a:avLst/>
          </a:prstGeom>
        </p:spPr>
      </p:pic>
      <p:pic>
        <p:nvPicPr>
          <p:cNvPr id="4" name="Picture 3" descr="A red logo with text&#10;&#10;AI-generated content may be incorrect.">
            <a:extLst>
              <a:ext uri="{FF2B5EF4-FFF2-40B4-BE49-F238E27FC236}">
                <a16:creationId xmlns:a16="http://schemas.microsoft.com/office/drawing/2014/main" id="{BFBA10CB-259B-3224-7AA9-FDB2539ABE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27503" r="4230" b="30084"/>
          <a:stretch/>
        </p:blipFill>
        <p:spPr>
          <a:xfrm>
            <a:off x="119530" y="-7039"/>
            <a:ext cx="1867063" cy="885902"/>
          </a:xfrm>
          <a:prstGeom prst="rect">
            <a:avLst/>
          </a:prstGeom>
        </p:spPr>
      </p:pic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961C6185-A0A3-6434-ABB9-F74F50A827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8" b="25629"/>
          <a:stretch/>
        </p:blipFill>
        <p:spPr>
          <a:xfrm>
            <a:off x="2030799" y="99312"/>
            <a:ext cx="1867062" cy="673200"/>
          </a:xfrm>
          <a:prstGeom prst="rect">
            <a:avLst/>
          </a:prstGeom>
        </p:spPr>
      </p:pic>
      <p:pic>
        <p:nvPicPr>
          <p:cNvPr id="8" name="Picture 7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AF135E95-091A-6F99-508A-FCD75307FD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53" y="99312"/>
            <a:ext cx="1795200" cy="6732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7073E3-6909-3F9B-6DB0-654CF94DDE4B}"/>
              </a:ext>
            </a:extLst>
          </p:cNvPr>
          <p:cNvCxnSpPr>
            <a:cxnSpLocks/>
          </p:cNvCxnSpPr>
          <p:nvPr/>
        </p:nvCxnSpPr>
        <p:spPr>
          <a:xfrm>
            <a:off x="-27218" y="4967748"/>
            <a:ext cx="12231918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48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F827C0D-6261-F7EE-6AEC-3904581B93A0}"/>
              </a:ext>
            </a:extLst>
          </p:cNvPr>
          <p:cNvGrpSpPr/>
          <p:nvPr/>
        </p:nvGrpSpPr>
        <p:grpSpPr>
          <a:xfrm>
            <a:off x="930000" y="1251380"/>
            <a:ext cx="10332000" cy="5424457"/>
            <a:chOff x="930000" y="1251380"/>
            <a:chExt cx="10332000" cy="5424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7A37B5-CB26-9B4F-1EE8-D4D1ED7A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0000" y="1252137"/>
              <a:ext cx="10332000" cy="5182133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2DD2CCE-5E24-78C2-9209-BAE2A5A72002}"/>
                </a:ext>
              </a:extLst>
            </p:cNvPr>
            <p:cNvGrpSpPr/>
            <p:nvPr/>
          </p:nvGrpSpPr>
          <p:grpSpPr>
            <a:xfrm>
              <a:off x="7321550" y="1251380"/>
              <a:ext cx="1998397" cy="940336"/>
              <a:chOff x="6788150" y="107932"/>
              <a:chExt cx="1998397" cy="94033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DF4AE01-2BD6-4C1B-7A27-C93062EC64DA}"/>
                  </a:ext>
                </a:extLst>
              </p:cNvPr>
              <p:cNvGrpSpPr/>
              <p:nvPr/>
            </p:nvGrpSpPr>
            <p:grpSpPr>
              <a:xfrm>
                <a:off x="6788150" y="107932"/>
                <a:ext cx="1409700" cy="940336"/>
                <a:chOff x="6788150" y="107932"/>
                <a:chExt cx="1409700" cy="940336"/>
              </a:xfrm>
            </p:grpSpPr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ED07FEB3-5242-72B5-8889-78E3CC45090C}"/>
                    </a:ext>
                  </a:extLst>
                </p:cNvPr>
                <p:cNvSpPr/>
                <p:nvPr/>
              </p:nvSpPr>
              <p:spPr>
                <a:xfrm>
                  <a:off x="6788150" y="107932"/>
                  <a:ext cx="1409700" cy="940336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Epilogue light" pitchFamily="2" charset="0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35989C98-7A65-1A9F-C4D6-58562B03B4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15572" y="188915"/>
                  <a:ext cx="1167558" cy="778370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916BFAC-9C21-F1A5-27C4-6498BF5AC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667" b="96667" l="0" r="96396">
                            <a14:foregroundMark x1="51351" y1="45333" x2="51351" y2="45333"/>
                            <a14:foregroundMark x1="55856" y1="36667" x2="35135" y2="51333"/>
                            <a14:foregroundMark x1="35135" y1="20667" x2="39640" y2="34000"/>
                            <a14:foregroundMark x1="34234" y1="17333" x2="55856" y2="68000"/>
                            <a14:foregroundMark x1="78378" y1="22667" x2="83784" y2="30667"/>
                            <a14:foregroundMark x1="72973" y1="13333" x2="72973" y2="13333"/>
                            <a14:foregroundMark x1="76577" y1="13333" x2="76577" y2="13333"/>
                            <a14:foregroundMark x1="63964" y1="12667" x2="48649" y2="12667"/>
                            <a14:foregroundMark x1="36937" y1="13333" x2="33333" y2="14000"/>
                            <a14:foregroundMark x1="28829" y1="14000" x2="22523" y2="17333"/>
                            <a14:foregroundMark x1="22523" y1="17333" x2="22523" y2="17333"/>
                            <a14:foregroundMark x1="18919" y1="17333" x2="18919" y2="17333"/>
                            <a14:foregroundMark x1="15315" y1="20667" x2="14414" y2="30000"/>
                            <a14:foregroundMark x1="13514" y1="37333" x2="9910" y2="53333"/>
                            <a14:foregroundMark x1="9910" y1="56000" x2="11712" y2="59333"/>
                            <a14:foregroundMark x1="12613" y1="63333" x2="11712" y2="72000"/>
                            <a14:foregroundMark x1="11712" y1="74667" x2="11712" y2="88000"/>
                            <a14:foregroundMark x1="11712" y1="88000" x2="14414" y2="91333"/>
                            <a14:foregroundMark x1="21622" y1="90000" x2="28829" y2="90000"/>
                            <a14:foregroundMark x1="52252" y1="90000" x2="58559" y2="92000"/>
                            <a14:foregroundMark x1="72072" y1="90000" x2="75676" y2="90000"/>
                            <a14:foregroundMark x1="90991" y1="88667" x2="90991" y2="88667"/>
                            <a14:foregroundMark x1="91892" y1="71333" x2="91892" y2="71333"/>
                            <a14:foregroundMark x1="92793" y1="60667" x2="92793" y2="57333"/>
                            <a14:foregroundMark x1="91892" y1="44000" x2="91892" y2="40667"/>
                            <a14:foregroundMark x1="91892" y1="27333" x2="91892" y2="27333"/>
                            <a14:foregroundMark x1="90991" y1="13333" x2="90991" y2="13333"/>
                            <a14:foregroundMark x1="86486" y1="6667" x2="82883" y2="6667"/>
                            <a14:foregroundMark x1="79279" y1="6667" x2="73874" y2="6667"/>
                            <a14:foregroundMark x1="52252" y1="6667" x2="42342" y2="6667"/>
                            <a14:foregroundMark x1="36937" y1="6667" x2="36937" y2="6667"/>
                            <a14:foregroundMark x1="24324" y1="5333" x2="14414" y2="6000"/>
                            <a14:foregroundMark x1="9910" y1="6000" x2="9910" y2="6000"/>
                            <a14:foregroundMark x1="9009" y1="12667" x2="9910" y2="16667"/>
                            <a14:foregroundMark x1="9910" y1="23333" x2="9910" y2="30667"/>
                            <a14:foregroundMark x1="9910" y1="35333" x2="8108" y2="48667"/>
                            <a14:foregroundMark x1="8108" y1="51333" x2="8108" y2="63333"/>
                            <a14:foregroundMark x1="8108" y1="66667" x2="8108" y2="74000"/>
                            <a14:foregroundMark x1="8108" y1="78000" x2="8108" y2="82667"/>
                            <a14:foregroundMark x1="8108" y1="83333" x2="8108" y2="86000"/>
                            <a14:foregroundMark x1="8108" y1="88000" x2="13514" y2="90000"/>
                            <a14:foregroundMark x1="17117" y1="89333" x2="19820" y2="92667"/>
                            <a14:foregroundMark x1="37838" y1="92667" x2="37838" y2="92667"/>
                            <a14:foregroundMark x1="51351" y1="96000" x2="55856" y2="96000"/>
                            <a14:foregroundMark x1="68468" y1="93333" x2="68468" y2="93333"/>
                            <a14:foregroundMark x1="85586" y1="92667" x2="85586" y2="92667"/>
                            <a14:foregroundMark x1="67568" y1="96667" x2="67568" y2="96667"/>
                            <a14:foregroundMark x1="82883" y1="94000" x2="82883" y2="94000"/>
                            <a14:foregroundMark x1="89189" y1="94000" x2="89189" y2="94000"/>
                            <a14:foregroundMark x1="93694" y1="91333" x2="93694" y2="91333"/>
                            <a14:foregroundMark x1="95495" y1="81333" x2="95495" y2="81333"/>
                            <a14:foregroundMark x1="91892" y1="67333" x2="91892" y2="67333"/>
                            <a14:foregroundMark x1="91892" y1="60000" x2="91892" y2="60000"/>
                            <a14:foregroundMark x1="92793" y1="92000" x2="92793" y2="92000"/>
                            <a14:foregroundMark x1="93694" y1="94000" x2="93694" y2="94000"/>
                            <a14:foregroundMark x1="90991" y1="63333" x2="90991" y2="63333"/>
                            <a14:foregroundMark x1="88288" y1="49333" x2="88288" y2="49333"/>
                            <a14:foregroundMark x1="88288" y1="38000" x2="88288" y2="38000"/>
                            <a14:foregroundMark x1="88288" y1="30667" x2="88288" y2="30667"/>
                            <a14:foregroundMark x1="85586" y1="18667" x2="85586" y2="18667"/>
                            <a14:foregroundMark x1="81081" y1="24000" x2="77477" y2="32000"/>
                            <a14:foregroundMark x1="77477" y1="38667" x2="76577" y2="49333"/>
                            <a14:foregroundMark x1="73874" y1="50000" x2="73874" y2="53333"/>
                            <a14:foregroundMark x1="66667" y1="30667" x2="66667" y2="30667"/>
                            <a14:foregroundMark x1="59459" y1="29333" x2="54054" y2="26667"/>
                            <a14:foregroundMark x1="5405" y1="6667" x2="93694" y2="14667"/>
                            <a14:foregroundMark x1="93694" y1="14667" x2="96396" y2="79333"/>
                            <a14:foregroundMark x1="96396" y1="79333" x2="6306" y2="89333"/>
                            <a14:foregroundMark x1="6306" y1="89333" x2="0" y2="62667"/>
                            <a14:foregroundMark x1="55856" y1="6667" x2="55856" y2="6667"/>
                            <a14:foregroundMark x1="63063" y1="5333" x2="63063" y2="5333"/>
                            <a14:foregroundMark x1="34234" y1="4000" x2="34234" y2="4000"/>
                            <a14:foregroundMark x1="11712" y1="2667" x2="11712" y2="2667"/>
                            <a14:foregroundMark x1="96396" y1="14000" x2="96396" y2="16667"/>
                            <a14:foregroundMark x1="41441" y1="72000" x2="38739" y2="74667"/>
                            <a14:foregroundMark x1="15315" y1="71333" x2="15315" y2="71333"/>
                            <a14:foregroundMark x1="63063" y1="63333" x2="66667" y2="68000"/>
                            <a14:foregroundMark x1="77477" y1="68667" x2="77477" y2="68667"/>
                            <a14:foregroundMark x1="18018" y1="67333" x2="18018" y2="67333"/>
                            <a14:foregroundMark x1="53153" y1="70667" x2="53153" y2="70667"/>
                            <a14:foregroundMark x1="18018" y1="67333" x2="18018" y2="67333"/>
                            <a14:foregroundMark x1="19820" y1="68667" x2="19820" y2="6866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210552" y="188915"/>
                <a:ext cx="575995" cy="778370"/>
              </a:xfrm>
              <a:prstGeom prst="round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C6179A3-3002-4624-F92A-50F28C6A67C8}"/>
                </a:ext>
              </a:extLst>
            </p:cNvPr>
            <p:cNvGrpSpPr/>
            <p:nvPr/>
          </p:nvGrpSpPr>
          <p:grpSpPr>
            <a:xfrm>
              <a:off x="2190748" y="5251448"/>
              <a:ext cx="2946399" cy="1424389"/>
              <a:chOff x="2190748" y="5251448"/>
              <a:chExt cx="2946399" cy="142438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A8D67BB-69A1-B4E3-E832-811695FC184E}"/>
                  </a:ext>
                </a:extLst>
              </p:cNvPr>
              <p:cNvGrpSpPr/>
              <p:nvPr/>
            </p:nvGrpSpPr>
            <p:grpSpPr>
              <a:xfrm>
                <a:off x="2190748" y="5251448"/>
                <a:ext cx="2946399" cy="1424389"/>
                <a:chOff x="1181853" y="5560030"/>
                <a:chExt cx="2807143" cy="1299034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314A6A08-2826-366A-8796-1429250A2F1F}"/>
                    </a:ext>
                  </a:extLst>
                </p:cNvPr>
                <p:cNvSpPr/>
                <p:nvPr/>
              </p:nvSpPr>
              <p:spPr>
                <a:xfrm>
                  <a:off x="1181853" y="5560030"/>
                  <a:ext cx="2807143" cy="1299034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Epilogue light" pitchFamily="2" charset="0"/>
                  </a:endParaRPr>
                </a:p>
              </p:txBody>
            </p:sp>
            <p:pic>
              <p:nvPicPr>
                <p:cNvPr id="12" name="Immagine 2">
                  <a:extLst>
                    <a:ext uri="{FF2B5EF4-FFF2-40B4-BE49-F238E27FC236}">
                      <a16:creationId xmlns:a16="http://schemas.microsoft.com/office/drawing/2014/main" id="{75CCEEB0-5FBA-C601-1003-54C54B9A19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338281" y="5662803"/>
                  <a:ext cx="2494285" cy="972987"/>
                </a:xfrm>
                <a:prstGeom prst="round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51193F3-CC91-77EA-BB3E-315BFD2F7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3044" y="6386384"/>
                <a:ext cx="1835055" cy="274344"/>
              </a:xfrm>
              <a:prstGeom prst="rect">
                <a:avLst/>
              </a:prstGeom>
            </p:spPr>
          </p:pic>
        </p:grpSp>
      </p:grpSp>
      <p:sp>
        <p:nvSpPr>
          <p:cNvPr id="10" name="Titolo 2">
            <a:extLst>
              <a:ext uri="{FF2B5EF4-FFF2-40B4-BE49-F238E27FC236}">
                <a16:creationId xmlns:a16="http://schemas.microsoft.com/office/drawing/2014/main" id="{F76B765A-26ED-86E9-F5CE-862527710A4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b="0">
                <a:latin typeface="Epilogue "/>
                <a:ea typeface="CMU Serif" panose="02000603000000000000" pitchFamily="2" charset="0"/>
                <a:cs typeface="Segoe UI" panose="020B0502040204020203" pitchFamily="34" charset="0"/>
              </a:rPr>
              <a:t>The framework: SPES at LNL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6BF598A-BBF6-6332-73BB-9EA11E29D634}"/>
              </a:ext>
            </a:extLst>
          </p:cNvPr>
          <p:cNvSpPr/>
          <p:nvPr/>
        </p:nvSpPr>
        <p:spPr>
          <a:xfrm>
            <a:off x="2267371" y="5306988"/>
            <a:ext cx="2946400" cy="141522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Epilogue light" pitchFamily="2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14061B3-F416-4F35-0FE7-84F0120389F0}"/>
              </a:ext>
            </a:extLst>
          </p:cNvPr>
          <p:cNvSpPr/>
          <p:nvPr/>
        </p:nvSpPr>
        <p:spPr>
          <a:xfrm>
            <a:off x="5070212" y="3109804"/>
            <a:ext cx="1361075" cy="709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Epilogue light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323275-980C-1DBE-FCC9-9BABC06DF692}"/>
              </a:ext>
            </a:extLst>
          </p:cNvPr>
          <p:cNvSpPr/>
          <p:nvPr/>
        </p:nvSpPr>
        <p:spPr>
          <a:xfrm>
            <a:off x="7647710" y="2775174"/>
            <a:ext cx="904791" cy="395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Epilogu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36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3D141-1D33-36DD-281A-982F8356C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2">
            <a:extLst>
              <a:ext uri="{FF2B5EF4-FFF2-40B4-BE49-F238E27FC236}">
                <a16:creationId xmlns:a16="http://schemas.microsoft.com/office/drawing/2014/main" id="{9D43BC6A-B8D5-2296-F626-7F7C22C0AA9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b="0">
                <a:latin typeface="Epilogue "/>
                <a:ea typeface="CMU Serif" panose="02000603000000000000" pitchFamily="2" charset="0"/>
                <a:cs typeface="Segoe UI" panose="020B0502040204020203" pitchFamily="34" charset="0"/>
              </a:rPr>
              <a:t>Research project and objectives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BD1418A-BA2C-6CBA-CCAB-6A9DAEC72FC6}"/>
              </a:ext>
            </a:extLst>
          </p:cNvPr>
          <p:cNvCxnSpPr>
            <a:cxnSpLocks/>
          </p:cNvCxnSpPr>
          <p:nvPr/>
        </p:nvCxnSpPr>
        <p:spPr>
          <a:xfrm>
            <a:off x="6096000" y="1612971"/>
            <a:ext cx="0" cy="4918439"/>
          </a:xfrm>
          <a:prstGeom prst="line">
            <a:avLst/>
          </a:prstGeom>
          <a:ln w="38100">
            <a:solidFill>
              <a:srgbClr val="07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28">
            <a:extLst>
              <a:ext uri="{FF2B5EF4-FFF2-40B4-BE49-F238E27FC236}">
                <a16:creationId xmlns:a16="http://schemas.microsoft.com/office/drawing/2014/main" id="{92B1BE7B-6759-0C64-0577-C266DD1DA7D7}"/>
              </a:ext>
            </a:extLst>
          </p:cNvPr>
          <p:cNvSpPr txBox="1"/>
          <p:nvPr/>
        </p:nvSpPr>
        <p:spPr>
          <a:xfrm>
            <a:off x="463941" y="1333212"/>
            <a:ext cx="5223600" cy="46166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noProof="0">
                <a:latin typeface="Epilogue light" panose="020F0502020204030204" pitchFamily="2" charset="0"/>
              </a:rPr>
              <a:t>ISOL machine - TIS Complex</a:t>
            </a:r>
          </a:p>
        </p:txBody>
      </p:sp>
      <p:grpSp>
        <p:nvGrpSpPr>
          <p:cNvPr id="5" name="Group 277">
            <a:extLst>
              <a:ext uri="{FF2B5EF4-FFF2-40B4-BE49-F238E27FC236}">
                <a16:creationId xmlns:a16="http://schemas.microsoft.com/office/drawing/2014/main" id="{E257B292-E035-5312-9935-D400D2FF49EC}"/>
              </a:ext>
            </a:extLst>
          </p:cNvPr>
          <p:cNvGrpSpPr>
            <a:grpSpLocks noChangeAspect="1"/>
          </p:cNvGrpSpPr>
          <p:nvPr/>
        </p:nvGrpSpPr>
        <p:grpSpPr>
          <a:xfrm>
            <a:off x="271708" y="2916282"/>
            <a:ext cx="5600762" cy="3444687"/>
            <a:chOff x="-2085" y="1469104"/>
            <a:chExt cx="7432572" cy="4571320"/>
          </a:xfrm>
        </p:grpSpPr>
        <p:pic>
          <p:nvPicPr>
            <p:cNvPr id="7" name="Picture 278" descr="A black and silver object with wheels&#10;&#10;AI-generated content may be incorrect.">
              <a:extLst>
                <a:ext uri="{FF2B5EF4-FFF2-40B4-BE49-F238E27FC236}">
                  <a16:creationId xmlns:a16="http://schemas.microsoft.com/office/drawing/2014/main" id="{9A210A1F-7015-9FA6-F46F-2ECDEFE5A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674" b="96931" l="9950" r="89982">
                          <a14:foregroundMark x1="59033" y1="7674" x2="59033" y2="7674"/>
                          <a14:foregroundMark x1="59239" y1="92690" x2="59239" y2="92690"/>
                          <a14:foregroundMark x1="60133" y1="96931" x2="60133" y2="96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430" t="4907" r="32563" b="833"/>
            <a:stretch>
              <a:fillRect/>
            </a:stretch>
          </p:blipFill>
          <p:spPr>
            <a:xfrm>
              <a:off x="1988677" y="1515546"/>
              <a:ext cx="3552848" cy="4524878"/>
            </a:xfrm>
            <a:prstGeom prst="rect">
              <a:avLst/>
            </a:prstGeom>
          </p:spPr>
        </p:pic>
        <p:grpSp>
          <p:nvGrpSpPr>
            <p:cNvPr id="8" name="Group 279">
              <a:extLst>
                <a:ext uri="{FF2B5EF4-FFF2-40B4-BE49-F238E27FC236}">
                  <a16:creationId xmlns:a16="http://schemas.microsoft.com/office/drawing/2014/main" id="{8B521A96-BA82-935D-1B98-90A98F7C1E84}"/>
                </a:ext>
              </a:extLst>
            </p:cNvPr>
            <p:cNvGrpSpPr/>
            <p:nvPr/>
          </p:nvGrpSpPr>
          <p:grpSpPr>
            <a:xfrm rot="21037831">
              <a:off x="3357292" y="3865654"/>
              <a:ext cx="53831" cy="933070"/>
              <a:chOff x="7423114" y="4216399"/>
              <a:chExt cx="54000" cy="936000"/>
            </a:xfrm>
          </p:grpSpPr>
          <p:sp>
            <p:nvSpPr>
              <p:cNvPr id="134" name="Oval 351">
                <a:extLst>
                  <a:ext uri="{FF2B5EF4-FFF2-40B4-BE49-F238E27FC236}">
                    <a16:creationId xmlns:a16="http://schemas.microsoft.com/office/drawing/2014/main" id="{E2CD8CA1-229C-0D7F-FB31-5D818F5A2B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135" name="Straight Connector 352">
                <a:extLst>
                  <a:ext uri="{FF2B5EF4-FFF2-40B4-BE49-F238E27FC236}">
                    <a16:creationId xmlns:a16="http://schemas.microsoft.com/office/drawing/2014/main" id="{E686CA18-3699-1ACF-7DD8-CF3772D4C5DC}"/>
                  </a:ext>
                </a:extLst>
              </p:cNvPr>
              <p:cNvCxnSpPr>
                <a:cxnSpLocks/>
                <a:stCxn id="134" idx="0"/>
              </p:cNvCxnSpPr>
              <p:nvPr/>
            </p:nvCxnSpPr>
            <p:spPr>
              <a:xfrm>
                <a:off x="7450120" y="4216399"/>
                <a:ext cx="9036" cy="936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80">
              <a:extLst>
                <a:ext uri="{FF2B5EF4-FFF2-40B4-BE49-F238E27FC236}">
                  <a16:creationId xmlns:a16="http://schemas.microsoft.com/office/drawing/2014/main" id="{71B431CA-3394-85B1-D051-F1CB6985EA9C}"/>
                </a:ext>
              </a:extLst>
            </p:cNvPr>
            <p:cNvGrpSpPr/>
            <p:nvPr/>
          </p:nvGrpSpPr>
          <p:grpSpPr>
            <a:xfrm>
              <a:off x="2120451" y="3885712"/>
              <a:ext cx="104690" cy="1120844"/>
              <a:chOff x="7372095" y="4216400"/>
              <a:chExt cx="105019" cy="1124362"/>
            </a:xfrm>
          </p:grpSpPr>
          <p:sp>
            <p:nvSpPr>
              <p:cNvPr id="132" name="Oval 349">
                <a:extLst>
                  <a:ext uri="{FF2B5EF4-FFF2-40B4-BE49-F238E27FC236}">
                    <a16:creationId xmlns:a16="http://schemas.microsoft.com/office/drawing/2014/main" id="{B09D400D-2515-138D-7F42-0F36B0607D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133" name="Straight Connector 350">
                <a:extLst>
                  <a:ext uri="{FF2B5EF4-FFF2-40B4-BE49-F238E27FC236}">
                    <a16:creationId xmlns:a16="http://schemas.microsoft.com/office/drawing/2014/main" id="{688CF2C6-F47A-560A-7F62-1284146A007D}"/>
                  </a:ext>
                </a:extLst>
              </p:cNvPr>
              <p:cNvCxnSpPr>
                <a:cxnSpLocks/>
                <a:stCxn id="132" idx="0"/>
              </p:cNvCxnSpPr>
              <p:nvPr/>
            </p:nvCxnSpPr>
            <p:spPr>
              <a:xfrm flipH="1">
                <a:off x="7372095" y="4216400"/>
                <a:ext cx="78019" cy="11243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1">
              <a:extLst>
                <a:ext uri="{FF2B5EF4-FFF2-40B4-BE49-F238E27FC236}">
                  <a16:creationId xmlns:a16="http://schemas.microsoft.com/office/drawing/2014/main" id="{E956F10D-17BA-10DE-18AF-134AECAC1ACE}"/>
                </a:ext>
              </a:extLst>
            </p:cNvPr>
            <p:cNvGrpSpPr/>
            <p:nvPr/>
          </p:nvGrpSpPr>
          <p:grpSpPr>
            <a:xfrm>
              <a:off x="2224790" y="4039856"/>
              <a:ext cx="462923" cy="1220844"/>
              <a:chOff x="7012737" y="4216400"/>
              <a:chExt cx="464377" cy="1224677"/>
            </a:xfrm>
          </p:grpSpPr>
          <p:sp>
            <p:nvSpPr>
              <p:cNvPr id="130" name="Oval 347">
                <a:extLst>
                  <a:ext uri="{FF2B5EF4-FFF2-40B4-BE49-F238E27FC236}">
                    <a16:creationId xmlns:a16="http://schemas.microsoft.com/office/drawing/2014/main" id="{5780546C-AB58-08E3-273F-32C38E0727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131" name="Straight Connector 348">
                <a:extLst>
                  <a:ext uri="{FF2B5EF4-FFF2-40B4-BE49-F238E27FC236}">
                    <a16:creationId xmlns:a16="http://schemas.microsoft.com/office/drawing/2014/main" id="{B911DF36-DE9A-8250-B261-37177A9C946B}"/>
                  </a:ext>
                </a:extLst>
              </p:cNvPr>
              <p:cNvCxnSpPr>
                <a:cxnSpLocks/>
                <a:stCxn id="130" idx="0"/>
              </p:cNvCxnSpPr>
              <p:nvPr/>
            </p:nvCxnSpPr>
            <p:spPr>
              <a:xfrm flipH="1">
                <a:off x="7012737" y="4216400"/>
                <a:ext cx="437377" cy="12246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2">
              <a:extLst>
                <a:ext uri="{FF2B5EF4-FFF2-40B4-BE49-F238E27FC236}">
                  <a16:creationId xmlns:a16="http://schemas.microsoft.com/office/drawing/2014/main" id="{1DD0CA93-1D36-EAA7-EE6E-C3C366FD83C5}"/>
                </a:ext>
              </a:extLst>
            </p:cNvPr>
            <p:cNvGrpSpPr/>
            <p:nvPr/>
          </p:nvGrpSpPr>
          <p:grpSpPr>
            <a:xfrm rot="10800000">
              <a:off x="4418767" y="2597884"/>
              <a:ext cx="53831" cy="394763"/>
              <a:chOff x="7423114" y="4216400"/>
              <a:chExt cx="54000" cy="396001"/>
            </a:xfrm>
          </p:grpSpPr>
          <p:sp>
            <p:nvSpPr>
              <p:cNvPr id="128" name="Oval 345">
                <a:extLst>
                  <a:ext uri="{FF2B5EF4-FFF2-40B4-BE49-F238E27FC236}">
                    <a16:creationId xmlns:a16="http://schemas.microsoft.com/office/drawing/2014/main" id="{EA64609C-F528-BE3F-993E-B26BC2D68C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129" name="Straight Connector 346">
                <a:extLst>
                  <a:ext uri="{FF2B5EF4-FFF2-40B4-BE49-F238E27FC236}">
                    <a16:creationId xmlns:a16="http://schemas.microsoft.com/office/drawing/2014/main" id="{71593101-7963-F66A-EE21-429453885C6E}"/>
                  </a:ext>
                </a:extLst>
              </p:cNvPr>
              <p:cNvCxnSpPr>
                <a:cxnSpLocks/>
                <a:stCxn id="128" idx="0"/>
              </p:cNvCxnSpPr>
              <p:nvPr/>
            </p:nvCxnSpPr>
            <p:spPr>
              <a:xfrm>
                <a:off x="7450114" y="4216401"/>
                <a:ext cx="0" cy="396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83">
              <a:extLst>
                <a:ext uri="{FF2B5EF4-FFF2-40B4-BE49-F238E27FC236}">
                  <a16:creationId xmlns:a16="http://schemas.microsoft.com/office/drawing/2014/main" id="{710D7346-D98A-6CBA-EF11-3C0B91737737}"/>
                </a:ext>
              </a:extLst>
            </p:cNvPr>
            <p:cNvGrpSpPr/>
            <p:nvPr/>
          </p:nvGrpSpPr>
          <p:grpSpPr>
            <a:xfrm rot="1666914">
              <a:off x="1394510" y="3852498"/>
              <a:ext cx="742177" cy="218131"/>
              <a:chOff x="6732609" y="4216400"/>
              <a:chExt cx="744505" cy="218816"/>
            </a:xfrm>
          </p:grpSpPr>
          <p:sp>
            <p:nvSpPr>
              <p:cNvPr id="62" name="Oval 343">
                <a:extLst>
                  <a:ext uri="{FF2B5EF4-FFF2-40B4-BE49-F238E27FC236}">
                    <a16:creationId xmlns:a16="http://schemas.microsoft.com/office/drawing/2014/main" id="{5D058797-27E3-8B68-1356-A0A8BAF25F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63" name="Straight Connector 344">
                <a:extLst>
                  <a:ext uri="{FF2B5EF4-FFF2-40B4-BE49-F238E27FC236}">
                    <a16:creationId xmlns:a16="http://schemas.microsoft.com/office/drawing/2014/main" id="{AF6346CD-243C-B6B2-AA87-392C919FE0BC}"/>
                  </a:ext>
                </a:extLst>
              </p:cNvPr>
              <p:cNvCxnSpPr>
                <a:cxnSpLocks/>
                <a:stCxn id="62" idx="3"/>
              </p:cNvCxnSpPr>
              <p:nvPr/>
            </p:nvCxnSpPr>
            <p:spPr>
              <a:xfrm rot="19933086" flipH="1" flipV="1">
                <a:off x="6732609" y="4417741"/>
                <a:ext cx="736807" cy="174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284">
              <a:extLst>
                <a:ext uri="{FF2B5EF4-FFF2-40B4-BE49-F238E27FC236}">
                  <a16:creationId xmlns:a16="http://schemas.microsoft.com/office/drawing/2014/main" id="{054DC351-8C8F-29D8-BA29-FA235D11634E}"/>
                </a:ext>
              </a:extLst>
            </p:cNvPr>
            <p:cNvSpPr txBox="1"/>
            <p:nvPr/>
          </p:nvSpPr>
          <p:spPr>
            <a:xfrm>
              <a:off x="3245876" y="5600514"/>
              <a:ext cx="1305746" cy="367595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200" b="1" u="sng" noProof="0">
                  <a:latin typeface="Epilogue Light" pitchFamily="2" charset="0"/>
                </a:rPr>
                <a:t>Cathode</a:t>
              </a:r>
            </a:p>
          </p:txBody>
        </p:sp>
        <p:sp>
          <p:nvSpPr>
            <p:cNvPr id="15" name="TextBox 285">
              <a:extLst>
                <a:ext uri="{FF2B5EF4-FFF2-40B4-BE49-F238E27FC236}">
                  <a16:creationId xmlns:a16="http://schemas.microsoft.com/office/drawing/2014/main" id="{B84DB3B8-7187-51B5-8B8D-FC7D22BC970D}"/>
                </a:ext>
              </a:extLst>
            </p:cNvPr>
            <p:cNvSpPr txBox="1"/>
            <p:nvPr/>
          </p:nvSpPr>
          <p:spPr>
            <a:xfrm>
              <a:off x="611232" y="5217049"/>
              <a:ext cx="2394875" cy="336963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000" u="sng">
                  <a:latin typeface="Epilogue Light" pitchFamily="2" charset="0"/>
                </a:rPr>
                <a:t>Plasma Chamber</a:t>
              </a:r>
              <a:r>
                <a:rPr lang="en-US" sz="1000">
                  <a:latin typeface="Epilogue Light" pitchFamily="2" charset="0"/>
                </a:rPr>
                <a:t> (Ta/Mo)</a:t>
              </a:r>
              <a:endParaRPr lang="en-US" sz="1000" u="sng" noProof="0">
                <a:latin typeface="Epilogue Light" pitchFamily="2" charset="0"/>
              </a:endParaRPr>
            </a:p>
          </p:txBody>
        </p:sp>
        <p:sp>
          <p:nvSpPr>
            <p:cNvPr id="16" name="TextBox 286">
              <a:extLst>
                <a:ext uri="{FF2B5EF4-FFF2-40B4-BE49-F238E27FC236}">
                  <a16:creationId xmlns:a16="http://schemas.microsoft.com/office/drawing/2014/main" id="{BF32AB97-03C9-2582-C5EE-D0C15792E64C}"/>
                </a:ext>
              </a:extLst>
            </p:cNvPr>
            <p:cNvSpPr txBox="1"/>
            <p:nvPr/>
          </p:nvSpPr>
          <p:spPr>
            <a:xfrm>
              <a:off x="2447336" y="4785594"/>
              <a:ext cx="666262" cy="530972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000" u="sng">
                  <a:latin typeface="Epilogue Light" pitchFamily="2" charset="0"/>
                </a:rPr>
                <a:t>G</a:t>
              </a:r>
              <a:r>
                <a:rPr lang="en-US" sz="1000" u="sng" noProof="0">
                  <a:latin typeface="Epilogue Light" pitchFamily="2" charset="0"/>
                </a:rPr>
                <a:t>rid</a:t>
              </a:r>
              <a:r>
                <a:rPr lang="en-US" sz="1000" noProof="0">
                  <a:latin typeface="Epilogue Light" pitchFamily="2" charset="0"/>
                </a:rPr>
                <a:t> (Mo)</a:t>
              </a:r>
              <a:endParaRPr lang="en-US" sz="1000" u="sng" noProof="0">
                <a:latin typeface="Epilogue Light" pitchFamily="2" charset="0"/>
              </a:endParaRPr>
            </a:p>
          </p:txBody>
        </p:sp>
        <p:sp>
          <p:nvSpPr>
            <p:cNvPr id="17" name="TextBox 287">
              <a:extLst>
                <a:ext uri="{FF2B5EF4-FFF2-40B4-BE49-F238E27FC236}">
                  <a16:creationId xmlns:a16="http://schemas.microsoft.com/office/drawing/2014/main" id="{D4E2367D-441E-170F-9FDD-4CD81FAB06DB}"/>
                </a:ext>
              </a:extLst>
            </p:cNvPr>
            <p:cNvSpPr txBox="1"/>
            <p:nvPr/>
          </p:nvSpPr>
          <p:spPr>
            <a:xfrm>
              <a:off x="1046634" y="4942111"/>
              <a:ext cx="1246006" cy="326751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000" u="sng">
                  <a:latin typeface="Epilogue Light" pitchFamily="2" charset="0"/>
                </a:rPr>
                <a:t>Outlet</a:t>
              </a:r>
              <a:r>
                <a:rPr lang="en-US" sz="1000" noProof="0">
                  <a:latin typeface="Epilogue Light" pitchFamily="2" charset="0"/>
                </a:rPr>
                <a:t> (Mo)</a:t>
              </a:r>
              <a:endParaRPr lang="en-US" sz="1000" u="sng" noProof="0">
                <a:latin typeface="Epilogue Light" pitchFamily="2" charset="0"/>
              </a:endParaRPr>
            </a:p>
          </p:txBody>
        </p:sp>
        <p:sp>
          <p:nvSpPr>
            <p:cNvPr id="18" name="TextBox 288">
              <a:extLst>
                <a:ext uri="{FF2B5EF4-FFF2-40B4-BE49-F238E27FC236}">
                  <a16:creationId xmlns:a16="http://schemas.microsoft.com/office/drawing/2014/main" id="{6C18BAC3-7998-54C7-9EA9-1B7CBDC8BA72}"/>
                </a:ext>
              </a:extLst>
            </p:cNvPr>
            <p:cNvSpPr txBox="1"/>
            <p:nvPr/>
          </p:nvSpPr>
          <p:spPr>
            <a:xfrm>
              <a:off x="1026086" y="5466765"/>
              <a:ext cx="1714623" cy="367595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200" b="1" u="sng" noProof="0">
                  <a:latin typeface="Epilogue Light" pitchFamily="2" charset="0"/>
                </a:rPr>
                <a:t>Anode</a:t>
              </a:r>
            </a:p>
          </p:txBody>
        </p:sp>
        <p:grpSp>
          <p:nvGrpSpPr>
            <p:cNvPr id="19" name="Group 289">
              <a:extLst>
                <a:ext uri="{FF2B5EF4-FFF2-40B4-BE49-F238E27FC236}">
                  <a16:creationId xmlns:a16="http://schemas.microsoft.com/office/drawing/2014/main" id="{98701264-6750-5C35-289F-CF365FCE41F2}"/>
                </a:ext>
              </a:extLst>
            </p:cNvPr>
            <p:cNvGrpSpPr/>
            <p:nvPr/>
          </p:nvGrpSpPr>
          <p:grpSpPr>
            <a:xfrm rot="10387134">
              <a:off x="3306005" y="2332658"/>
              <a:ext cx="53831" cy="1038358"/>
              <a:chOff x="7691694" y="4248815"/>
              <a:chExt cx="54000" cy="1041618"/>
            </a:xfrm>
          </p:grpSpPr>
          <p:sp>
            <p:nvSpPr>
              <p:cNvPr id="60" name="Oval 341">
                <a:extLst>
                  <a:ext uri="{FF2B5EF4-FFF2-40B4-BE49-F238E27FC236}">
                    <a16:creationId xmlns:a16="http://schemas.microsoft.com/office/drawing/2014/main" id="{D15A20F3-03ED-F276-E572-FE3C4CEB4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91694" y="4248815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61" name="Straight Connector 342">
                <a:extLst>
                  <a:ext uri="{FF2B5EF4-FFF2-40B4-BE49-F238E27FC236}">
                    <a16:creationId xmlns:a16="http://schemas.microsoft.com/office/drawing/2014/main" id="{88C932EF-0478-F10B-C7C6-92439E87EAA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7718694" y="4282433"/>
                <a:ext cx="9036" cy="100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290">
              <a:extLst>
                <a:ext uri="{FF2B5EF4-FFF2-40B4-BE49-F238E27FC236}">
                  <a16:creationId xmlns:a16="http://schemas.microsoft.com/office/drawing/2014/main" id="{5BDF4D26-4930-6B73-9E03-748169C9C2E8}"/>
                </a:ext>
              </a:extLst>
            </p:cNvPr>
            <p:cNvGrpSpPr/>
            <p:nvPr/>
          </p:nvGrpSpPr>
          <p:grpSpPr>
            <a:xfrm rot="13078504">
              <a:off x="5031820" y="2326064"/>
              <a:ext cx="53831" cy="1123597"/>
              <a:chOff x="7423114" y="4216400"/>
              <a:chExt cx="54000" cy="1127125"/>
            </a:xfrm>
          </p:grpSpPr>
          <p:sp>
            <p:nvSpPr>
              <p:cNvPr id="58" name="Oval 339">
                <a:extLst>
                  <a:ext uri="{FF2B5EF4-FFF2-40B4-BE49-F238E27FC236}">
                    <a16:creationId xmlns:a16="http://schemas.microsoft.com/office/drawing/2014/main" id="{26132276-CE28-DA0F-5E93-6F2E4F7E4C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59" name="Straight Connector 340">
                <a:extLst>
                  <a:ext uri="{FF2B5EF4-FFF2-40B4-BE49-F238E27FC236}">
                    <a16:creationId xmlns:a16="http://schemas.microsoft.com/office/drawing/2014/main" id="{BAA61D44-55B5-F8CA-6AB4-73FC6ADB9F5F}"/>
                  </a:ext>
                </a:extLst>
              </p:cNvPr>
              <p:cNvCxnSpPr>
                <a:cxnSpLocks/>
                <a:stCxn id="58" idx="0"/>
              </p:cNvCxnSpPr>
              <p:nvPr/>
            </p:nvCxnSpPr>
            <p:spPr>
              <a:xfrm>
                <a:off x="7450114" y="4216400"/>
                <a:ext cx="9036" cy="11271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91">
              <a:extLst>
                <a:ext uri="{FF2B5EF4-FFF2-40B4-BE49-F238E27FC236}">
                  <a16:creationId xmlns:a16="http://schemas.microsoft.com/office/drawing/2014/main" id="{8A13B9A3-EF04-F4F9-5FC8-D07A72973A08}"/>
                </a:ext>
              </a:extLst>
            </p:cNvPr>
            <p:cNvSpPr txBox="1"/>
            <p:nvPr/>
          </p:nvSpPr>
          <p:spPr>
            <a:xfrm>
              <a:off x="5214401" y="1852848"/>
              <a:ext cx="2216086" cy="857723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200" b="1" u="sng" noProof="0">
                  <a:latin typeface="Epilogue Light" pitchFamily="2" charset="0"/>
                </a:rPr>
                <a:t>4x Cathode Centering Pins</a:t>
              </a:r>
            </a:p>
            <a:p>
              <a:pPr algn="ctr"/>
              <a:r>
                <a:rPr lang="en-US" sz="1200" noProof="0">
                  <a:latin typeface="Epilogue Light" pitchFamily="2" charset="0"/>
                </a:rPr>
                <a:t>(Ta, Al</a:t>
              </a:r>
              <a:r>
                <a:rPr lang="en-US" sz="1200" baseline="-25000" noProof="0">
                  <a:latin typeface="Epilogue Light" pitchFamily="2" charset="0"/>
                </a:rPr>
                <a:t>2</a:t>
              </a:r>
              <a:r>
                <a:rPr lang="en-US" sz="1200" noProof="0">
                  <a:latin typeface="Epilogue Light" pitchFamily="2" charset="0"/>
                </a:rPr>
                <a:t>O</a:t>
              </a:r>
              <a:r>
                <a:rPr lang="en-US" sz="1200" baseline="-25000" noProof="0">
                  <a:latin typeface="Epilogue Light" pitchFamily="2" charset="0"/>
                </a:rPr>
                <a:t>3</a:t>
              </a:r>
              <a:r>
                <a:rPr lang="en-US" sz="1200" noProof="0">
                  <a:latin typeface="Epilogue Light" pitchFamily="2" charset="0"/>
                </a:rPr>
                <a:t>)</a:t>
              </a:r>
            </a:p>
          </p:txBody>
        </p:sp>
        <p:sp>
          <p:nvSpPr>
            <p:cNvPr id="22" name="TextBox 292">
              <a:extLst>
                <a:ext uri="{FF2B5EF4-FFF2-40B4-BE49-F238E27FC236}">
                  <a16:creationId xmlns:a16="http://schemas.microsoft.com/office/drawing/2014/main" id="{09ADC5F0-B6C7-5B34-EB61-41867837FDE4}"/>
                </a:ext>
              </a:extLst>
            </p:cNvPr>
            <p:cNvSpPr txBox="1"/>
            <p:nvPr/>
          </p:nvSpPr>
          <p:spPr>
            <a:xfrm>
              <a:off x="237992" y="1755093"/>
              <a:ext cx="2535654" cy="857723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200" b="1" u="sng" noProof="0">
                  <a:latin typeface="Epilogue Light" pitchFamily="2" charset="0"/>
                </a:rPr>
                <a:t>3x Anode Support </a:t>
              </a:r>
              <a:r>
                <a:rPr lang="en-US" sz="1200" b="1" u="sng">
                  <a:latin typeface="Epilogue Light" pitchFamily="2" charset="0"/>
                </a:rPr>
                <a:t>System</a:t>
              </a:r>
            </a:p>
            <a:p>
              <a:pPr algn="ctr"/>
              <a:r>
                <a:rPr lang="en-US" sz="1200">
                  <a:latin typeface="Epilogue Light" pitchFamily="2" charset="0"/>
                </a:rPr>
                <a:t>(Ta, Al</a:t>
              </a:r>
              <a:r>
                <a:rPr lang="en-US" sz="1200" baseline="-25000">
                  <a:latin typeface="Epilogue Light" pitchFamily="2" charset="0"/>
                </a:rPr>
                <a:t>2</a:t>
              </a:r>
              <a:r>
                <a:rPr lang="en-US" sz="1200">
                  <a:latin typeface="Epilogue Light" pitchFamily="2" charset="0"/>
                </a:rPr>
                <a:t>O</a:t>
              </a:r>
              <a:r>
                <a:rPr lang="en-US" sz="1200" baseline="-25000">
                  <a:latin typeface="Epilogue Light" pitchFamily="2" charset="0"/>
                </a:rPr>
                <a:t>3</a:t>
              </a:r>
              <a:r>
                <a:rPr lang="en-US" sz="1200">
                  <a:latin typeface="Epilogue Light" pitchFamily="2" charset="0"/>
                </a:rPr>
                <a:t>)</a:t>
              </a:r>
            </a:p>
          </p:txBody>
        </p:sp>
        <p:sp>
          <p:nvSpPr>
            <p:cNvPr id="23" name="TextBox 293">
              <a:extLst>
                <a:ext uri="{FF2B5EF4-FFF2-40B4-BE49-F238E27FC236}">
                  <a16:creationId xmlns:a16="http://schemas.microsoft.com/office/drawing/2014/main" id="{703C34F7-1D77-1709-ACC5-312FEFB87DC3}"/>
                </a:ext>
              </a:extLst>
            </p:cNvPr>
            <p:cNvSpPr txBox="1"/>
            <p:nvPr/>
          </p:nvSpPr>
          <p:spPr>
            <a:xfrm>
              <a:off x="3443110" y="2053435"/>
              <a:ext cx="1452265" cy="612659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200" b="1" u="sng" noProof="0">
                  <a:latin typeface="Epilogue Light" pitchFamily="2" charset="0"/>
                </a:rPr>
                <a:t>Housing</a:t>
              </a:r>
            </a:p>
            <a:p>
              <a:pPr algn="ctr"/>
              <a:r>
                <a:rPr lang="en-US" sz="1200">
                  <a:latin typeface="Epilogue Light" pitchFamily="2" charset="0"/>
                </a:rPr>
                <a:t>(Graphite)</a:t>
              </a:r>
              <a:endParaRPr lang="en-US" sz="1200" noProof="0">
                <a:latin typeface="Epilogue Light" pitchFamily="2" charset="0"/>
              </a:endParaRPr>
            </a:p>
          </p:txBody>
        </p:sp>
        <p:sp>
          <p:nvSpPr>
            <p:cNvPr id="24" name="TextBox 298">
              <a:extLst>
                <a:ext uri="{FF2B5EF4-FFF2-40B4-BE49-F238E27FC236}">
                  <a16:creationId xmlns:a16="http://schemas.microsoft.com/office/drawing/2014/main" id="{13D18657-0CDB-9A8E-1E6D-F8DCD7F174FD}"/>
                </a:ext>
              </a:extLst>
            </p:cNvPr>
            <p:cNvSpPr txBox="1"/>
            <p:nvPr/>
          </p:nvSpPr>
          <p:spPr>
            <a:xfrm>
              <a:off x="2559520" y="1469104"/>
              <a:ext cx="1445236" cy="857723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200" b="1" u="sng" noProof="0">
                  <a:latin typeface="Epilogue Light" pitchFamily="2" charset="0"/>
                </a:rPr>
                <a:t>Discharge Chamber</a:t>
              </a:r>
            </a:p>
            <a:p>
              <a:pPr algn="ctr"/>
              <a:r>
                <a:rPr lang="en-US" sz="1200">
                  <a:latin typeface="Epilogue Light" pitchFamily="2" charset="0"/>
                </a:rPr>
                <a:t>(Ta)</a:t>
              </a:r>
              <a:endParaRPr lang="en-US" sz="1200" noProof="0">
                <a:latin typeface="Epilogue Light" pitchFamily="2" charset="0"/>
              </a:endParaRPr>
            </a:p>
          </p:txBody>
        </p:sp>
        <p:sp>
          <p:nvSpPr>
            <p:cNvPr id="25" name="TextBox 299">
              <a:extLst>
                <a:ext uri="{FF2B5EF4-FFF2-40B4-BE49-F238E27FC236}">
                  <a16:creationId xmlns:a16="http://schemas.microsoft.com/office/drawing/2014/main" id="{2CB76004-21AA-201F-5105-4160C63C2A89}"/>
                </a:ext>
              </a:extLst>
            </p:cNvPr>
            <p:cNvSpPr txBox="1"/>
            <p:nvPr/>
          </p:nvSpPr>
          <p:spPr>
            <a:xfrm>
              <a:off x="-2085" y="3644750"/>
              <a:ext cx="1920678" cy="612659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200" b="1" u="sng" noProof="0">
                  <a:latin typeface="Epilogue Light" pitchFamily="2" charset="0"/>
                </a:rPr>
                <a:t>Extraction disks</a:t>
              </a:r>
            </a:p>
            <a:p>
              <a:pPr algn="ctr"/>
              <a:r>
                <a:rPr lang="en-US" sz="1200">
                  <a:latin typeface="Epilogue Light" pitchFamily="2" charset="0"/>
                </a:rPr>
                <a:t>(Ta)</a:t>
              </a:r>
              <a:endParaRPr lang="en-US" sz="1200" noProof="0">
                <a:latin typeface="Epilogue Light" pitchFamily="2" charset="0"/>
              </a:endParaRPr>
            </a:p>
          </p:txBody>
        </p:sp>
        <p:grpSp>
          <p:nvGrpSpPr>
            <p:cNvPr id="26" name="Group 301">
              <a:extLst>
                <a:ext uri="{FF2B5EF4-FFF2-40B4-BE49-F238E27FC236}">
                  <a16:creationId xmlns:a16="http://schemas.microsoft.com/office/drawing/2014/main" id="{3C659CA7-5A44-3F77-69B7-F181318B8ADE}"/>
                </a:ext>
              </a:extLst>
            </p:cNvPr>
            <p:cNvGrpSpPr/>
            <p:nvPr/>
          </p:nvGrpSpPr>
          <p:grpSpPr>
            <a:xfrm rot="507899">
              <a:off x="2846868" y="3896834"/>
              <a:ext cx="404782" cy="973335"/>
              <a:chOff x="7116320" y="4216400"/>
              <a:chExt cx="406053" cy="976390"/>
            </a:xfrm>
          </p:grpSpPr>
          <p:sp>
            <p:nvSpPr>
              <p:cNvPr id="56" name="Oval 328">
                <a:extLst>
                  <a:ext uri="{FF2B5EF4-FFF2-40B4-BE49-F238E27FC236}">
                    <a16:creationId xmlns:a16="http://schemas.microsoft.com/office/drawing/2014/main" id="{947FF25E-E9EC-12A5-5A90-54678E46F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57" name="Straight Connector 329">
                <a:extLst>
                  <a:ext uri="{FF2B5EF4-FFF2-40B4-BE49-F238E27FC236}">
                    <a16:creationId xmlns:a16="http://schemas.microsoft.com/office/drawing/2014/main" id="{A2F066DD-0CE6-2247-AFDA-E31BC35F6647}"/>
                  </a:ext>
                </a:extLst>
              </p:cNvPr>
              <p:cNvCxnSpPr>
                <a:cxnSpLocks/>
                <a:stCxn id="56" idx="0"/>
              </p:cNvCxnSpPr>
              <p:nvPr/>
            </p:nvCxnSpPr>
            <p:spPr>
              <a:xfrm rot="21092101" flipH="1">
                <a:off x="7116320" y="4241102"/>
                <a:ext cx="406053" cy="9516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302">
              <a:extLst>
                <a:ext uri="{FF2B5EF4-FFF2-40B4-BE49-F238E27FC236}">
                  <a16:creationId xmlns:a16="http://schemas.microsoft.com/office/drawing/2014/main" id="{3083FBC8-D115-1106-BC83-AE610A3E70B0}"/>
                </a:ext>
              </a:extLst>
            </p:cNvPr>
            <p:cNvSpPr/>
            <p:nvPr/>
          </p:nvSpPr>
          <p:spPr>
            <a:xfrm>
              <a:off x="717275" y="4844424"/>
              <a:ext cx="2360572" cy="67441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grpSp>
          <p:nvGrpSpPr>
            <p:cNvPr id="28" name="Group 306">
              <a:extLst>
                <a:ext uri="{FF2B5EF4-FFF2-40B4-BE49-F238E27FC236}">
                  <a16:creationId xmlns:a16="http://schemas.microsoft.com/office/drawing/2014/main" id="{4E6FDABE-C3BE-7D2D-64C8-E4B1151C3FB0}"/>
                </a:ext>
              </a:extLst>
            </p:cNvPr>
            <p:cNvGrpSpPr/>
            <p:nvPr/>
          </p:nvGrpSpPr>
          <p:grpSpPr>
            <a:xfrm rot="9424589">
              <a:off x="2322930" y="2090382"/>
              <a:ext cx="53831" cy="1076621"/>
              <a:chOff x="7423114" y="4216400"/>
              <a:chExt cx="54000" cy="1080001"/>
            </a:xfrm>
          </p:grpSpPr>
          <p:sp>
            <p:nvSpPr>
              <p:cNvPr id="39" name="Oval 322">
                <a:extLst>
                  <a:ext uri="{FF2B5EF4-FFF2-40B4-BE49-F238E27FC236}">
                    <a16:creationId xmlns:a16="http://schemas.microsoft.com/office/drawing/2014/main" id="{8DDD5F2D-9CBA-30AA-0DAD-664A5C1FD5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40" name="Straight Connector 323">
                <a:extLst>
                  <a:ext uri="{FF2B5EF4-FFF2-40B4-BE49-F238E27FC236}">
                    <a16:creationId xmlns:a16="http://schemas.microsoft.com/office/drawing/2014/main" id="{CB1A8412-E8B6-185E-AEA9-95A72FA55305}"/>
                  </a:ext>
                </a:extLst>
              </p:cNvPr>
              <p:cNvCxnSpPr>
                <a:cxnSpLocks/>
                <a:stCxn id="39" idx="0"/>
              </p:cNvCxnSpPr>
              <p:nvPr/>
            </p:nvCxnSpPr>
            <p:spPr>
              <a:xfrm>
                <a:off x="7450113" y="4216401"/>
                <a:ext cx="9036" cy="10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308">
              <a:extLst>
                <a:ext uri="{FF2B5EF4-FFF2-40B4-BE49-F238E27FC236}">
                  <a16:creationId xmlns:a16="http://schemas.microsoft.com/office/drawing/2014/main" id="{9F8F7CE4-D756-662A-7BCE-779ADD7F24A2}"/>
                </a:ext>
              </a:extLst>
            </p:cNvPr>
            <p:cNvSpPr txBox="1"/>
            <p:nvPr/>
          </p:nvSpPr>
          <p:spPr>
            <a:xfrm>
              <a:off x="3308261" y="5327825"/>
              <a:ext cx="1456262" cy="326751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000" u="sng">
                  <a:latin typeface="Epilogue Light" pitchFamily="2" charset="0"/>
                </a:rPr>
                <a:t>Main Body</a:t>
              </a:r>
              <a:r>
                <a:rPr lang="en-US" sz="1000" noProof="0">
                  <a:latin typeface="Epilogue Light" pitchFamily="2" charset="0"/>
                </a:rPr>
                <a:t> (</a:t>
              </a:r>
              <a:r>
                <a:rPr lang="en-US" sz="1000">
                  <a:latin typeface="Epilogue Light" pitchFamily="2" charset="0"/>
                </a:rPr>
                <a:t>Ta</a:t>
              </a:r>
              <a:r>
                <a:rPr lang="en-US" sz="1000" noProof="0">
                  <a:latin typeface="Epilogue Light" pitchFamily="2" charset="0"/>
                </a:rPr>
                <a:t>)</a:t>
              </a:r>
              <a:endParaRPr lang="en-US" sz="1000" u="sng" noProof="0">
                <a:latin typeface="Epilogue Light" pitchFamily="2" charset="0"/>
              </a:endParaRPr>
            </a:p>
          </p:txBody>
        </p:sp>
        <p:sp>
          <p:nvSpPr>
            <p:cNvPr id="30" name="TextBox 310">
              <a:extLst>
                <a:ext uri="{FF2B5EF4-FFF2-40B4-BE49-F238E27FC236}">
                  <a16:creationId xmlns:a16="http://schemas.microsoft.com/office/drawing/2014/main" id="{FF19939A-C1A1-C61C-C3F9-B439CCA5CB44}"/>
                </a:ext>
              </a:extLst>
            </p:cNvPr>
            <p:cNvSpPr txBox="1"/>
            <p:nvPr/>
          </p:nvSpPr>
          <p:spPr>
            <a:xfrm>
              <a:off x="3054526" y="4696083"/>
              <a:ext cx="887484" cy="735191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000" u="sng">
                  <a:latin typeface="Epilogue Light" pitchFamily="2" charset="0"/>
                </a:rPr>
                <a:t>Frontal Surface</a:t>
              </a:r>
              <a:r>
                <a:rPr lang="en-US" sz="1000" noProof="0">
                  <a:latin typeface="Epilogue Light" pitchFamily="2" charset="0"/>
                </a:rPr>
                <a:t> (Ta)</a:t>
              </a:r>
              <a:endParaRPr lang="en-US" sz="1000" u="sng" noProof="0">
                <a:latin typeface="Epilogue Light" pitchFamily="2" charset="0"/>
              </a:endParaRPr>
            </a:p>
          </p:txBody>
        </p:sp>
        <p:sp>
          <p:nvSpPr>
            <p:cNvPr id="31" name="TextBox 311">
              <a:extLst>
                <a:ext uri="{FF2B5EF4-FFF2-40B4-BE49-F238E27FC236}">
                  <a16:creationId xmlns:a16="http://schemas.microsoft.com/office/drawing/2014/main" id="{7C62F91A-2CF6-BF88-D914-CFD6D2EFF77B}"/>
                </a:ext>
              </a:extLst>
            </p:cNvPr>
            <p:cNvSpPr txBox="1"/>
            <p:nvPr/>
          </p:nvSpPr>
          <p:spPr>
            <a:xfrm>
              <a:off x="3813756" y="4756352"/>
              <a:ext cx="1079822" cy="530972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algn="ctr"/>
              <a:r>
                <a:rPr lang="en-US" sz="1000" u="sng">
                  <a:latin typeface="Epilogue Light" pitchFamily="2" charset="0"/>
                </a:rPr>
                <a:t>Flange</a:t>
              </a:r>
              <a:r>
                <a:rPr lang="en-US" sz="1000" noProof="0">
                  <a:latin typeface="Epilogue Light" pitchFamily="2" charset="0"/>
                </a:rPr>
                <a:t> (</a:t>
              </a:r>
              <a:r>
                <a:rPr lang="en-US" sz="1000">
                  <a:latin typeface="Epilogue Light" pitchFamily="2" charset="0"/>
                </a:rPr>
                <a:t>Ta</a:t>
              </a:r>
              <a:r>
                <a:rPr lang="en-US" sz="1000" noProof="0">
                  <a:latin typeface="Epilogue Light" pitchFamily="2" charset="0"/>
                </a:rPr>
                <a:t>)</a:t>
              </a:r>
              <a:endParaRPr lang="en-US" sz="1000" u="sng" noProof="0">
                <a:latin typeface="Epilogue Light" pitchFamily="2" charset="0"/>
              </a:endParaRPr>
            </a:p>
          </p:txBody>
        </p:sp>
        <p:grpSp>
          <p:nvGrpSpPr>
            <p:cNvPr id="32" name="Group 312">
              <a:extLst>
                <a:ext uri="{FF2B5EF4-FFF2-40B4-BE49-F238E27FC236}">
                  <a16:creationId xmlns:a16="http://schemas.microsoft.com/office/drawing/2014/main" id="{B3D743EF-CEA8-50D7-EF7C-F7ADC78701D1}"/>
                </a:ext>
              </a:extLst>
            </p:cNvPr>
            <p:cNvGrpSpPr/>
            <p:nvPr/>
          </p:nvGrpSpPr>
          <p:grpSpPr>
            <a:xfrm>
              <a:off x="3813767" y="4003972"/>
              <a:ext cx="222623" cy="1323854"/>
              <a:chOff x="7423114" y="4216400"/>
              <a:chExt cx="223322" cy="1328009"/>
            </a:xfrm>
          </p:grpSpPr>
          <p:sp>
            <p:nvSpPr>
              <p:cNvPr id="37" name="Oval 320">
                <a:extLst>
                  <a:ext uri="{FF2B5EF4-FFF2-40B4-BE49-F238E27FC236}">
                    <a16:creationId xmlns:a16="http://schemas.microsoft.com/office/drawing/2014/main" id="{FB3DFE7C-5121-FEE5-9938-837BEE303B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38" name="Straight Connector 321">
                <a:extLst>
                  <a:ext uri="{FF2B5EF4-FFF2-40B4-BE49-F238E27FC236}">
                    <a16:creationId xmlns:a16="http://schemas.microsoft.com/office/drawing/2014/main" id="{E19BE6A8-241A-6AE7-BF3D-E99E4E7FE1C6}"/>
                  </a:ext>
                </a:extLst>
              </p:cNvPr>
              <p:cNvCxnSpPr>
                <a:cxnSpLocks/>
                <a:stCxn id="37" idx="0"/>
                <a:endCxn id="29" idx="0"/>
              </p:cNvCxnSpPr>
              <p:nvPr/>
            </p:nvCxnSpPr>
            <p:spPr>
              <a:xfrm>
                <a:off x="7450114" y="4216400"/>
                <a:ext cx="196322" cy="13280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14">
              <a:extLst>
                <a:ext uri="{FF2B5EF4-FFF2-40B4-BE49-F238E27FC236}">
                  <a16:creationId xmlns:a16="http://schemas.microsoft.com/office/drawing/2014/main" id="{263E6FA1-7600-C417-558D-4EB1033CBC46}"/>
                </a:ext>
              </a:extLst>
            </p:cNvPr>
            <p:cNvGrpSpPr/>
            <p:nvPr/>
          </p:nvGrpSpPr>
          <p:grpSpPr>
            <a:xfrm rot="19687050">
              <a:off x="3993880" y="4042900"/>
              <a:ext cx="348907" cy="716560"/>
              <a:chOff x="7244796" y="4216400"/>
              <a:chExt cx="350002" cy="718810"/>
            </a:xfrm>
          </p:grpSpPr>
          <p:sp>
            <p:nvSpPr>
              <p:cNvPr id="35" name="Oval 316">
                <a:extLst>
                  <a:ext uri="{FF2B5EF4-FFF2-40B4-BE49-F238E27FC236}">
                    <a16:creationId xmlns:a16="http://schemas.microsoft.com/office/drawing/2014/main" id="{96702AF5-E203-D79F-EF44-47A68E0447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3114" y="4216400"/>
                <a:ext cx="54000" cy="5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/>
              </a:p>
            </p:txBody>
          </p:sp>
          <p:cxnSp>
            <p:nvCxnSpPr>
              <p:cNvPr id="36" name="Straight Connector 317">
                <a:extLst>
                  <a:ext uri="{FF2B5EF4-FFF2-40B4-BE49-F238E27FC236}">
                    <a16:creationId xmlns:a16="http://schemas.microsoft.com/office/drawing/2014/main" id="{3142EA56-D6C2-13C9-7152-6E97D4EF05D9}"/>
                  </a:ext>
                </a:extLst>
              </p:cNvPr>
              <p:cNvCxnSpPr>
                <a:cxnSpLocks/>
                <a:stCxn id="35" idx="0"/>
                <a:endCxn id="31" idx="0"/>
              </p:cNvCxnSpPr>
              <p:nvPr/>
            </p:nvCxnSpPr>
            <p:spPr>
              <a:xfrm rot="1912950">
                <a:off x="7244796" y="4257727"/>
                <a:ext cx="350002" cy="67748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15">
              <a:extLst>
                <a:ext uri="{FF2B5EF4-FFF2-40B4-BE49-F238E27FC236}">
                  <a16:creationId xmlns:a16="http://schemas.microsoft.com/office/drawing/2014/main" id="{81011BD7-FFBD-04F2-DE32-13F4232B0FB1}"/>
                </a:ext>
              </a:extLst>
            </p:cNvPr>
            <p:cNvSpPr/>
            <p:nvPr/>
          </p:nvSpPr>
          <p:spPr>
            <a:xfrm>
              <a:off x="3112150" y="4692078"/>
              <a:ext cx="1623016" cy="943069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</p:grpSp>
      <p:sp>
        <p:nvSpPr>
          <p:cNvPr id="136" name="TextBox 28">
            <a:extLst>
              <a:ext uri="{FF2B5EF4-FFF2-40B4-BE49-F238E27FC236}">
                <a16:creationId xmlns:a16="http://schemas.microsoft.com/office/drawing/2014/main" id="{91B833CD-0243-8913-722B-DE20E9F465C6}"/>
              </a:ext>
            </a:extLst>
          </p:cNvPr>
          <p:cNvSpPr txBox="1"/>
          <p:nvPr/>
        </p:nvSpPr>
        <p:spPr>
          <a:xfrm>
            <a:off x="590733" y="2163586"/>
            <a:ext cx="4970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>
                <a:latin typeface="Epilogue light" panose="020F0502020204030204" pitchFamily="2" charset="0"/>
              </a:rPr>
              <a:t>FEBIAD Ion Source used for the production of Radioactive Ion Beams</a:t>
            </a:r>
          </a:p>
        </p:txBody>
      </p:sp>
      <p:sp>
        <p:nvSpPr>
          <p:cNvPr id="137" name="TextBox 28">
            <a:extLst>
              <a:ext uri="{FF2B5EF4-FFF2-40B4-BE49-F238E27FC236}">
                <a16:creationId xmlns:a16="http://schemas.microsoft.com/office/drawing/2014/main" id="{CCA545C8-C59D-228B-0740-AC114FF58C7E}"/>
              </a:ext>
            </a:extLst>
          </p:cNvPr>
          <p:cNvSpPr txBox="1"/>
          <p:nvPr/>
        </p:nvSpPr>
        <p:spPr>
          <a:xfrm>
            <a:off x="6502918" y="1335245"/>
            <a:ext cx="5225141" cy="461665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>
                <a:latin typeface="Epilogue light" panose="020F0502020204030204" pitchFamily="2" charset="0"/>
              </a:rPr>
              <a:t>ADIGE and ECR Ion Source (PIAVE)</a:t>
            </a:r>
            <a:endParaRPr lang="en-GB" sz="2400">
              <a:latin typeface="Epilogue light" panose="020F0502020204030204" pitchFamily="2" charset="0"/>
            </a:endParaRPr>
          </a:p>
        </p:txBody>
      </p:sp>
      <p:sp>
        <p:nvSpPr>
          <p:cNvPr id="139" name="Rectangle 45">
            <a:extLst>
              <a:ext uri="{FF2B5EF4-FFF2-40B4-BE49-F238E27FC236}">
                <a16:creationId xmlns:a16="http://schemas.microsoft.com/office/drawing/2014/main" id="{8B319029-8581-1524-137D-68592BCAA3A4}"/>
              </a:ext>
            </a:extLst>
          </p:cNvPr>
          <p:cNvSpPr/>
          <p:nvPr/>
        </p:nvSpPr>
        <p:spPr>
          <a:xfrm>
            <a:off x="6752310" y="4163149"/>
            <a:ext cx="4565199" cy="1964750"/>
          </a:xfrm>
          <a:prstGeom prst="rect">
            <a:avLst/>
          </a:prstGeom>
          <a:noFill/>
          <a:ln w="28575">
            <a:solidFill>
              <a:srgbClr val="072C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0" name="Straight Connector 47">
            <a:extLst>
              <a:ext uri="{FF2B5EF4-FFF2-40B4-BE49-F238E27FC236}">
                <a16:creationId xmlns:a16="http://schemas.microsoft.com/office/drawing/2014/main" id="{F40E7BAE-846F-00FD-80FC-4330D6C53E86}"/>
              </a:ext>
            </a:extLst>
          </p:cNvPr>
          <p:cNvCxnSpPr>
            <a:cxnSpLocks/>
          </p:cNvCxnSpPr>
          <p:nvPr/>
        </p:nvCxnSpPr>
        <p:spPr>
          <a:xfrm flipV="1">
            <a:off x="6745926" y="3892637"/>
            <a:ext cx="4618379" cy="266601"/>
          </a:xfrm>
          <a:prstGeom prst="line">
            <a:avLst/>
          </a:prstGeom>
          <a:ln w="28575">
            <a:solidFill>
              <a:srgbClr val="072C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50">
            <a:extLst>
              <a:ext uri="{FF2B5EF4-FFF2-40B4-BE49-F238E27FC236}">
                <a16:creationId xmlns:a16="http://schemas.microsoft.com/office/drawing/2014/main" id="{4A785145-39B3-F31F-75B4-6B8B5DC4FF2C}"/>
              </a:ext>
            </a:extLst>
          </p:cNvPr>
          <p:cNvCxnSpPr>
            <a:cxnSpLocks/>
          </p:cNvCxnSpPr>
          <p:nvPr/>
        </p:nvCxnSpPr>
        <p:spPr>
          <a:xfrm flipV="1">
            <a:off x="11317509" y="3892637"/>
            <a:ext cx="634522" cy="266601"/>
          </a:xfrm>
          <a:prstGeom prst="line">
            <a:avLst/>
          </a:prstGeom>
          <a:ln w="28575">
            <a:solidFill>
              <a:srgbClr val="072C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28">
            <a:extLst>
              <a:ext uri="{FF2B5EF4-FFF2-40B4-BE49-F238E27FC236}">
                <a16:creationId xmlns:a16="http://schemas.microsoft.com/office/drawing/2014/main" id="{CD02A0E2-E717-0AC9-5EC4-10718584AA0D}"/>
              </a:ext>
            </a:extLst>
          </p:cNvPr>
          <p:cNvSpPr txBox="1"/>
          <p:nvPr/>
        </p:nvSpPr>
        <p:spPr>
          <a:xfrm>
            <a:off x="6629667" y="2161255"/>
            <a:ext cx="4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>
                <a:latin typeface="Epilogue light" panose="020F0502020204030204" pitchFamily="2" charset="0"/>
              </a:rPr>
              <a:t>Injection system used to produce Ion Beams from Solid Elements</a:t>
            </a:r>
          </a:p>
        </p:txBody>
      </p:sp>
      <p:grpSp>
        <p:nvGrpSpPr>
          <p:cNvPr id="143" name="Group 3">
            <a:extLst>
              <a:ext uri="{FF2B5EF4-FFF2-40B4-BE49-F238E27FC236}">
                <a16:creationId xmlns:a16="http://schemas.microsoft.com/office/drawing/2014/main" id="{FF8427D9-76D5-3DA3-C1DD-E9BF44324B72}"/>
              </a:ext>
            </a:extLst>
          </p:cNvPr>
          <p:cNvGrpSpPr>
            <a:grpSpLocks noChangeAspect="1"/>
          </p:cNvGrpSpPr>
          <p:nvPr/>
        </p:nvGrpSpPr>
        <p:grpSpPr>
          <a:xfrm>
            <a:off x="6828443" y="4221220"/>
            <a:ext cx="4489067" cy="1917373"/>
            <a:chOff x="3566258" y="774271"/>
            <a:chExt cx="4489067" cy="1917373"/>
          </a:xfrm>
        </p:grpSpPr>
        <p:grpSp>
          <p:nvGrpSpPr>
            <p:cNvPr id="144" name="Group 35">
              <a:extLst>
                <a:ext uri="{FF2B5EF4-FFF2-40B4-BE49-F238E27FC236}">
                  <a16:creationId xmlns:a16="http://schemas.microsoft.com/office/drawing/2014/main" id="{4AF4C397-B420-1B8E-56E8-56FBA9D2A9D9}"/>
                </a:ext>
              </a:extLst>
            </p:cNvPr>
            <p:cNvGrpSpPr/>
            <p:nvPr/>
          </p:nvGrpSpPr>
          <p:grpSpPr>
            <a:xfrm>
              <a:off x="3566258" y="774271"/>
              <a:ext cx="4489067" cy="1917373"/>
              <a:chOff x="4328258" y="2120471"/>
              <a:chExt cx="4489067" cy="1917373"/>
            </a:xfrm>
          </p:grpSpPr>
          <p:pic>
            <p:nvPicPr>
              <p:cNvPr id="146" name="Picture 4">
                <a:extLst>
                  <a:ext uri="{FF2B5EF4-FFF2-40B4-BE49-F238E27FC236}">
                    <a16:creationId xmlns:a16="http://schemas.microsoft.com/office/drawing/2014/main" id="{790B3866-55D1-5186-2520-F8383D33A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421" r="98914">
                            <a14:foregroundMark x1="39541" y1="44899" x2="39541" y2="44899"/>
                            <a14:foregroundMark x1="50788" y1="25930" x2="50788" y2="25930"/>
                            <a14:foregroundMark x1="23053" y1="77017" x2="23053" y2="77017"/>
                            <a14:foregroundMark x1="96297" y1="44899" x2="96297" y2="44899"/>
                            <a14:foregroundMark x1="22410" y1="6593" x2="22410" y2="6593"/>
                            <a14:foregroundMark x1="24698" y1="16022" x2="15409" y2="16538"/>
                            <a14:foregroundMark x1="11362" y1="14401" x2="11362" y2="14401"/>
                            <a14:foregroundMark x1="98921" y1="88545" x2="98921" y2="885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65606" y="2617051"/>
                <a:ext cx="4332999" cy="900000"/>
              </a:xfrm>
              <a:prstGeom prst="rect">
                <a:avLst/>
              </a:prstGeom>
            </p:spPr>
          </p:pic>
          <p:grpSp>
            <p:nvGrpSpPr>
              <p:cNvPr id="147" name="Group 6">
                <a:extLst>
                  <a:ext uri="{FF2B5EF4-FFF2-40B4-BE49-F238E27FC236}">
                    <a16:creationId xmlns:a16="http://schemas.microsoft.com/office/drawing/2014/main" id="{25EF0776-E62B-1F14-9FD8-3906CCFC0B50}"/>
                  </a:ext>
                </a:extLst>
              </p:cNvPr>
              <p:cNvGrpSpPr/>
              <p:nvPr/>
            </p:nvGrpSpPr>
            <p:grpSpPr>
              <a:xfrm>
                <a:off x="4684555" y="3181915"/>
                <a:ext cx="2653129" cy="742239"/>
                <a:chOff x="7383305" y="3086665"/>
                <a:chExt cx="2653129" cy="742239"/>
              </a:xfrm>
            </p:grpSpPr>
            <p:grpSp>
              <p:nvGrpSpPr>
                <p:cNvPr id="167" name="Group 7">
                  <a:extLst>
                    <a:ext uri="{FF2B5EF4-FFF2-40B4-BE49-F238E27FC236}">
                      <a16:creationId xmlns:a16="http://schemas.microsoft.com/office/drawing/2014/main" id="{B918C553-B248-5050-482F-6CAD43754F4F}"/>
                    </a:ext>
                  </a:extLst>
                </p:cNvPr>
                <p:cNvGrpSpPr/>
                <p:nvPr/>
              </p:nvGrpSpPr>
              <p:grpSpPr>
                <a:xfrm rot="10800000">
                  <a:off x="7949056" y="3086665"/>
                  <a:ext cx="528270" cy="465240"/>
                  <a:chOff x="6844380" y="1688610"/>
                  <a:chExt cx="528270" cy="465240"/>
                </a:xfrm>
              </p:grpSpPr>
              <p:cxnSp>
                <p:nvCxnSpPr>
                  <p:cNvPr id="173" name="Straight Connector 13">
                    <a:extLst>
                      <a:ext uri="{FF2B5EF4-FFF2-40B4-BE49-F238E27FC236}">
                        <a16:creationId xmlns:a16="http://schemas.microsoft.com/office/drawing/2014/main" id="{284BAE35-553D-9D59-8671-A7347F57F546}"/>
                      </a:ext>
                    </a:extLst>
                  </p:cNvPr>
                  <p:cNvCxnSpPr>
                    <a:cxnSpLocks/>
                    <a:stCxn id="169" idx="0"/>
                    <a:endCxn id="174" idx="7"/>
                  </p:cNvCxnSpPr>
                  <p:nvPr/>
                </p:nvCxnSpPr>
                <p:spPr>
                  <a:xfrm rot="10800000" flipV="1">
                    <a:off x="6890472" y="1688610"/>
                    <a:ext cx="482178" cy="418847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4" name="Oval 14">
                    <a:extLst>
                      <a:ext uri="{FF2B5EF4-FFF2-40B4-BE49-F238E27FC236}">
                        <a16:creationId xmlns:a16="http://schemas.microsoft.com/office/drawing/2014/main" id="{59DE88BF-FCFB-7ADC-B1E7-9856334B44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844380" y="2099497"/>
                    <a:ext cx="54000" cy="5435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68" name="Group 8">
                  <a:extLst>
                    <a:ext uri="{FF2B5EF4-FFF2-40B4-BE49-F238E27FC236}">
                      <a16:creationId xmlns:a16="http://schemas.microsoft.com/office/drawing/2014/main" id="{5EC85424-20CC-B855-542B-7C56D50C2B58}"/>
                    </a:ext>
                  </a:extLst>
                </p:cNvPr>
                <p:cNvGrpSpPr/>
                <p:nvPr/>
              </p:nvGrpSpPr>
              <p:grpSpPr>
                <a:xfrm rot="10800000">
                  <a:off x="9337934" y="3333341"/>
                  <a:ext cx="54000" cy="218564"/>
                  <a:chOff x="7542880" y="1935286"/>
                  <a:chExt cx="54000" cy="218564"/>
                </a:xfrm>
              </p:grpSpPr>
              <p:cxnSp>
                <p:nvCxnSpPr>
                  <p:cNvPr id="171" name="Straight Connector 11">
                    <a:extLst>
                      <a:ext uri="{FF2B5EF4-FFF2-40B4-BE49-F238E27FC236}">
                        <a16:creationId xmlns:a16="http://schemas.microsoft.com/office/drawing/2014/main" id="{95D36070-C0E3-D906-CB05-C0339DDF3C72}"/>
                      </a:ext>
                    </a:extLst>
                  </p:cNvPr>
                  <p:cNvCxnSpPr>
                    <a:cxnSpLocks/>
                    <a:stCxn id="170" idx="0"/>
                    <a:endCxn id="172" idx="4"/>
                  </p:cNvCxnSpPr>
                  <p:nvPr/>
                </p:nvCxnSpPr>
                <p:spPr>
                  <a:xfrm rot="10800000" flipV="1">
                    <a:off x="7569880" y="1935286"/>
                    <a:ext cx="15425" cy="21856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2" name="Oval 12">
                    <a:extLst>
                      <a:ext uri="{FF2B5EF4-FFF2-40B4-BE49-F238E27FC236}">
                        <a16:creationId xmlns:a16="http://schemas.microsoft.com/office/drawing/2014/main" id="{DEF39821-E139-D4A9-6019-C13BA8B394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542880" y="2099497"/>
                    <a:ext cx="54000" cy="5435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69" name="TextBox 9">
                  <a:extLst>
                    <a:ext uri="{FF2B5EF4-FFF2-40B4-BE49-F238E27FC236}">
                      <a16:creationId xmlns:a16="http://schemas.microsoft.com/office/drawing/2014/main" id="{297E9620-9A6B-B474-2689-1BBD9C7D5C1F}"/>
                    </a:ext>
                  </a:extLst>
                </p:cNvPr>
                <p:cNvSpPr txBox="1"/>
                <p:nvPr/>
              </p:nvSpPr>
              <p:spPr>
                <a:xfrm>
                  <a:off x="7383305" y="3551905"/>
                  <a:ext cx="11315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u="sng" err="1">
                      <a:latin typeface="Epilogue light" pitchFamily="2" charset="0"/>
                    </a:rPr>
                    <a:t>Screw</a:t>
                  </a:r>
                  <a:r>
                    <a:rPr lang="it-IT" sz="1200">
                      <a:latin typeface="Epilogue light" pitchFamily="2" charset="0"/>
                    </a:rPr>
                    <a:t> (Mo)</a:t>
                  </a:r>
                  <a:endParaRPr lang="en-GB" sz="1200">
                    <a:latin typeface="Epilogue light" pitchFamily="2" charset="0"/>
                  </a:endParaRPr>
                </a:p>
              </p:txBody>
            </p:sp>
            <p:sp>
              <p:nvSpPr>
                <p:cNvPr id="170" name="TextBox 10">
                  <a:extLst>
                    <a:ext uri="{FF2B5EF4-FFF2-40B4-BE49-F238E27FC236}">
                      <a16:creationId xmlns:a16="http://schemas.microsoft.com/office/drawing/2014/main" id="{9E0BCA0D-612B-32DE-1E1D-B00950F76ECE}"/>
                    </a:ext>
                  </a:extLst>
                </p:cNvPr>
                <p:cNvSpPr txBox="1"/>
                <p:nvPr/>
              </p:nvSpPr>
              <p:spPr>
                <a:xfrm>
                  <a:off x="8662583" y="3551905"/>
                  <a:ext cx="137385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u="sng" err="1">
                      <a:latin typeface="Epilogue light" pitchFamily="2" charset="0"/>
                    </a:rPr>
                    <a:t>Oven</a:t>
                  </a:r>
                  <a:r>
                    <a:rPr lang="it-IT" sz="1200" b="1" u="sng">
                      <a:latin typeface="Epilogue light" pitchFamily="2" charset="0"/>
                    </a:rPr>
                    <a:t> body </a:t>
                  </a:r>
                  <a:r>
                    <a:rPr lang="it-IT" sz="1200">
                      <a:latin typeface="Epilogue light" pitchFamily="2" charset="0"/>
                    </a:rPr>
                    <a:t>(Ta)</a:t>
                  </a:r>
                  <a:endParaRPr lang="en-GB" sz="1200" b="1">
                    <a:latin typeface="Epilogue light" pitchFamily="2" charset="0"/>
                  </a:endParaRPr>
                </a:p>
              </p:txBody>
            </p:sp>
          </p:grpSp>
          <p:grpSp>
            <p:nvGrpSpPr>
              <p:cNvPr id="148" name="Group 15">
                <a:extLst>
                  <a:ext uri="{FF2B5EF4-FFF2-40B4-BE49-F238E27FC236}">
                    <a16:creationId xmlns:a16="http://schemas.microsoft.com/office/drawing/2014/main" id="{937A26D5-477E-6AFB-E3B4-49E4EB77AF72}"/>
                  </a:ext>
                </a:extLst>
              </p:cNvPr>
              <p:cNvGrpSpPr/>
              <p:nvPr/>
            </p:nvGrpSpPr>
            <p:grpSpPr>
              <a:xfrm>
                <a:off x="4328258" y="2120471"/>
                <a:ext cx="4431304" cy="853791"/>
                <a:chOff x="7027008" y="2025221"/>
                <a:chExt cx="4431304" cy="853791"/>
              </a:xfrm>
            </p:grpSpPr>
            <p:grpSp>
              <p:nvGrpSpPr>
                <p:cNvPr id="151" name="Group 16">
                  <a:extLst>
                    <a:ext uri="{FF2B5EF4-FFF2-40B4-BE49-F238E27FC236}">
                      <a16:creationId xmlns:a16="http://schemas.microsoft.com/office/drawing/2014/main" id="{DA18F1D9-0832-37A0-9FB7-B03F01B0242D}"/>
                    </a:ext>
                  </a:extLst>
                </p:cNvPr>
                <p:cNvGrpSpPr/>
                <p:nvPr/>
              </p:nvGrpSpPr>
              <p:grpSpPr>
                <a:xfrm>
                  <a:off x="7802810" y="2307497"/>
                  <a:ext cx="460246" cy="461216"/>
                  <a:chOff x="6438134" y="1692634"/>
                  <a:chExt cx="460246" cy="461216"/>
                </a:xfrm>
              </p:grpSpPr>
              <p:cxnSp>
                <p:nvCxnSpPr>
                  <p:cNvPr id="165" name="Straight Connector 30">
                    <a:extLst>
                      <a:ext uri="{FF2B5EF4-FFF2-40B4-BE49-F238E27FC236}">
                        <a16:creationId xmlns:a16="http://schemas.microsoft.com/office/drawing/2014/main" id="{A67A530C-5FB7-9254-95A2-0A86F05C23B1}"/>
                      </a:ext>
                    </a:extLst>
                  </p:cNvPr>
                  <p:cNvCxnSpPr>
                    <a:cxnSpLocks/>
                    <a:stCxn id="157" idx="2"/>
                    <a:endCxn id="166" idx="6"/>
                  </p:cNvCxnSpPr>
                  <p:nvPr/>
                </p:nvCxnSpPr>
                <p:spPr>
                  <a:xfrm>
                    <a:off x="6438134" y="1692634"/>
                    <a:ext cx="460246" cy="4340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6" name="Oval 31">
                    <a:extLst>
                      <a:ext uri="{FF2B5EF4-FFF2-40B4-BE49-F238E27FC236}">
                        <a16:creationId xmlns:a16="http://schemas.microsoft.com/office/drawing/2014/main" id="{5F9F5090-28F3-5088-E070-9765126770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844380" y="2099497"/>
                    <a:ext cx="54000" cy="5435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52" name="Group 17">
                  <a:extLst>
                    <a:ext uri="{FF2B5EF4-FFF2-40B4-BE49-F238E27FC236}">
                      <a16:creationId xmlns:a16="http://schemas.microsoft.com/office/drawing/2014/main" id="{F74DB1D9-A97B-1013-0973-919C4D566371}"/>
                    </a:ext>
                  </a:extLst>
                </p:cNvPr>
                <p:cNvGrpSpPr/>
                <p:nvPr/>
              </p:nvGrpSpPr>
              <p:grpSpPr>
                <a:xfrm>
                  <a:off x="7027008" y="2025221"/>
                  <a:ext cx="4431304" cy="853791"/>
                  <a:chOff x="7027008" y="2025221"/>
                  <a:chExt cx="4431304" cy="853791"/>
                </a:xfrm>
              </p:grpSpPr>
              <p:grpSp>
                <p:nvGrpSpPr>
                  <p:cNvPr id="153" name="Group 18">
                    <a:extLst>
                      <a:ext uri="{FF2B5EF4-FFF2-40B4-BE49-F238E27FC236}">
                        <a16:creationId xmlns:a16="http://schemas.microsoft.com/office/drawing/2014/main" id="{F60A16DE-A5AF-772F-4332-42577B41B5CA}"/>
                      </a:ext>
                    </a:extLst>
                  </p:cNvPr>
                  <p:cNvGrpSpPr/>
                  <p:nvPr/>
                </p:nvGrpSpPr>
                <p:grpSpPr>
                  <a:xfrm>
                    <a:off x="10701092" y="2302220"/>
                    <a:ext cx="54000" cy="525129"/>
                    <a:chOff x="6844380" y="1628721"/>
                    <a:chExt cx="54000" cy="525129"/>
                  </a:xfrm>
                </p:grpSpPr>
                <p:cxnSp>
                  <p:nvCxnSpPr>
                    <p:cNvPr id="163" name="Straight Connector 28">
                      <a:extLst>
                        <a:ext uri="{FF2B5EF4-FFF2-40B4-BE49-F238E27FC236}">
                          <a16:creationId xmlns:a16="http://schemas.microsoft.com/office/drawing/2014/main" id="{C564172E-BC69-770A-5E9D-5E52B6B77C1B}"/>
                        </a:ext>
                      </a:extLst>
                    </p:cNvPr>
                    <p:cNvCxnSpPr>
                      <a:cxnSpLocks/>
                      <a:stCxn id="156" idx="2"/>
                    </p:cNvCxnSpPr>
                    <p:nvPr/>
                  </p:nvCxnSpPr>
                  <p:spPr>
                    <a:xfrm flipH="1">
                      <a:off x="6865112" y="1628721"/>
                      <a:ext cx="25549" cy="52243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4" name="Oval 29">
                      <a:extLst>
                        <a:ext uri="{FF2B5EF4-FFF2-40B4-BE49-F238E27FC236}">
                          <a16:creationId xmlns:a16="http://schemas.microsoft.com/office/drawing/2014/main" id="{C862B402-7135-363E-741E-2D31DAF2A03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844380" y="2099497"/>
                      <a:ext cx="54000" cy="5435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54" name="Group 19">
                    <a:extLst>
                      <a:ext uri="{FF2B5EF4-FFF2-40B4-BE49-F238E27FC236}">
                        <a16:creationId xmlns:a16="http://schemas.microsoft.com/office/drawing/2014/main" id="{37C14589-578D-9772-F99E-D608337C642C}"/>
                      </a:ext>
                    </a:extLst>
                  </p:cNvPr>
                  <p:cNvGrpSpPr/>
                  <p:nvPr/>
                </p:nvGrpSpPr>
                <p:grpSpPr>
                  <a:xfrm>
                    <a:off x="8878182" y="2307901"/>
                    <a:ext cx="477434" cy="571111"/>
                    <a:chOff x="6844380" y="1582739"/>
                    <a:chExt cx="477434" cy="571111"/>
                  </a:xfrm>
                </p:grpSpPr>
                <p:cxnSp>
                  <p:nvCxnSpPr>
                    <p:cNvPr id="161" name="Straight Connector 26">
                      <a:extLst>
                        <a:ext uri="{FF2B5EF4-FFF2-40B4-BE49-F238E27FC236}">
                          <a16:creationId xmlns:a16="http://schemas.microsoft.com/office/drawing/2014/main" id="{262B3216-E9D3-5246-5A65-76363CD3F097}"/>
                        </a:ext>
                      </a:extLst>
                    </p:cNvPr>
                    <p:cNvCxnSpPr>
                      <a:cxnSpLocks/>
                      <a:stCxn id="155" idx="2"/>
                      <a:endCxn id="162" idx="3"/>
                    </p:cNvCxnSpPr>
                    <p:nvPr/>
                  </p:nvCxnSpPr>
                  <p:spPr>
                    <a:xfrm flipH="1">
                      <a:off x="6852288" y="1582739"/>
                      <a:ext cx="469526" cy="56315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2" name="Oval 27">
                      <a:extLst>
                        <a:ext uri="{FF2B5EF4-FFF2-40B4-BE49-F238E27FC236}">
                          <a16:creationId xmlns:a16="http://schemas.microsoft.com/office/drawing/2014/main" id="{53A503D3-0001-DEA8-F2CC-FC44899145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844380" y="2099497"/>
                      <a:ext cx="54000" cy="5435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55" name="TextBox 20">
                    <a:extLst>
                      <a:ext uri="{FF2B5EF4-FFF2-40B4-BE49-F238E27FC236}">
                        <a16:creationId xmlns:a16="http://schemas.microsoft.com/office/drawing/2014/main" id="{C311D749-C670-9E97-24AA-F4FC1B262AE1}"/>
                      </a:ext>
                    </a:extLst>
                  </p:cNvPr>
                  <p:cNvSpPr txBox="1"/>
                  <p:nvPr/>
                </p:nvSpPr>
                <p:spPr>
                  <a:xfrm>
                    <a:off x="8644677" y="2030902"/>
                    <a:ext cx="142187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b="1" u="sng" err="1">
                        <a:latin typeface="Epilogue light" pitchFamily="2" charset="0"/>
                      </a:rPr>
                      <a:t>Crucible</a:t>
                    </a:r>
                    <a:r>
                      <a:rPr lang="it-IT" sz="1200" b="1">
                        <a:latin typeface="Epilogue light" pitchFamily="2" charset="0"/>
                      </a:rPr>
                      <a:t> </a:t>
                    </a:r>
                    <a:r>
                      <a:rPr lang="it-IT" sz="1200">
                        <a:latin typeface="Epilogue light" pitchFamily="2" charset="0"/>
                      </a:rPr>
                      <a:t>(</a:t>
                    </a:r>
                    <a:r>
                      <a:rPr lang="en-US" sz="1200">
                        <a:latin typeface="Epilogue Light" pitchFamily="2" charset="0"/>
                      </a:rPr>
                      <a:t>Al</a:t>
                    </a:r>
                    <a:r>
                      <a:rPr lang="en-US" sz="1200" baseline="-25000">
                        <a:latin typeface="Epilogue Light" pitchFamily="2" charset="0"/>
                      </a:rPr>
                      <a:t>2</a:t>
                    </a:r>
                    <a:r>
                      <a:rPr lang="en-US" sz="1200">
                        <a:latin typeface="Epilogue Light" pitchFamily="2" charset="0"/>
                      </a:rPr>
                      <a:t>O</a:t>
                    </a:r>
                    <a:r>
                      <a:rPr lang="en-US" sz="1200" baseline="-25000">
                        <a:latin typeface="Epilogue Light" pitchFamily="2" charset="0"/>
                      </a:rPr>
                      <a:t>3</a:t>
                    </a:r>
                    <a:r>
                      <a:rPr lang="en-US" sz="1200">
                        <a:latin typeface="Epilogue Light" pitchFamily="2" charset="0"/>
                      </a:rPr>
                      <a:t>)</a:t>
                    </a:r>
                    <a:endParaRPr lang="en-GB" sz="1200" b="1">
                      <a:latin typeface="Epilogue light" pitchFamily="2" charset="0"/>
                    </a:endParaRPr>
                  </a:p>
                </p:txBody>
              </p:sp>
              <p:sp>
                <p:nvSpPr>
                  <p:cNvPr id="156" name="TextBox 21">
                    <a:extLst>
                      <a:ext uri="{FF2B5EF4-FFF2-40B4-BE49-F238E27FC236}">
                        <a16:creationId xmlns:a16="http://schemas.microsoft.com/office/drawing/2014/main" id="{8195B249-B56A-533C-3B0E-DD41329FCB4A}"/>
                      </a:ext>
                    </a:extLst>
                  </p:cNvPr>
                  <p:cNvSpPr txBox="1"/>
                  <p:nvPr/>
                </p:nvSpPr>
                <p:spPr>
                  <a:xfrm>
                    <a:off x="10036434" y="2025221"/>
                    <a:ext cx="142187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b="1" u="sng" err="1">
                        <a:latin typeface="Epilogue light" pitchFamily="2" charset="0"/>
                      </a:rPr>
                      <a:t>Heating</a:t>
                    </a:r>
                    <a:r>
                      <a:rPr lang="it-IT" sz="1200" b="1" u="sng">
                        <a:latin typeface="Epilogue light" pitchFamily="2" charset="0"/>
                      </a:rPr>
                      <a:t> Coil </a:t>
                    </a:r>
                    <a:r>
                      <a:rPr lang="it-IT" sz="1200">
                        <a:latin typeface="Epilogue light" pitchFamily="2" charset="0"/>
                      </a:rPr>
                      <a:t>(W)</a:t>
                    </a:r>
                    <a:endParaRPr lang="en-GB" sz="1200" b="1">
                      <a:latin typeface="Epilogue light" pitchFamily="2" charset="0"/>
                    </a:endParaRPr>
                  </a:p>
                </p:txBody>
              </p:sp>
              <p:sp>
                <p:nvSpPr>
                  <p:cNvPr id="157" name="TextBox 22">
                    <a:extLst>
                      <a:ext uri="{FF2B5EF4-FFF2-40B4-BE49-F238E27FC236}">
                        <a16:creationId xmlns:a16="http://schemas.microsoft.com/office/drawing/2014/main" id="{D3CF13ED-8053-7ED7-1083-592ABA2F33EC}"/>
                      </a:ext>
                    </a:extLst>
                  </p:cNvPr>
                  <p:cNvSpPr txBox="1"/>
                  <p:nvPr/>
                </p:nvSpPr>
                <p:spPr>
                  <a:xfrm>
                    <a:off x="7027008" y="2030498"/>
                    <a:ext cx="15516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b="1" u="sng" err="1">
                        <a:latin typeface="Epilogue light" pitchFamily="2" charset="0"/>
                      </a:rPr>
                      <a:t>Insulators</a:t>
                    </a:r>
                    <a:r>
                      <a:rPr lang="it-IT" sz="1200">
                        <a:latin typeface="Epilogue light" pitchFamily="2" charset="0"/>
                      </a:rPr>
                      <a:t> (</a:t>
                    </a:r>
                    <a:r>
                      <a:rPr lang="en-US" sz="1200">
                        <a:latin typeface="Epilogue Light" pitchFamily="2" charset="0"/>
                      </a:rPr>
                      <a:t>Al</a:t>
                    </a:r>
                    <a:r>
                      <a:rPr lang="en-US" sz="1200" baseline="-25000">
                        <a:latin typeface="Epilogue Light" pitchFamily="2" charset="0"/>
                      </a:rPr>
                      <a:t>2</a:t>
                    </a:r>
                    <a:r>
                      <a:rPr lang="en-US" sz="1200">
                        <a:latin typeface="Epilogue Light" pitchFamily="2" charset="0"/>
                      </a:rPr>
                      <a:t>O</a:t>
                    </a:r>
                    <a:r>
                      <a:rPr lang="en-US" sz="1200" baseline="-25000">
                        <a:latin typeface="Epilogue Light" pitchFamily="2" charset="0"/>
                      </a:rPr>
                      <a:t>3</a:t>
                    </a:r>
                    <a:r>
                      <a:rPr lang="en-US" sz="1200">
                        <a:latin typeface="Epilogue Light" pitchFamily="2" charset="0"/>
                      </a:rPr>
                      <a:t>)</a:t>
                    </a:r>
                    <a:endParaRPr lang="en-GB" sz="1200">
                      <a:latin typeface="Epilogue light" pitchFamily="2" charset="0"/>
                    </a:endParaRPr>
                  </a:p>
                </p:txBody>
              </p:sp>
              <p:grpSp>
                <p:nvGrpSpPr>
                  <p:cNvPr id="158" name="Group 23">
                    <a:extLst>
                      <a:ext uri="{FF2B5EF4-FFF2-40B4-BE49-F238E27FC236}">
                        <a16:creationId xmlns:a16="http://schemas.microsoft.com/office/drawing/2014/main" id="{E35308F8-D188-AFE9-9508-8FAFF24F0347}"/>
                      </a:ext>
                    </a:extLst>
                  </p:cNvPr>
                  <p:cNvGrpSpPr/>
                  <p:nvPr/>
                </p:nvGrpSpPr>
                <p:grpSpPr>
                  <a:xfrm>
                    <a:off x="7802810" y="2307497"/>
                    <a:ext cx="859773" cy="447627"/>
                    <a:chOff x="6038607" y="1706223"/>
                    <a:chExt cx="859773" cy="447627"/>
                  </a:xfrm>
                </p:grpSpPr>
                <p:cxnSp>
                  <p:nvCxnSpPr>
                    <p:cNvPr id="159" name="Straight Connector 24">
                      <a:extLst>
                        <a:ext uri="{FF2B5EF4-FFF2-40B4-BE49-F238E27FC236}">
                          <a16:creationId xmlns:a16="http://schemas.microsoft.com/office/drawing/2014/main" id="{966D17E9-3D8F-5FBD-08DF-41201FBF576E}"/>
                        </a:ext>
                      </a:extLst>
                    </p:cNvPr>
                    <p:cNvCxnSpPr>
                      <a:cxnSpLocks/>
                      <a:stCxn id="157" idx="2"/>
                      <a:endCxn id="160" idx="6"/>
                    </p:cNvCxnSpPr>
                    <p:nvPr/>
                  </p:nvCxnSpPr>
                  <p:spPr>
                    <a:xfrm>
                      <a:off x="6038607" y="1706223"/>
                      <a:ext cx="859773" cy="42045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0" name="Oval 25">
                      <a:extLst>
                        <a:ext uri="{FF2B5EF4-FFF2-40B4-BE49-F238E27FC236}">
                          <a16:creationId xmlns:a16="http://schemas.microsoft.com/office/drawing/2014/main" id="{0F67B845-E52F-4208-2478-BB818766763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844380" y="2099497"/>
                      <a:ext cx="54000" cy="5435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cxnSp>
            <p:nvCxnSpPr>
              <p:cNvPr id="149" name="Straight Connector 32">
                <a:extLst>
                  <a:ext uri="{FF2B5EF4-FFF2-40B4-BE49-F238E27FC236}">
                    <a16:creationId xmlns:a16="http://schemas.microsoft.com/office/drawing/2014/main" id="{B2A39C38-EA90-E89F-5941-826641164D5D}"/>
                  </a:ext>
                </a:extLst>
              </p:cNvPr>
              <p:cNvCxnSpPr>
                <a:cxnSpLocks/>
                <a:stCxn id="150" idx="0"/>
                <a:endCxn id="145" idx="4"/>
              </p:cNvCxnSpPr>
              <p:nvPr/>
            </p:nvCxnSpPr>
            <p:spPr>
              <a:xfrm flipV="1">
                <a:off x="8092565" y="3437731"/>
                <a:ext cx="41386" cy="1384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Box 34">
                <a:extLst>
                  <a:ext uri="{FF2B5EF4-FFF2-40B4-BE49-F238E27FC236}">
                    <a16:creationId xmlns:a16="http://schemas.microsoft.com/office/drawing/2014/main" id="{D4016357-BDC2-7A98-C0F5-4A5EE9275EDC}"/>
                  </a:ext>
                </a:extLst>
              </p:cNvPr>
              <p:cNvSpPr txBox="1"/>
              <p:nvPr/>
            </p:nvSpPr>
            <p:spPr>
              <a:xfrm>
                <a:off x="7367805" y="3576179"/>
                <a:ext cx="14495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u="sng" err="1">
                    <a:latin typeface="Epilogue light" pitchFamily="2" charset="0"/>
                  </a:rPr>
                  <a:t>Oven</a:t>
                </a:r>
                <a:r>
                  <a:rPr lang="it-IT" sz="1200" b="1" u="sng">
                    <a:latin typeface="Epilogue light" pitchFamily="2" charset="0"/>
                  </a:rPr>
                  <a:t> head </a:t>
                </a:r>
                <a:r>
                  <a:rPr lang="it-IT" sz="1200">
                    <a:latin typeface="Epilogue light" pitchFamily="2" charset="0"/>
                  </a:rPr>
                  <a:t>(AISI304)</a:t>
                </a:r>
                <a:endParaRPr lang="en-GB" sz="1200" b="1">
                  <a:latin typeface="Epilogue light" pitchFamily="2" charset="0"/>
                </a:endParaRPr>
              </a:p>
            </p:txBody>
          </p:sp>
        </p:grpSp>
        <p:sp>
          <p:nvSpPr>
            <p:cNvPr id="145" name="Oval 33">
              <a:extLst>
                <a:ext uri="{FF2B5EF4-FFF2-40B4-BE49-F238E27FC236}">
                  <a16:creationId xmlns:a16="http://schemas.microsoft.com/office/drawing/2014/main" id="{8D768D06-B30B-6224-5D03-07C2959DDA1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344951" y="2091531"/>
              <a:ext cx="54000" cy="543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9C9A1EAE-161B-2E9A-6F49-F2A4DA24324C}"/>
              </a:ext>
            </a:extLst>
          </p:cNvPr>
          <p:cNvGrpSpPr>
            <a:grpSpLocks noChangeAspect="1"/>
          </p:cNvGrpSpPr>
          <p:nvPr/>
        </p:nvGrpSpPr>
        <p:grpSpPr>
          <a:xfrm>
            <a:off x="6109604" y="3314279"/>
            <a:ext cx="5871784" cy="668704"/>
            <a:chOff x="-300018" y="4215760"/>
            <a:chExt cx="12566269" cy="143110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E73763C9-5E04-8FB5-6512-81744EC8B6A3}"/>
                </a:ext>
              </a:extLst>
            </p:cNvPr>
            <p:cNvGrpSpPr/>
            <p:nvPr/>
          </p:nvGrpSpPr>
          <p:grpSpPr>
            <a:xfrm>
              <a:off x="381000" y="4215760"/>
              <a:ext cx="11885251" cy="1431102"/>
              <a:chOff x="381000" y="4215760"/>
              <a:chExt cx="11885251" cy="1431102"/>
            </a:xfrm>
          </p:grpSpPr>
          <p:pic>
            <p:nvPicPr>
              <p:cNvPr id="183" name="Picture 182" descr="A long metal rod with a long handle&#10;&#10;AI-generated content may be incorrect.">
                <a:extLst>
                  <a:ext uri="{FF2B5EF4-FFF2-40B4-BE49-F238E27FC236}">
                    <a16:creationId xmlns:a16="http://schemas.microsoft.com/office/drawing/2014/main" id="{0B24890B-1F0D-F696-C550-97DF9800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4925" b="53812" l="4523" r="98886">
                            <a14:foregroundMark x1="7614" y1="49490" x2="7614" y2="49490"/>
                            <a14:foregroundMark x1="4523" y1="49613" x2="4523" y2="49613"/>
                            <a14:foregroundMark x1="48750" y1="45658" x2="48750" y2="45658"/>
                            <a14:foregroundMark x1="48750" y1="53812" x2="48750" y2="53812"/>
                            <a14:foregroundMark x1="92250" y1="49898" x2="92250" y2="49898"/>
                            <a14:foregroundMark x1="96205" y1="49327" x2="96205" y2="49327"/>
                            <a14:foregroundMark x1="98182" y1="49776" x2="98182" y2="49776"/>
                            <a14:foregroundMark x1="98909" y1="49042" x2="98909" y2="49042"/>
                            <a14:foregroundMark x1="48750" y1="44925" x2="48750" y2="449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29" t="44077" r="730" b="45047"/>
              <a:stretch>
                <a:fillRect/>
              </a:stretch>
            </p:blipFill>
            <p:spPr>
              <a:xfrm>
                <a:off x="381000" y="4215760"/>
                <a:ext cx="11709400" cy="739104"/>
              </a:xfrm>
              <a:prstGeom prst="rect">
                <a:avLst/>
              </a:prstGeom>
            </p:spPr>
          </p:pic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5B8C6B08-ED34-4C40-850F-114FE276DFC5}"/>
                  </a:ext>
                </a:extLst>
              </p:cNvPr>
              <p:cNvCxnSpPr>
                <a:cxnSpLocks/>
                <a:stCxn id="186" idx="0"/>
                <a:endCxn id="185" idx="0"/>
              </p:cNvCxnSpPr>
              <p:nvPr/>
            </p:nvCxnSpPr>
            <p:spPr>
              <a:xfrm flipH="1" flipV="1">
                <a:off x="11563678" y="4639665"/>
                <a:ext cx="6075" cy="2723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615AFEBE-C769-5A4C-4473-CDC8E04C85A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1536679" y="4585312"/>
                <a:ext cx="54000" cy="5435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D7FA8677-386F-8EC6-1BD1-1C2C5AD32554}"/>
                  </a:ext>
                </a:extLst>
              </p:cNvPr>
              <p:cNvSpPr txBox="1"/>
              <p:nvPr/>
            </p:nvSpPr>
            <p:spPr>
              <a:xfrm>
                <a:off x="10873255" y="4912033"/>
                <a:ext cx="1392996" cy="691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err="1">
                    <a:latin typeface="Epilogue light" pitchFamily="2" charset="0"/>
                  </a:rPr>
                  <a:t>Oven</a:t>
                </a:r>
                <a:endParaRPr lang="en-GB" sz="1400">
                  <a:latin typeface="Epilogue light" pitchFamily="2" charset="0"/>
                </a:endParaRPr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81EE9A63-4DC9-5182-3888-9AB26D1E9198}"/>
                  </a:ext>
                </a:extLst>
              </p:cNvPr>
              <p:cNvCxnSpPr>
                <a:cxnSpLocks/>
                <a:stCxn id="193" idx="0"/>
                <a:endCxn id="188" idx="5"/>
              </p:cNvCxnSpPr>
              <p:nvPr/>
            </p:nvCxnSpPr>
            <p:spPr>
              <a:xfrm flipH="1" flipV="1">
                <a:off x="5142810" y="4713000"/>
                <a:ext cx="407360" cy="2418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7CD3D2B-A5C9-B531-3EF5-127F32F7A1A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5134903" y="4705040"/>
                <a:ext cx="54000" cy="5435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AF73090A-93B8-812C-0CF3-4C569E63C742}"/>
                  </a:ext>
                </a:extLst>
              </p:cNvPr>
              <p:cNvSpPr txBox="1"/>
              <p:nvPr/>
            </p:nvSpPr>
            <p:spPr>
              <a:xfrm>
                <a:off x="3529184" y="4954863"/>
                <a:ext cx="4041969" cy="691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err="1">
                    <a:latin typeface="Epilogue light" pitchFamily="2" charset="0"/>
                  </a:rPr>
                  <a:t>Alignment</a:t>
                </a:r>
                <a:r>
                  <a:rPr lang="it-IT" sz="1400">
                    <a:latin typeface="Epilogue light" pitchFamily="2" charset="0"/>
                  </a:rPr>
                  <a:t> system</a:t>
                </a:r>
                <a:endParaRPr lang="en-GB" sz="1400">
                  <a:latin typeface="Epilogue light" pitchFamily="2" charset="0"/>
                </a:endParaRPr>
              </a:p>
            </p:txBody>
          </p:sp>
        </p:grp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40D3D08A-509F-1F0B-09BA-B852BFC131D1}"/>
                </a:ext>
              </a:extLst>
            </p:cNvPr>
            <p:cNvCxnSpPr>
              <a:cxnSpLocks/>
              <a:stCxn id="179" idx="0"/>
              <a:endCxn id="178" idx="6"/>
            </p:cNvCxnSpPr>
            <p:nvPr/>
          </p:nvCxnSpPr>
          <p:spPr>
            <a:xfrm flipH="1" flipV="1">
              <a:off x="904849" y="4677862"/>
              <a:ext cx="779957" cy="27700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3C551B88-74A9-CF34-890C-A8A3639C7A9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04850" y="4650687"/>
              <a:ext cx="54000" cy="543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F8AD9875-4F3E-FB75-B8C0-0F25CB42451C}"/>
                </a:ext>
              </a:extLst>
            </p:cNvPr>
            <p:cNvSpPr txBox="1"/>
            <p:nvPr/>
          </p:nvSpPr>
          <p:spPr>
            <a:xfrm>
              <a:off x="-300018" y="4954863"/>
              <a:ext cx="3969649" cy="65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err="1">
                  <a:latin typeface="Epilogue light" pitchFamily="2" charset="0"/>
                </a:rPr>
                <a:t>Current</a:t>
              </a:r>
              <a:r>
                <a:rPr lang="it-IT" sz="1400">
                  <a:latin typeface="Epilogue light" pitchFamily="2" charset="0"/>
                </a:rPr>
                <a:t> </a:t>
              </a:r>
              <a:r>
                <a:rPr lang="it-IT" sz="1400" err="1">
                  <a:latin typeface="Epilogue light" pitchFamily="2" charset="0"/>
                </a:rPr>
                <a:t>connector</a:t>
              </a:r>
              <a:endParaRPr lang="en-GB" sz="1400">
                <a:latin typeface="Epilogue light" pitchFamily="2" charset="0"/>
              </a:endParaRPr>
            </a:p>
          </p:txBody>
        </p: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AA5489A6-0F1C-2000-F855-02529FA9A191}"/>
                </a:ext>
              </a:extLst>
            </p:cNvPr>
            <p:cNvCxnSpPr>
              <a:cxnSpLocks/>
              <a:stCxn id="182" idx="0"/>
              <a:endCxn id="181" idx="1"/>
            </p:cNvCxnSpPr>
            <p:nvPr/>
          </p:nvCxnSpPr>
          <p:spPr>
            <a:xfrm flipH="1" flipV="1">
              <a:off x="8437816" y="4625520"/>
              <a:ext cx="449867" cy="3185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53F0FBB-9736-52C4-A2F5-14FD91637A1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391724" y="4579128"/>
              <a:ext cx="54000" cy="543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AA63E97D-1024-D7CC-D324-E41E3F0A0D56}"/>
                </a:ext>
              </a:extLst>
            </p:cNvPr>
            <p:cNvSpPr txBox="1"/>
            <p:nvPr/>
          </p:nvSpPr>
          <p:spPr>
            <a:xfrm>
              <a:off x="6852508" y="4944026"/>
              <a:ext cx="4070351" cy="691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err="1">
                  <a:latin typeface="Epilogue light" pitchFamily="2" charset="0"/>
                </a:rPr>
                <a:t>Heating</a:t>
              </a:r>
              <a:r>
                <a:rPr lang="it-IT" sz="1400">
                  <a:latin typeface="Epilogue light" pitchFamily="2" charset="0"/>
                </a:rPr>
                <a:t> rod</a:t>
              </a:r>
              <a:endParaRPr lang="en-GB" sz="1400">
                <a:latin typeface="Epilogue light" pitchFamily="2" charset="0"/>
              </a:endParaRPr>
            </a:p>
          </p:txBody>
        </p:sp>
      </p:grpSp>
      <p:sp>
        <p:nvSpPr>
          <p:cNvPr id="194" name="Rectangle 41">
            <a:extLst>
              <a:ext uri="{FF2B5EF4-FFF2-40B4-BE49-F238E27FC236}">
                <a16:creationId xmlns:a16="http://schemas.microsoft.com/office/drawing/2014/main" id="{FD1EFAAA-A284-8CCE-C55A-57C71F70AFD5}"/>
              </a:ext>
            </a:extLst>
          </p:cNvPr>
          <p:cNvSpPr/>
          <p:nvPr/>
        </p:nvSpPr>
        <p:spPr>
          <a:xfrm>
            <a:off x="11360755" y="3285588"/>
            <a:ext cx="591276" cy="607049"/>
          </a:xfrm>
          <a:prstGeom prst="rect">
            <a:avLst/>
          </a:prstGeom>
          <a:noFill/>
          <a:ln w="28575">
            <a:solidFill>
              <a:srgbClr val="072C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3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6" grpId="0"/>
      <p:bldP spid="137" grpId="0" animBg="1"/>
      <p:bldP spid="139" grpId="0" animBg="1"/>
      <p:bldP spid="142" grpId="0"/>
      <p:bldP spid="1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2C7A-D310-5101-5534-DD8771C45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2">
            <a:extLst>
              <a:ext uri="{FF2B5EF4-FFF2-40B4-BE49-F238E27FC236}">
                <a16:creationId xmlns:a16="http://schemas.microsoft.com/office/drawing/2014/main" id="{50CEE35A-9C7C-B03F-7BB1-3B04DADD1F3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b="0">
                <a:latin typeface="Epilogue "/>
                <a:ea typeface="CMU Serif" panose="02000603000000000000" pitchFamily="2" charset="0"/>
                <a:cs typeface="Segoe UI" panose="020B0502040204020203" pitchFamily="34" charset="0"/>
              </a:rPr>
              <a:t>Research project and objectives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F4B068B-E199-2276-58BB-4F7DCF843FCF}"/>
              </a:ext>
            </a:extLst>
          </p:cNvPr>
          <p:cNvCxnSpPr>
            <a:cxnSpLocks/>
          </p:cNvCxnSpPr>
          <p:nvPr/>
        </p:nvCxnSpPr>
        <p:spPr>
          <a:xfrm>
            <a:off x="6096000" y="1612971"/>
            <a:ext cx="0" cy="4899662"/>
          </a:xfrm>
          <a:prstGeom prst="line">
            <a:avLst/>
          </a:prstGeom>
          <a:ln w="38100">
            <a:solidFill>
              <a:srgbClr val="07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21">
            <a:extLst>
              <a:ext uri="{FF2B5EF4-FFF2-40B4-BE49-F238E27FC236}">
                <a16:creationId xmlns:a16="http://schemas.microsoft.com/office/drawing/2014/main" id="{90BC1CDB-7629-68A4-893B-9F2C733B777D}"/>
              </a:ext>
            </a:extLst>
          </p:cNvPr>
          <p:cNvSpPr txBox="1"/>
          <p:nvPr/>
        </p:nvSpPr>
        <p:spPr>
          <a:xfrm>
            <a:off x="3285" y="3273138"/>
            <a:ext cx="614204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Design of innovative anode-cathode interfaces</a:t>
            </a: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C1BACEDD-3F14-DEC3-00CA-133F872A5172}"/>
              </a:ext>
            </a:extLst>
          </p:cNvPr>
          <p:cNvSpPr txBox="1"/>
          <p:nvPr/>
        </p:nvSpPr>
        <p:spPr>
          <a:xfrm>
            <a:off x="399805" y="2266419"/>
            <a:ext cx="54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Epilogue light" panose="020F0502020204030204" pitchFamily="2" charset="0"/>
              </a:rPr>
              <a:t>Investigate the influence of several factors on the FEBIAD performances exploiting LPBF advantages</a:t>
            </a:r>
            <a:endParaRPr lang="en-US" sz="1600" noProof="0">
              <a:latin typeface="Epilogue light" panose="020F0502020204030204" pitchFamily="2" charset="0"/>
            </a:endParaRPr>
          </a:p>
        </p:txBody>
      </p:sp>
      <p:sp>
        <p:nvSpPr>
          <p:cNvPr id="8" name="CasellaDiTesto 21">
            <a:extLst>
              <a:ext uri="{FF2B5EF4-FFF2-40B4-BE49-F238E27FC236}">
                <a16:creationId xmlns:a16="http://schemas.microsoft.com/office/drawing/2014/main" id="{8568AE68-57D5-4FF9-4E1B-F786ADB3BE2C}"/>
              </a:ext>
            </a:extLst>
          </p:cNvPr>
          <p:cNvSpPr txBox="1"/>
          <p:nvPr/>
        </p:nvSpPr>
        <p:spPr>
          <a:xfrm>
            <a:off x="2" y="3867219"/>
            <a:ext cx="60960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Development of a new FEBIAD geometry through LPBF</a:t>
            </a:r>
          </a:p>
        </p:txBody>
      </p:sp>
      <p:sp>
        <p:nvSpPr>
          <p:cNvPr id="11" name="CasellaDiTesto 21">
            <a:extLst>
              <a:ext uri="{FF2B5EF4-FFF2-40B4-BE49-F238E27FC236}">
                <a16:creationId xmlns:a16="http://schemas.microsoft.com/office/drawing/2014/main" id="{11D6E642-86DB-A575-4ED7-8C32B67822DB}"/>
              </a:ext>
            </a:extLst>
          </p:cNvPr>
          <p:cNvSpPr txBox="1"/>
          <p:nvPr/>
        </p:nvSpPr>
        <p:spPr>
          <a:xfrm>
            <a:off x="1" y="4461299"/>
            <a:ext cx="60959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Study the influence</a:t>
            </a:r>
            <a:r>
              <a:rPr lang="en-GB" sz="14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 of the cathode surface finishing</a:t>
            </a:r>
            <a:endParaRPr kumimoji="0" lang="en-GB" sz="14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226CDDC4-0B57-29BC-D1FF-499EE84E7973}"/>
              </a:ext>
            </a:extLst>
          </p:cNvPr>
          <p:cNvSpPr txBox="1"/>
          <p:nvPr/>
        </p:nvSpPr>
        <p:spPr>
          <a:xfrm>
            <a:off x="0" y="5055379"/>
            <a:ext cx="60959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Study the influence</a:t>
            </a:r>
            <a:r>
              <a:rPr lang="en-GB" sz="14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 of the anode grid transparency</a:t>
            </a:r>
            <a:endParaRPr kumimoji="0" lang="en-GB" sz="14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13" name="CasellaDiTesto 21">
            <a:extLst>
              <a:ext uri="{FF2B5EF4-FFF2-40B4-BE49-F238E27FC236}">
                <a16:creationId xmlns:a16="http://schemas.microsoft.com/office/drawing/2014/main" id="{36FDA645-EEE5-9957-9CE4-686522A2FC0D}"/>
              </a:ext>
            </a:extLst>
          </p:cNvPr>
          <p:cNvSpPr txBox="1"/>
          <p:nvPr/>
        </p:nvSpPr>
        <p:spPr>
          <a:xfrm>
            <a:off x="19" y="5649460"/>
            <a:ext cx="60959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Evaluation of the possible improvements of using different materials</a:t>
            </a:r>
          </a:p>
        </p:txBody>
      </p:sp>
      <p:sp>
        <p:nvSpPr>
          <p:cNvPr id="4" name="TextBox 28">
            <a:extLst>
              <a:ext uri="{FF2B5EF4-FFF2-40B4-BE49-F238E27FC236}">
                <a16:creationId xmlns:a16="http://schemas.microsoft.com/office/drawing/2014/main" id="{5A77A6FE-A40C-47D2-711D-518E2C068719}"/>
              </a:ext>
            </a:extLst>
          </p:cNvPr>
          <p:cNvSpPr txBox="1"/>
          <p:nvPr/>
        </p:nvSpPr>
        <p:spPr>
          <a:xfrm>
            <a:off x="6633169" y="1330787"/>
            <a:ext cx="4971600" cy="646331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>
                <a:latin typeface="Epilogue light" panose="020F0502020204030204" pitchFamily="2" charset="0"/>
              </a:rPr>
              <a:t>Injection system used to produce Ion Beams from Solid Elements</a:t>
            </a:r>
          </a:p>
        </p:txBody>
      </p:sp>
      <p:sp>
        <p:nvSpPr>
          <p:cNvPr id="18" name="CasellaDiTesto 21">
            <a:extLst>
              <a:ext uri="{FF2B5EF4-FFF2-40B4-BE49-F238E27FC236}">
                <a16:creationId xmlns:a16="http://schemas.microsoft.com/office/drawing/2014/main" id="{8919226D-8BDA-05CE-9EC0-9D80BEFEB9AC}"/>
              </a:ext>
            </a:extLst>
          </p:cNvPr>
          <p:cNvSpPr txBox="1"/>
          <p:nvPr/>
        </p:nvSpPr>
        <p:spPr>
          <a:xfrm>
            <a:off x="6089502" y="3273138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Development and validation of a Finite Element Model</a:t>
            </a:r>
            <a:endParaRPr kumimoji="0" lang="en-US" sz="14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BE17CDBC-A83E-4F9E-60E5-D230C902CBC3}"/>
              </a:ext>
            </a:extLst>
          </p:cNvPr>
          <p:cNvSpPr txBox="1"/>
          <p:nvPr/>
        </p:nvSpPr>
        <p:spPr>
          <a:xfrm>
            <a:off x="6333155" y="2266482"/>
            <a:ext cx="545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Epilogue light" panose="020F0502020204030204" pitchFamily="2" charset="0"/>
              </a:rPr>
              <a:t>Study the oven to identify its limitations, then develop a new design possibly using LPBF technology</a:t>
            </a:r>
            <a:endParaRPr lang="en-US" sz="1600" noProof="0">
              <a:latin typeface="Epilogue light" panose="020F0502020204030204" pitchFamily="2" charset="0"/>
            </a:endParaRPr>
          </a:p>
        </p:txBody>
      </p:sp>
      <p:sp>
        <p:nvSpPr>
          <p:cNvPr id="20" name="CasellaDiTesto 21">
            <a:extLst>
              <a:ext uri="{FF2B5EF4-FFF2-40B4-BE49-F238E27FC236}">
                <a16:creationId xmlns:a16="http://schemas.microsoft.com/office/drawing/2014/main" id="{94A6E758-218E-D6CD-E8C0-0601F1782095}"/>
              </a:ext>
            </a:extLst>
          </p:cNvPr>
          <p:cNvSpPr txBox="1"/>
          <p:nvPr/>
        </p:nvSpPr>
        <p:spPr>
          <a:xfrm>
            <a:off x="6089502" y="3772285"/>
            <a:ext cx="51646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Development of procedures for the high temperature characterization</a:t>
            </a:r>
          </a:p>
        </p:txBody>
      </p:sp>
      <p:sp>
        <p:nvSpPr>
          <p:cNvPr id="21" name="CasellaDiTesto 21">
            <a:extLst>
              <a:ext uri="{FF2B5EF4-FFF2-40B4-BE49-F238E27FC236}">
                <a16:creationId xmlns:a16="http://schemas.microsoft.com/office/drawing/2014/main" id="{46766BA5-4A0B-A50A-9705-8404421D1697}"/>
              </a:ext>
            </a:extLst>
          </p:cNvPr>
          <p:cNvSpPr txBox="1"/>
          <p:nvPr/>
        </p:nvSpPr>
        <p:spPr>
          <a:xfrm>
            <a:off x="6089502" y="4415320"/>
            <a:ext cx="599293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Development a new oven design to improve its stability</a:t>
            </a:r>
            <a:endParaRPr kumimoji="0" lang="en-US" sz="14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D18DC70-A9CA-413F-C467-AEB6B8490703}"/>
              </a:ext>
            </a:extLst>
          </p:cNvPr>
          <p:cNvSpPr txBox="1"/>
          <p:nvPr/>
        </p:nvSpPr>
        <p:spPr>
          <a:xfrm>
            <a:off x="6089502" y="4970374"/>
            <a:ext cx="56122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Evaluation of innovative oven design possibly using new materials</a:t>
            </a:r>
            <a:endParaRPr kumimoji="0" lang="en-US" sz="14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3" name="CasellaDiTesto 21">
            <a:extLst>
              <a:ext uri="{FF2B5EF4-FFF2-40B4-BE49-F238E27FC236}">
                <a16:creationId xmlns:a16="http://schemas.microsoft.com/office/drawing/2014/main" id="{003C8F91-6F4B-9856-E91C-287FBB9BA621}"/>
              </a:ext>
            </a:extLst>
          </p:cNvPr>
          <p:cNvSpPr txBox="1"/>
          <p:nvPr/>
        </p:nvSpPr>
        <p:spPr>
          <a:xfrm>
            <a:off x="6089507" y="5649460"/>
            <a:ext cx="609599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Study of</a:t>
            </a:r>
            <a:r>
              <a:rPr lang="en-US" sz="14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 new experimental procedures to measure T&lt;800°C</a:t>
            </a:r>
            <a:endParaRPr kumimoji="0" lang="en-US" sz="14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9187EF90-3590-E752-0C65-7BCF484F0006}"/>
              </a:ext>
            </a:extLst>
          </p:cNvPr>
          <p:cNvSpPr txBox="1"/>
          <p:nvPr/>
        </p:nvSpPr>
        <p:spPr>
          <a:xfrm>
            <a:off x="587231" y="1336343"/>
            <a:ext cx="4970015" cy="64633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>
                <a:latin typeface="Epilogue light" panose="020F0502020204030204" pitchFamily="2" charset="0"/>
              </a:rPr>
              <a:t>FEBIAD Ion Source used for the production of Radioactive Ion Beams</a:t>
            </a:r>
          </a:p>
        </p:txBody>
      </p:sp>
    </p:spTree>
    <p:extLst>
      <p:ext uri="{BB962C8B-B14F-4D97-AF65-F5344CB8AC3E}">
        <p14:creationId xmlns:p14="http://schemas.microsoft.com/office/powerpoint/2010/main" val="1599611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  <p:bldP spid="12" grpId="0"/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B68CE-5FEA-3D9F-F3DD-84D7EE55A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8">
            <a:extLst>
              <a:ext uri="{FF2B5EF4-FFF2-40B4-BE49-F238E27FC236}">
                <a16:creationId xmlns:a16="http://schemas.microsoft.com/office/drawing/2014/main" id="{516A520D-F387-5F02-5300-383713DF4D08}"/>
              </a:ext>
            </a:extLst>
          </p:cNvPr>
          <p:cNvSpPr txBox="1"/>
          <p:nvPr/>
        </p:nvSpPr>
        <p:spPr>
          <a:xfrm>
            <a:off x="177798" y="1367432"/>
            <a:ext cx="5472805" cy="584775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Epilogue light" panose="020F0502020204030204" pitchFamily="2" charset="0"/>
              </a:rPr>
              <a:t>Investigate the influence of several factors on the FEBIAD performances exploiting LPBF advantages</a:t>
            </a:r>
            <a:endParaRPr lang="en-US" sz="1600" noProof="0">
              <a:latin typeface="Epilogue light" panose="020F0502020204030204" pitchFamily="2" charset="0"/>
            </a:endParaRPr>
          </a:p>
        </p:txBody>
      </p:sp>
      <p:sp>
        <p:nvSpPr>
          <p:cNvPr id="10" name="Titolo 2">
            <a:extLst>
              <a:ext uri="{FF2B5EF4-FFF2-40B4-BE49-F238E27FC236}">
                <a16:creationId xmlns:a16="http://schemas.microsoft.com/office/drawing/2014/main" id="{2EB5185B-240D-926F-BE7C-288F0475A2C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b="0">
                <a:latin typeface="Epilogue "/>
                <a:ea typeface="CMU Serif" panose="02000603000000000000" pitchFamily="2" charset="0"/>
                <a:cs typeface="Segoe UI" panose="020B0502040204020203" pitchFamily="34" charset="0"/>
              </a:rPr>
              <a:t>Research project and objectives</a:t>
            </a:r>
          </a:p>
        </p:txBody>
      </p:sp>
      <p:sp>
        <p:nvSpPr>
          <p:cNvPr id="2" name="CasellaDiTesto 21">
            <a:extLst>
              <a:ext uri="{FF2B5EF4-FFF2-40B4-BE49-F238E27FC236}">
                <a16:creationId xmlns:a16="http://schemas.microsoft.com/office/drawing/2014/main" id="{FA614A10-1B52-5FE4-F77B-222EE2FC5361}"/>
              </a:ext>
            </a:extLst>
          </p:cNvPr>
          <p:cNvSpPr txBox="1"/>
          <p:nvPr/>
        </p:nvSpPr>
        <p:spPr>
          <a:xfrm>
            <a:off x="266507" y="2800786"/>
            <a:ext cx="42941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Design and development of innovative anode-cathode interfaces (e.g. conical, spherical)</a:t>
            </a:r>
          </a:p>
        </p:txBody>
      </p:sp>
      <p:sp>
        <p:nvSpPr>
          <p:cNvPr id="11" name="CasellaDiTesto 21">
            <a:extLst>
              <a:ext uri="{FF2B5EF4-FFF2-40B4-BE49-F238E27FC236}">
                <a16:creationId xmlns:a16="http://schemas.microsoft.com/office/drawing/2014/main" id="{FE781567-7E1E-7318-A31A-CB826AFFA6C1}"/>
              </a:ext>
            </a:extLst>
          </p:cNvPr>
          <p:cNvSpPr txBox="1"/>
          <p:nvPr/>
        </p:nvSpPr>
        <p:spPr>
          <a:xfrm>
            <a:off x="266507" y="2369762"/>
            <a:ext cx="44489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Study the influence</a:t>
            </a:r>
            <a:r>
              <a:rPr lang="en-GB" sz="12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 of the cathode surface finishing and anode grid transparency (new LPBF designs)</a:t>
            </a:r>
            <a:endParaRPr kumimoji="0" lang="en-GB" sz="12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13" name="CasellaDiTesto 21">
            <a:extLst>
              <a:ext uri="{FF2B5EF4-FFF2-40B4-BE49-F238E27FC236}">
                <a16:creationId xmlns:a16="http://schemas.microsoft.com/office/drawing/2014/main" id="{1BD458E2-43C3-0145-01A7-59981BFB7541}"/>
              </a:ext>
            </a:extLst>
          </p:cNvPr>
          <p:cNvSpPr txBox="1"/>
          <p:nvPr/>
        </p:nvSpPr>
        <p:spPr>
          <a:xfrm>
            <a:off x="266507" y="3869025"/>
            <a:ext cx="48783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Evaluate the possible improvements of using different materials (</a:t>
            </a:r>
            <a:r>
              <a:rPr kumimoji="0" lang="en-GB" sz="1200" b="0" i="0" u="none" strike="noStrike" kern="1200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e.g</a:t>
            </a:r>
            <a:r>
              <a:rPr lang="en-GB" sz="12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. </a:t>
            </a:r>
            <a:r>
              <a:rPr lang="en-GB" sz="1200" err="1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TaW</a:t>
            </a:r>
            <a:r>
              <a:rPr lang="en-GB" sz="12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 alloy)</a:t>
            </a:r>
            <a:endParaRPr kumimoji="0" lang="en-GB" sz="12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3" name="Freccia a destra 11">
            <a:extLst>
              <a:ext uri="{FF2B5EF4-FFF2-40B4-BE49-F238E27FC236}">
                <a16:creationId xmlns:a16="http://schemas.microsoft.com/office/drawing/2014/main" id="{705DF915-965E-5C28-F380-981BAEEEFA58}"/>
              </a:ext>
            </a:extLst>
          </p:cNvPr>
          <p:cNvSpPr/>
          <p:nvPr/>
        </p:nvSpPr>
        <p:spPr>
          <a:xfrm rot="5400000">
            <a:off x="3934898" y="3630251"/>
            <a:ext cx="4320000" cy="1296000"/>
          </a:xfrm>
          <a:prstGeom prst="rightArrow">
            <a:avLst>
              <a:gd name="adj1" fmla="val 70559"/>
              <a:gd name="adj2" fmla="val 49166"/>
            </a:avLst>
          </a:prstGeom>
          <a:solidFill>
            <a:srgbClr val="072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pilogue light" pitchFamily="2" charset="0"/>
            </a:endParaRPr>
          </a:p>
        </p:txBody>
      </p:sp>
      <p:sp>
        <p:nvSpPr>
          <p:cNvPr id="23" name="CasellaDiTesto 21">
            <a:extLst>
              <a:ext uri="{FF2B5EF4-FFF2-40B4-BE49-F238E27FC236}">
                <a16:creationId xmlns:a16="http://schemas.microsoft.com/office/drawing/2014/main" id="{144A7010-755E-2078-1810-25786523FCEB}"/>
              </a:ext>
            </a:extLst>
          </p:cNvPr>
          <p:cNvSpPr txBox="1"/>
          <p:nvPr/>
        </p:nvSpPr>
        <p:spPr>
          <a:xfrm>
            <a:off x="266507" y="4358971"/>
            <a:ext cx="522330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12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Production and complete characterization of: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T</a:t>
            </a:r>
            <a:r>
              <a:rPr kumimoji="0" lang="en-GB" sz="12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he innovative LPBF FEBIAD </a:t>
            </a:r>
            <a:r>
              <a:rPr lang="en-GB" sz="12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geometry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The new anode-cathode interfaces with standard FEBIAD geometry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(High temperature tests, thermionic emission tests and ionization efficiency measurements with stable elements) </a:t>
            </a:r>
            <a:endParaRPr kumimoji="0" lang="en-GB" sz="12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7" name="CasellaDiTesto 21">
            <a:extLst>
              <a:ext uri="{FF2B5EF4-FFF2-40B4-BE49-F238E27FC236}">
                <a16:creationId xmlns:a16="http://schemas.microsoft.com/office/drawing/2014/main" id="{02243371-9223-85D6-43D8-9F39C63B9A96}"/>
              </a:ext>
            </a:extLst>
          </p:cNvPr>
          <p:cNvSpPr txBox="1"/>
          <p:nvPr/>
        </p:nvSpPr>
        <p:spPr>
          <a:xfrm>
            <a:off x="266507" y="3379078"/>
            <a:ext cx="52233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pilogue light" pitchFamily="2" charset="0"/>
                <a:cs typeface="Segoe UI" panose="020B0502040204020203" pitchFamily="34" charset="0"/>
              </a:rPr>
              <a:t>Design and development of a new complete FEBIAD geometry through LPBF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D1D9B9-814E-DA2D-B90A-35811FE57BF9}"/>
              </a:ext>
            </a:extLst>
          </p:cNvPr>
          <p:cNvCxnSpPr/>
          <p:nvPr/>
        </p:nvCxnSpPr>
        <p:spPr>
          <a:xfrm flipH="1">
            <a:off x="-15298" y="3293274"/>
            <a:ext cx="5650604" cy="0"/>
          </a:xfrm>
          <a:prstGeom prst="line">
            <a:avLst/>
          </a:prstGeom>
          <a:ln w="9525">
            <a:solidFill>
              <a:srgbClr val="07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31450DA-958B-EFB8-5BDB-3B1A47177DF1}"/>
              </a:ext>
            </a:extLst>
          </p:cNvPr>
          <p:cNvCxnSpPr/>
          <p:nvPr/>
        </p:nvCxnSpPr>
        <p:spPr>
          <a:xfrm flipH="1">
            <a:off x="6541396" y="3293274"/>
            <a:ext cx="5650604" cy="0"/>
          </a:xfrm>
          <a:prstGeom prst="line">
            <a:avLst/>
          </a:prstGeom>
          <a:ln w="9525">
            <a:solidFill>
              <a:srgbClr val="07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9FC76BC-BDE7-7168-D385-6EAB9A121DBC}"/>
              </a:ext>
            </a:extLst>
          </p:cNvPr>
          <p:cNvGrpSpPr/>
          <p:nvPr/>
        </p:nvGrpSpPr>
        <p:grpSpPr>
          <a:xfrm>
            <a:off x="5484034" y="3052916"/>
            <a:ext cx="1221729" cy="276999"/>
            <a:chOff x="5484034" y="3052916"/>
            <a:chExt cx="1221729" cy="276999"/>
          </a:xfrm>
        </p:grpSpPr>
        <p:sp>
          <p:nvSpPr>
            <p:cNvPr id="4" name="CasellaDiTesto 21">
              <a:extLst>
                <a:ext uri="{FF2B5EF4-FFF2-40B4-BE49-F238E27FC236}">
                  <a16:creationId xmlns:a16="http://schemas.microsoft.com/office/drawing/2014/main" id="{49C567F4-100D-44AC-62F3-153BA9108C91}"/>
                </a:ext>
              </a:extLst>
            </p:cNvPr>
            <p:cNvSpPr txBox="1"/>
            <p:nvPr/>
          </p:nvSpPr>
          <p:spPr>
            <a:xfrm>
              <a:off x="5484034" y="3052916"/>
              <a:ext cx="12217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GB" sz="1200" b="1" i="0" u="none" strike="noStrike" kern="1200" cap="all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pilogue light" pitchFamily="2" charset="0"/>
                  <a:cs typeface="Segoe UI" panose="020B0502040204020203" pitchFamily="34" charset="0"/>
                </a:rPr>
                <a:t>2024-2025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B63EE2-DBB1-68F9-7B11-E77777AD54E4}"/>
                </a:ext>
              </a:extLst>
            </p:cNvPr>
            <p:cNvCxnSpPr>
              <a:cxnSpLocks/>
            </p:cNvCxnSpPr>
            <p:nvPr/>
          </p:nvCxnSpPr>
          <p:spPr>
            <a:xfrm>
              <a:off x="5641744" y="3290898"/>
              <a:ext cx="90609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C694E0-017E-A743-681B-B9E6E4DBBC1F}"/>
              </a:ext>
            </a:extLst>
          </p:cNvPr>
          <p:cNvGrpSpPr/>
          <p:nvPr/>
        </p:nvGrpSpPr>
        <p:grpSpPr>
          <a:xfrm>
            <a:off x="5484034" y="4312547"/>
            <a:ext cx="1221729" cy="276999"/>
            <a:chOff x="5484034" y="4312547"/>
            <a:chExt cx="1221729" cy="276999"/>
          </a:xfrm>
        </p:grpSpPr>
        <p:sp>
          <p:nvSpPr>
            <p:cNvPr id="20" name="CasellaDiTesto 21">
              <a:extLst>
                <a:ext uri="{FF2B5EF4-FFF2-40B4-BE49-F238E27FC236}">
                  <a16:creationId xmlns:a16="http://schemas.microsoft.com/office/drawing/2014/main" id="{B31745EC-37AA-51F4-053C-D589C948719C}"/>
                </a:ext>
              </a:extLst>
            </p:cNvPr>
            <p:cNvSpPr txBox="1"/>
            <p:nvPr/>
          </p:nvSpPr>
          <p:spPr>
            <a:xfrm>
              <a:off x="5484034" y="4312547"/>
              <a:ext cx="12217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GB" sz="1200" b="1" i="0" strike="noStrike" kern="1200" cap="all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pilogue light" pitchFamily="2" charset="0"/>
                  <a:cs typeface="Segoe UI" panose="020B0502040204020203" pitchFamily="34" charset="0"/>
                </a:rPr>
                <a:t>2025-2026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E5F9F1-7C10-EE55-42B0-6CDEC2333D88}"/>
                </a:ext>
              </a:extLst>
            </p:cNvPr>
            <p:cNvCxnSpPr/>
            <p:nvPr/>
          </p:nvCxnSpPr>
          <p:spPr>
            <a:xfrm>
              <a:off x="5637726" y="4545175"/>
              <a:ext cx="903887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23C4E0-99EA-C4C8-E4B3-F21BDC8D9724}"/>
              </a:ext>
            </a:extLst>
          </p:cNvPr>
          <p:cNvGrpSpPr/>
          <p:nvPr/>
        </p:nvGrpSpPr>
        <p:grpSpPr>
          <a:xfrm>
            <a:off x="5484034" y="5559300"/>
            <a:ext cx="1221729" cy="276999"/>
            <a:chOff x="5484034" y="5559300"/>
            <a:chExt cx="1221729" cy="276999"/>
          </a:xfrm>
        </p:grpSpPr>
        <p:sp>
          <p:nvSpPr>
            <p:cNvPr id="21" name="CasellaDiTesto 21">
              <a:extLst>
                <a:ext uri="{FF2B5EF4-FFF2-40B4-BE49-F238E27FC236}">
                  <a16:creationId xmlns:a16="http://schemas.microsoft.com/office/drawing/2014/main" id="{8540662E-ECD8-B116-6D45-BF6132F1503C}"/>
                </a:ext>
              </a:extLst>
            </p:cNvPr>
            <p:cNvSpPr txBox="1"/>
            <p:nvPr/>
          </p:nvSpPr>
          <p:spPr>
            <a:xfrm>
              <a:off x="5484034" y="5559300"/>
              <a:ext cx="12217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GB" sz="1200" b="1" i="0" strike="noStrike" kern="1200" cap="all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pilogue light" pitchFamily="2" charset="0"/>
                  <a:cs typeface="Segoe UI" panose="020B0502040204020203" pitchFamily="34" charset="0"/>
                </a:rPr>
                <a:t>2026-2027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0C72EF-EE3E-CB6B-DF9B-8E5FDBE0BAFD}"/>
                </a:ext>
              </a:extLst>
            </p:cNvPr>
            <p:cNvCxnSpPr/>
            <p:nvPr/>
          </p:nvCxnSpPr>
          <p:spPr>
            <a:xfrm>
              <a:off x="5641744" y="5793607"/>
              <a:ext cx="903887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28">
            <a:extLst>
              <a:ext uri="{FF2B5EF4-FFF2-40B4-BE49-F238E27FC236}">
                <a16:creationId xmlns:a16="http://schemas.microsoft.com/office/drawing/2014/main" id="{BB58A39B-CD8A-7421-D97C-11C9D2032666}"/>
              </a:ext>
            </a:extLst>
          </p:cNvPr>
          <p:cNvSpPr txBox="1"/>
          <p:nvPr/>
        </p:nvSpPr>
        <p:spPr>
          <a:xfrm>
            <a:off x="6541396" y="1367791"/>
            <a:ext cx="5472805" cy="584775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Epilogue light" panose="020F0502020204030204" pitchFamily="2" charset="0"/>
              </a:rPr>
              <a:t>Study the oven to identify its limitations, then develop a new design possibly using LPBF technology</a:t>
            </a:r>
            <a:endParaRPr lang="en-US" sz="1600" noProof="0">
              <a:latin typeface="Epilogue light" panose="020F0502020204030204" pitchFamily="2" charset="0"/>
            </a:endParaRPr>
          </a:p>
        </p:txBody>
      </p:sp>
      <p:sp>
        <p:nvSpPr>
          <p:cNvPr id="8" name="CasellaDiTesto 21">
            <a:extLst>
              <a:ext uri="{FF2B5EF4-FFF2-40B4-BE49-F238E27FC236}">
                <a16:creationId xmlns:a16="http://schemas.microsoft.com/office/drawing/2014/main" id="{51DB7F44-1D58-A0E4-67F9-789ABABCBC6C}"/>
              </a:ext>
            </a:extLst>
          </p:cNvPr>
          <p:cNvSpPr txBox="1"/>
          <p:nvPr/>
        </p:nvSpPr>
        <p:spPr>
          <a:xfrm>
            <a:off x="6857934" y="2438851"/>
            <a:ext cx="493974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Definition and validation of the oven Finite Element Model </a:t>
            </a:r>
            <a:endParaRPr kumimoji="0" lang="en-US" sz="12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36E4E482-D04C-6122-F2D5-8E3D64004D44}"/>
              </a:ext>
            </a:extLst>
          </p:cNvPr>
          <p:cNvSpPr txBox="1"/>
          <p:nvPr/>
        </p:nvSpPr>
        <p:spPr>
          <a:xfrm>
            <a:off x="6863344" y="2739354"/>
            <a:ext cx="52796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Development of procedures for the high temperature characterization to identify the current design limitations</a:t>
            </a:r>
          </a:p>
        </p:txBody>
      </p:sp>
      <p:sp>
        <p:nvSpPr>
          <p:cNvPr id="18" name="CasellaDiTesto 21">
            <a:extLst>
              <a:ext uri="{FF2B5EF4-FFF2-40B4-BE49-F238E27FC236}">
                <a16:creationId xmlns:a16="http://schemas.microsoft.com/office/drawing/2014/main" id="{0A045963-8BD9-E0CF-BCD1-ED302C2D2BC0}"/>
              </a:ext>
            </a:extLst>
          </p:cNvPr>
          <p:cNvSpPr txBox="1"/>
          <p:nvPr/>
        </p:nvSpPr>
        <p:spPr>
          <a:xfrm>
            <a:off x="6857934" y="3379078"/>
            <a:ext cx="40293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Improvement of the actual oven design </a:t>
            </a:r>
            <a:endParaRPr kumimoji="0" lang="en-US" sz="12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19" name="CasellaDiTesto 21">
            <a:extLst>
              <a:ext uri="{FF2B5EF4-FFF2-40B4-BE49-F238E27FC236}">
                <a16:creationId xmlns:a16="http://schemas.microsoft.com/office/drawing/2014/main" id="{20C467AF-1029-9D1E-06FC-2C353EBC4AA4}"/>
              </a:ext>
            </a:extLst>
          </p:cNvPr>
          <p:cNvSpPr txBox="1"/>
          <p:nvPr/>
        </p:nvSpPr>
        <p:spPr>
          <a:xfrm>
            <a:off x="6848709" y="4390996"/>
            <a:ext cx="50525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Evaluate innovative oven design possibly using new materials or LPBF technology (evaluation of operating temperature, potential reaction..)</a:t>
            </a:r>
            <a:endParaRPr kumimoji="0" lang="en-US" sz="12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5" name="CasellaDiTesto 21">
            <a:extLst>
              <a:ext uri="{FF2B5EF4-FFF2-40B4-BE49-F238E27FC236}">
                <a16:creationId xmlns:a16="http://schemas.microsoft.com/office/drawing/2014/main" id="{FFA97CBA-D90D-7A4B-8932-51063E08E9D5}"/>
              </a:ext>
            </a:extLst>
          </p:cNvPr>
          <p:cNvSpPr txBox="1"/>
          <p:nvPr/>
        </p:nvSpPr>
        <p:spPr>
          <a:xfrm>
            <a:off x="6848709" y="3716384"/>
            <a:ext cx="494896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Evaluate new experimental procedures to measure T&lt;800 °C</a:t>
            </a:r>
            <a:endParaRPr kumimoji="0" lang="en-US" sz="12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1F6255F-CF27-6957-5499-E254EECB440E}"/>
              </a:ext>
            </a:extLst>
          </p:cNvPr>
          <p:cNvSpPr txBox="1"/>
          <p:nvPr/>
        </p:nvSpPr>
        <p:spPr>
          <a:xfrm>
            <a:off x="6848709" y="4053690"/>
            <a:ext cx="51172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Production and characterization of the new design</a:t>
            </a:r>
            <a:endParaRPr kumimoji="0" lang="en-US" sz="12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  <p:sp>
        <p:nvSpPr>
          <p:cNvPr id="28" name="CasellaDiTesto 21">
            <a:extLst>
              <a:ext uri="{FF2B5EF4-FFF2-40B4-BE49-F238E27FC236}">
                <a16:creationId xmlns:a16="http://schemas.microsoft.com/office/drawing/2014/main" id="{9321C86C-EB2C-0A45-F502-389A26C5E927}"/>
              </a:ext>
            </a:extLst>
          </p:cNvPr>
          <p:cNvSpPr txBox="1"/>
          <p:nvPr/>
        </p:nvSpPr>
        <p:spPr>
          <a:xfrm>
            <a:off x="6857934" y="5097635"/>
            <a:ext cx="426025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Possible production and characterization of the innovative geometry</a:t>
            </a:r>
            <a:endParaRPr kumimoji="0" lang="en-US" sz="1200" b="0" i="0" u="none" strike="noStrike" kern="1200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pilogue light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28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3" grpId="0" animBg="1"/>
      <p:bldP spid="23" grpId="0"/>
      <p:bldP spid="27" grpId="0"/>
      <p:bldP spid="8" grpId="0"/>
      <p:bldP spid="12" grpId="0"/>
      <p:bldP spid="18" grpId="0"/>
      <p:bldP spid="19" grpId="0"/>
      <p:bldP spid="25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00" descr="A diagram of a machine&#10;&#10;AI-generated content may be incorrect.">
            <a:extLst>
              <a:ext uri="{FF2B5EF4-FFF2-40B4-BE49-F238E27FC236}">
                <a16:creationId xmlns:a16="http://schemas.microsoft.com/office/drawing/2014/main" id="{042A44E2-9C27-E783-ED1C-ACA08E052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6" y="2053223"/>
            <a:ext cx="4680000" cy="4052296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B280C82C-1B18-4C75-8607-CAB608545F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b="0">
                <a:latin typeface="Epilogue" pitchFamily="2" charset="0"/>
                <a:ea typeface="CMU Serif" panose="02000603000000000000" pitchFamily="2" charset="0"/>
                <a:cs typeface="Segoe UI" panose="020B0502040204020203" pitchFamily="34" charset="0"/>
              </a:rPr>
              <a:t>FEBIAD Ion Source</a:t>
            </a:r>
          </a:p>
        </p:txBody>
      </p:sp>
      <p:sp>
        <p:nvSpPr>
          <p:cNvPr id="2" name="TextBox 32">
            <a:extLst>
              <a:ext uri="{FF2B5EF4-FFF2-40B4-BE49-F238E27FC236}">
                <a16:creationId xmlns:a16="http://schemas.microsoft.com/office/drawing/2014/main" id="{99962159-ED14-E343-AED3-F2A6D230B157}"/>
              </a:ext>
            </a:extLst>
          </p:cNvPr>
          <p:cNvSpPr txBox="1"/>
          <p:nvPr/>
        </p:nvSpPr>
        <p:spPr>
          <a:xfrm>
            <a:off x="3396000" y="1165212"/>
            <a:ext cx="540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noProof="0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Design of innovative anode-cathode interface</a:t>
            </a:r>
          </a:p>
        </p:txBody>
      </p:sp>
      <p:sp>
        <p:nvSpPr>
          <p:cNvPr id="4" name="TextBox 28">
            <a:extLst>
              <a:ext uri="{FF2B5EF4-FFF2-40B4-BE49-F238E27FC236}">
                <a16:creationId xmlns:a16="http://schemas.microsoft.com/office/drawing/2014/main" id="{5E6644A2-81D1-2EB7-F790-2855EC683CEC}"/>
              </a:ext>
            </a:extLst>
          </p:cNvPr>
          <p:cNvSpPr txBox="1"/>
          <p:nvPr/>
        </p:nvSpPr>
        <p:spPr>
          <a:xfrm>
            <a:off x="562568" y="1714669"/>
            <a:ext cx="4801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Epilogue light" panose="020F0502020204030204" pitchFamily="2" charset="0"/>
              </a:rPr>
              <a:t>First design: conical interface with 35° angle</a:t>
            </a:r>
            <a:endParaRPr lang="en-US" sz="1600" noProof="0">
              <a:latin typeface="Epilogue light" panose="020F0502020204030204" pitchFamily="2" charset="0"/>
            </a:endParaRPr>
          </a:p>
        </p:txBody>
      </p:sp>
      <p:pic>
        <p:nvPicPr>
          <p:cNvPr id="293" name="Picture 11" descr="A group of small metal objects on a copper plate&#10;&#10;AI-generated content may be incorrect.">
            <a:extLst>
              <a:ext uri="{FF2B5EF4-FFF2-40B4-BE49-F238E27FC236}">
                <a16:creationId xmlns:a16="http://schemas.microsoft.com/office/drawing/2014/main" id="{B2DA6327-BBBD-B3B9-DDED-D05EC8778A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6673" y="1674927"/>
            <a:ext cx="2833432" cy="2334189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B811DBE-DF6B-1E0C-41B9-E0AA8A2C0C8D}"/>
              </a:ext>
            </a:extLst>
          </p:cNvPr>
          <p:cNvGrpSpPr/>
          <p:nvPr/>
        </p:nvGrpSpPr>
        <p:grpSpPr>
          <a:xfrm>
            <a:off x="6022374" y="4479418"/>
            <a:ext cx="2660509" cy="2043898"/>
            <a:chOff x="6022374" y="4511388"/>
            <a:chExt cx="2660509" cy="2043898"/>
          </a:xfrm>
        </p:grpSpPr>
        <p:pic>
          <p:nvPicPr>
            <p:cNvPr id="9" name="Picture 8" descr="A red light in a circle&#10;&#10;AI-generated content may be incorrect.">
              <a:extLst>
                <a:ext uri="{FF2B5EF4-FFF2-40B4-BE49-F238E27FC236}">
                  <a16:creationId xmlns:a16="http://schemas.microsoft.com/office/drawing/2014/main" id="{0B0E4B4A-09F3-3225-0C5E-65346FDD7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454730" y="4511388"/>
              <a:ext cx="1800000" cy="1800000"/>
            </a:xfrm>
            <a:prstGeom prst="ellipse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7397D2-AFF2-27C3-FD30-DDA1A3A988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9603" y="5349409"/>
              <a:ext cx="108000" cy="10850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77775B5A-D588-8CD6-D68C-9E96A88EFE13}"/>
                </a:ext>
              </a:extLst>
            </p:cNvPr>
            <p:cNvSpPr txBox="1"/>
            <p:nvPr/>
          </p:nvSpPr>
          <p:spPr>
            <a:xfrm>
              <a:off x="6022374" y="6278287"/>
              <a:ext cx="26605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00B050"/>
                  </a:solidFill>
                  <a:latin typeface="Epilogue light" panose="020F0502020204030204" pitchFamily="2" charset="0"/>
                </a:rPr>
                <a:t>Lateral Surface Temperature</a:t>
              </a: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F9637A6-CAD2-361C-DD5B-8CB2143EE528}"/>
              </a:ext>
            </a:extLst>
          </p:cNvPr>
          <p:cNvGrpSpPr/>
          <p:nvPr/>
        </p:nvGrpSpPr>
        <p:grpSpPr>
          <a:xfrm>
            <a:off x="8689775" y="4480113"/>
            <a:ext cx="2660400" cy="2043203"/>
            <a:chOff x="8689775" y="4512083"/>
            <a:chExt cx="2660400" cy="2043203"/>
          </a:xfrm>
        </p:grpSpPr>
        <p:pic>
          <p:nvPicPr>
            <p:cNvPr id="11" name="Picture 10" descr="A red circle with a light in the middle&#10;&#10;AI-generated content may be incorrect.">
              <a:extLst>
                <a:ext uri="{FF2B5EF4-FFF2-40B4-BE49-F238E27FC236}">
                  <a16:creationId xmlns:a16="http://schemas.microsoft.com/office/drawing/2014/main" id="{77C90687-43CC-A389-0B7E-81DB556C1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21582" y="4512083"/>
              <a:ext cx="1800000" cy="1800000"/>
            </a:xfrm>
            <a:prstGeom prst="ellipse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ECBD12-0EDF-1EFA-5501-5BFD5159A7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19976" y="5357828"/>
              <a:ext cx="108000" cy="108509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47008C-3D88-B652-57D2-5215F3A9905D}"/>
                </a:ext>
              </a:extLst>
            </p:cNvPr>
            <p:cNvSpPr txBox="1"/>
            <p:nvPr/>
          </p:nvSpPr>
          <p:spPr>
            <a:xfrm>
              <a:off x="8689775" y="6278287"/>
              <a:ext cx="26604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noProof="0">
                  <a:solidFill>
                    <a:srgbClr val="00B0F0"/>
                  </a:solidFill>
                  <a:latin typeface="Epilogue light" panose="020F0502020204030204" pitchFamily="2" charset="0"/>
                </a:rPr>
                <a:t>Frontal Surface Temperature</a:t>
              </a:r>
            </a:p>
          </p:txBody>
        </p:sp>
      </p:grpSp>
      <p:grpSp>
        <p:nvGrpSpPr>
          <p:cNvPr id="30" name="Gruppo 21">
            <a:extLst>
              <a:ext uri="{FF2B5EF4-FFF2-40B4-BE49-F238E27FC236}">
                <a16:creationId xmlns:a16="http://schemas.microsoft.com/office/drawing/2014/main" id="{E27C2F4B-1846-B7B3-BF85-6D0E085A39AA}"/>
              </a:ext>
            </a:extLst>
          </p:cNvPr>
          <p:cNvGrpSpPr>
            <a:grpSpLocks noChangeAspect="1"/>
          </p:cNvGrpSpPr>
          <p:nvPr/>
        </p:nvGrpSpPr>
        <p:grpSpPr>
          <a:xfrm>
            <a:off x="9708988" y="1235898"/>
            <a:ext cx="1288802" cy="460233"/>
            <a:chOff x="4969120" y="1256949"/>
            <a:chExt cx="3315387" cy="1183928"/>
          </a:xfrm>
        </p:grpSpPr>
        <p:pic>
          <p:nvPicPr>
            <p:cNvPr id="33" name="Immagine 22">
              <a:extLst>
                <a:ext uri="{FF2B5EF4-FFF2-40B4-BE49-F238E27FC236}">
                  <a16:creationId xmlns:a16="http://schemas.microsoft.com/office/drawing/2014/main" id="{725B8F19-9EE0-36C6-4DD4-B6750641C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rgbClr val="4BB2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73"/>
            <a:stretch/>
          </p:blipFill>
          <p:spPr>
            <a:xfrm>
              <a:off x="6925159" y="1600841"/>
              <a:ext cx="1359348" cy="68366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5" name="Gruppo 23">
              <a:extLst>
                <a:ext uri="{FF2B5EF4-FFF2-40B4-BE49-F238E27FC236}">
                  <a16:creationId xmlns:a16="http://schemas.microsoft.com/office/drawing/2014/main" id="{4208689E-04BF-C5B5-0125-A57A6D4EDD6A}"/>
                </a:ext>
              </a:extLst>
            </p:cNvPr>
            <p:cNvGrpSpPr/>
            <p:nvPr/>
          </p:nvGrpSpPr>
          <p:grpSpPr>
            <a:xfrm>
              <a:off x="4969120" y="1256949"/>
              <a:ext cx="1956039" cy="1183928"/>
              <a:chOff x="7480724" y="5436154"/>
              <a:chExt cx="895350" cy="518160"/>
            </a:xfrm>
          </p:grpSpPr>
          <p:sp>
            <p:nvSpPr>
              <p:cNvPr id="36" name="Rettangolo arrotondato 24">
                <a:extLst>
                  <a:ext uri="{FF2B5EF4-FFF2-40B4-BE49-F238E27FC236}">
                    <a16:creationId xmlns:a16="http://schemas.microsoft.com/office/drawing/2014/main" id="{26F7F032-BEC0-5477-4DAB-04E5F098F865}"/>
                  </a:ext>
                </a:extLst>
              </p:cNvPr>
              <p:cNvSpPr/>
              <p:nvPr/>
            </p:nvSpPr>
            <p:spPr>
              <a:xfrm>
                <a:off x="7480724" y="5436154"/>
                <a:ext cx="895350" cy="518160"/>
              </a:xfrm>
              <a:prstGeom prst="roundRect">
                <a:avLst>
                  <a:gd name="adj" fmla="val 38083"/>
                </a:avLst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5" name="Immagine 25" descr="logo INFN-PD.png">
                <a:extLst>
                  <a:ext uri="{FF2B5EF4-FFF2-40B4-BE49-F238E27FC236}">
                    <a16:creationId xmlns:a16="http://schemas.microsoft.com/office/drawing/2014/main" id="{018DA6B8-ACC8-0240-A6EE-F75515674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571580" y="5504311"/>
                <a:ext cx="710196" cy="359254"/>
              </a:xfrm>
              <a:prstGeom prst="rect">
                <a:avLst/>
              </a:prstGeom>
            </p:spPr>
          </p:pic>
        </p:grpSp>
      </p:grpSp>
      <p:pic>
        <p:nvPicPr>
          <p:cNvPr id="198" name="Picture 197" descr="A diagram of a machine&#10;&#10;AI-generated content may be incorrect.">
            <a:extLst>
              <a:ext uri="{FF2B5EF4-FFF2-40B4-BE49-F238E27FC236}">
                <a16:creationId xmlns:a16="http://schemas.microsoft.com/office/drawing/2014/main" id="{532DD480-E8E4-8E8B-5437-B24D6A611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6" y="2051510"/>
            <a:ext cx="4680000" cy="4055722"/>
          </a:xfrm>
          <a:prstGeom prst="rect">
            <a:avLst/>
          </a:prstGeom>
        </p:spPr>
      </p:pic>
      <p:sp>
        <p:nvSpPr>
          <p:cNvPr id="202" name="CasellaDiTesto 5">
            <a:extLst>
              <a:ext uri="{FF2B5EF4-FFF2-40B4-BE49-F238E27FC236}">
                <a16:creationId xmlns:a16="http://schemas.microsoft.com/office/drawing/2014/main" id="{80CFAD6D-8CF1-F8E1-0FFC-E5F2B72E448B}"/>
              </a:ext>
            </a:extLst>
          </p:cNvPr>
          <p:cNvSpPr txBox="1"/>
          <p:nvPr/>
        </p:nvSpPr>
        <p:spPr>
          <a:xfrm>
            <a:off x="5763377" y="1815599"/>
            <a:ext cx="3018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Epilogue Light" pitchFamily="2" charset="0"/>
              </a:rPr>
              <a:t>Production by means of LPBF of the first prototype, ready for:</a:t>
            </a:r>
          </a:p>
        </p:txBody>
      </p:sp>
      <p:sp>
        <p:nvSpPr>
          <p:cNvPr id="208" name="CasellaDiTesto 5">
            <a:extLst>
              <a:ext uri="{FF2B5EF4-FFF2-40B4-BE49-F238E27FC236}">
                <a16:creationId xmlns:a16="http://schemas.microsoft.com/office/drawing/2014/main" id="{A3BFC403-2DC6-057A-34F9-95DA9CC3C850}"/>
              </a:ext>
            </a:extLst>
          </p:cNvPr>
          <p:cNvSpPr txBox="1"/>
          <p:nvPr/>
        </p:nvSpPr>
        <p:spPr>
          <a:xfrm>
            <a:off x="5473997" y="2481960"/>
            <a:ext cx="3596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>
                <a:latin typeface="Epilogue Light" pitchFamily="2" charset="0"/>
              </a:rPr>
              <a:t>High temperature characterization</a:t>
            </a:r>
          </a:p>
        </p:txBody>
      </p:sp>
      <p:sp>
        <p:nvSpPr>
          <p:cNvPr id="209" name="CasellaDiTesto 5">
            <a:extLst>
              <a:ext uri="{FF2B5EF4-FFF2-40B4-BE49-F238E27FC236}">
                <a16:creationId xmlns:a16="http://schemas.microsoft.com/office/drawing/2014/main" id="{BEAD1BE2-7D92-E360-7CE5-16F4B2395A95}"/>
              </a:ext>
            </a:extLst>
          </p:cNvPr>
          <p:cNvSpPr txBox="1"/>
          <p:nvPr/>
        </p:nvSpPr>
        <p:spPr>
          <a:xfrm>
            <a:off x="5473997" y="2932878"/>
            <a:ext cx="3596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>
                <a:latin typeface="Epilogue Light" pitchFamily="2" charset="0"/>
              </a:rPr>
              <a:t>Thermionic emission measurement</a:t>
            </a:r>
          </a:p>
        </p:txBody>
      </p:sp>
      <p:sp>
        <p:nvSpPr>
          <p:cNvPr id="210" name="CasellaDiTesto 5">
            <a:extLst>
              <a:ext uri="{FF2B5EF4-FFF2-40B4-BE49-F238E27FC236}">
                <a16:creationId xmlns:a16="http://schemas.microsoft.com/office/drawing/2014/main" id="{33226D99-07D4-8DC9-48C6-57989C38F0E9}"/>
              </a:ext>
            </a:extLst>
          </p:cNvPr>
          <p:cNvSpPr txBox="1"/>
          <p:nvPr/>
        </p:nvSpPr>
        <p:spPr>
          <a:xfrm>
            <a:off x="5473997" y="3383797"/>
            <a:ext cx="359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>
                <a:latin typeface="Epilogue Light" pitchFamily="2" charset="0"/>
              </a:rPr>
              <a:t>Ionization efficiency tests with stable beams (noble gases)</a:t>
            </a:r>
          </a:p>
        </p:txBody>
      </p:sp>
      <p:sp>
        <p:nvSpPr>
          <p:cNvPr id="211" name="CasellaDiTesto 5">
            <a:extLst>
              <a:ext uri="{FF2B5EF4-FFF2-40B4-BE49-F238E27FC236}">
                <a16:creationId xmlns:a16="http://schemas.microsoft.com/office/drawing/2014/main" id="{53699C73-24E9-A3CC-4215-A32EA3FAF8BC}"/>
              </a:ext>
            </a:extLst>
          </p:cNvPr>
          <p:cNvSpPr txBox="1"/>
          <p:nvPr/>
        </p:nvSpPr>
        <p:spPr>
          <a:xfrm>
            <a:off x="5905579" y="4147419"/>
            <a:ext cx="5554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Epilogue Light" pitchFamily="2" charset="0"/>
              </a:rPr>
              <a:t>High temperature characterization of the conical</a:t>
            </a:r>
            <a:r>
              <a:rPr lang="en-US" sz="1400">
                <a:latin typeface="Epilogue Light" pitchFamily="2" charset="0"/>
              </a:rPr>
              <a:t> cathode</a:t>
            </a:r>
            <a:endParaRPr lang="en-US" sz="1400" noProof="0">
              <a:latin typeface="Epilogu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5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2" grpId="0"/>
      <p:bldP spid="208" grpId="0"/>
      <p:bldP spid="209" grpId="0"/>
      <p:bldP spid="210" grpId="0"/>
      <p:bldP spid="2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>
            <a:extLst>
              <a:ext uri="{FF2B5EF4-FFF2-40B4-BE49-F238E27FC236}">
                <a16:creationId xmlns:a16="http://schemas.microsoft.com/office/drawing/2014/main" id="{47C1A91E-EACD-D320-F7F6-BF7AAD07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65571"/>
            <a:ext cx="10058400" cy="1097280"/>
          </a:xfrm>
          <a:prstGeom prst="rect">
            <a:avLst/>
          </a:prstGeom>
        </p:spPr>
        <p:txBody>
          <a:bodyPr/>
          <a:lstStyle/>
          <a:p>
            <a:r>
              <a:rPr lang="en-GB" b="0">
                <a:latin typeface="Epilogue" pitchFamily="2" charset="0"/>
                <a:ea typeface="CMU Serif" panose="02000603000000000000" pitchFamily="2" charset="0"/>
                <a:cs typeface="Segoe UI" panose="020B0502040204020203" pitchFamily="34" charset="0"/>
              </a:rPr>
              <a:t>The FEBIAD Ion Source</a:t>
            </a:r>
          </a:p>
        </p:txBody>
      </p:sp>
      <p:sp>
        <p:nvSpPr>
          <p:cNvPr id="2" name="TextBox 32">
            <a:extLst>
              <a:ext uri="{FF2B5EF4-FFF2-40B4-BE49-F238E27FC236}">
                <a16:creationId xmlns:a16="http://schemas.microsoft.com/office/drawing/2014/main" id="{B26FDC8F-9B2D-45D6-0E91-4AD848614935}"/>
              </a:ext>
            </a:extLst>
          </p:cNvPr>
          <p:cNvSpPr txBox="1"/>
          <p:nvPr/>
        </p:nvSpPr>
        <p:spPr>
          <a:xfrm>
            <a:off x="3405151" y="1165664"/>
            <a:ext cx="5381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Influence of the cathode surface finishing</a:t>
            </a:r>
            <a:endParaRPr lang="en-US" b="1" noProof="0">
              <a:solidFill>
                <a:srgbClr val="000000"/>
              </a:solidFill>
              <a:latin typeface="Epilogue light" pitchFamily="2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A6DA1-A30C-26E1-DDF2-217CFE346B6F}"/>
              </a:ext>
            </a:extLst>
          </p:cNvPr>
          <p:cNvGrpSpPr>
            <a:grpSpLocks noChangeAspect="1"/>
          </p:cNvGrpSpPr>
          <p:nvPr/>
        </p:nvGrpSpPr>
        <p:grpSpPr>
          <a:xfrm>
            <a:off x="5190134" y="1904705"/>
            <a:ext cx="2894765" cy="2520000"/>
            <a:chOff x="355600" y="2086411"/>
            <a:chExt cx="3751338" cy="3265680"/>
          </a:xfrm>
        </p:grpSpPr>
        <p:pic>
          <p:nvPicPr>
            <p:cNvPr id="1026" name="Picture 2" descr="S neox | Milexia Products">
              <a:extLst>
                <a:ext uri="{FF2B5EF4-FFF2-40B4-BE49-F238E27FC236}">
                  <a16:creationId xmlns:a16="http://schemas.microsoft.com/office/drawing/2014/main" id="{6C9F6729-D5F0-9197-ACDA-C6C00B766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" y="2086411"/>
              <a:ext cx="3751338" cy="3082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7A71E987-41D5-D31D-00BD-3CE37178B484}"/>
                </a:ext>
              </a:extLst>
            </p:cNvPr>
            <p:cNvSpPr txBox="1"/>
            <p:nvPr/>
          </p:nvSpPr>
          <p:spPr>
            <a:xfrm>
              <a:off x="477772" y="4986138"/>
              <a:ext cx="3506993" cy="3659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200" i="0">
                  <a:effectLst/>
                  <a:latin typeface="Epilogue Light" pitchFamily="2" charset="0"/>
                </a:rPr>
                <a:t>3D Optical Profiler Sensofar Neox</a:t>
              </a:r>
              <a:endParaRPr lang="it-IT" sz="1200">
                <a:latin typeface="Epilogue Light" pitchFamily="2" charset="0"/>
              </a:endParaRPr>
            </a:p>
          </p:txBody>
        </p:sp>
      </p:grpSp>
      <p:pic>
        <p:nvPicPr>
          <p:cNvPr id="6" name="Immagine 5" descr="Immagine che contiene cerchio, schermata, arte&#10;&#10;Il contenuto generato dall'IA potrebbe non essere corretto.">
            <a:extLst>
              <a:ext uri="{FF2B5EF4-FFF2-40B4-BE49-F238E27FC236}">
                <a16:creationId xmlns:a16="http://schemas.microsoft.com/office/drawing/2014/main" id="{1F985716-8C61-42D0-3DF6-86FAE5B1E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810" y="1904705"/>
            <a:ext cx="3330265" cy="252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E7133-26CB-565E-0874-024FF3BA15D5}"/>
              </a:ext>
            </a:extLst>
          </p:cNvPr>
          <p:cNvGrpSpPr/>
          <p:nvPr/>
        </p:nvGrpSpPr>
        <p:grpSpPr>
          <a:xfrm>
            <a:off x="702085" y="2374856"/>
            <a:ext cx="2900222" cy="3840554"/>
            <a:chOff x="600948" y="2447670"/>
            <a:chExt cx="2900222" cy="3840554"/>
          </a:xfrm>
        </p:grpSpPr>
        <p:pic>
          <p:nvPicPr>
            <p:cNvPr id="7" name="Picture 6" descr="A close up of a metal object&#10;&#10;AI-generated content may be incorrect.">
              <a:extLst>
                <a:ext uri="{FF2B5EF4-FFF2-40B4-BE49-F238E27FC236}">
                  <a16:creationId xmlns:a16="http://schemas.microsoft.com/office/drawing/2014/main" id="{E8814841-4CC1-149F-24CD-954D054CC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41170" y="2447670"/>
              <a:ext cx="1260000" cy="1260000"/>
            </a:xfrm>
            <a:prstGeom prst="ellipse">
              <a:avLst/>
            </a:prstGeom>
          </p:spPr>
        </p:pic>
        <p:pic>
          <p:nvPicPr>
            <p:cNvPr id="11" name="Picture 10" descr="A close-up of several round metal objects&#10;&#10;AI-generated content may be incorrect.">
              <a:extLst>
                <a:ext uri="{FF2B5EF4-FFF2-40B4-BE49-F238E27FC236}">
                  <a16:creationId xmlns:a16="http://schemas.microsoft.com/office/drawing/2014/main" id="{8D69A7BE-23F6-F1B3-B957-D3AC0D725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41170" y="3737947"/>
              <a:ext cx="1260000" cy="1260000"/>
            </a:xfrm>
            <a:prstGeom prst="ellipse">
              <a:avLst/>
            </a:prstGeom>
          </p:spPr>
        </p:pic>
        <p:pic>
          <p:nvPicPr>
            <p:cNvPr id="12" name="Picture 11" descr="A close-up of a black round object&#10;&#10;AI-generated content may be incorrect.">
              <a:extLst>
                <a:ext uri="{FF2B5EF4-FFF2-40B4-BE49-F238E27FC236}">
                  <a16:creationId xmlns:a16="http://schemas.microsoft.com/office/drawing/2014/main" id="{45D71D40-362A-7F6C-CC2A-52975514A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41170" y="5028224"/>
              <a:ext cx="1260000" cy="1260000"/>
            </a:xfrm>
            <a:prstGeom prst="ellipse">
              <a:avLst/>
            </a:prstGeom>
          </p:spPr>
        </p:pic>
        <p:sp>
          <p:nvSpPr>
            <p:cNvPr id="14" name="CasellaDiTesto 5">
              <a:extLst>
                <a:ext uri="{FF2B5EF4-FFF2-40B4-BE49-F238E27FC236}">
                  <a16:creationId xmlns:a16="http://schemas.microsoft.com/office/drawing/2014/main" id="{821CBE50-182B-B22A-D3CE-E70B7FFE7E13}"/>
                </a:ext>
              </a:extLst>
            </p:cNvPr>
            <p:cNvSpPr txBox="1"/>
            <p:nvPr/>
          </p:nvSpPr>
          <p:spPr>
            <a:xfrm>
              <a:off x="600948" y="5504335"/>
              <a:ext cx="1741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latin typeface="Epilogue Light" pitchFamily="2" charset="0"/>
                </a:rPr>
                <a:t>Sandblasted</a:t>
              </a:r>
            </a:p>
          </p:txBody>
        </p:sp>
        <p:sp>
          <p:nvSpPr>
            <p:cNvPr id="15" name="CasellaDiTesto 5">
              <a:extLst>
                <a:ext uri="{FF2B5EF4-FFF2-40B4-BE49-F238E27FC236}">
                  <a16:creationId xmlns:a16="http://schemas.microsoft.com/office/drawing/2014/main" id="{B378ADDB-0E51-AE71-F50F-84FEAB2D19EA}"/>
                </a:ext>
              </a:extLst>
            </p:cNvPr>
            <p:cNvSpPr txBox="1"/>
            <p:nvPr/>
          </p:nvSpPr>
          <p:spPr>
            <a:xfrm>
              <a:off x="600948" y="4214058"/>
              <a:ext cx="1741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latin typeface="Epilogue Light" pitchFamily="2" charset="0"/>
                </a:rPr>
                <a:t>Turned</a:t>
              </a:r>
            </a:p>
          </p:txBody>
        </p:sp>
        <p:sp>
          <p:nvSpPr>
            <p:cNvPr id="16" name="CasellaDiTesto 5">
              <a:extLst>
                <a:ext uri="{FF2B5EF4-FFF2-40B4-BE49-F238E27FC236}">
                  <a16:creationId xmlns:a16="http://schemas.microsoft.com/office/drawing/2014/main" id="{63FC85B2-2E67-D4C0-3A6A-86D130B8C7C9}"/>
                </a:ext>
              </a:extLst>
            </p:cNvPr>
            <p:cNvSpPr txBox="1"/>
            <p:nvPr/>
          </p:nvSpPr>
          <p:spPr>
            <a:xfrm>
              <a:off x="600948" y="2923781"/>
              <a:ext cx="1741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Epilogue Light" pitchFamily="2" charset="0"/>
                </a:rPr>
                <a:t>Polished</a:t>
              </a:r>
              <a:endParaRPr lang="en-US" sz="1400" noProof="0">
                <a:latin typeface="Epilogue Light" pitchFamily="2" charset="0"/>
              </a:endParaRPr>
            </a:p>
          </p:txBody>
        </p:sp>
      </p:grpSp>
      <p:sp>
        <p:nvSpPr>
          <p:cNvPr id="17" name="CasellaDiTesto 5">
            <a:extLst>
              <a:ext uri="{FF2B5EF4-FFF2-40B4-BE49-F238E27FC236}">
                <a16:creationId xmlns:a16="http://schemas.microsoft.com/office/drawing/2014/main" id="{D1A69153-53BB-8DC2-AB41-E5BB3F1BEFB2}"/>
              </a:ext>
            </a:extLst>
          </p:cNvPr>
          <p:cNvSpPr txBox="1"/>
          <p:nvPr/>
        </p:nvSpPr>
        <p:spPr>
          <a:xfrm>
            <a:off x="280566" y="1598669"/>
            <a:ext cx="4326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Epilogue Light" pitchFamily="2" charset="0"/>
              </a:rPr>
              <a:t>Production of Standard LPBF cathodes and subsequent mechanical operation to have three different frontal surface finishing</a:t>
            </a:r>
          </a:p>
        </p:txBody>
      </p:sp>
      <p:sp>
        <p:nvSpPr>
          <p:cNvPr id="21" name="CasellaDiTesto 5">
            <a:extLst>
              <a:ext uri="{FF2B5EF4-FFF2-40B4-BE49-F238E27FC236}">
                <a16:creationId xmlns:a16="http://schemas.microsoft.com/office/drawing/2014/main" id="{D9FEB808-617A-2F82-0F63-207944CD6E66}"/>
              </a:ext>
            </a:extLst>
          </p:cNvPr>
          <p:cNvSpPr txBox="1"/>
          <p:nvPr/>
        </p:nvSpPr>
        <p:spPr>
          <a:xfrm>
            <a:off x="5467186" y="1596928"/>
            <a:ext cx="588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Epilogue Light" pitchFamily="2" charset="0"/>
              </a:rPr>
              <a:t>Frontal Surface finishing characterization using an Optical Profiler</a:t>
            </a:r>
            <a:endParaRPr lang="en-US" sz="1400" noProof="0">
              <a:latin typeface="Epilogue Light" pitchFamily="2" charset="0"/>
            </a:endParaRPr>
          </a:p>
        </p:txBody>
      </p:sp>
      <p:sp>
        <p:nvSpPr>
          <p:cNvPr id="22" name="CasellaDiTesto 146">
            <a:extLst>
              <a:ext uri="{FF2B5EF4-FFF2-40B4-BE49-F238E27FC236}">
                <a16:creationId xmlns:a16="http://schemas.microsoft.com/office/drawing/2014/main" id="{C0726FD2-5D03-6937-28E3-71813E6A2D05}"/>
              </a:ext>
            </a:extLst>
          </p:cNvPr>
          <p:cNvSpPr txBox="1"/>
          <p:nvPr/>
        </p:nvSpPr>
        <p:spPr>
          <a:xfrm>
            <a:off x="4975258" y="4556972"/>
            <a:ext cx="6873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Epilogue Light" pitchFamily="2" charset="0"/>
                <a:cs typeface="Times New Roman" panose="02020603050405020304" pitchFamily="18" charset="0"/>
              </a:rPr>
              <a:t>Study the parameters that can have an influence on the thermionic emission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D70198-A715-3C43-39B7-AB4E30A50E30}"/>
              </a:ext>
            </a:extLst>
          </p:cNvPr>
          <p:cNvGrpSpPr/>
          <p:nvPr/>
        </p:nvGrpSpPr>
        <p:grpSpPr>
          <a:xfrm>
            <a:off x="5617493" y="5043871"/>
            <a:ext cx="5444125" cy="1210356"/>
            <a:chOff x="5617493" y="5043871"/>
            <a:chExt cx="5444125" cy="1210356"/>
          </a:xfrm>
        </p:grpSpPr>
        <p:pic>
          <p:nvPicPr>
            <p:cNvPr id="24" name="Immagine 35">
              <a:extLst>
                <a:ext uri="{FF2B5EF4-FFF2-40B4-BE49-F238E27FC236}">
                  <a16:creationId xmlns:a16="http://schemas.microsoft.com/office/drawing/2014/main" id="{E8B97643-CE8B-8E8A-5C7F-50383CB3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5032" y="5043871"/>
              <a:ext cx="1616229" cy="90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Immagine 37">
              <a:extLst>
                <a:ext uri="{FF2B5EF4-FFF2-40B4-BE49-F238E27FC236}">
                  <a16:creationId xmlns:a16="http://schemas.microsoft.com/office/drawing/2014/main" id="{34FC64B0-9DF1-813C-3D3A-128692202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8159" y="5043871"/>
              <a:ext cx="1643532" cy="90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magine 38" descr="Immagine che contiene mappa, diagramma&#10;&#10;Descrizione generata automaticamente">
              <a:extLst>
                <a:ext uri="{FF2B5EF4-FFF2-40B4-BE49-F238E27FC236}">
                  <a16:creationId xmlns:a16="http://schemas.microsoft.com/office/drawing/2014/main" id="{7699D347-94C5-AB06-A1F3-84C344CF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4602" y="5043871"/>
              <a:ext cx="1632111" cy="9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CasellaDiTesto 5">
              <a:extLst>
                <a:ext uri="{FF2B5EF4-FFF2-40B4-BE49-F238E27FC236}">
                  <a16:creationId xmlns:a16="http://schemas.microsoft.com/office/drawing/2014/main" id="{3F17D0ED-BA4B-9EC3-71C4-CC9BCE894753}"/>
                </a:ext>
              </a:extLst>
            </p:cNvPr>
            <p:cNvSpPr txBox="1"/>
            <p:nvPr/>
          </p:nvSpPr>
          <p:spPr>
            <a:xfrm>
              <a:off x="9319696" y="5940310"/>
              <a:ext cx="1741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latin typeface="Epilogue Light" pitchFamily="2" charset="0"/>
                </a:rPr>
                <a:t>Sandblasted</a:t>
              </a:r>
            </a:p>
          </p:txBody>
        </p:sp>
        <p:sp>
          <p:nvSpPr>
            <p:cNvPr id="29" name="CasellaDiTesto 5">
              <a:extLst>
                <a:ext uri="{FF2B5EF4-FFF2-40B4-BE49-F238E27FC236}">
                  <a16:creationId xmlns:a16="http://schemas.microsoft.com/office/drawing/2014/main" id="{BFA8BDA9-9C66-8794-F407-88E3417F0765}"/>
                </a:ext>
              </a:extLst>
            </p:cNvPr>
            <p:cNvSpPr txBox="1"/>
            <p:nvPr/>
          </p:nvSpPr>
          <p:spPr>
            <a:xfrm>
              <a:off x="7472185" y="5946450"/>
              <a:ext cx="1741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latin typeface="Epilogue Light" pitchFamily="2" charset="0"/>
                </a:rPr>
                <a:t>Turned</a:t>
              </a:r>
            </a:p>
          </p:txBody>
        </p:sp>
        <p:sp>
          <p:nvSpPr>
            <p:cNvPr id="30" name="CasellaDiTesto 5">
              <a:extLst>
                <a:ext uri="{FF2B5EF4-FFF2-40B4-BE49-F238E27FC236}">
                  <a16:creationId xmlns:a16="http://schemas.microsoft.com/office/drawing/2014/main" id="{2F0A5277-94E4-79D0-1156-B17F17997411}"/>
                </a:ext>
              </a:extLst>
            </p:cNvPr>
            <p:cNvSpPr txBox="1"/>
            <p:nvPr/>
          </p:nvSpPr>
          <p:spPr>
            <a:xfrm>
              <a:off x="5617493" y="5940310"/>
              <a:ext cx="1741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Epilogue Light" pitchFamily="2" charset="0"/>
                </a:rPr>
                <a:t>Polished</a:t>
              </a:r>
              <a:endParaRPr lang="en-US" sz="1400" noProof="0">
                <a:latin typeface="Epilogue Ligh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01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2">
            <a:extLst>
              <a:ext uri="{FF2B5EF4-FFF2-40B4-BE49-F238E27FC236}">
                <a16:creationId xmlns:a16="http://schemas.microsoft.com/office/drawing/2014/main" id="{BD06D112-3AC1-3D82-E253-C82D0CE6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65571"/>
            <a:ext cx="10058400" cy="1097280"/>
          </a:xfrm>
          <a:prstGeom prst="rect">
            <a:avLst/>
          </a:prstGeom>
        </p:spPr>
        <p:txBody>
          <a:bodyPr/>
          <a:lstStyle/>
          <a:p>
            <a:r>
              <a:rPr lang="en-GB" b="0">
                <a:latin typeface="Epilogue" pitchFamily="2" charset="0"/>
                <a:ea typeface="CMU Serif" panose="02000603000000000000" pitchFamily="2" charset="0"/>
                <a:cs typeface="Segoe UI" panose="020B0502040204020203" pitchFamily="34" charset="0"/>
              </a:rPr>
              <a:t>The FEBIAD Ion Source</a:t>
            </a:r>
          </a:p>
        </p:txBody>
      </p:sp>
      <p:sp>
        <p:nvSpPr>
          <p:cNvPr id="3" name="TextBox 32">
            <a:extLst>
              <a:ext uri="{FF2B5EF4-FFF2-40B4-BE49-F238E27FC236}">
                <a16:creationId xmlns:a16="http://schemas.microsoft.com/office/drawing/2014/main" id="{8C17B57B-FC4C-5380-758C-90830AC40E46}"/>
              </a:ext>
            </a:extLst>
          </p:cNvPr>
          <p:cNvSpPr txBox="1"/>
          <p:nvPr/>
        </p:nvSpPr>
        <p:spPr>
          <a:xfrm>
            <a:off x="3405151" y="1161847"/>
            <a:ext cx="5381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Influence of the anode grid transparency</a:t>
            </a: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989BA7BE-349B-4FF5-942A-AA4E2654E8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225741"/>
              </p:ext>
            </p:extLst>
          </p:nvPr>
        </p:nvGraphicFramePr>
        <p:xfrm>
          <a:off x="6407068" y="3768332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8" name="Group 77">
            <a:extLst>
              <a:ext uri="{FF2B5EF4-FFF2-40B4-BE49-F238E27FC236}">
                <a16:creationId xmlns:a16="http://schemas.microsoft.com/office/drawing/2014/main" id="{D72E2CDD-9611-291A-1AF8-00F7E3D2A69D}"/>
              </a:ext>
            </a:extLst>
          </p:cNvPr>
          <p:cNvGrpSpPr/>
          <p:nvPr/>
        </p:nvGrpSpPr>
        <p:grpSpPr>
          <a:xfrm>
            <a:off x="6847911" y="2098038"/>
            <a:ext cx="4590593" cy="1082219"/>
            <a:chOff x="6847911" y="2098038"/>
            <a:chExt cx="4590593" cy="1082219"/>
          </a:xfrm>
        </p:grpSpPr>
        <p:pic>
          <p:nvPicPr>
            <p:cNvPr id="10" name="Picture 9" descr="A group of round metal objects&#10;&#10;AI-generated content may be incorrect.">
              <a:extLst>
                <a:ext uri="{FF2B5EF4-FFF2-40B4-BE49-F238E27FC236}">
                  <a16:creationId xmlns:a16="http://schemas.microsoft.com/office/drawing/2014/main" id="{3421433D-D7AF-2786-CE88-CCA50CB24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358504" y="2098038"/>
              <a:ext cx="1080000" cy="1080000"/>
            </a:xfrm>
            <a:prstGeom prst="ellipse">
              <a:avLst/>
            </a:prstGeom>
          </p:spPr>
        </p:pic>
        <p:pic>
          <p:nvPicPr>
            <p:cNvPr id="11" name="Picture 10" descr="A group of round metal objects&#10;&#10;AI-generated content may be incorrect.">
              <a:extLst>
                <a:ext uri="{FF2B5EF4-FFF2-40B4-BE49-F238E27FC236}">
                  <a16:creationId xmlns:a16="http://schemas.microsoft.com/office/drawing/2014/main" id="{03A81ED0-948C-C96C-9990-A68F72169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603208" y="2098038"/>
              <a:ext cx="1080000" cy="1080000"/>
            </a:xfrm>
            <a:prstGeom prst="ellipse">
              <a:avLst/>
            </a:prstGeom>
          </p:spPr>
        </p:pic>
        <p:pic>
          <p:nvPicPr>
            <p:cNvPr id="12" name="Picture 11" descr="A group of round metal objects&#10;&#10;AI-generated content may be incorrect.">
              <a:extLst>
                <a:ext uri="{FF2B5EF4-FFF2-40B4-BE49-F238E27FC236}">
                  <a16:creationId xmlns:a16="http://schemas.microsoft.com/office/drawing/2014/main" id="{6E28E566-9F5D-C33E-B427-C90C625E8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>
              <a:fillRect/>
            </a:stretch>
          </p:blipFill>
          <p:spPr>
            <a:xfrm>
              <a:off x="6847911" y="2100257"/>
              <a:ext cx="1080000" cy="1080000"/>
            </a:xfrm>
            <a:prstGeom prst="ellipse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133769-4A07-D53F-5832-BE7516E4C539}"/>
              </a:ext>
            </a:extLst>
          </p:cNvPr>
          <p:cNvGrpSpPr/>
          <p:nvPr/>
        </p:nvGrpSpPr>
        <p:grpSpPr>
          <a:xfrm>
            <a:off x="43884" y="1547853"/>
            <a:ext cx="3859137" cy="5008758"/>
            <a:chOff x="228244" y="1146508"/>
            <a:chExt cx="3859137" cy="5008758"/>
          </a:xfrm>
        </p:grpSpPr>
        <p:sp>
          <p:nvSpPr>
            <p:cNvPr id="15" name="CasellaDiTesto 5">
              <a:extLst>
                <a:ext uri="{FF2B5EF4-FFF2-40B4-BE49-F238E27FC236}">
                  <a16:creationId xmlns:a16="http://schemas.microsoft.com/office/drawing/2014/main" id="{ED27A803-52DE-E84B-DFF9-506BCD7D6756}"/>
                </a:ext>
              </a:extLst>
            </p:cNvPr>
            <p:cNvSpPr txBox="1"/>
            <p:nvPr/>
          </p:nvSpPr>
          <p:spPr>
            <a:xfrm>
              <a:off x="872462" y="5363182"/>
              <a:ext cx="12349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latin typeface="Epilogue Light" panose="020F0502020204030204"/>
                  <a:cs typeface="Times New Roman" panose="02020603050405020304" pitchFamily="18" charset="0"/>
                </a:rPr>
                <a:t>(1) Transfer line</a:t>
              </a:r>
            </a:p>
            <a:p>
              <a:r>
                <a:rPr lang="it-IT" sz="1100">
                  <a:latin typeface="Epilogue Light" panose="020F0502020204030204"/>
                  <a:cs typeface="Times New Roman" panose="02020603050405020304" pitchFamily="18" charset="0"/>
                </a:rPr>
                <a:t>(2) </a:t>
              </a:r>
              <a:r>
                <a:rPr lang="it-IT" sz="1100" err="1">
                  <a:latin typeface="Epilogue Light" panose="020F0502020204030204"/>
                  <a:cs typeface="Times New Roman" panose="02020603050405020304" pitchFamily="18" charset="0"/>
                </a:rPr>
                <a:t>Cathode</a:t>
              </a:r>
              <a:endParaRPr lang="it-IT" sz="1100">
                <a:latin typeface="Epilogue Light" panose="020F0502020204030204"/>
                <a:cs typeface="Times New Roman" panose="02020603050405020304" pitchFamily="18" charset="0"/>
              </a:endParaRPr>
            </a:p>
            <a:p>
              <a:r>
                <a:rPr lang="it-IT" sz="1100">
                  <a:latin typeface="Epilogue Light" panose="020F0502020204030204"/>
                  <a:cs typeface="Times New Roman" panose="02020603050405020304" pitchFamily="18" charset="0"/>
                </a:rPr>
                <a:t>(3) </a:t>
              </a:r>
              <a:r>
                <a:rPr lang="it-IT" sz="1100" err="1">
                  <a:latin typeface="Epilogue Light" panose="020F0502020204030204"/>
                  <a:cs typeface="Times New Roman" panose="02020603050405020304" pitchFamily="18" charset="0"/>
                </a:rPr>
                <a:t>Anode</a:t>
              </a:r>
              <a:endParaRPr lang="it-IT" sz="1100">
                <a:latin typeface="Epilogue Light" panose="020F0502020204030204"/>
                <a:cs typeface="Times New Roman" panose="02020603050405020304" pitchFamily="18" charset="0"/>
              </a:endParaRPr>
            </a:p>
            <a:p>
              <a:r>
                <a:rPr lang="it-IT" sz="1100">
                  <a:latin typeface="Epilogue Light" panose="020F0502020204030204"/>
                  <a:cs typeface="Times New Roman" panose="02020603050405020304" pitchFamily="18" charset="0"/>
                </a:rPr>
                <a:t>(4) Probe</a:t>
              </a:r>
            </a:p>
          </p:txBody>
        </p:sp>
        <p:sp>
          <p:nvSpPr>
            <p:cNvPr id="16" name="CasellaDiTesto 6">
              <a:extLst>
                <a:ext uri="{FF2B5EF4-FFF2-40B4-BE49-F238E27FC236}">
                  <a16:creationId xmlns:a16="http://schemas.microsoft.com/office/drawing/2014/main" id="{FD5AB2B2-37E4-C9CB-A07D-9A470AD5C857}"/>
                </a:ext>
              </a:extLst>
            </p:cNvPr>
            <p:cNvSpPr txBox="1"/>
            <p:nvPr/>
          </p:nvSpPr>
          <p:spPr>
            <a:xfrm>
              <a:off x="2130002" y="5324269"/>
              <a:ext cx="19573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Epilogue Light" panose="020F0502020204030204"/>
                  <a:cs typeface="Times New Roman" panose="02020603050405020304" pitchFamily="18" charset="0"/>
                </a:rPr>
                <a:t>(5) Housing support</a:t>
              </a:r>
            </a:p>
            <a:p>
              <a:r>
                <a:rPr lang="it-IT" sz="1200">
                  <a:latin typeface="Epilogue Light" panose="020F0502020204030204"/>
                  <a:cs typeface="Times New Roman" panose="02020603050405020304" pitchFamily="18" charset="0"/>
                </a:rPr>
                <a:t>(6) </a:t>
              </a:r>
              <a:r>
                <a:rPr lang="it-IT" sz="1200" err="1">
                  <a:latin typeface="Epilogue Light" panose="020F0502020204030204"/>
                  <a:cs typeface="Times New Roman" panose="02020603050405020304" pitchFamily="18" charset="0"/>
                </a:rPr>
                <a:t>Extraction</a:t>
              </a:r>
              <a:r>
                <a:rPr lang="it-IT" sz="1200">
                  <a:latin typeface="Epilogue Light" panose="020F0502020204030204"/>
                  <a:cs typeface="Times New Roman" panose="02020603050405020304" pitchFamily="18" charset="0"/>
                </a:rPr>
                <a:t> </a:t>
              </a:r>
              <a:r>
                <a:rPr lang="it-IT" sz="1200" err="1">
                  <a:latin typeface="Epilogue Light" panose="020F0502020204030204"/>
                  <a:cs typeface="Times New Roman" panose="02020603050405020304" pitchFamily="18" charset="0"/>
                </a:rPr>
                <a:t>chamber</a:t>
              </a:r>
              <a:endParaRPr lang="it-IT" sz="1200">
                <a:latin typeface="Epilogue Light" panose="020F0502020204030204"/>
                <a:cs typeface="Times New Roman" panose="02020603050405020304" pitchFamily="18" charset="0"/>
              </a:endParaRPr>
            </a:p>
            <a:p>
              <a:r>
                <a:rPr lang="it-IT" sz="1200">
                  <a:latin typeface="Epilogue Light" panose="020F0502020204030204"/>
                  <a:cs typeface="Times New Roman" panose="02020603050405020304" pitchFamily="18" charset="0"/>
                </a:rPr>
                <a:t>(7) Support Box</a:t>
              </a:r>
            </a:p>
            <a:p>
              <a:r>
                <a:rPr lang="it-IT" sz="1200">
                  <a:latin typeface="Epilogue Light" panose="020F0502020204030204"/>
                  <a:cs typeface="Times New Roman" panose="02020603050405020304" pitchFamily="18" charset="0"/>
                </a:rPr>
                <a:t>(8) </a:t>
              </a:r>
              <a:r>
                <a:rPr lang="it-IT" sz="1200" err="1">
                  <a:latin typeface="Epilogue Light" panose="020F0502020204030204"/>
                  <a:cs typeface="Times New Roman" panose="02020603050405020304" pitchFamily="18" charset="0"/>
                </a:rPr>
                <a:t>Insulators</a:t>
              </a:r>
              <a:r>
                <a:rPr lang="it-IT" sz="1200">
                  <a:latin typeface="Epilogue Light" panose="020F0502020204030204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7" name="Immagine 1">
              <a:extLst>
                <a:ext uri="{FF2B5EF4-FFF2-40B4-BE49-F238E27FC236}">
                  <a16:creationId xmlns:a16="http://schemas.microsoft.com/office/drawing/2014/main" id="{AE384092-85D5-4B34-D84A-D0FCF0142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6"/>
            <a:stretch/>
          </p:blipFill>
          <p:spPr>
            <a:xfrm>
              <a:off x="228244" y="1146508"/>
              <a:ext cx="3666803" cy="418524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5D0153-C321-0E46-396D-A55D3365F470}"/>
              </a:ext>
            </a:extLst>
          </p:cNvPr>
          <p:cNvGrpSpPr/>
          <p:nvPr/>
        </p:nvGrpSpPr>
        <p:grpSpPr>
          <a:xfrm>
            <a:off x="1945642" y="1563393"/>
            <a:ext cx="4013434" cy="4227432"/>
            <a:chOff x="2130002" y="1162048"/>
            <a:chExt cx="4013434" cy="422743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E50270-FD74-F0A8-D58D-49D5E3B11AE9}"/>
                </a:ext>
              </a:extLst>
            </p:cNvPr>
            <p:cNvGrpSpPr/>
            <p:nvPr/>
          </p:nvGrpSpPr>
          <p:grpSpPr>
            <a:xfrm>
              <a:off x="2130002" y="1162048"/>
              <a:ext cx="4013434" cy="4181244"/>
              <a:chOff x="2130002" y="1162048"/>
              <a:chExt cx="4013434" cy="4181244"/>
            </a:xfrm>
          </p:grpSpPr>
          <p:pic>
            <p:nvPicPr>
              <p:cNvPr id="27" name="Immagine 15">
                <a:extLst>
                  <a:ext uri="{FF2B5EF4-FFF2-40B4-BE49-F238E27FC236}">
                    <a16:creationId xmlns:a16="http://schemas.microsoft.com/office/drawing/2014/main" id="{1F0C2A40-CA65-2E52-E5B5-F6537D3E2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4141785" y="1162048"/>
                <a:ext cx="2001651" cy="4169705"/>
              </a:xfrm>
              <a:prstGeom prst="rect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</p:pic>
          <p:sp>
            <p:nvSpPr>
              <p:cNvPr id="28" name="Rettangolo 65">
                <a:extLst>
                  <a:ext uri="{FF2B5EF4-FFF2-40B4-BE49-F238E27FC236}">
                    <a16:creationId xmlns:a16="http://schemas.microsoft.com/office/drawing/2014/main" id="{DA07FD50-1785-EE0E-E119-490B3C4CAA82}"/>
                  </a:ext>
                </a:extLst>
              </p:cNvPr>
              <p:cNvSpPr/>
              <p:nvPr/>
            </p:nvSpPr>
            <p:spPr>
              <a:xfrm>
                <a:off x="4253525" y="1433592"/>
                <a:ext cx="383605" cy="4054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Epilogue Light" panose="020F0502020204030204"/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36A201B-6991-7863-571E-508B78FA8C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30002" y="5271292"/>
                <a:ext cx="1980000" cy="7200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C17B942-373E-05AD-CAF0-7BC5276F10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3950" y="1162048"/>
                <a:ext cx="1721861" cy="2153729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ttangolo arrotondato 14">
              <a:extLst>
                <a:ext uri="{FF2B5EF4-FFF2-40B4-BE49-F238E27FC236}">
                  <a16:creationId xmlns:a16="http://schemas.microsoft.com/office/drawing/2014/main" id="{61F845A7-E5F0-0348-4091-96837C062353}"/>
                </a:ext>
              </a:extLst>
            </p:cNvPr>
            <p:cNvSpPr/>
            <p:nvPr/>
          </p:nvSpPr>
          <p:spPr>
            <a:xfrm>
              <a:off x="4224635" y="4806147"/>
              <a:ext cx="579472" cy="24915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>
                  <a:solidFill>
                    <a:srgbClr val="7030A0"/>
                  </a:solidFill>
                  <a:latin typeface="Epilogue Light" panose="020F0502020204030204"/>
                  <a:cs typeface="Times New Roman" panose="02020603050405020304" pitchFamily="18" charset="0"/>
                </a:rPr>
                <a:t>150 V</a:t>
              </a:r>
              <a:endParaRPr lang="en-GB" sz="1100">
                <a:solidFill>
                  <a:srgbClr val="7030A0"/>
                </a:solidFill>
                <a:latin typeface="Epilogue Light" panose="020F0502020204030204"/>
                <a:cs typeface="Times New Roman" panose="02020603050405020304" pitchFamily="18" charset="0"/>
              </a:endParaRPr>
            </a:p>
          </p:txBody>
        </p:sp>
        <p:pic>
          <p:nvPicPr>
            <p:cNvPr id="21" name="Immagine 128">
              <a:extLst>
                <a:ext uri="{FF2B5EF4-FFF2-40B4-BE49-F238E27FC236}">
                  <a16:creationId xmlns:a16="http://schemas.microsoft.com/office/drawing/2014/main" id="{A5E6ECD8-EA5A-FB5E-CF28-ABC9A29A9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118" y="4997721"/>
              <a:ext cx="356001" cy="391759"/>
            </a:xfrm>
            <a:prstGeom prst="rect">
              <a:avLst/>
            </a:prstGeom>
          </p:spPr>
        </p:pic>
        <p:cxnSp>
          <p:nvCxnSpPr>
            <p:cNvPr id="22" name="Connettore 4 23">
              <a:extLst>
                <a:ext uri="{FF2B5EF4-FFF2-40B4-BE49-F238E27FC236}">
                  <a16:creationId xmlns:a16="http://schemas.microsoft.com/office/drawing/2014/main" id="{D73D8E72-6EC0-C15D-134A-47C1F334FB3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210258" y="4499583"/>
              <a:ext cx="379219" cy="23840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ttangolo arrotondato 14">
              <a:extLst>
                <a:ext uri="{FF2B5EF4-FFF2-40B4-BE49-F238E27FC236}">
                  <a16:creationId xmlns:a16="http://schemas.microsoft.com/office/drawing/2014/main" id="{B247E88E-F8DF-19D0-CA68-41D30BB1F379}"/>
                </a:ext>
              </a:extLst>
            </p:cNvPr>
            <p:cNvSpPr/>
            <p:nvPr/>
          </p:nvSpPr>
          <p:spPr>
            <a:xfrm>
              <a:off x="5377395" y="4662518"/>
              <a:ext cx="579472" cy="24915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>
                  <a:solidFill>
                    <a:srgbClr val="00B050"/>
                  </a:solidFill>
                  <a:latin typeface="Epilogue Light" panose="020F0502020204030204"/>
                  <a:cs typeface="Times New Roman" panose="02020603050405020304" pitchFamily="18" charset="0"/>
                </a:rPr>
                <a:t>150 V</a:t>
              </a:r>
              <a:endParaRPr lang="en-GB" sz="1100">
                <a:solidFill>
                  <a:srgbClr val="00B050"/>
                </a:solidFill>
                <a:latin typeface="Epilogue Light" panose="020F0502020204030204"/>
                <a:cs typeface="Times New Roman" panose="02020603050405020304" pitchFamily="18" charset="0"/>
              </a:endParaRPr>
            </a:p>
          </p:txBody>
        </p:sp>
        <p:pic>
          <p:nvPicPr>
            <p:cNvPr id="25" name="Immagine 134">
              <a:extLst>
                <a:ext uri="{FF2B5EF4-FFF2-40B4-BE49-F238E27FC236}">
                  <a16:creationId xmlns:a16="http://schemas.microsoft.com/office/drawing/2014/main" id="{F177F86B-BEEC-3D48-B7F9-3E5369DE0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098" y="4878162"/>
              <a:ext cx="356001" cy="391759"/>
            </a:xfrm>
            <a:prstGeom prst="rect">
              <a:avLst/>
            </a:prstGeom>
          </p:spPr>
        </p:pic>
        <p:cxnSp>
          <p:nvCxnSpPr>
            <p:cNvPr id="26" name="Connettore 4 23">
              <a:extLst>
                <a:ext uri="{FF2B5EF4-FFF2-40B4-BE49-F238E27FC236}">
                  <a16:creationId xmlns:a16="http://schemas.microsoft.com/office/drawing/2014/main" id="{682DC023-1239-A670-2997-D256B25575C2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319828" y="4381604"/>
              <a:ext cx="108000" cy="432000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5F0B6290-FB22-B79A-13AD-648F02AEC797}"/>
              </a:ext>
            </a:extLst>
          </p:cNvPr>
          <p:cNvCxnSpPr>
            <a:cxnSpLocks/>
          </p:cNvCxnSpPr>
          <p:nvPr/>
        </p:nvCxnSpPr>
        <p:spPr>
          <a:xfrm>
            <a:off x="4705972" y="3145065"/>
            <a:ext cx="516309" cy="0"/>
          </a:xfrm>
          <a:prstGeom prst="line">
            <a:avLst/>
          </a:prstGeom>
          <a:ln w="3175">
            <a:solidFill>
              <a:srgbClr val="FF6600">
                <a:alpha val="1000"/>
              </a:srgbClr>
            </a:solidFill>
          </a:ln>
          <a:effectLst>
            <a:glow rad="38100">
              <a:srgbClr val="FF6600">
                <a:alpha val="7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25">
            <a:extLst>
              <a:ext uri="{FF2B5EF4-FFF2-40B4-BE49-F238E27FC236}">
                <a16:creationId xmlns:a16="http://schemas.microsoft.com/office/drawing/2014/main" id="{B35F99E5-834C-CC68-A79C-CBF5245415D7}"/>
              </a:ext>
            </a:extLst>
          </p:cNvPr>
          <p:cNvCxnSpPr>
            <a:cxnSpLocks/>
          </p:cNvCxnSpPr>
          <p:nvPr/>
        </p:nvCxnSpPr>
        <p:spPr>
          <a:xfrm>
            <a:off x="5056174" y="3141756"/>
            <a:ext cx="159431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e 37">
            <a:extLst>
              <a:ext uri="{FF2B5EF4-FFF2-40B4-BE49-F238E27FC236}">
                <a16:creationId xmlns:a16="http://schemas.microsoft.com/office/drawing/2014/main" id="{340C9C6A-9A92-3902-CC49-1950EF32093B}"/>
              </a:ext>
            </a:extLst>
          </p:cNvPr>
          <p:cNvSpPr/>
          <p:nvPr/>
        </p:nvSpPr>
        <p:spPr>
          <a:xfrm>
            <a:off x="5011039" y="3129473"/>
            <a:ext cx="25973" cy="281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34" name="Ovale 31">
            <a:extLst>
              <a:ext uri="{FF2B5EF4-FFF2-40B4-BE49-F238E27FC236}">
                <a16:creationId xmlns:a16="http://schemas.microsoft.com/office/drawing/2014/main" id="{093CE2DF-1DB2-1DCF-F3A4-B221457C99A7}"/>
              </a:ext>
            </a:extLst>
          </p:cNvPr>
          <p:cNvSpPr/>
          <p:nvPr/>
        </p:nvSpPr>
        <p:spPr>
          <a:xfrm>
            <a:off x="4764739" y="3129473"/>
            <a:ext cx="25973" cy="281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35" name="Ovale 33">
            <a:extLst>
              <a:ext uri="{FF2B5EF4-FFF2-40B4-BE49-F238E27FC236}">
                <a16:creationId xmlns:a16="http://schemas.microsoft.com/office/drawing/2014/main" id="{F6C4106A-BE67-49E6-FB2D-2229DFCAE225}"/>
              </a:ext>
            </a:extLst>
          </p:cNvPr>
          <p:cNvSpPr/>
          <p:nvPr/>
        </p:nvSpPr>
        <p:spPr>
          <a:xfrm>
            <a:off x="4886633" y="3130982"/>
            <a:ext cx="25973" cy="281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36" name="Ovale 38">
            <a:extLst>
              <a:ext uri="{FF2B5EF4-FFF2-40B4-BE49-F238E27FC236}">
                <a16:creationId xmlns:a16="http://schemas.microsoft.com/office/drawing/2014/main" id="{3231567B-E584-D43B-184B-79B816B4F3E1}"/>
              </a:ext>
            </a:extLst>
          </p:cNvPr>
          <p:cNvSpPr/>
          <p:nvPr/>
        </p:nvSpPr>
        <p:spPr>
          <a:xfrm>
            <a:off x="5119272" y="3129473"/>
            <a:ext cx="25973" cy="281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cxnSp>
        <p:nvCxnSpPr>
          <p:cNvPr id="37" name="Connettore 2 24">
            <a:extLst>
              <a:ext uri="{FF2B5EF4-FFF2-40B4-BE49-F238E27FC236}">
                <a16:creationId xmlns:a16="http://schemas.microsoft.com/office/drawing/2014/main" id="{DAE0E831-81F2-9D97-45EE-3C7987F9AED6}"/>
              </a:ext>
            </a:extLst>
          </p:cNvPr>
          <p:cNvCxnSpPr>
            <a:cxnSpLocks/>
          </p:cNvCxnSpPr>
          <p:nvPr/>
        </p:nvCxnSpPr>
        <p:spPr>
          <a:xfrm flipH="1">
            <a:off x="4701849" y="3144134"/>
            <a:ext cx="159431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26">
            <a:extLst>
              <a:ext uri="{FF2B5EF4-FFF2-40B4-BE49-F238E27FC236}">
                <a16:creationId xmlns:a16="http://schemas.microsoft.com/office/drawing/2014/main" id="{5F55B126-F588-4369-3B6B-DA1246CB7778}"/>
              </a:ext>
            </a:extLst>
          </p:cNvPr>
          <p:cNvCxnSpPr>
            <a:cxnSpLocks/>
          </p:cNvCxnSpPr>
          <p:nvPr/>
        </p:nvCxnSpPr>
        <p:spPr>
          <a:xfrm flipV="1">
            <a:off x="4705972" y="2590112"/>
            <a:ext cx="0" cy="40540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27">
            <a:extLst>
              <a:ext uri="{FF2B5EF4-FFF2-40B4-BE49-F238E27FC236}">
                <a16:creationId xmlns:a16="http://schemas.microsoft.com/office/drawing/2014/main" id="{260ACE90-8FB8-AB22-B80C-100D6F5BA60E}"/>
              </a:ext>
            </a:extLst>
          </p:cNvPr>
          <p:cNvCxnSpPr>
            <a:cxnSpLocks/>
          </p:cNvCxnSpPr>
          <p:nvPr/>
        </p:nvCxnSpPr>
        <p:spPr>
          <a:xfrm flipV="1">
            <a:off x="5209004" y="2590112"/>
            <a:ext cx="0" cy="40540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28">
            <a:extLst>
              <a:ext uri="{FF2B5EF4-FFF2-40B4-BE49-F238E27FC236}">
                <a16:creationId xmlns:a16="http://schemas.microsoft.com/office/drawing/2014/main" id="{BD87C8C5-86E7-4847-EB8C-82ACEC0F8CDD}"/>
              </a:ext>
            </a:extLst>
          </p:cNvPr>
          <p:cNvCxnSpPr>
            <a:cxnSpLocks/>
          </p:cNvCxnSpPr>
          <p:nvPr/>
        </p:nvCxnSpPr>
        <p:spPr>
          <a:xfrm flipH="1">
            <a:off x="4546541" y="2358622"/>
            <a:ext cx="159431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29">
            <a:extLst>
              <a:ext uri="{FF2B5EF4-FFF2-40B4-BE49-F238E27FC236}">
                <a16:creationId xmlns:a16="http://schemas.microsoft.com/office/drawing/2014/main" id="{E4E9A39E-2511-CF62-7DA1-272382E18F2E}"/>
              </a:ext>
            </a:extLst>
          </p:cNvPr>
          <p:cNvCxnSpPr>
            <a:cxnSpLocks/>
          </p:cNvCxnSpPr>
          <p:nvPr/>
        </p:nvCxnSpPr>
        <p:spPr>
          <a:xfrm>
            <a:off x="5209004" y="2358622"/>
            <a:ext cx="159431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e 50">
            <a:extLst>
              <a:ext uri="{FF2B5EF4-FFF2-40B4-BE49-F238E27FC236}">
                <a16:creationId xmlns:a16="http://schemas.microsoft.com/office/drawing/2014/main" id="{8C0C13E1-EB73-66AA-64C4-8E1813C4249A}"/>
              </a:ext>
            </a:extLst>
          </p:cNvPr>
          <p:cNvSpPr/>
          <p:nvPr/>
        </p:nvSpPr>
        <p:spPr>
          <a:xfrm>
            <a:off x="4776293" y="3281794"/>
            <a:ext cx="25973" cy="2816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43" name="Ovale 51">
            <a:extLst>
              <a:ext uri="{FF2B5EF4-FFF2-40B4-BE49-F238E27FC236}">
                <a16:creationId xmlns:a16="http://schemas.microsoft.com/office/drawing/2014/main" id="{A2F5E260-F00C-CECF-45BC-2DC2EC7D88AB}"/>
              </a:ext>
            </a:extLst>
          </p:cNvPr>
          <p:cNvSpPr/>
          <p:nvPr/>
        </p:nvSpPr>
        <p:spPr>
          <a:xfrm>
            <a:off x="4951140" y="3286049"/>
            <a:ext cx="25973" cy="2816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44" name="Ovale 52">
            <a:extLst>
              <a:ext uri="{FF2B5EF4-FFF2-40B4-BE49-F238E27FC236}">
                <a16:creationId xmlns:a16="http://schemas.microsoft.com/office/drawing/2014/main" id="{A1F3769E-02E0-5BDC-9833-1B7DB7E767DD}"/>
              </a:ext>
            </a:extLst>
          </p:cNvPr>
          <p:cNvSpPr/>
          <p:nvPr/>
        </p:nvSpPr>
        <p:spPr>
          <a:xfrm>
            <a:off x="5103936" y="3286049"/>
            <a:ext cx="25973" cy="2816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45" name="Ovale 32">
            <a:extLst>
              <a:ext uri="{FF2B5EF4-FFF2-40B4-BE49-F238E27FC236}">
                <a16:creationId xmlns:a16="http://schemas.microsoft.com/office/drawing/2014/main" id="{30FB4725-10B6-2158-07B0-1C2001467121}"/>
              </a:ext>
            </a:extLst>
          </p:cNvPr>
          <p:cNvSpPr/>
          <p:nvPr/>
        </p:nvSpPr>
        <p:spPr>
          <a:xfrm>
            <a:off x="4825686" y="3129473"/>
            <a:ext cx="25973" cy="281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46" name="Ovale 35">
            <a:extLst>
              <a:ext uri="{FF2B5EF4-FFF2-40B4-BE49-F238E27FC236}">
                <a16:creationId xmlns:a16="http://schemas.microsoft.com/office/drawing/2014/main" id="{9E93CDD4-0D8A-B369-32B3-F94D042A4964}"/>
              </a:ext>
            </a:extLst>
          </p:cNvPr>
          <p:cNvSpPr/>
          <p:nvPr/>
        </p:nvSpPr>
        <p:spPr>
          <a:xfrm>
            <a:off x="4947495" y="3130982"/>
            <a:ext cx="25973" cy="281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47" name="Ovale 36">
            <a:extLst>
              <a:ext uri="{FF2B5EF4-FFF2-40B4-BE49-F238E27FC236}">
                <a16:creationId xmlns:a16="http://schemas.microsoft.com/office/drawing/2014/main" id="{461563D2-04BC-08F8-0CD9-B027599D913D}"/>
              </a:ext>
            </a:extLst>
          </p:cNvPr>
          <p:cNvSpPr/>
          <p:nvPr/>
        </p:nvSpPr>
        <p:spPr>
          <a:xfrm>
            <a:off x="5071901" y="3129473"/>
            <a:ext cx="25973" cy="281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48" name="Ovale 53">
            <a:extLst>
              <a:ext uri="{FF2B5EF4-FFF2-40B4-BE49-F238E27FC236}">
                <a16:creationId xmlns:a16="http://schemas.microsoft.com/office/drawing/2014/main" id="{8FD2A704-FEF7-EE68-394B-3E8A47742F05}"/>
              </a:ext>
            </a:extLst>
          </p:cNvPr>
          <p:cNvSpPr/>
          <p:nvPr/>
        </p:nvSpPr>
        <p:spPr>
          <a:xfrm>
            <a:off x="4902348" y="3202954"/>
            <a:ext cx="25973" cy="281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49" name="Ovale 54">
            <a:extLst>
              <a:ext uri="{FF2B5EF4-FFF2-40B4-BE49-F238E27FC236}">
                <a16:creationId xmlns:a16="http://schemas.microsoft.com/office/drawing/2014/main" id="{C4CB2AF4-EE95-B333-0CA4-18212CA0C600}"/>
              </a:ext>
            </a:extLst>
          </p:cNvPr>
          <p:cNvSpPr/>
          <p:nvPr/>
        </p:nvSpPr>
        <p:spPr>
          <a:xfrm>
            <a:off x="4810074" y="3206106"/>
            <a:ext cx="25973" cy="281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50" name="Ovale 55">
            <a:extLst>
              <a:ext uri="{FF2B5EF4-FFF2-40B4-BE49-F238E27FC236}">
                <a16:creationId xmlns:a16="http://schemas.microsoft.com/office/drawing/2014/main" id="{9BF21665-A756-0042-AC20-513976BAAB44}"/>
              </a:ext>
            </a:extLst>
          </p:cNvPr>
          <p:cNvSpPr/>
          <p:nvPr/>
        </p:nvSpPr>
        <p:spPr>
          <a:xfrm>
            <a:off x="5000086" y="3206106"/>
            <a:ext cx="25973" cy="281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sp>
        <p:nvSpPr>
          <p:cNvPr id="51" name="Ovale 56">
            <a:extLst>
              <a:ext uri="{FF2B5EF4-FFF2-40B4-BE49-F238E27FC236}">
                <a16:creationId xmlns:a16="http://schemas.microsoft.com/office/drawing/2014/main" id="{B1A0EAAE-1A31-DF90-11B5-0D5F70AF35E4}"/>
              </a:ext>
            </a:extLst>
          </p:cNvPr>
          <p:cNvSpPr/>
          <p:nvPr/>
        </p:nvSpPr>
        <p:spPr>
          <a:xfrm>
            <a:off x="5078700" y="3206700"/>
            <a:ext cx="25973" cy="281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700" b="1">
                <a:latin typeface="Epilogue Light" panose="020F0502020204030204"/>
              </a:rPr>
              <a:t>-</a:t>
            </a:r>
            <a:endParaRPr lang="en-GB" sz="1050" b="1">
              <a:latin typeface="Epilogue Light" panose="020F050202020403020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3CCA990-5B2E-EDC7-A5EF-51BCFF3454B0}"/>
              </a:ext>
            </a:extLst>
          </p:cNvPr>
          <p:cNvGrpSpPr/>
          <p:nvPr/>
        </p:nvGrpSpPr>
        <p:grpSpPr>
          <a:xfrm>
            <a:off x="4760278" y="3336572"/>
            <a:ext cx="403004" cy="2146850"/>
            <a:chOff x="4944638" y="2351027"/>
            <a:chExt cx="403004" cy="2146850"/>
          </a:xfrm>
        </p:grpSpPr>
        <p:cxnSp>
          <p:nvCxnSpPr>
            <p:cNvPr id="53" name="Connettore 2 49">
              <a:extLst>
                <a:ext uri="{FF2B5EF4-FFF2-40B4-BE49-F238E27FC236}">
                  <a16:creationId xmlns:a16="http://schemas.microsoft.com/office/drawing/2014/main" id="{D4F5FD19-274A-6C8A-5EEE-C8CE7736F381}"/>
                </a:ext>
              </a:extLst>
            </p:cNvPr>
            <p:cNvCxnSpPr>
              <a:cxnSpLocks/>
            </p:cNvCxnSpPr>
            <p:nvPr/>
          </p:nvCxnSpPr>
          <p:spPr>
            <a:xfrm>
              <a:off x="5144634" y="4042787"/>
              <a:ext cx="0" cy="45509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7 69">
              <a:extLst>
                <a:ext uri="{FF2B5EF4-FFF2-40B4-BE49-F238E27FC236}">
                  <a16:creationId xmlns:a16="http://schemas.microsoft.com/office/drawing/2014/main" id="{C88079B4-A934-924D-F8C8-D3AD170DE6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4880" y="2351027"/>
              <a:ext cx="182762" cy="86219"/>
            </a:xfrm>
            <a:prstGeom prst="curvedConnector3">
              <a:avLst>
                <a:gd name="adj1" fmla="val 86097"/>
              </a:avLst>
            </a:prstGeom>
            <a:ln w="19050">
              <a:solidFill>
                <a:srgbClr val="00B05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7 69">
              <a:extLst>
                <a:ext uri="{FF2B5EF4-FFF2-40B4-BE49-F238E27FC236}">
                  <a16:creationId xmlns:a16="http://schemas.microsoft.com/office/drawing/2014/main" id="{7106797A-8A80-F2BA-1976-6B40283C8D76}"/>
                </a:ext>
              </a:extLst>
            </p:cNvPr>
            <p:cNvCxnSpPr>
              <a:cxnSpLocks/>
            </p:cNvCxnSpPr>
            <p:nvPr/>
          </p:nvCxnSpPr>
          <p:spPr>
            <a:xfrm>
              <a:off x="4944638" y="2351027"/>
              <a:ext cx="182762" cy="86219"/>
            </a:xfrm>
            <a:prstGeom prst="curvedConnector3">
              <a:avLst>
                <a:gd name="adj1" fmla="val 86097"/>
              </a:avLst>
            </a:prstGeom>
            <a:ln w="19050">
              <a:solidFill>
                <a:srgbClr val="00B05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47">
              <a:extLst>
                <a:ext uri="{FF2B5EF4-FFF2-40B4-BE49-F238E27FC236}">
                  <a16:creationId xmlns:a16="http://schemas.microsoft.com/office/drawing/2014/main" id="{ACE4EB86-75B5-5B50-B8EA-1990D3E8EE0A}"/>
                </a:ext>
              </a:extLst>
            </p:cNvPr>
            <p:cNvCxnSpPr>
              <a:cxnSpLocks/>
            </p:cNvCxnSpPr>
            <p:nvPr/>
          </p:nvCxnSpPr>
          <p:spPr>
            <a:xfrm>
              <a:off x="5144634" y="2617097"/>
              <a:ext cx="0" cy="45509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48">
              <a:extLst>
                <a:ext uri="{FF2B5EF4-FFF2-40B4-BE49-F238E27FC236}">
                  <a16:creationId xmlns:a16="http://schemas.microsoft.com/office/drawing/2014/main" id="{E6BCFD2D-4CF4-1DD4-E9A6-3B945B8F0E92}"/>
                </a:ext>
              </a:extLst>
            </p:cNvPr>
            <p:cNvCxnSpPr>
              <a:cxnSpLocks/>
            </p:cNvCxnSpPr>
            <p:nvPr/>
          </p:nvCxnSpPr>
          <p:spPr>
            <a:xfrm>
              <a:off x="5144634" y="3303529"/>
              <a:ext cx="0" cy="45509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128A699-8179-0292-978F-3E8ED74CF45B}"/>
              </a:ext>
            </a:extLst>
          </p:cNvPr>
          <p:cNvGrpSpPr/>
          <p:nvPr/>
        </p:nvGrpSpPr>
        <p:grpSpPr>
          <a:xfrm>
            <a:off x="4640000" y="3218614"/>
            <a:ext cx="639557" cy="1578994"/>
            <a:chOff x="4824360" y="2233069"/>
            <a:chExt cx="639557" cy="1578994"/>
          </a:xfrm>
        </p:grpSpPr>
        <p:cxnSp>
          <p:nvCxnSpPr>
            <p:cNvPr id="59" name="Connettore 2 57">
              <a:extLst>
                <a:ext uri="{FF2B5EF4-FFF2-40B4-BE49-F238E27FC236}">
                  <a16:creationId xmlns:a16="http://schemas.microsoft.com/office/drawing/2014/main" id="{63A024DE-31F3-681C-057B-C38E6FC3E5F9}"/>
                </a:ext>
              </a:extLst>
            </p:cNvPr>
            <p:cNvCxnSpPr>
              <a:cxnSpLocks/>
            </p:cNvCxnSpPr>
            <p:nvPr/>
          </p:nvCxnSpPr>
          <p:spPr>
            <a:xfrm>
              <a:off x="4856052" y="2337766"/>
              <a:ext cx="0" cy="31659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8">
              <a:extLst>
                <a:ext uri="{FF2B5EF4-FFF2-40B4-BE49-F238E27FC236}">
                  <a16:creationId xmlns:a16="http://schemas.microsoft.com/office/drawing/2014/main" id="{A32B5DBC-788E-8D84-2816-F2D8D54112A3}"/>
                </a:ext>
              </a:extLst>
            </p:cNvPr>
            <p:cNvCxnSpPr>
              <a:cxnSpLocks/>
            </p:cNvCxnSpPr>
            <p:nvPr/>
          </p:nvCxnSpPr>
          <p:spPr>
            <a:xfrm>
              <a:off x="5432012" y="2337766"/>
              <a:ext cx="0" cy="31659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2 59">
              <a:extLst>
                <a:ext uri="{FF2B5EF4-FFF2-40B4-BE49-F238E27FC236}">
                  <a16:creationId xmlns:a16="http://schemas.microsoft.com/office/drawing/2014/main" id="{8534A0AC-44C6-D384-6BFB-079B6A132639}"/>
                </a:ext>
              </a:extLst>
            </p:cNvPr>
            <p:cNvCxnSpPr>
              <a:cxnSpLocks/>
            </p:cNvCxnSpPr>
            <p:nvPr/>
          </p:nvCxnSpPr>
          <p:spPr>
            <a:xfrm>
              <a:off x="4824360" y="2963568"/>
              <a:ext cx="0" cy="31659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2 60">
              <a:extLst>
                <a:ext uri="{FF2B5EF4-FFF2-40B4-BE49-F238E27FC236}">
                  <a16:creationId xmlns:a16="http://schemas.microsoft.com/office/drawing/2014/main" id="{A13E4CFF-7904-FD97-A10F-C49A90922A94}"/>
                </a:ext>
              </a:extLst>
            </p:cNvPr>
            <p:cNvCxnSpPr>
              <a:cxnSpLocks/>
            </p:cNvCxnSpPr>
            <p:nvPr/>
          </p:nvCxnSpPr>
          <p:spPr>
            <a:xfrm>
              <a:off x="5462542" y="2963568"/>
              <a:ext cx="0" cy="31659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2 61">
              <a:extLst>
                <a:ext uri="{FF2B5EF4-FFF2-40B4-BE49-F238E27FC236}">
                  <a16:creationId xmlns:a16="http://schemas.microsoft.com/office/drawing/2014/main" id="{B697E349-917C-C0A6-B5F1-24724C47D4B1}"/>
                </a:ext>
              </a:extLst>
            </p:cNvPr>
            <p:cNvCxnSpPr>
              <a:cxnSpLocks/>
            </p:cNvCxnSpPr>
            <p:nvPr/>
          </p:nvCxnSpPr>
          <p:spPr>
            <a:xfrm>
              <a:off x="4824360" y="3495470"/>
              <a:ext cx="0" cy="31659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2 62">
              <a:extLst>
                <a:ext uri="{FF2B5EF4-FFF2-40B4-BE49-F238E27FC236}">
                  <a16:creationId xmlns:a16="http://schemas.microsoft.com/office/drawing/2014/main" id="{8C3A4F59-5922-827C-5336-A96263779739}"/>
                </a:ext>
              </a:extLst>
            </p:cNvPr>
            <p:cNvCxnSpPr>
              <a:cxnSpLocks/>
            </p:cNvCxnSpPr>
            <p:nvPr/>
          </p:nvCxnSpPr>
          <p:spPr>
            <a:xfrm>
              <a:off x="5463917" y="3495470"/>
              <a:ext cx="0" cy="31659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7 69">
              <a:extLst>
                <a:ext uri="{FF2B5EF4-FFF2-40B4-BE49-F238E27FC236}">
                  <a16:creationId xmlns:a16="http://schemas.microsoft.com/office/drawing/2014/main" id="{8C292E15-C646-6659-260D-8B0B9CC9E26A}"/>
                </a:ext>
              </a:extLst>
            </p:cNvPr>
            <p:cNvCxnSpPr>
              <a:cxnSpLocks/>
            </p:cNvCxnSpPr>
            <p:nvPr/>
          </p:nvCxnSpPr>
          <p:spPr>
            <a:xfrm>
              <a:off x="5326396" y="2236185"/>
              <a:ext cx="103892" cy="56333"/>
            </a:xfrm>
            <a:prstGeom prst="curvedConnector3">
              <a:avLst>
                <a:gd name="adj1" fmla="val 86097"/>
              </a:avLst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7 69">
              <a:extLst>
                <a:ext uri="{FF2B5EF4-FFF2-40B4-BE49-F238E27FC236}">
                  <a16:creationId xmlns:a16="http://schemas.microsoft.com/office/drawing/2014/main" id="{3C475EC4-BA4B-AC00-2E95-9794B534D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3770" y="2233069"/>
              <a:ext cx="103892" cy="56333"/>
            </a:xfrm>
            <a:prstGeom prst="curvedConnector3">
              <a:avLst>
                <a:gd name="adj1" fmla="val 86097"/>
              </a:avLst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DEBC6E5-B8E6-91F9-4209-EA1F42D84065}"/>
              </a:ext>
            </a:extLst>
          </p:cNvPr>
          <p:cNvGrpSpPr/>
          <p:nvPr/>
        </p:nvGrpSpPr>
        <p:grpSpPr>
          <a:xfrm>
            <a:off x="4737364" y="1475853"/>
            <a:ext cx="458851" cy="1316963"/>
            <a:chOff x="4921724" y="1074508"/>
            <a:chExt cx="458851" cy="1316963"/>
          </a:xfrm>
        </p:grpSpPr>
        <p:cxnSp>
          <p:nvCxnSpPr>
            <p:cNvPr id="68" name="Connettore 2 16">
              <a:extLst>
                <a:ext uri="{FF2B5EF4-FFF2-40B4-BE49-F238E27FC236}">
                  <a16:creationId xmlns:a16="http://schemas.microsoft.com/office/drawing/2014/main" id="{BAFD2D52-55B1-E999-0D60-C6F31CE139E7}"/>
                </a:ext>
              </a:extLst>
            </p:cNvPr>
            <p:cNvCxnSpPr>
              <a:cxnSpLocks/>
            </p:cNvCxnSpPr>
            <p:nvPr/>
          </p:nvCxnSpPr>
          <p:spPr>
            <a:xfrm>
              <a:off x="4981042" y="1180583"/>
              <a:ext cx="0" cy="2880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2 17">
              <a:extLst>
                <a:ext uri="{FF2B5EF4-FFF2-40B4-BE49-F238E27FC236}">
                  <a16:creationId xmlns:a16="http://schemas.microsoft.com/office/drawing/2014/main" id="{044499A1-F6AC-82AE-23F4-3D057F86ECE6}"/>
                </a:ext>
              </a:extLst>
            </p:cNvPr>
            <p:cNvCxnSpPr>
              <a:cxnSpLocks/>
            </p:cNvCxnSpPr>
            <p:nvPr/>
          </p:nvCxnSpPr>
          <p:spPr>
            <a:xfrm>
              <a:off x="5305402" y="1186933"/>
              <a:ext cx="0" cy="2880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2 19">
              <a:extLst>
                <a:ext uri="{FF2B5EF4-FFF2-40B4-BE49-F238E27FC236}">
                  <a16:creationId xmlns:a16="http://schemas.microsoft.com/office/drawing/2014/main" id="{AD9CAE3B-92C5-3AF3-6F80-4DBC60116B1E}"/>
                </a:ext>
              </a:extLst>
            </p:cNvPr>
            <p:cNvCxnSpPr>
              <a:cxnSpLocks/>
            </p:cNvCxnSpPr>
            <p:nvPr/>
          </p:nvCxnSpPr>
          <p:spPr>
            <a:xfrm>
              <a:off x="5036019" y="1986062"/>
              <a:ext cx="0" cy="40540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2 23">
              <a:extLst>
                <a:ext uri="{FF2B5EF4-FFF2-40B4-BE49-F238E27FC236}">
                  <a16:creationId xmlns:a16="http://schemas.microsoft.com/office/drawing/2014/main" id="{1292A57C-456B-6CFB-638C-524E830E5A63}"/>
                </a:ext>
              </a:extLst>
            </p:cNvPr>
            <p:cNvCxnSpPr>
              <a:cxnSpLocks/>
            </p:cNvCxnSpPr>
            <p:nvPr/>
          </p:nvCxnSpPr>
          <p:spPr>
            <a:xfrm>
              <a:off x="5244928" y="1986062"/>
              <a:ext cx="0" cy="40540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asellaDiTesto 91">
              <a:extLst>
                <a:ext uri="{FF2B5EF4-FFF2-40B4-BE49-F238E27FC236}">
                  <a16:creationId xmlns:a16="http://schemas.microsoft.com/office/drawing/2014/main" id="{FBA34F1A-EEDC-426F-6C99-B1F12584FCD2}"/>
                </a:ext>
              </a:extLst>
            </p:cNvPr>
            <p:cNvSpPr txBox="1"/>
            <p:nvPr/>
          </p:nvSpPr>
          <p:spPr>
            <a:xfrm>
              <a:off x="4921724" y="1074508"/>
              <a:ext cx="458851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i="1" baseline="-25000">
                  <a:solidFill>
                    <a:srgbClr val="FFFF00"/>
                  </a:solidFill>
                  <a:effectLst>
                    <a:outerShdw blurRad="63500" dist="50800" dir="2700000" algn="tl" rotWithShape="0">
                      <a:prstClr val="black"/>
                    </a:outerShdw>
                  </a:effectLst>
                  <a:latin typeface="Epilogue Light" panose="020F0502020204030204"/>
                  <a:cs typeface="Times New Roman" panose="02020603050405020304" pitchFamily="18" charset="0"/>
                </a:rPr>
                <a:t>i(t)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A9C3905-BCCD-91CF-EAF8-C876ACA72F0F}"/>
              </a:ext>
            </a:extLst>
          </p:cNvPr>
          <p:cNvGrpSpPr/>
          <p:nvPr/>
        </p:nvGrpSpPr>
        <p:grpSpPr>
          <a:xfrm>
            <a:off x="6516950" y="3253991"/>
            <a:ext cx="5252515" cy="307777"/>
            <a:chOff x="6516950" y="3253990"/>
            <a:chExt cx="5252515" cy="380020"/>
          </a:xfrm>
        </p:grpSpPr>
        <p:sp>
          <p:nvSpPr>
            <p:cNvPr id="74" name="CasellaDiTesto 5">
              <a:extLst>
                <a:ext uri="{FF2B5EF4-FFF2-40B4-BE49-F238E27FC236}">
                  <a16:creationId xmlns:a16="http://schemas.microsoft.com/office/drawing/2014/main" id="{8838BE57-8A09-9B8C-9D88-E01377659BAE}"/>
                </a:ext>
              </a:extLst>
            </p:cNvPr>
            <p:cNvSpPr txBox="1"/>
            <p:nvPr/>
          </p:nvSpPr>
          <p:spPr>
            <a:xfrm>
              <a:off x="10027543" y="3253990"/>
              <a:ext cx="1741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latin typeface="Epilogue Light" pitchFamily="2" charset="0"/>
                </a:rPr>
                <a:t>Transparency: 20% </a:t>
              </a:r>
            </a:p>
          </p:txBody>
        </p:sp>
        <p:sp>
          <p:nvSpPr>
            <p:cNvPr id="75" name="CasellaDiTesto 5">
              <a:extLst>
                <a:ext uri="{FF2B5EF4-FFF2-40B4-BE49-F238E27FC236}">
                  <a16:creationId xmlns:a16="http://schemas.microsoft.com/office/drawing/2014/main" id="{B3549E60-540C-6BE9-9C14-6E8F80DCD7E5}"/>
                </a:ext>
              </a:extLst>
            </p:cNvPr>
            <p:cNvSpPr txBox="1"/>
            <p:nvPr/>
          </p:nvSpPr>
          <p:spPr>
            <a:xfrm>
              <a:off x="8272247" y="3253990"/>
              <a:ext cx="1741922" cy="380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latin typeface="Epilogue Light" pitchFamily="2" charset="0"/>
                </a:rPr>
                <a:t>Transparency: </a:t>
              </a:r>
              <a:r>
                <a:rPr lang="en-US" sz="1400">
                  <a:latin typeface="Epilogue Light" pitchFamily="2" charset="0"/>
                </a:rPr>
                <a:t>33</a:t>
              </a:r>
              <a:r>
                <a:rPr lang="en-US" sz="1400" noProof="0">
                  <a:latin typeface="Epilogue Light" pitchFamily="2" charset="0"/>
                </a:rPr>
                <a:t>%</a:t>
              </a:r>
            </a:p>
          </p:txBody>
        </p:sp>
        <p:sp>
          <p:nvSpPr>
            <p:cNvPr id="76" name="CasellaDiTesto 5">
              <a:extLst>
                <a:ext uri="{FF2B5EF4-FFF2-40B4-BE49-F238E27FC236}">
                  <a16:creationId xmlns:a16="http://schemas.microsoft.com/office/drawing/2014/main" id="{3D11AAE1-6B3C-B968-4456-28C3A4CE4415}"/>
                </a:ext>
              </a:extLst>
            </p:cNvPr>
            <p:cNvSpPr txBox="1"/>
            <p:nvPr/>
          </p:nvSpPr>
          <p:spPr>
            <a:xfrm>
              <a:off x="6516950" y="3257930"/>
              <a:ext cx="1741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latin typeface="Epilogue Light" pitchFamily="2" charset="0"/>
                </a:rPr>
                <a:t>Transparency: </a:t>
              </a:r>
              <a:r>
                <a:rPr lang="en-US" sz="1400">
                  <a:latin typeface="Epilogue Light" pitchFamily="2" charset="0"/>
                </a:rPr>
                <a:t>5</a:t>
              </a:r>
              <a:r>
                <a:rPr lang="en-US" sz="1400" noProof="0">
                  <a:latin typeface="Epilogue Light" pitchFamily="2" charset="0"/>
                </a:rPr>
                <a:t>0% </a:t>
              </a:r>
            </a:p>
          </p:txBody>
        </p:sp>
      </p:grpSp>
      <p:sp>
        <p:nvSpPr>
          <p:cNvPr id="77" name="CasellaDiTesto 5">
            <a:extLst>
              <a:ext uri="{FF2B5EF4-FFF2-40B4-BE49-F238E27FC236}">
                <a16:creationId xmlns:a16="http://schemas.microsoft.com/office/drawing/2014/main" id="{7B7A8F0F-F68C-3774-84A0-5B2303A35194}"/>
              </a:ext>
            </a:extLst>
          </p:cNvPr>
          <p:cNvSpPr txBox="1"/>
          <p:nvPr/>
        </p:nvSpPr>
        <p:spPr>
          <a:xfrm>
            <a:off x="6898523" y="1535982"/>
            <a:ext cx="4489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Epilogue Light" pitchFamily="2" charset="0"/>
              </a:rPr>
              <a:t>Production of new grid geometries by means of LPBF with different transparency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B45916D-DDEA-616F-96EC-599534776B3F}"/>
              </a:ext>
            </a:extLst>
          </p:cNvPr>
          <p:cNvGrpSpPr/>
          <p:nvPr/>
        </p:nvGrpSpPr>
        <p:grpSpPr>
          <a:xfrm>
            <a:off x="10136146" y="3861943"/>
            <a:ext cx="1980000" cy="2403840"/>
            <a:chOff x="10168116" y="3945462"/>
            <a:chExt cx="1980000" cy="2403840"/>
          </a:xfrm>
        </p:grpSpPr>
        <p:pic>
          <p:nvPicPr>
            <p:cNvPr id="7" name="Picture 6" descr="A close up of a hole&#10;&#10;AI-generated content may be incorrect.">
              <a:extLst>
                <a:ext uri="{FF2B5EF4-FFF2-40B4-BE49-F238E27FC236}">
                  <a16:creationId xmlns:a16="http://schemas.microsoft.com/office/drawing/2014/main" id="{4271DAA1-555B-04B4-F8F3-E8CEBFBA1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324" t="22708" r="20324" b="17940"/>
            <a:stretch>
              <a:fillRect/>
            </a:stretch>
          </p:blipFill>
          <p:spPr>
            <a:xfrm>
              <a:off x="10168116" y="3945462"/>
              <a:ext cx="1980000" cy="1980000"/>
            </a:xfrm>
            <a:prstGeom prst="ellipse">
              <a:avLst/>
            </a:prstGeom>
          </p:spPr>
        </p:pic>
        <p:sp>
          <p:nvSpPr>
            <p:cNvPr id="80" name="CasellaDiTesto 5">
              <a:extLst>
                <a:ext uri="{FF2B5EF4-FFF2-40B4-BE49-F238E27FC236}">
                  <a16:creationId xmlns:a16="http://schemas.microsoft.com/office/drawing/2014/main" id="{C17DB606-EDEE-3D9C-22C1-F22859E0B652}"/>
                </a:ext>
              </a:extLst>
            </p:cNvPr>
            <p:cNvSpPr txBox="1"/>
            <p:nvPr/>
          </p:nvSpPr>
          <p:spPr>
            <a:xfrm>
              <a:off x="10287155" y="5949192"/>
              <a:ext cx="17419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noProof="0">
                  <a:latin typeface="Epilogue Light" pitchFamily="2" charset="0"/>
                </a:rPr>
                <a:t>Anode 33% during thermionic emission 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98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repeatCount="indefinite" accel="52000" decel="4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00065 0.02269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repeatCount="indefinite" accel="52000" decel="48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54167E-6 -3.33333E-6 L -0.0013 0.0231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15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repeatCount="indefinite" accel="52000" decel="48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-3.33333E-6 L 0.00026 0.0125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62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repeatCount="indefinite" accel="52000" decel="48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E-6 -3.33333E-6 L -0.0013 0.01111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55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repeatCount="indefinite" accel="52000" decel="48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125E-6 -3.33333E-6 L 0.00104 0.02361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repeatCount="indefinite" accel="52000" decel="48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-4.81481E-6 L 0.00157 0.0125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repeatCount="indefinite" accel="52000" decel="48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6.25E-7 -3.33333E-6 L -0.00065 0.0129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4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repeatCount="indefinite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0 L -1.45833E-6 0.25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49333" decel="50667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026 0 L -0.00599 0.0081 L -0.00885 0.01644 L -0.01068 0.03032 L -0.01146 0.04468 L -0.01198 0.04977 L -0.01302 0.10949 C -0.01289 0.15625 -0.01263 0.20255 -0.0125 0.24931 " pathEditMode="relative" rAng="0" ptsTypes="AAAAAAAA">
                                      <p:cBhvr>
                                        <p:cTn id="8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245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accel="49333" decel="50667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13 4.07407E-6 L 0.00664 -0.00024 L 0.00924 0.00138 L 0.0112 0.00277 L 0.01198 0.00717 L 0.0125 0.01388 L 0.01289 0.01736 L 0.01328 0.02569 L 0.01328 0.02893 L 0.0125 0.08263 L 0.01393 0.09097 L 0.01484 0.10763 L 0.01484 0.1243 C 0.01497 0.13032 0.01497 0.13657 0.0151 0.14282 C 0.01497 0.16689 0.01484 0.19097 0.01471 0.21504 " pathEditMode="relative" rAng="0" ptsTypes="AAAAAAAAAAAAAAA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1074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accel="49333" decel="50667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013 -0.00069 L -0.00742 0.0007 L -0.01002 0.00093 L -0.01172 0.00417 L -0.01237 0.01042 L -0.01289 0.01412 L -0.01315 0.01945 L -0.01315 0.02362 L -0.01276 0.04375 C -0.01289 0.05463 -0.01302 0.06575 -0.01315 0.07662 L -0.01445 0.08473 L -0.01523 0.14676 L -0.0151 0.21158 " pathEditMode="relative" rAng="0" ptsTypes="AAAAAAAAAAAAA">
                                      <p:cBhvr>
                                        <p:cTn id="9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1060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accel="49333" decel="50667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1.45833E-6 -0.0007 L 0.00404 0.00231 L 0.00508 0.00416 L 0.00755 0.01064 L 0.0095 0.01875 L 0.01107 0.02384 L 0.01224 0.03773 C 0.01237 0.04097 0.01237 0.04421 0.0125 0.04745 L 0.01328 0.0655 L 0.01289 0.08078 L 0.01289 0.08425 C 0.01302 0.10069 0.01315 0.11689 0.01328 0.13333 L 0.01354 0.25069 " pathEditMode="relative" rAng="0" ptsTypes="AAAAAAAAAAAAA">
                                      <p:cBhvr>
                                        <p:cTn id="9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1256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accel="49333" decel="50667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13 -0.00023 L -0.00234 -0.00023 L -0.01145 0.00046 L -0.01406 0.00116 L -0.01718 0.00185 L -0.01889 0.00417 L -0.0207 0.01296 L -0.02005 0.0257 L -0.02005 0.04005 L -0.01993 0.04421 L -0.01993 0.07431 L -0.02161 0.08519 L -0.022 0.08958 L -0.0224 0.1206 L -0.0233 0.21227 " pathEditMode="relative" rAng="0" ptsTypes="AAAAAAAAAAAAAAA">
                                      <p:cBhvr>
                                        <p:cTn id="9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106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accel="49333" decel="50667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013 -0.00023 L 0.00859 -0.00023 L 0.01367 0.00024 L 0.01732 0.00394 L 0.01914 0.01366 L 0.0194 0.04098 C 0.0194 0.05116 0.0194 0.06135 0.01953 0.07153 L 0.02122 0.08889 L 0.02148 0.09375 L 0.02226 0.11528 L 0.02226 0.11968 L 0.02252 0.21713 " pathEditMode="relative" rAng="0" ptsTypes="AAAAAAAAAAAA">
                                      <p:cBhvr>
                                        <p:cTn id="9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1085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4393B-47D6-BA63-5992-F4A9AB9A1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099E987-DF5A-6D03-DD7B-6BA847DF90B1}"/>
              </a:ext>
            </a:extLst>
          </p:cNvPr>
          <p:cNvSpPr txBox="1">
            <a:spLocks/>
          </p:cNvSpPr>
          <p:nvPr/>
        </p:nvSpPr>
        <p:spPr bwMode="auto">
          <a:xfrm>
            <a:off x="456307" y="236584"/>
            <a:ext cx="10058400" cy="762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noProof="0">
                <a:solidFill>
                  <a:prstClr val="black"/>
                </a:solidFill>
                <a:latin typeface="Epilogue" pitchFamily="2" charset="0"/>
                <a:cs typeface="Times New Roman" panose="02020603050405020304" pitchFamily="18" charset="0"/>
              </a:rPr>
              <a:t>The ECR Ion Source </a:t>
            </a:r>
            <a:endParaRPr kumimoji="0" lang="it-IT" sz="3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pilogue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32">
            <a:extLst>
              <a:ext uri="{FF2B5EF4-FFF2-40B4-BE49-F238E27FC236}">
                <a16:creationId xmlns:a16="http://schemas.microsoft.com/office/drawing/2014/main" id="{C4621457-6C3E-49A2-F7AC-3639B160F01D}"/>
              </a:ext>
            </a:extLst>
          </p:cNvPr>
          <p:cNvSpPr txBox="1"/>
          <p:nvPr/>
        </p:nvSpPr>
        <p:spPr>
          <a:xfrm>
            <a:off x="3405151" y="1146493"/>
            <a:ext cx="5381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Epilogue light" pitchFamily="2" charset="0"/>
                <a:cs typeface="Segoe UI" panose="020B0502040204020203" pitchFamily="34" charset="0"/>
              </a:rPr>
              <a:t>Definition of a Finite Element Model</a:t>
            </a:r>
            <a:endParaRPr lang="en-US" b="1" noProof="0">
              <a:solidFill>
                <a:srgbClr val="000000"/>
              </a:solidFill>
              <a:latin typeface="Epilogue light" pitchFamily="2" charset="0"/>
              <a:cs typeface="Segoe UI" panose="020B0502040204020203" pitchFamily="34" charset="0"/>
            </a:endParaRPr>
          </a:p>
        </p:txBody>
      </p:sp>
      <p:grpSp>
        <p:nvGrpSpPr>
          <p:cNvPr id="11" name="Group 172">
            <a:extLst>
              <a:ext uri="{FF2B5EF4-FFF2-40B4-BE49-F238E27FC236}">
                <a16:creationId xmlns:a16="http://schemas.microsoft.com/office/drawing/2014/main" id="{887D7132-9D57-762D-C1E5-7AA18425F695}"/>
              </a:ext>
            </a:extLst>
          </p:cNvPr>
          <p:cNvGrpSpPr>
            <a:grpSpLocks noChangeAspect="1"/>
          </p:cNvGrpSpPr>
          <p:nvPr/>
        </p:nvGrpSpPr>
        <p:grpSpPr>
          <a:xfrm>
            <a:off x="6954784" y="1934391"/>
            <a:ext cx="4860000" cy="616259"/>
            <a:chOff x="103515" y="69040"/>
            <a:chExt cx="6006147" cy="776284"/>
          </a:xfrm>
        </p:grpSpPr>
        <p:pic>
          <p:nvPicPr>
            <p:cNvPr id="14" name="Picture 1170336069">
              <a:extLst>
                <a:ext uri="{FF2B5EF4-FFF2-40B4-BE49-F238E27FC236}">
                  <a16:creationId xmlns:a16="http://schemas.microsoft.com/office/drawing/2014/main" id="{319067E4-A15D-322E-2D5E-FB863E6E2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3515" y="69040"/>
              <a:ext cx="5940730" cy="776284"/>
            </a:xfrm>
            <a:prstGeom prst="rect">
              <a:avLst/>
            </a:prstGeom>
          </p:spPr>
        </p:pic>
        <p:grpSp>
          <p:nvGrpSpPr>
            <p:cNvPr id="15" name="Group 1870429474">
              <a:extLst>
                <a:ext uri="{FF2B5EF4-FFF2-40B4-BE49-F238E27FC236}">
                  <a16:creationId xmlns:a16="http://schemas.microsoft.com/office/drawing/2014/main" id="{961F0756-977F-9794-48E5-B05697D8956D}"/>
                </a:ext>
              </a:extLst>
            </p:cNvPr>
            <p:cNvGrpSpPr/>
            <p:nvPr/>
          </p:nvGrpSpPr>
          <p:grpSpPr>
            <a:xfrm>
              <a:off x="740022" y="390338"/>
              <a:ext cx="5369640" cy="142651"/>
              <a:chOff x="740022" y="390338"/>
              <a:chExt cx="5369640" cy="144021"/>
            </a:xfrm>
          </p:grpSpPr>
          <p:sp>
            <p:nvSpPr>
              <p:cNvPr id="17" name="Flowchart: Summing Junction 2027802882">
                <a:extLst>
                  <a:ext uri="{FF2B5EF4-FFF2-40B4-BE49-F238E27FC236}">
                    <a16:creationId xmlns:a16="http://schemas.microsoft.com/office/drawing/2014/main" id="{C662D8AE-0E5A-499D-274C-9E95DD6064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022" y="390359"/>
                <a:ext cx="144000" cy="144000"/>
              </a:xfrm>
              <a:prstGeom prst="flowChartSummingJunction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it-IT"/>
              </a:p>
            </p:txBody>
          </p:sp>
          <p:sp>
            <p:nvSpPr>
              <p:cNvPr id="18" name="Flowchart: Summing Junction 557318575">
                <a:extLst>
                  <a:ext uri="{FF2B5EF4-FFF2-40B4-BE49-F238E27FC236}">
                    <a16:creationId xmlns:a16="http://schemas.microsoft.com/office/drawing/2014/main" id="{F0BC0581-2B23-465B-9ABA-E2B69884EC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5662" y="390338"/>
                <a:ext cx="144000" cy="144000"/>
              </a:xfrm>
              <a:prstGeom prst="flowChartSummingJunction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it-IT"/>
              </a:p>
            </p:txBody>
          </p:sp>
          <p:cxnSp>
            <p:nvCxnSpPr>
              <p:cNvPr id="19" name="Straight Connector 441382778">
                <a:extLst>
                  <a:ext uri="{FF2B5EF4-FFF2-40B4-BE49-F238E27FC236}">
                    <a16:creationId xmlns:a16="http://schemas.microsoft.com/office/drawing/2014/main" id="{D7145476-0619-2BCF-9637-3B779BC80904}"/>
                  </a:ext>
                </a:extLst>
              </p:cNvPr>
              <p:cNvCxnSpPr/>
              <p:nvPr/>
            </p:nvCxnSpPr>
            <p:spPr>
              <a:xfrm>
                <a:off x="806696" y="460606"/>
                <a:ext cx="523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1" name="Chart 1">
            <a:extLst>
              <a:ext uri="{FF2B5EF4-FFF2-40B4-BE49-F238E27FC236}">
                <a16:creationId xmlns:a16="http://schemas.microsoft.com/office/drawing/2014/main" id="{FBB71620-49FE-AE9F-08F8-414BADAC9C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285902"/>
              </p:ext>
            </p:extLst>
          </p:nvPr>
        </p:nvGraphicFramePr>
        <p:xfrm>
          <a:off x="7008784" y="2790993"/>
          <a:ext cx="486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asellaDiTesto 5">
            <a:extLst>
              <a:ext uri="{FF2B5EF4-FFF2-40B4-BE49-F238E27FC236}">
                <a16:creationId xmlns:a16="http://schemas.microsoft.com/office/drawing/2014/main" id="{56FDBC87-0F1C-5414-AEB3-218726DD78C4}"/>
              </a:ext>
            </a:extLst>
          </p:cNvPr>
          <p:cNvSpPr txBox="1"/>
          <p:nvPr/>
        </p:nvSpPr>
        <p:spPr>
          <a:xfrm>
            <a:off x="2529047" y="1492602"/>
            <a:ext cx="713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Epilogue Light" pitchFamily="2" charset="0"/>
              </a:rPr>
              <a:t>Thermal-electric simulation of the oven by means of ANSYS® MAPDL software</a:t>
            </a:r>
            <a:endParaRPr lang="en-US" sz="1400" noProof="0">
              <a:latin typeface="Epilogue Light" pitchFamily="2" charset="0"/>
            </a:endParaRP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F494EAB2-AFE0-0347-D805-8ED3D27D1999}"/>
              </a:ext>
            </a:extLst>
          </p:cNvPr>
          <p:cNvSpPr txBox="1"/>
          <p:nvPr/>
        </p:nvSpPr>
        <p:spPr>
          <a:xfrm>
            <a:off x="7310605" y="5751392"/>
            <a:ext cx="4256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Epilogue Light" pitchFamily="2" charset="0"/>
              </a:rPr>
              <a:t>Temperature profile along the alumina crucible at different levels of supplied current</a:t>
            </a:r>
            <a:endParaRPr lang="en-US" sz="1400" noProof="0">
              <a:latin typeface="Epilogue Light" pitchFamily="2" charset="0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D5ADE7C-C4D7-98B2-C402-841C94967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833553"/>
              </p:ext>
            </p:extLst>
          </p:nvPr>
        </p:nvGraphicFramePr>
        <p:xfrm>
          <a:off x="174313" y="3701570"/>
          <a:ext cx="450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4" name="Group 3">
            <a:extLst>
              <a:ext uri="{FF2B5EF4-FFF2-40B4-BE49-F238E27FC236}">
                <a16:creationId xmlns:a16="http://schemas.microsoft.com/office/drawing/2014/main" id="{C0605F6F-2DCC-FA4A-F3C6-D714601E010D}"/>
              </a:ext>
            </a:extLst>
          </p:cNvPr>
          <p:cNvGrpSpPr>
            <a:grpSpLocks noChangeAspect="1"/>
          </p:cNvGrpSpPr>
          <p:nvPr/>
        </p:nvGrpSpPr>
        <p:grpSpPr>
          <a:xfrm>
            <a:off x="1058667" y="1815502"/>
            <a:ext cx="4692967" cy="1803683"/>
            <a:chOff x="3566258" y="774271"/>
            <a:chExt cx="4692967" cy="1803683"/>
          </a:xfrm>
        </p:grpSpPr>
        <p:grpSp>
          <p:nvGrpSpPr>
            <p:cNvPr id="25" name="Group 35">
              <a:extLst>
                <a:ext uri="{FF2B5EF4-FFF2-40B4-BE49-F238E27FC236}">
                  <a16:creationId xmlns:a16="http://schemas.microsoft.com/office/drawing/2014/main" id="{781BB80E-72B4-16C2-3177-42CA5AEC40C5}"/>
                </a:ext>
              </a:extLst>
            </p:cNvPr>
            <p:cNvGrpSpPr/>
            <p:nvPr/>
          </p:nvGrpSpPr>
          <p:grpSpPr>
            <a:xfrm>
              <a:off x="3566258" y="774271"/>
              <a:ext cx="4692967" cy="1803683"/>
              <a:chOff x="4328258" y="2120471"/>
              <a:chExt cx="4692967" cy="1803683"/>
            </a:xfrm>
          </p:grpSpPr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63BC5A14-6F96-257A-CC64-36BE60EF0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421" r="98914">
                            <a14:foregroundMark x1="39541" y1="44899" x2="39541" y2="44899"/>
                            <a14:foregroundMark x1="50788" y1="25930" x2="50788" y2="25930"/>
                            <a14:foregroundMark x1="23053" y1="77017" x2="23053" y2="77017"/>
                            <a14:foregroundMark x1="96297" y1="44899" x2="96297" y2="44899"/>
                            <a14:foregroundMark x1="22410" y1="6593" x2="22410" y2="6593"/>
                            <a14:foregroundMark x1="24698" y1="16022" x2="15409" y2="16538"/>
                            <a14:foregroundMark x1="11362" y1="14401" x2="11362" y2="14401"/>
                            <a14:foregroundMark x1="98921" y1="88545" x2="98921" y2="885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65606" y="2617051"/>
                <a:ext cx="4332999" cy="900000"/>
              </a:xfrm>
              <a:prstGeom prst="rect">
                <a:avLst/>
              </a:prstGeom>
            </p:spPr>
          </p:pic>
          <p:grpSp>
            <p:nvGrpSpPr>
              <p:cNvPr id="28" name="Group 6">
                <a:extLst>
                  <a:ext uri="{FF2B5EF4-FFF2-40B4-BE49-F238E27FC236}">
                    <a16:creationId xmlns:a16="http://schemas.microsoft.com/office/drawing/2014/main" id="{9EF65F06-6212-3D07-A83D-85072C9A8640}"/>
                  </a:ext>
                </a:extLst>
              </p:cNvPr>
              <p:cNvGrpSpPr/>
              <p:nvPr/>
            </p:nvGrpSpPr>
            <p:grpSpPr>
              <a:xfrm>
                <a:off x="4684555" y="3181915"/>
                <a:ext cx="2653129" cy="742239"/>
                <a:chOff x="7383305" y="3086665"/>
                <a:chExt cx="2653129" cy="742239"/>
              </a:xfrm>
            </p:grpSpPr>
            <p:grpSp>
              <p:nvGrpSpPr>
                <p:cNvPr id="48" name="Group 7">
                  <a:extLst>
                    <a:ext uri="{FF2B5EF4-FFF2-40B4-BE49-F238E27FC236}">
                      <a16:creationId xmlns:a16="http://schemas.microsoft.com/office/drawing/2014/main" id="{98751954-DB56-7035-BA63-4AC52BD981F1}"/>
                    </a:ext>
                  </a:extLst>
                </p:cNvPr>
                <p:cNvGrpSpPr/>
                <p:nvPr/>
              </p:nvGrpSpPr>
              <p:grpSpPr>
                <a:xfrm rot="10800000">
                  <a:off x="7949056" y="3086665"/>
                  <a:ext cx="528270" cy="465240"/>
                  <a:chOff x="6844380" y="1688610"/>
                  <a:chExt cx="528270" cy="465240"/>
                </a:xfrm>
              </p:grpSpPr>
              <p:cxnSp>
                <p:nvCxnSpPr>
                  <p:cNvPr id="54" name="Straight Connector 13">
                    <a:extLst>
                      <a:ext uri="{FF2B5EF4-FFF2-40B4-BE49-F238E27FC236}">
                        <a16:creationId xmlns:a16="http://schemas.microsoft.com/office/drawing/2014/main" id="{33C38D28-DBAB-2D4D-0651-DFB9566800F1}"/>
                      </a:ext>
                    </a:extLst>
                  </p:cNvPr>
                  <p:cNvCxnSpPr>
                    <a:cxnSpLocks/>
                    <a:stCxn id="50" idx="0"/>
                    <a:endCxn id="55" idx="7"/>
                  </p:cNvCxnSpPr>
                  <p:nvPr/>
                </p:nvCxnSpPr>
                <p:spPr>
                  <a:xfrm rot="10800000" flipV="1">
                    <a:off x="6890472" y="1688610"/>
                    <a:ext cx="482178" cy="418847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Oval 14">
                    <a:extLst>
                      <a:ext uri="{FF2B5EF4-FFF2-40B4-BE49-F238E27FC236}">
                        <a16:creationId xmlns:a16="http://schemas.microsoft.com/office/drawing/2014/main" id="{53830A9B-A39A-E5C2-222A-2ADA1EB57A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844380" y="2099497"/>
                    <a:ext cx="54000" cy="5435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9" name="Group 8">
                  <a:extLst>
                    <a:ext uri="{FF2B5EF4-FFF2-40B4-BE49-F238E27FC236}">
                      <a16:creationId xmlns:a16="http://schemas.microsoft.com/office/drawing/2014/main" id="{5E4AC2F6-DC6C-EDEB-A03E-69603078B301}"/>
                    </a:ext>
                  </a:extLst>
                </p:cNvPr>
                <p:cNvGrpSpPr/>
                <p:nvPr/>
              </p:nvGrpSpPr>
              <p:grpSpPr>
                <a:xfrm rot="10800000">
                  <a:off x="9337934" y="3333341"/>
                  <a:ext cx="54000" cy="218564"/>
                  <a:chOff x="7542880" y="1935286"/>
                  <a:chExt cx="54000" cy="218564"/>
                </a:xfrm>
              </p:grpSpPr>
              <p:cxnSp>
                <p:nvCxnSpPr>
                  <p:cNvPr id="52" name="Straight Connector 11">
                    <a:extLst>
                      <a:ext uri="{FF2B5EF4-FFF2-40B4-BE49-F238E27FC236}">
                        <a16:creationId xmlns:a16="http://schemas.microsoft.com/office/drawing/2014/main" id="{F0DCC776-A882-B568-9B55-B6EE09CE2264}"/>
                      </a:ext>
                    </a:extLst>
                  </p:cNvPr>
                  <p:cNvCxnSpPr>
                    <a:cxnSpLocks/>
                    <a:stCxn id="51" idx="0"/>
                    <a:endCxn id="53" idx="4"/>
                  </p:cNvCxnSpPr>
                  <p:nvPr/>
                </p:nvCxnSpPr>
                <p:spPr>
                  <a:xfrm rot="10800000" flipV="1">
                    <a:off x="7569880" y="1935286"/>
                    <a:ext cx="15425" cy="21856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Oval 12">
                    <a:extLst>
                      <a:ext uri="{FF2B5EF4-FFF2-40B4-BE49-F238E27FC236}">
                        <a16:creationId xmlns:a16="http://schemas.microsoft.com/office/drawing/2014/main" id="{EC9579BF-64E5-8682-108E-17EEEDE60B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542880" y="2099497"/>
                    <a:ext cx="54000" cy="5435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0" name="TextBox 9">
                  <a:extLst>
                    <a:ext uri="{FF2B5EF4-FFF2-40B4-BE49-F238E27FC236}">
                      <a16:creationId xmlns:a16="http://schemas.microsoft.com/office/drawing/2014/main" id="{7283BF04-3C79-FD2D-DEC2-1747E0239999}"/>
                    </a:ext>
                  </a:extLst>
                </p:cNvPr>
                <p:cNvSpPr txBox="1"/>
                <p:nvPr/>
              </p:nvSpPr>
              <p:spPr>
                <a:xfrm>
                  <a:off x="7383305" y="3551905"/>
                  <a:ext cx="11315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u="sng" noProof="0">
                      <a:latin typeface="Epilogue light" pitchFamily="2" charset="0"/>
                    </a:rPr>
                    <a:t>Screw</a:t>
                  </a:r>
                  <a:r>
                    <a:rPr lang="en-US" sz="1200" noProof="0">
                      <a:latin typeface="Epilogue light" pitchFamily="2" charset="0"/>
                    </a:rPr>
                    <a:t> (Mo)</a:t>
                  </a:r>
                </a:p>
              </p:txBody>
            </p:sp>
            <p:sp>
              <p:nvSpPr>
                <p:cNvPr id="51" name="TextBox 10">
                  <a:extLst>
                    <a:ext uri="{FF2B5EF4-FFF2-40B4-BE49-F238E27FC236}">
                      <a16:creationId xmlns:a16="http://schemas.microsoft.com/office/drawing/2014/main" id="{60D5AB22-730C-2681-670C-9488165CE2E7}"/>
                    </a:ext>
                  </a:extLst>
                </p:cNvPr>
                <p:cNvSpPr txBox="1"/>
                <p:nvPr/>
              </p:nvSpPr>
              <p:spPr>
                <a:xfrm>
                  <a:off x="8662583" y="3551905"/>
                  <a:ext cx="137385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u="sng" noProof="0">
                      <a:latin typeface="Epilogue light" pitchFamily="2" charset="0"/>
                    </a:rPr>
                    <a:t>Oven body </a:t>
                  </a:r>
                  <a:r>
                    <a:rPr lang="en-US" sz="1200" noProof="0">
                      <a:latin typeface="Epilogue light" pitchFamily="2" charset="0"/>
                    </a:rPr>
                    <a:t>(Ta)</a:t>
                  </a:r>
                  <a:endParaRPr lang="en-US" sz="1200" b="1" noProof="0">
                    <a:latin typeface="Epilogue light" pitchFamily="2" charset="0"/>
                  </a:endParaRPr>
                </a:p>
              </p:txBody>
            </p:sp>
          </p:grpSp>
          <p:grpSp>
            <p:nvGrpSpPr>
              <p:cNvPr id="29" name="Group 15">
                <a:extLst>
                  <a:ext uri="{FF2B5EF4-FFF2-40B4-BE49-F238E27FC236}">
                    <a16:creationId xmlns:a16="http://schemas.microsoft.com/office/drawing/2014/main" id="{5271C858-FDC3-E1A9-D332-3ECEBA782290}"/>
                  </a:ext>
                </a:extLst>
              </p:cNvPr>
              <p:cNvGrpSpPr/>
              <p:nvPr/>
            </p:nvGrpSpPr>
            <p:grpSpPr>
              <a:xfrm>
                <a:off x="4328258" y="2120471"/>
                <a:ext cx="4431304" cy="853791"/>
                <a:chOff x="7027008" y="2025221"/>
                <a:chExt cx="4431304" cy="853791"/>
              </a:xfrm>
            </p:grpSpPr>
            <p:grpSp>
              <p:nvGrpSpPr>
                <p:cNvPr id="32" name="Group 16">
                  <a:extLst>
                    <a:ext uri="{FF2B5EF4-FFF2-40B4-BE49-F238E27FC236}">
                      <a16:creationId xmlns:a16="http://schemas.microsoft.com/office/drawing/2014/main" id="{630EF3F1-2511-B7FF-7544-FE3E07E9F636}"/>
                    </a:ext>
                  </a:extLst>
                </p:cNvPr>
                <p:cNvGrpSpPr/>
                <p:nvPr/>
              </p:nvGrpSpPr>
              <p:grpSpPr>
                <a:xfrm>
                  <a:off x="7802810" y="2307497"/>
                  <a:ext cx="460246" cy="461216"/>
                  <a:chOff x="6438134" y="1692634"/>
                  <a:chExt cx="460246" cy="461216"/>
                </a:xfrm>
              </p:grpSpPr>
              <p:cxnSp>
                <p:nvCxnSpPr>
                  <p:cNvPr id="46" name="Straight Connector 30">
                    <a:extLst>
                      <a:ext uri="{FF2B5EF4-FFF2-40B4-BE49-F238E27FC236}">
                        <a16:creationId xmlns:a16="http://schemas.microsoft.com/office/drawing/2014/main" id="{A242A111-C3F4-E7EE-6DF0-803BFE94009D}"/>
                      </a:ext>
                    </a:extLst>
                  </p:cNvPr>
                  <p:cNvCxnSpPr>
                    <a:cxnSpLocks/>
                    <a:stCxn id="38" idx="2"/>
                    <a:endCxn id="47" idx="6"/>
                  </p:cNvCxnSpPr>
                  <p:nvPr/>
                </p:nvCxnSpPr>
                <p:spPr>
                  <a:xfrm>
                    <a:off x="6438134" y="1692634"/>
                    <a:ext cx="460246" cy="4340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Oval 31">
                    <a:extLst>
                      <a:ext uri="{FF2B5EF4-FFF2-40B4-BE49-F238E27FC236}">
                        <a16:creationId xmlns:a16="http://schemas.microsoft.com/office/drawing/2014/main" id="{037F44D6-CE43-024C-0264-878D057707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844380" y="2099497"/>
                    <a:ext cx="54000" cy="5435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3" name="Group 17">
                  <a:extLst>
                    <a:ext uri="{FF2B5EF4-FFF2-40B4-BE49-F238E27FC236}">
                      <a16:creationId xmlns:a16="http://schemas.microsoft.com/office/drawing/2014/main" id="{661B07F0-9037-3697-A47B-302C866A32E9}"/>
                    </a:ext>
                  </a:extLst>
                </p:cNvPr>
                <p:cNvGrpSpPr/>
                <p:nvPr/>
              </p:nvGrpSpPr>
              <p:grpSpPr>
                <a:xfrm>
                  <a:off x="7027008" y="2025221"/>
                  <a:ext cx="4431304" cy="853791"/>
                  <a:chOff x="7027008" y="2025221"/>
                  <a:chExt cx="4431304" cy="853791"/>
                </a:xfrm>
              </p:grpSpPr>
              <p:grpSp>
                <p:nvGrpSpPr>
                  <p:cNvPr id="34" name="Group 18">
                    <a:extLst>
                      <a:ext uri="{FF2B5EF4-FFF2-40B4-BE49-F238E27FC236}">
                        <a16:creationId xmlns:a16="http://schemas.microsoft.com/office/drawing/2014/main" id="{BF0ABBA0-5260-4D6E-7222-DC013C61ED6D}"/>
                      </a:ext>
                    </a:extLst>
                  </p:cNvPr>
                  <p:cNvGrpSpPr/>
                  <p:nvPr/>
                </p:nvGrpSpPr>
                <p:grpSpPr>
                  <a:xfrm>
                    <a:off x="10701092" y="2302220"/>
                    <a:ext cx="54000" cy="525129"/>
                    <a:chOff x="6844380" y="1628721"/>
                    <a:chExt cx="54000" cy="525129"/>
                  </a:xfrm>
                </p:grpSpPr>
                <p:cxnSp>
                  <p:nvCxnSpPr>
                    <p:cNvPr id="44" name="Straight Connector 28">
                      <a:extLst>
                        <a:ext uri="{FF2B5EF4-FFF2-40B4-BE49-F238E27FC236}">
                          <a16:creationId xmlns:a16="http://schemas.microsoft.com/office/drawing/2014/main" id="{FCD75164-6999-84CD-3014-AA46C217234A}"/>
                        </a:ext>
                      </a:extLst>
                    </p:cNvPr>
                    <p:cNvCxnSpPr>
                      <a:cxnSpLocks/>
                      <a:stCxn id="37" idx="2"/>
                    </p:cNvCxnSpPr>
                    <p:nvPr/>
                  </p:nvCxnSpPr>
                  <p:spPr>
                    <a:xfrm flipH="1">
                      <a:off x="6865112" y="1628721"/>
                      <a:ext cx="25549" cy="52243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5" name="Oval 29">
                      <a:extLst>
                        <a:ext uri="{FF2B5EF4-FFF2-40B4-BE49-F238E27FC236}">
                          <a16:creationId xmlns:a16="http://schemas.microsoft.com/office/drawing/2014/main" id="{F15AD100-3B87-250E-B0AD-C9F1974AEF9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844380" y="2099497"/>
                      <a:ext cx="54000" cy="5435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5" name="Group 19">
                    <a:extLst>
                      <a:ext uri="{FF2B5EF4-FFF2-40B4-BE49-F238E27FC236}">
                        <a16:creationId xmlns:a16="http://schemas.microsoft.com/office/drawing/2014/main" id="{8EA87BFA-2D64-1B01-44BA-DE636A7C42D5}"/>
                      </a:ext>
                    </a:extLst>
                  </p:cNvPr>
                  <p:cNvGrpSpPr/>
                  <p:nvPr/>
                </p:nvGrpSpPr>
                <p:grpSpPr>
                  <a:xfrm>
                    <a:off x="8878182" y="2307901"/>
                    <a:ext cx="477434" cy="571111"/>
                    <a:chOff x="6844380" y="1582739"/>
                    <a:chExt cx="477434" cy="571111"/>
                  </a:xfrm>
                </p:grpSpPr>
                <p:cxnSp>
                  <p:nvCxnSpPr>
                    <p:cNvPr id="42" name="Straight Connector 26">
                      <a:extLst>
                        <a:ext uri="{FF2B5EF4-FFF2-40B4-BE49-F238E27FC236}">
                          <a16:creationId xmlns:a16="http://schemas.microsoft.com/office/drawing/2014/main" id="{5797A9E0-E87A-E584-4F1E-6EAEB22EA7AC}"/>
                        </a:ext>
                      </a:extLst>
                    </p:cNvPr>
                    <p:cNvCxnSpPr>
                      <a:cxnSpLocks/>
                      <a:stCxn id="36" idx="2"/>
                      <a:endCxn id="43" idx="3"/>
                    </p:cNvCxnSpPr>
                    <p:nvPr/>
                  </p:nvCxnSpPr>
                  <p:spPr>
                    <a:xfrm flipH="1">
                      <a:off x="6852288" y="1582739"/>
                      <a:ext cx="469526" cy="56315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Oval 27">
                      <a:extLst>
                        <a:ext uri="{FF2B5EF4-FFF2-40B4-BE49-F238E27FC236}">
                          <a16:creationId xmlns:a16="http://schemas.microsoft.com/office/drawing/2014/main" id="{DC49A309-5F5D-D195-7E99-C1A3EC2AC6C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844380" y="2099497"/>
                      <a:ext cx="54000" cy="5435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36" name="TextBox 20">
                    <a:extLst>
                      <a:ext uri="{FF2B5EF4-FFF2-40B4-BE49-F238E27FC236}">
                        <a16:creationId xmlns:a16="http://schemas.microsoft.com/office/drawing/2014/main" id="{C3122F8A-5A6C-FA1C-B036-9A0ED77D3F93}"/>
                      </a:ext>
                    </a:extLst>
                  </p:cNvPr>
                  <p:cNvSpPr txBox="1"/>
                  <p:nvPr/>
                </p:nvSpPr>
                <p:spPr>
                  <a:xfrm>
                    <a:off x="8644677" y="2030902"/>
                    <a:ext cx="142187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u="sng" noProof="0">
                        <a:latin typeface="Epilogue light" pitchFamily="2" charset="0"/>
                      </a:rPr>
                      <a:t>Crucible</a:t>
                    </a:r>
                    <a:r>
                      <a:rPr lang="it-IT" sz="1200" b="1">
                        <a:latin typeface="Epilogue light" pitchFamily="2" charset="0"/>
                      </a:rPr>
                      <a:t> </a:t>
                    </a:r>
                    <a:r>
                      <a:rPr lang="it-IT" sz="1200">
                        <a:latin typeface="Epilogue light" pitchFamily="2" charset="0"/>
                      </a:rPr>
                      <a:t>(</a:t>
                    </a:r>
                    <a:r>
                      <a:rPr lang="en-US" sz="1200">
                        <a:latin typeface="Epilogue Light" pitchFamily="2" charset="0"/>
                      </a:rPr>
                      <a:t>Al</a:t>
                    </a:r>
                    <a:r>
                      <a:rPr lang="en-US" sz="1200" baseline="-25000">
                        <a:latin typeface="Epilogue Light" pitchFamily="2" charset="0"/>
                      </a:rPr>
                      <a:t>2</a:t>
                    </a:r>
                    <a:r>
                      <a:rPr lang="en-US" sz="1200">
                        <a:latin typeface="Epilogue Light" pitchFamily="2" charset="0"/>
                      </a:rPr>
                      <a:t>O</a:t>
                    </a:r>
                    <a:r>
                      <a:rPr lang="en-US" sz="1200" baseline="-25000">
                        <a:latin typeface="Epilogue Light" pitchFamily="2" charset="0"/>
                      </a:rPr>
                      <a:t>3</a:t>
                    </a:r>
                    <a:r>
                      <a:rPr lang="en-US" sz="1200">
                        <a:latin typeface="Epilogue Light" pitchFamily="2" charset="0"/>
                      </a:rPr>
                      <a:t>)</a:t>
                    </a:r>
                    <a:endParaRPr lang="en-GB" sz="1200" b="1">
                      <a:latin typeface="Epilogue light" pitchFamily="2" charset="0"/>
                    </a:endParaRPr>
                  </a:p>
                </p:txBody>
              </p:sp>
              <p:sp>
                <p:nvSpPr>
                  <p:cNvPr id="37" name="TextBox 21">
                    <a:extLst>
                      <a:ext uri="{FF2B5EF4-FFF2-40B4-BE49-F238E27FC236}">
                        <a16:creationId xmlns:a16="http://schemas.microsoft.com/office/drawing/2014/main" id="{0079F7DF-77C0-5468-ABD7-6059D326876D}"/>
                      </a:ext>
                    </a:extLst>
                  </p:cNvPr>
                  <p:cNvSpPr txBox="1"/>
                  <p:nvPr/>
                </p:nvSpPr>
                <p:spPr>
                  <a:xfrm>
                    <a:off x="10036434" y="2025221"/>
                    <a:ext cx="142187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u="sng" noProof="0">
                        <a:latin typeface="Epilogue light" pitchFamily="2" charset="0"/>
                      </a:rPr>
                      <a:t>Heating Coil </a:t>
                    </a:r>
                    <a:r>
                      <a:rPr lang="en-US" sz="1200" noProof="0">
                        <a:latin typeface="Epilogue light" pitchFamily="2" charset="0"/>
                      </a:rPr>
                      <a:t>(W)</a:t>
                    </a:r>
                    <a:endParaRPr lang="en-US" sz="1200" b="1" noProof="0">
                      <a:latin typeface="Epilogue light" pitchFamily="2" charset="0"/>
                    </a:endParaRPr>
                  </a:p>
                </p:txBody>
              </p:sp>
              <p:sp>
                <p:nvSpPr>
                  <p:cNvPr id="38" name="TextBox 22">
                    <a:extLst>
                      <a:ext uri="{FF2B5EF4-FFF2-40B4-BE49-F238E27FC236}">
                        <a16:creationId xmlns:a16="http://schemas.microsoft.com/office/drawing/2014/main" id="{CCEE3D3C-128E-15EB-0F6A-0CBDC8EFAE46}"/>
                      </a:ext>
                    </a:extLst>
                  </p:cNvPr>
                  <p:cNvSpPr txBox="1"/>
                  <p:nvPr/>
                </p:nvSpPr>
                <p:spPr>
                  <a:xfrm>
                    <a:off x="7027008" y="2030498"/>
                    <a:ext cx="155160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u="sng" noProof="0">
                        <a:latin typeface="Epilogue light" pitchFamily="2" charset="0"/>
                      </a:rPr>
                      <a:t>Insulators</a:t>
                    </a:r>
                    <a:r>
                      <a:rPr lang="it-IT" sz="1200">
                        <a:latin typeface="Epilogue light" pitchFamily="2" charset="0"/>
                      </a:rPr>
                      <a:t> (</a:t>
                    </a:r>
                    <a:r>
                      <a:rPr lang="en-US" sz="1200">
                        <a:latin typeface="Epilogue Light" pitchFamily="2" charset="0"/>
                      </a:rPr>
                      <a:t>Al</a:t>
                    </a:r>
                    <a:r>
                      <a:rPr lang="en-US" sz="1200" baseline="-25000">
                        <a:latin typeface="Epilogue Light" pitchFamily="2" charset="0"/>
                      </a:rPr>
                      <a:t>2</a:t>
                    </a:r>
                    <a:r>
                      <a:rPr lang="en-US" sz="1200">
                        <a:latin typeface="Epilogue Light" pitchFamily="2" charset="0"/>
                      </a:rPr>
                      <a:t>O</a:t>
                    </a:r>
                    <a:r>
                      <a:rPr lang="en-US" sz="1200" baseline="-25000">
                        <a:latin typeface="Epilogue Light" pitchFamily="2" charset="0"/>
                      </a:rPr>
                      <a:t>3</a:t>
                    </a:r>
                    <a:r>
                      <a:rPr lang="en-US" sz="1200">
                        <a:latin typeface="Epilogue Light" pitchFamily="2" charset="0"/>
                      </a:rPr>
                      <a:t>)</a:t>
                    </a:r>
                    <a:endParaRPr lang="en-GB" sz="1200">
                      <a:latin typeface="Epilogue light" pitchFamily="2" charset="0"/>
                    </a:endParaRPr>
                  </a:p>
                </p:txBody>
              </p:sp>
              <p:grpSp>
                <p:nvGrpSpPr>
                  <p:cNvPr id="39" name="Group 23">
                    <a:extLst>
                      <a:ext uri="{FF2B5EF4-FFF2-40B4-BE49-F238E27FC236}">
                        <a16:creationId xmlns:a16="http://schemas.microsoft.com/office/drawing/2014/main" id="{B3924F31-4C2C-8553-1E1A-E00856CCD798}"/>
                      </a:ext>
                    </a:extLst>
                  </p:cNvPr>
                  <p:cNvGrpSpPr/>
                  <p:nvPr/>
                </p:nvGrpSpPr>
                <p:grpSpPr>
                  <a:xfrm>
                    <a:off x="7802810" y="2307497"/>
                    <a:ext cx="859773" cy="447627"/>
                    <a:chOff x="6038607" y="1706223"/>
                    <a:chExt cx="859773" cy="447627"/>
                  </a:xfrm>
                </p:grpSpPr>
                <p:cxnSp>
                  <p:nvCxnSpPr>
                    <p:cNvPr id="40" name="Straight Connector 24">
                      <a:extLst>
                        <a:ext uri="{FF2B5EF4-FFF2-40B4-BE49-F238E27FC236}">
                          <a16:creationId xmlns:a16="http://schemas.microsoft.com/office/drawing/2014/main" id="{82017EB1-032F-B4F0-C3F9-E819F81FF685}"/>
                        </a:ext>
                      </a:extLst>
                    </p:cNvPr>
                    <p:cNvCxnSpPr>
                      <a:cxnSpLocks/>
                      <a:stCxn id="38" idx="2"/>
                      <a:endCxn id="41" idx="6"/>
                    </p:cNvCxnSpPr>
                    <p:nvPr/>
                  </p:nvCxnSpPr>
                  <p:spPr>
                    <a:xfrm>
                      <a:off x="6038607" y="1706223"/>
                      <a:ext cx="859773" cy="42045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" name="Oval 25">
                      <a:extLst>
                        <a:ext uri="{FF2B5EF4-FFF2-40B4-BE49-F238E27FC236}">
                          <a16:creationId xmlns:a16="http://schemas.microsoft.com/office/drawing/2014/main" id="{3B7206CC-08E6-62CE-414A-0FAB317D479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844380" y="2099497"/>
                      <a:ext cx="54000" cy="54353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cxnSp>
            <p:nvCxnSpPr>
              <p:cNvPr id="30" name="Straight Connector 32">
                <a:extLst>
                  <a:ext uri="{FF2B5EF4-FFF2-40B4-BE49-F238E27FC236}">
                    <a16:creationId xmlns:a16="http://schemas.microsoft.com/office/drawing/2014/main" id="{20DCDEA7-77A2-6855-83B1-62DD3294614E}"/>
                  </a:ext>
                </a:extLst>
              </p:cNvPr>
              <p:cNvCxnSpPr>
                <a:cxnSpLocks/>
                <a:stCxn id="31" idx="0"/>
                <a:endCxn id="26" idx="4"/>
              </p:cNvCxnSpPr>
              <p:nvPr/>
            </p:nvCxnSpPr>
            <p:spPr>
              <a:xfrm flipH="1" flipV="1">
                <a:off x="8133951" y="3437731"/>
                <a:ext cx="60564" cy="1384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4">
                <a:extLst>
                  <a:ext uri="{FF2B5EF4-FFF2-40B4-BE49-F238E27FC236}">
                    <a16:creationId xmlns:a16="http://schemas.microsoft.com/office/drawing/2014/main" id="{8F622EE9-5DC2-60CE-B522-69CED9971FBA}"/>
                  </a:ext>
                </a:extLst>
              </p:cNvPr>
              <p:cNvSpPr txBox="1"/>
              <p:nvPr/>
            </p:nvSpPr>
            <p:spPr>
              <a:xfrm>
                <a:off x="7367804" y="3576179"/>
                <a:ext cx="16534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u="sng" noProof="0">
                    <a:latin typeface="Epilogue light" pitchFamily="2" charset="0"/>
                  </a:rPr>
                  <a:t>Oven head </a:t>
                </a:r>
                <a:r>
                  <a:rPr lang="en-US" sz="1200" noProof="0">
                    <a:latin typeface="Epilogue light" pitchFamily="2" charset="0"/>
                  </a:rPr>
                  <a:t>(AISI304)</a:t>
                </a:r>
                <a:endParaRPr lang="en-US" sz="1200" b="1" noProof="0">
                  <a:latin typeface="Epilogue light" pitchFamily="2" charset="0"/>
                </a:endParaRPr>
              </a:p>
            </p:txBody>
          </p:sp>
        </p:grpSp>
        <p:sp>
          <p:nvSpPr>
            <p:cNvPr id="26" name="Oval 33">
              <a:extLst>
                <a:ext uri="{FF2B5EF4-FFF2-40B4-BE49-F238E27FC236}">
                  <a16:creationId xmlns:a16="http://schemas.microsoft.com/office/drawing/2014/main" id="{00C08C71-B0EE-0DC8-581E-A9B7B6FD187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344951" y="2091531"/>
              <a:ext cx="54000" cy="543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E1A7908-00DD-B788-9C97-4F84AEC29375}"/>
              </a:ext>
            </a:extLst>
          </p:cNvPr>
          <p:cNvGrpSpPr/>
          <p:nvPr/>
        </p:nvGrpSpPr>
        <p:grpSpPr>
          <a:xfrm>
            <a:off x="4808810" y="3780118"/>
            <a:ext cx="1800000" cy="1310726"/>
            <a:chOff x="4891360" y="3826730"/>
            <a:chExt cx="1800000" cy="1310726"/>
          </a:xfrm>
        </p:grpSpPr>
        <p:pic>
          <p:nvPicPr>
            <p:cNvPr id="22" name="Picture 21" descr="A blue rectangular object with a rectangular object in the middle&#10;&#10;AI-generated content may be incorrect.">
              <a:extLst>
                <a:ext uri="{FF2B5EF4-FFF2-40B4-BE49-F238E27FC236}">
                  <a16:creationId xmlns:a16="http://schemas.microsoft.com/office/drawing/2014/main" id="{8E541378-DBD3-D73A-E6C3-3D05DFA7C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230" t="25973" r="52962" b="38935"/>
            <a:stretch>
              <a:fillRect/>
            </a:stretch>
          </p:blipFill>
          <p:spPr bwMode="auto">
            <a:xfrm>
              <a:off x="4891360" y="3826730"/>
              <a:ext cx="1800000" cy="107818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7" name="CasellaDiTesto 5">
              <a:extLst>
                <a:ext uri="{FF2B5EF4-FFF2-40B4-BE49-F238E27FC236}">
                  <a16:creationId xmlns:a16="http://schemas.microsoft.com/office/drawing/2014/main" id="{EF975AF2-680A-71EF-B895-22951CF1C3B4}"/>
                </a:ext>
              </a:extLst>
            </p:cNvPr>
            <p:cNvSpPr txBox="1"/>
            <p:nvPr/>
          </p:nvSpPr>
          <p:spPr>
            <a:xfrm>
              <a:off x="5336841" y="4883540"/>
              <a:ext cx="8295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noProof="0">
                  <a:latin typeface="Epilogue Light" pitchFamily="2" charset="0"/>
                </a:rPr>
                <a:t>Model #1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64DA81C-AA63-0B24-ABE1-711751DE4243}"/>
              </a:ext>
            </a:extLst>
          </p:cNvPr>
          <p:cNvGrpSpPr/>
          <p:nvPr/>
        </p:nvGrpSpPr>
        <p:grpSpPr>
          <a:xfrm>
            <a:off x="4808810" y="5069465"/>
            <a:ext cx="1800000" cy="1332105"/>
            <a:chOff x="4891360" y="5116077"/>
            <a:chExt cx="1800000" cy="1332105"/>
          </a:xfrm>
        </p:grpSpPr>
        <p:pic>
          <p:nvPicPr>
            <p:cNvPr id="23" name="Picture 22" descr="A multicolored object with a rainbow spectrum&#10;&#10;AI-generated content may be incorrect.">
              <a:extLst>
                <a:ext uri="{FF2B5EF4-FFF2-40B4-BE49-F238E27FC236}">
                  <a16:creationId xmlns:a16="http://schemas.microsoft.com/office/drawing/2014/main" id="{4CC077DD-FE1D-537D-34A9-20B30CDB0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242" t="27369" r="54253" b="37300"/>
            <a:stretch>
              <a:fillRect/>
            </a:stretch>
          </p:blipFill>
          <p:spPr bwMode="auto">
            <a:xfrm>
              <a:off x="4891360" y="5116077"/>
              <a:ext cx="1800000" cy="109499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9" name="CasellaDiTesto 5">
              <a:extLst>
                <a:ext uri="{FF2B5EF4-FFF2-40B4-BE49-F238E27FC236}">
                  <a16:creationId xmlns:a16="http://schemas.microsoft.com/office/drawing/2014/main" id="{3F8FE8DC-2C21-0F5C-DD34-F8ED2C869A6F}"/>
                </a:ext>
              </a:extLst>
            </p:cNvPr>
            <p:cNvSpPr txBox="1"/>
            <p:nvPr/>
          </p:nvSpPr>
          <p:spPr>
            <a:xfrm>
              <a:off x="5376567" y="6194266"/>
              <a:ext cx="8295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noProof="0">
                  <a:latin typeface="Epilogue Light" pitchFamily="2" charset="0"/>
                </a:rPr>
                <a:t>Model #2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406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12" grpId="0"/>
      <p:bldP spid="13" grpId="0"/>
      <p:bldGraphic spid="20" grpId="0">
        <p:bldAsOne/>
      </p:bldGraphic>
    </p:bldLst>
  </p:timing>
</p:sld>
</file>

<file path=ppt/theme/theme1.xml><?xml version="1.0" encoding="utf-8"?>
<a:theme xmlns:a="http://schemas.openxmlformats.org/drawingml/2006/main" name="Science Project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201_TF02922647_Win32" id="{A30DC41E-7425-431E-A12B-B572DBF6642A}" vid="{DA0701B9-165F-4267-9167-3F13CEF3D2E4}"/>
    </a:ext>
  </a:extLst>
</a:theme>
</file>

<file path=ppt/theme/theme2.xml><?xml version="1.0" encoding="utf-8"?>
<a:theme xmlns:a="http://schemas.openxmlformats.org/drawingml/2006/main" name="1_Science Project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201_TF02922647_Win32" id="{A30DC41E-7425-431E-A12B-B572DBF6642A}" vid="{DA0701B9-165F-4267-9167-3F13CEF3D2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45F82"/>
    </a:accent1>
    <a:accent2>
      <a:srgbClr val="E87331"/>
    </a:accent2>
    <a:accent3>
      <a:srgbClr val="186C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Blu caldo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Arial">
    <a:majorFont>
      <a:latin typeface="Arial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04640D05BEC49A978B58A6AC5063B" ma:contentTypeVersion="12" ma:contentTypeDescription="Create a new document." ma:contentTypeScope="" ma:versionID="abf5971e5bed1b73125231cd84fbec19">
  <xsd:schema xmlns:xsd="http://www.w3.org/2001/XMLSchema" xmlns:xs="http://www.w3.org/2001/XMLSchema" xmlns:p="http://schemas.microsoft.com/office/2006/metadata/properties" xmlns:ns2="83d59521-ab34-4b66-b4df-06fca38e54fe" targetNamespace="http://schemas.microsoft.com/office/2006/metadata/properties" ma:root="true" ma:fieldsID="43ae9d0d1183be7621f9ae506081bede" ns2:_="">
    <xsd:import namespace="83d59521-ab34-4b66-b4df-06fca38e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Immagin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59521-ab34-4b66-b4df-06fca38e5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Immagine" ma:index="19" nillable="true" ma:displayName="Immagine" ma:format="Thumbnail" ma:internalName="Immagin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d59521-ab34-4b66-b4df-06fca38e54fe">
      <Terms xmlns="http://schemas.microsoft.com/office/infopath/2007/PartnerControls"/>
    </lcf76f155ced4ddcb4097134ff3c332f>
    <Immagine xmlns="83d59521-ab34-4b66-b4df-06fca38e54f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EC94C5-0919-4135-8991-7CE6EEB720BE}">
  <ds:schemaRefs>
    <ds:schemaRef ds:uri="83d59521-ab34-4b66-b4df-06fca38e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961B3CA-9A8F-494B-83A2-D8398767AE09}">
  <ds:schemaRefs>
    <ds:schemaRef ds:uri="83d59521-ab34-4b66-b4df-06fca38e5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0E6FB5F-230E-44AE-9B59-0879555712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Microsoft Office PowerPoint</Application>
  <PresentationFormat>Widescreen</PresentationFormat>
  <Paragraphs>193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Epilogue</vt:lpstr>
      <vt:lpstr>Epilogue </vt:lpstr>
      <vt:lpstr>Epilogue Light</vt:lpstr>
      <vt:lpstr>Epilogue Light</vt:lpstr>
      <vt:lpstr>Science Project 16x9</vt:lpstr>
      <vt:lpstr>1_Science Project 16x9</vt:lpstr>
      <vt:lpstr>PowerPoint Presentation</vt:lpstr>
      <vt:lpstr>The framework: SPES at LNL</vt:lpstr>
      <vt:lpstr>Research project and objectives</vt:lpstr>
      <vt:lpstr>Research project and objectives</vt:lpstr>
      <vt:lpstr>Research project and objectives</vt:lpstr>
      <vt:lpstr>FEBIAD Ion Source</vt:lpstr>
      <vt:lpstr>The FEBIAD Ion Source</vt:lpstr>
      <vt:lpstr>The FEBIAD Ion Source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Giacomo Voltan</dc:creator>
  <cp:lastModifiedBy>Giacomo Voltan</cp:lastModifiedBy>
  <cp:revision>1</cp:revision>
  <dcterms:created xsi:type="dcterms:W3CDTF">2025-01-31T09:20:14Z</dcterms:created>
  <dcterms:modified xsi:type="dcterms:W3CDTF">2025-09-16T09:35:07Z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0x01010085104640D05BEC49A978B58A6AC5063B</vt:lpwstr>
  </property>
  <property fmtid="{D5CDD505-2E9C-101B-9397-08002B2CF9AE}" pid="3" name="MediaServiceImageTags">
    <vt:lpwstr/>
  </property>
</Properties>
</file>