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310" r:id="rId8"/>
    <p:sldId id="337" r:id="rId9"/>
    <p:sldId id="333" r:id="rId10"/>
    <p:sldId id="338" r:id="rId11"/>
    <p:sldId id="336" r:id="rId12"/>
    <p:sldId id="339" r:id="rId13"/>
    <p:sldId id="340" r:id="rId14"/>
    <p:sldId id="263" r:id="rId15"/>
    <p:sldId id="335" r:id="rId16"/>
    <p:sldId id="34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0B4"/>
    <a:srgbClr val="FFFFFF"/>
    <a:srgbClr val="E59EDD"/>
    <a:srgbClr val="D1D6DC"/>
    <a:srgbClr val="CCDFEF"/>
    <a:srgbClr val="F6C6AD"/>
    <a:srgbClr val="EDEEEE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0" autoAdjust="0"/>
    <p:restoredTop sz="94660"/>
  </p:normalViewPr>
  <p:slideViewPr>
    <p:cSldViewPr snapToGrid="0">
      <p:cViewPr varScale="1">
        <p:scale>
          <a:sx n="89" d="100"/>
          <a:sy n="89" d="100"/>
        </p:scale>
        <p:origin x="876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848A9C-D09B-4497-BFDC-5D9C62AF9953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64266421-1C92-4E2A-9F5F-800D43F26D6A}">
      <dgm:prSet/>
      <dgm:spPr/>
      <dgm:t>
        <a:bodyPr/>
        <a:lstStyle/>
        <a:p>
          <a:r>
            <a:rPr lang="en-US" dirty="0"/>
            <a:t>Develop </a:t>
          </a:r>
          <a:r>
            <a:rPr lang="en-US" b="0" dirty="0"/>
            <a:t>innovative thermal design that exploits </a:t>
          </a:r>
          <a:r>
            <a:rPr lang="en-US" b="1" dirty="0"/>
            <a:t>additive manufacturing flexibility</a:t>
          </a:r>
          <a:r>
            <a:rPr lang="en-US" b="0" dirty="0"/>
            <a:t>.</a:t>
          </a:r>
          <a:endParaRPr lang="it-IT" b="0" dirty="0"/>
        </a:p>
      </dgm:t>
    </dgm:pt>
    <dgm:pt modelId="{79D47C5A-8C33-4B68-BA58-15A78EEA8839}" type="parTrans" cxnId="{85B158D8-28BA-44E8-9031-0D90099E6247}">
      <dgm:prSet/>
      <dgm:spPr/>
      <dgm:t>
        <a:bodyPr/>
        <a:lstStyle/>
        <a:p>
          <a:endParaRPr lang="it-IT"/>
        </a:p>
      </dgm:t>
    </dgm:pt>
    <dgm:pt modelId="{0F0793BF-AC57-4AD3-BCC0-B83C6B164147}" type="sibTrans" cxnId="{85B158D8-28BA-44E8-9031-0D90099E6247}">
      <dgm:prSet/>
      <dgm:spPr/>
      <dgm:t>
        <a:bodyPr/>
        <a:lstStyle/>
        <a:p>
          <a:endParaRPr lang="it-IT"/>
        </a:p>
      </dgm:t>
    </dgm:pt>
    <dgm:pt modelId="{2352C60E-9F7C-40A4-9BAD-C392E15B5C6D}">
      <dgm:prSet/>
      <dgm:spPr/>
      <dgm:t>
        <a:bodyPr/>
        <a:lstStyle/>
        <a:p>
          <a:r>
            <a:rPr lang="en-US" b="0" dirty="0"/>
            <a:t>Use of simulation tools and optimization algorithms to reinvent components.</a:t>
          </a:r>
          <a:endParaRPr lang="it-IT" b="0" dirty="0"/>
        </a:p>
      </dgm:t>
    </dgm:pt>
    <dgm:pt modelId="{318D83F3-D0F7-4770-85CE-8F306AB0222A}" type="parTrans" cxnId="{39DE893E-5B36-4C0C-A030-011F7C590BA2}">
      <dgm:prSet/>
      <dgm:spPr/>
      <dgm:t>
        <a:bodyPr/>
        <a:lstStyle/>
        <a:p>
          <a:endParaRPr lang="it-IT"/>
        </a:p>
      </dgm:t>
    </dgm:pt>
    <dgm:pt modelId="{0E6B896B-A2FF-47BC-90D4-D5E416F6F47B}" type="sibTrans" cxnId="{39DE893E-5B36-4C0C-A030-011F7C590BA2}">
      <dgm:prSet/>
      <dgm:spPr/>
      <dgm:t>
        <a:bodyPr/>
        <a:lstStyle/>
        <a:p>
          <a:endParaRPr lang="it-IT"/>
        </a:p>
      </dgm:t>
    </dgm:pt>
    <dgm:pt modelId="{604F8EE8-96D2-4FBE-89D4-F9057470AA99}">
      <dgm:prSet/>
      <dgm:spPr/>
      <dgm:t>
        <a:bodyPr/>
        <a:lstStyle/>
        <a:p>
          <a:r>
            <a:rPr lang="en-US" b="0" dirty="0"/>
            <a:t>Experimentally validate the proposed design.</a:t>
          </a:r>
          <a:endParaRPr lang="it-IT" b="0" dirty="0"/>
        </a:p>
      </dgm:t>
    </dgm:pt>
    <dgm:pt modelId="{420C9253-ED44-4CE8-A039-E2B5C48BC1BE}" type="parTrans" cxnId="{65E972D6-7F46-4F09-9793-D0C05F8D75D6}">
      <dgm:prSet/>
      <dgm:spPr/>
      <dgm:t>
        <a:bodyPr/>
        <a:lstStyle/>
        <a:p>
          <a:endParaRPr lang="it-IT"/>
        </a:p>
      </dgm:t>
    </dgm:pt>
    <dgm:pt modelId="{5783D662-411B-4C67-B73E-617A84CB3272}" type="sibTrans" cxnId="{65E972D6-7F46-4F09-9793-D0C05F8D75D6}">
      <dgm:prSet/>
      <dgm:spPr/>
      <dgm:t>
        <a:bodyPr/>
        <a:lstStyle/>
        <a:p>
          <a:endParaRPr lang="it-IT"/>
        </a:p>
      </dgm:t>
    </dgm:pt>
    <dgm:pt modelId="{3177ED49-22B4-4685-9D5C-B682B129A6C6}" type="pres">
      <dgm:prSet presAssocID="{79848A9C-D09B-4497-BFDC-5D9C62AF995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270346E3-87F1-41E5-95BE-2A81B906ED59}" type="pres">
      <dgm:prSet presAssocID="{64266421-1C92-4E2A-9F5F-800D43F26D6A}" presName="composite" presStyleCnt="0"/>
      <dgm:spPr/>
    </dgm:pt>
    <dgm:pt modelId="{D72AB797-5025-4CF4-B04F-DE2C371529C8}" type="pres">
      <dgm:prSet presAssocID="{64266421-1C92-4E2A-9F5F-800D43F26D6A}" presName="BackAccent" presStyleLbl="bgShp" presStyleIdx="0" presStyleCnt="3"/>
      <dgm:spPr/>
    </dgm:pt>
    <dgm:pt modelId="{CE66EE1D-ABED-4AE6-86AC-4172525B98C9}" type="pres">
      <dgm:prSet presAssocID="{64266421-1C92-4E2A-9F5F-800D43F26D6A}" presName="Accent" presStyleLbl="alignNode1" presStyleIdx="0" presStyleCnt="3"/>
      <dgm:spPr>
        <a:solidFill>
          <a:srgbClr val="D1D6DC"/>
        </a:solidFill>
        <a:ln>
          <a:solidFill>
            <a:srgbClr val="D1D6DC"/>
          </a:solidFill>
        </a:ln>
      </dgm:spPr>
    </dgm:pt>
    <dgm:pt modelId="{CF916A35-0EAF-412C-A91C-A7B7DAB67A08}" type="pres">
      <dgm:prSet presAssocID="{64266421-1C92-4E2A-9F5F-800D43F26D6A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EE49EEF-55C1-4D88-A1AF-EBC26F028263}" type="pres">
      <dgm:prSet presAssocID="{64266421-1C92-4E2A-9F5F-800D43F26D6A}" presName="Parent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820D8E5-0F7D-4647-A3E0-77EF681C9648}" type="pres">
      <dgm:prSet presAssocID="{0F0793BF-AC57-4AD3-BCC0-B83C6B164147}" presName="sibTrans" presStyleCnt="0"/>
      <dgm:spPr/>
    </dgm:pt>
    <dgm:pt modelId="{E9BDE802-9A25-4F65-BD1F-09A5492BB2ED}" type="pres">
      <dgm:prSet presAssocID="{2352C60E-9F7C-40A4-9BAD-C392E15B5C6D}" presName="composite" presStyleCnt="0"/>
      <dgm:spPr/>
    </dgm:pt>
    <dgm:pt modelId="{5698CDE6-2180-4DA0-8281-50C0BC8EF21E}" type="pres">
      <dgm:prSet presAssocID="{2352C60E-9F7C-40A4-9BAD-C392E15B5C6D}" presName="BackAccent" presStyleLbl="bgShp" presStyleIdx="1" presStyleCnt="3"/>
      <dgm:spPr/>
    </dgm:pt>
    <dgm:pt modelId="{909154AA-F99A-4A3C-A92A-D08B7FB60F1D}" type="pres">
      <dgm:prSet presAssocID="{2352C60E-9F7C-40A4-9BAD-C392E15B5C6D}" presName="Accent" presStyleLbl="alignNode1" presStyleIdx="1" presStyleCnt="3"/>
      <dgm:spPr/>
    </dgm:pt>
    <dgm:pt modelId="{72A54330-4410-4736-B6BF-596A124A5220}" type="pres">
      <dgm:prSet presAssocID="{2352C60E-9F7C-40A4-9BAD-C392E15B5C6D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4398F15-32C6-459D-B794-A954CA3814A3}" type="pres">
      <dgm:prSet presAssocID="{2352C60E-9F7C-40A4-9BAD-C392E15B5C6D}" presName="Parent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B428D5D-421C-4786-BBAF-822C3474FDBD}" type="pres">
      <dgm:prSet presAssocID="{0E6B896B-A2FF-47BC-90D4-D5E416F6F47B}" presName="sibTrans" presStyleCnt="0"/>
      <dgm:spPr/>
    </dgm:pt>
    <dgm:pt modelId="{3EEF2D81-F3C7-49A3-B2FE-5CA3CDCA3385}" type="pres">
      <dgm:prSet presAssocID="{604F8EE8-96D2-4FBE-89D4-F9057470AA99}" presName="composite" presStyleCnt="0"/>
      <dgm:spPr/>
    </dgm:pt>
    <dgm:pt modelId="{2C7D605B-2A75-4099-863C-F1CD8BAFAD70}" type="pres">
      <dgm:prSet presAssocID="{604F8EE8-96D2-4FBE-89D4-F9057470AA99}" presName="BackAccent" presStyleLbl="bgShp" presStyleIdx="2" presStyleCnt="3"/>
      <dgm:spPr/>
    </dgm:pt>
    <dgm:pt modelId="{8B09D5D5-8A76-425B-A59E-83AB1D1EED70}" type="pres">
      <dgm:prSet presAssocID="{604F8EE8-96D2-4FBE-89D4-F9057470AA99}" presName="Accent" presStyleLbl="alignNode1" presStyleIdx="2" presStyleCnt="3"/>
      <dgm:spPr/>
    </dgm:pt>
    <dgm:pt modelId="{B77BF81B-9436-4205-A80B-7C8C77264ADE}" type="pres">
      <dgm:prSet presAssocID="{604F8EE8-96D2-4FBE-89D4-F9057470AA99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326F592-76BC-40AD-8C64-7B230F2E147F}" type="pres">
      <dgm:prSet presAssocID="{604F8EE8-96D2-4FBE-89D4-F9057470AA99}" presName="Parent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9DE893E-5B36-4C0C-A030-011F7C590BA2}" srcId="{79848A9C-D09B-4497-BFDC-5D9C62AF9953}" destId="{2352C60E-9F7C-40A4-9BAD-C392E15B5C6D}" srcOrd="1" destOrd="0" parTransId="{318D83F3-D0F7-4770-85CE-8F306AB0222A}" sibTransId="{0E6B896B-A2FF-47BC-90D4-D5E416F6F47B}"/>
    <dgm:cxn modelId="{04CD7960-902C-4E28-9881-7B2D8FA7A444}" type="presOf" srcId="{64266421-1C92-4E2A-9F5F-800D43F26D6A}" destId="{9EE49EEF-55C1-4D88-A1AF-EBC26F028263}" srcOrd="0" destOrd="0" presId="urn:microsoft.com/office/officeart/2008/layout/IncreasingCircleProcess"/>
    <dgm:cxn modelId="{69519144-BB9D-4306-BC36-C89DA4A33921}" type="presOf" srcId="{604F8EE8-96D2-4FBE-89D4-F9057470AA99}" destId="{1326F592-76BC-40AD-8C64-7B230F2E147F}" srcOrd="0" destOrd="0" presId="urn:microsoft.com/office/officeart/2008/layout/IncreasingCircleProcess"/>
    <dgm:cxn modelId="{EB5822A7-5B80-45E9-82EF-770888832FC7}" type="presOf" srcId="{79848A9C-D09B-4497-BFDC-5D9C62AF9953}" destId="{3177ED49-22B4-4685-9D5C-B682B129A6C6}" srcOrd="0" destOrd="0" presId="urn:microsoft.com/office/officeart/2008/layout/IncreasingCircleProcess"/>
    <dgm:cxn modelId="{7A2967C7-91FE-48EE-8C2E-B2557AE1E441}" type="presOf" srcId="{2352C60E-9F7C-40A4-9BAD-C392E15B5C6D}" destId="{34398F15-32C6-459D-B794-A954CA3814A3}" srcOrd="0" destOrd="0" presId="urn:microsoft.com/office/officeart/2008/layout/IncreasingCircleProcess"/>
    <dgm:cxn modelId="{65E972D6-7F46-4F09-9793-D0C05F8D75D6}" srcId="{79848A9C-D09B-4497-BFDC-5D9C62AF9953}" destId="{604F8EE8-96D2-4FBE-89D4-F9057470AA99}" srcOrd="2" destOrd="0" parTransId="{420C9253-ED44-4CE8-A039-E2B5C48BC1BE}" sibTransId="{5783D662-411B-4C67-B73E-617A84CB3272}"/>
    <dgm:cxn modelId="{85B158D8-28BA-44E8-9031-0D90099E6247}" srcId="{79848A9C-D09B-4497-BFDC-5D9C62AF9953}" destId="{64266421-1C92-4E2A-9F5F-800D43F26D6A}" srcOrd="0" destOrd="0" parTransId="{79D47C5A-8C33-4B68-BA58-15A78EEA8839}" sibTransId="{0F0793BF-AC57-4AD3-BCC0-B83C6B164147}"/>
    <dgm:cxn modelId="{06532766-62BD-48BF-8B3A-8B379B7EEB47}" type="presParOf" srcId="{3177ED49-22B4-4685-9D5C-B682B129A6C6}" destId="{270346E3-87F1-41E5-95BE-2A81B906ED59}" srcOrd="0" destOrd="0" presId="urn:microsoft.com/office/officeart/2008/layout/IncreasingCircleProcess"/>
    <dgm:cxn modelId="{D58CF5E2-2256-4508-BD11-72F37EF161E6}" type="presParOf" srcId="{270346E3-87F1-41E5-95BE-2A81B906ED59}" destId="{D72AB797-5025-4CF4-B04F-DE2C371529C8}" srcOrd="0" destOrd="0" presId="urn:microsoft.com/office/officeart/2008/layout/IncreasingCircleProcess"/>
    <dgm:cxn modelId="{D06E8619-8DA3-4A3E-90AC-57F5A2DC6E22}" type="presParOf" srcId="{270346E3-87F1-41E5-95BE-2A81B906ED59}" destId="{CE66EE1D-ABED-4AE6-86AC-4172525B98C9}" srcOrd="1" destOrd="0" presId="urn:microsoft.com/office/officeart/2008/layout/IncreasingCircleProcess"/>
    <dgm:cxn modelId="{BD54DB04-6ED0-4AD2-85B0-6AB1DDD1E45D}" type="presParOf" srcId="{270346E3-87F1-41E5-95BE-2A81B906ED59}" destId="{CF916A35-0EAF-412C-A91C-A7B7DAB67A08}" srcOrd="2" destOrd="0" presId="urn:microsoft.com/office/officeart/2008/layout/IncreasingCircleProcess"/>
    <dgm:cxn modelId="{5DBC9085-63A2-40AA-8242-A5DCE047F280}" type="presParOf" srcId="{270346E3-87F1-41E5-95BE-2A81B906ED59}" destId="{9EE49EEF-55C1-4D88-A1AF-EBC26F028263}" srcOrd="3" destOrd="0" presId="urn:microsoft.com/office/officeart/2008/layout/IncreasingCircleProcess"/>
    <dgm:cxn modelId="{6D5F1BDA-37B4-483D-980D-FB2633D7724F}" type="presParOf" srcId="{3177ED49-22B4-4685-9D5C-B682B129A6C6}" destId="{5820D8E5-0F7D-4647-A3E0-77EF681C9648}" srcOrd="1" destOrd="0" presId="urn:microsoft.com/office/officeart/2008/layout/IncreasingCircleProcess"/>
    <dgm:cxn modelId="{AF0F9495-8BD1-4495-A4C2-41776355A11D}" type="presParOf" srcId="{3177ED49-22B4-4685-9D5C-B682B129A6C6}" destId="{E9BDE802-9A25-4F65-BD1F-09A5492BB2ED}" srcOrd="2" destOrd="0" presId="urn:microsoft.com/office/officeart/2008/layout/IncreasingCircleProcess"/>
    <dgm:cxn modelId="{7794F12B-5671-4204-8ABE-53E652B87E22}" type="presParOf" srcId="{E9BDE802-9A25-4F65-BD1F-09A5492BB2ED}" destId="{5698CDE6-2180-4DA0-8281-50C0BC8EF21E}" srcOrd="0" destOrd="0" presId="urn:microsoft.com/office/officeart/2008/layout/IncreasingCircleProcess"/>
    <dgm:cxn modelId="{B9FEC133-A7D8-434A-B8B7-F38560EBDA2C}" type="presParOf" srcId="{E9BDE802-9A25-4F65-BD1F-09A5492BB2ED}" destId="{909154AA-F99A-4A3C-A92A-D08B7FB60F1D}" srcOrd="1" destOrd="0" presId="urn:microsoft.com/office/officeart/2008/layout/IncreasingCircleProcess"/>
    <dgm:cxn modelId="{1D5C77B5-8A2B-46D3-AE5D-25E28105BE0A}" type="presParOf" srcId="{E9BDE802-9A25-4F65-BD1F-09A5492BB2ED}" destId="{72A54330-4410-4736-B6BF-596A124A5220}" srcOrd="2" destOrd="0" presId="urn:microsoft.com/office/officeart/2008/layout/IncreasingCircleProcess"/>
    <dgm:cxn modelId="{00AA4B98-ADDE-45FB-8153-889DBC52D353}" type="presParOf" srcId="{E9BDE802-9A25-4F65-BD1F-09A5492BB2ED}" destId="{34398F15-32C6-459D-B794-A954CA3814A3}" srcOrd="3" destOrd="0" presId="urn:microsoft.com/office/officeart/2008/layout/IncreasingCircleProcess"/>
    <dgm:cxn modelId="{8265E624-301A-4BA6-A050-BE51530A63FB}" type="presParOf" srcId="{3177ED49-22B4-4685-9D5C-B682B129A6C6}" destId="{1B428D5D-421C-4786-BBAF-822C3474FDBD}" srcOrd="3" destOrd="0" presId="urn:microsoft.com/office/officeart/2008/layout/IncreasingCircleProcess"/>
    <dgm:cxn modelId="{813CABDD-D385-489E-A0C5-7EFA2FDB4329}" type="presParOf" srcId="{3177ED49-22B4-4685-9D5C-B682B129A6C6}" destId="{3EEF2D81-F3C7-49A3-B2FE-5CA3CDCA3385}" srcOrd="4" destOrd="0" presId="urn:microsoft.com/office/officeart/2008/layout/IncreasingCircleProcess"/>
    <dgm:cxn modelId="{144B0124-5547-4DE4-93D9-F71F820A7E94}" type="presParOf" srcId="{3EEF2D81-F3C7-49A3-B2FE-5CA3CDCA3385}" destId="{2C7D605B-2A75-4099-863C-F1CD8BAFAD70}" srcOrd="0" destOrd="0" presId="urn:microsoft.com/office/officeart/2008/layout/IncreasingCircleProcess"/>
    <dgm:cxn modelId="{EFC91BA7-E622-448C-AAEB-022C96FF3C8F}" type="presParOf" srcId="{3EEF2D81-F3C7-49A3-B2FE-5CA3CDCA3385}" destId="{8B09D5D5-8A76-425B-A59E-83AB1D1EED70}" srcOrd="1" destOrd="0" presId="urn:microsoft.com/office/officeart/2008/layout/IncreasingCircleProcess"/>
    <dgm:cxn modelId="{AF3303A9-887C-4DDD-801F-0D6194EEEE3F}" type="presParOf" srcId="{3EEF2D81-F3C7-49A3-B2FE-5CA3CDCA3385}" destId="{B77BF81B-9436-4205-A80B-7C8C77264ADE}" srcOrd="2" destOrd="0" presId="urn:microsoft.com/office/officeart/2008/layout/IncreasingCircleProcess"/>
    <dgm:cxn modelId="{40238DD1-195D-4F33-8BC7-EFB95EEE08EC}" type="presParOf" srcId="{3EEF2D81-F3C7-49A3-B2FE-5CA3CDCA3385}" destId="{1326F592-76BC-40AD-8C64-7B230F2E147F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3A2169-18E9-4CC0-81D1-DC337EDBA567}" type="doc">
      <dgm:prSet loTypeId="urn:microsoft.com/office/officeart/2005/8/layout/pList2" loCatId="list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it-IT"/>
        </a:p>
      </dgm:t>
    </dgm:pt>
    <dgm:pt modelId="{9ABA4666-7A7B-4C0F-9276-EA57E3611E13}">
      <dgm:prSet/>
      <dgm:spPr/>
      <dgm:t>
        <a:bodyPr/>
        <a:lstStyle/>
        <a:p>
          <a:r>
            <a:rPr lang="it-IT" dirty="0" err="1"/>
            <a:t>Possible</a:t>
          </a:r>
          <a:r>
            <a:rPr lang="it-IT" dirty="0"/>
            <a:t> </a:t>
          </a:r>
          <a:r>
            <a:rPr lang="it-IT" dirty="0" err="1"/>
            <a:t>transition</a:t>
          </a:r>
          <a:r>
            <a:rPr lang="it-IT" dirty="0"/>
            <a:t> to </a:t>
          </a:r>
          <a:r>
            <a:rPr lang="it-IT" dirty="0" err="1"/>
            <a:t>instable</a:t>
          </a:r>
          <a:r>
            <a:rPr lang="it-IT" dirty="0"/>
            <a:t> film </a:t>
          </a:r>
          <a:r>
            <a:rPr lang="it-IT" dirty="0" err="1"/>
            <a:t>boiling</a:t>
          </a:r>
          <a:r>
            <a:rPr lang="it-IT" dirty="0"/>
            <a:t> </a:t>
          </a:r>
          <a:r>
            <a:rPr lang="it-IT" dirty="0" err="1"/>
            <a:t>condition</a:t>
          </a:r>
          <a:r>
            <a:rPr lang="it-IT" dirty="0"/>
            <a:t>.</a:t>
          </a:r>
        </a:p>
      </dgm:t>
    </dgm:pt>
    <dgm:pt modelId="{225090AC-F303-4790-8E43-1FFB803CE3A2}" type="parTrans" cxnId="{49D71737-800F-41DE-BEB4-C93259EE03C3}">
      <dgm:prSet/>
      <dgm:spPr/>
      <dgm:t>
        <a:bodyPr/>
        <a:lstStyle/>
        <a:p>
          <a:endParaRPr lang="it-IT"/>
        </a:p>
      </dgm:t>
    </dgm:pt>
    <dgm:pt modelId="{2995F1D1-9CE1-4402-89D6-203904447953}" type="sibTrans" cxnId="{49D71737-800F-41DE-BEB4-C93259EE03C3}">
      <dgm:prSet/>
      <dgm:spPr/>
      <dgm:t>
        <a:bodyPr/>
        <a:lstStyle/>
        <a:p>
          <a:endParaRPr lang="it-IT"/>
        </a:p>
      </dgm:t>
    </dgm:pt>
    <dgm:pt modelId="{2937B479-8D89-46FC-B066-4CC098748EB2}">
      <dgm:prSet/>
      <dgm:spPr/>
      <dgm:t>
        <a:bodyPr/>
        <a:lstStyle/>
        <a:p>
          <a:r>
            <a:rPr lang="it-IT"/>
            <a:t>At high temperature driving force the steam forms a vapour blanket</a:t>
          </a:r>
        </a:p>
      </dgm:t>
    </dgm:pt>
    <dgm:pt modelId="{E719EFB9-7638-44A9-AEF6-6D1608F22570}" type="parTrans" cxnId="{87CE12E9-93DB-4E6C-960A-75AE9217034B}">
      <dgm:prSet/>
      <dgm:spPr/>
      <dgm:t>
        <a:bodyPr/>
        <a:lstStyle/>
        <a:p>
          <a:endParaRPr lang="it-IT"/>
        </a:p>
      </dgm:t>
    </dgm:pt>
    <dgm:pt modelId="{EC816707-5871-456A-9B2A-EC2B04A8A1A2}" type="sibTrans" cxnId="{87CE12E9-93DB-4E6C-960A-75AE9217034B}">
      <dgm:prSet/>
      <dgm:spPr/>
      <dgm:t>
        <a:bodyPr/>
        <a:lstStyle/>
        <a:p>
          <a:endParaRPr lang="it-IT"/>
        </a:p>
      </dgm:t>
    </dgm:pt>
    <dgm:pt modelId="{6BE74CA0-2212-493B-A361-E4D2B5275915}">
      <dgm:prSet/>
      <dgm:spPr/>
      <dgm:t>
        <a:bodyPr/>
        <a:lstStyle/>
        <a:p>
          <a:r>
            <a:rPr lang="it-IT"/>
            <a:t>Low heat transfer efficiency of the molten salt.</a:t>
          </a:r>
        </a:p>
      </dgm:t>
    </dgm:pt>
    <dgm:pt modelId="{ED80EFD5-3C7A-44F6-8C06-06516917BA3E}" type="parTrans" cxnId="{02FB3B01-3CEE-4C46-8D0F-F79D1FE84C76}">
      <dgm:prSet/>
      <dgm:spPr/>
      <dgm:t>
        <a:bodyPr/>
        <a:lstStyle/>
        <a:p>
          <a:endParaRPr lang="it-IT"/>
        </a:p>
      </dgm:t>
    </dgm:pt>
    <dgm:pt modelId="{E03C5A7A-57F1-499B-9EF2-E6ACD2CDCF14}" type="sibTrans" cxnId="{02FB3B01-3CEE-4C46-8D0F-F79D1FE84C76}">
      <dgm:prSet/>
      <dgm:spPr/>
      <dgm:t>
        <a:bodyPr/>
        <a:lstStyle/>
        <a:p>
          <a:endParaRPr lang="it-IT"/>
        </a:p>
      </dgm:t>
    </dgm:pt>
    <dgm:pt modelId="{5A416560-8E66-46D1-B4C2-B6DA824E0E45}">
      <dgm:prSet/>
      <dgm:spPr/>
      <dgm:t>
        <a:bodyPr/>
        <a:lstStyle/>
        <a:p>
          <a:r>
            <a:rPr lang="it-IT"/>
            <a:t>High viscosity molten salt slowly flows in the SG tubes</a:t>
          </a:r>
        </a:p>
      </dgm:t>
    </dgm:pt>
    <dgm:pt modelId="{2489130B-644C-4789-AEE5-F161B3C9B0DE}" type="parTrans" cxnId="{D236BFED-7E5F-4BD3-A4AD-98E6763EF24C}">
      <dgm:prSet/>
      <dgm:spPr/>
      <dgm:t>
        <a:bodyPr/>
        <a:lstStyle/>
        <a:p>
          <a:endParaRPr lang="it-IT"/>
        </a:p>
      </dgm:t>
    </dgm:pt>
    <dgm:pt modelId="{BF84BFEB-86E2-4A7E-B75A-C8F26D13DBF2}" type="sibTrans" cxnId="{D236BFED-7E5F-4BD3-A4AD-98E6763EF24C}">
      <dgm:prSet/>
      <dgm:spPr/>
      <dgm:t>
        <a:bodyPr/>
        <a:lstStyle/>
        <a:p>
          <a:endParaRPr lang="it-IT"/>
        </a:p>
      </dgm:t>
    </dgm:pt>
    <dgm:pt modelId="{2E5D2FFC-9B75-4FB4-A930-79E0D693CC0F}" type="pres">
      <dgm:prSet presAssocID="{0B3A2169-18E9-4CC0-81D1-DC337EDBA567}" presName="Name0" presStyleCnt="0">
        <dgm:presLayoutVars>
          <dgm:dir/>
          <dgm:resizeHandles val="exact"/>
        </dgm:presLayoutVars>
      </dgm:prSet>
      <dgm:spPr/>
    </dgm:pt>
    <dgm:pt modelId="{9ABDED10-9862-4273-B34E-820FDF270313}" type="pres">
      <dgm:prSet presAssocID="{0B3A2169-18E9-4CC0-81D1-DC337EDBA567}" presName="bkgdShp" presStyleLbl="alignAccFollowNode1" presStyleIdx="0" presStyleCnt="1"/>
      <dgm:spPr/>
    </dgm:pt>
    <dgm:pt modelId="{806BC997-7EF8-4AA8-B5F6-0424DE059B23}" type="pres">
      <dgm:prSet presAssocID="{0B3A2169-18E9-4CC0-81D1-DC337EDBA567}" presName="linComp" presStyleCnt="0"/>
      <dgm:spPr/>
    </dgm:pt>
    <dgm:pt modelId="{47C8000C-43D5-49B6-85D4-F9FC5E69C303}" type="pres">
      <dgm:prSet presAssocID="{9ABA4666-7A7B-4C0F-9276-EA57E3611E13}" presName="compNode" presStyleCnt="0"/>
      <dgm:spPr/>
    </dgm:pt>
    <dgm:pt modelId="{9AC50243-F266-492B-9644-D2D25B563CBE}" type="pres">
      <dgm:prSet presAssocID="{9ABA4666-7A7B-4C0F-9276-EA57E3611E13}" presName="node" presStyleLbl="node1" presStyleIdx="0" presStyleCnt="2">
        <dgm:presLayoutVars>
          <dgm:bulletEnabled val="1"/>
        </dgm:presLayoutVars>
      </dgm:prSet>
      <dgm:spPr/>
    </dgm:pt>
    <dgm:pt modelId="{9D97D4E4-DA00-4111-A459-7F2CC282DF19}" type="pres">
      <dgm:prSet presAssocID="{9ABA4666-7A7B-4C0F-9276-EA57E3611E13}" presName="invisiNode" presStyleLbl="node1" presStyleIdx="0" presStyleCnt="2"/>
      <dgm:spPr/>
    </dgm:pt>
    <dgm:pt modelId="{31364E5A-CF1C-4BA4-9B6A-1199C0355B38}" type="pres">
      <dgm:prSet presAssocID="{9ABA4666-7A7B-4C0F-9276-EA57E3611E13}" presName="imagNode" presStyleLbl="fgImgPlace1" presStyleIdx="0" presStyleCnt="2"/>
      <dgm:spPr/>
    </dgm:pt>
    <dgm:pt modelId="{9D1F9A9F-D987-4DFD-9D99-162BE95DE743}" type="pres">
      <dgm:prSet presAssocID="{2995F1D1-9CE1-4402-89D6-203904447953}" presName="sibTrans" presStyleLbl="sibTrans2D1" presStyleIdx="0" presStyleCnt="0"/>
      <dgm:spPr/>
    </dgm:pt>
    <dgm:pt modelId="{5018BD8A-AB4A-40B5-BFA6-F0EA5DFC5956}" type="pres">
      <dgm:prSet presAssocID="{6BE74CA0-2212-493B-A361-E4D2B5275915}" presName="compNode" presStyleCnt="0"/>
      <dgm:spPr/>
    </dgm:pt>
    <dgm:pt modelId="{A123D86C-A1EB-45B2-911D-1D7E3CFFD699}" type="pres">
      <dgm:prSet presAssocID="{6BE74CA0-2212-493B-A361-E4D2B5275915}" presName="node" presStyleLbl="node1" presStyleIdx="1" presStyleCnt="2">
        <dgm:presLayoutVars>
          <dgm:bulletEnabled val="1"/>
        </dgm:presLayoutVars>
      </dgm:prSet>
      <dgm:spPr/>
    </dgm:pt>
    <dgm:pt modelId="{F8561F33-8301-47D5-B6E4-925BFE6EA981}" type="pres">
      <dgm:prSet presAssocID="{6BE74CA0-2212-493B-A361-E4D2B5275915}" presName="invisiNode" presStyleLbl="node1" presStyleIdx="1" presStyleCnt="2"/>
      <dgm:spPr/>
    </dgm:pt>
    <dgm:pt modelId="{56753121-CB8C-43DA-861B-C12184A747B1}" type="pres">
      <dgm:prSet presAssocID="{6BE74CA0-2212-493B-A361-E4D2B5275915}" presName="imagNode" presStyleLbl="fgImgPlace1" presStyleIdx="1" presStyleCnt="2"/>
      <dgm:spPr/>
    </dgm:pt>
  </dgm:ptLst>
  <dgm:cxnLst>
    <dgm:cxn modelId="{02FB3B01-3CEE-4C46-8D0F-F79D1FE84C76}" srcId="{0B3A2169-18E9-4CC0-81D1-DC337EDBA567}" destId="{6BE74CA0-2212-493B-A361-E4D2B5275915}" srcOrd="1" destOrd="0" parTransId="{ED80EFD5-3C7A-44F6-8C06-06516917BA3E}" sibTransId="{E03C5A7A-57F1-499B-9EF2-E6ACD2CDCF14}"/>
    <dgm:cxn modelId="{49D71737-800F-41DE-BEB4-C93259EE03C3}" srcId="{0B3A2169-18E9-4CC0-81D1-DC337EDBA567}" destId="{9ABA4666-7A7B-4C0F-9276-EA57E3611E13}" srcOrd="0" destOrd="0" parTransId="{225090AC-F303-4790-8E43-1FFB803CE3A2}" sibTransId="{2995F1D1-9CE1-4402-89D6-203904447953}"/>
    <dgm:cxn modelId="{6B49353C-6FE7-4416-8EE8-414B6E890889}" type="presOf" srcId="{2995F1D1-9CE1-4402-89D6-203904447953}" destId="{9D1F9A9F-D987-4DFD-9D99-162BE95DE743}" srcOrd="0" destOrd="0" presId="urn:microsoft.com/office/officeart/2005/8/layout/pList2"/>
    <dgm:cxn modelId="{DC42FF64-7639-477B-BAD0-1BDE1428F13A}" type="presOf" srcId="{5A416560-8E66-46D1-B4C2-B6DA824E0E45}" destId="{A123D86C-A1EB-45B2-911D-1D7E3CFFD699}" srcOrd="0" destOrd="1" presId="urn:microsoft.com/office/officeart/2005/8/layout/pList2"/>
    <dgm:cxn modelId="{88B230AD-47A5-4161-9D47-9990150E2D88}" type="presOf" srcId="{2937B479-8D89-46FC-B066-4CC098748EB2}" destId="{9AC50243-F266-492B-9644-D2D25B563CBE}" srcOrd="0" destOrd="1" presId="urn:microsoft.com/office/officeart/2005/8/layout/pList2"/>
    <dgm:cxn modelId="{25FFEBCF-E31A-4C2C-8755-A45A409BF983}" type="presOf" srcId="{0B3A2169-18E9-4CC0-81D1-DC337EDBA567}" destId="{2E5D2FFC-9B75-4FB4-A930-79E0D693CC0F}" srcOrd="0" destOrd="0" presId="urn:microsoft.com/office/officeart/2005/8/layout/pList2"/>
    <dgm:cxn modelId="{87CE12E9-93DB-4E6C-960A-75AE9217034B}" srcId="{9ABA4666-7A7B-4C0F-9276-EA57E3611E13}" destId="{2937B479-8D89-46FC-B066-4CC098748EB2}" srcOrd="0" destOrd="0" parTransId="{E719EFB9-7638-44A9-AEF6-6D1608F22570}" sibTransId="{EC816707-5871-456A-9B2A-EC2B04A8A1A2}"/>
    <dgm:cxn modelId="{D236BFED-7E5F-4BD3-A4AD-98E6763EF24C}" srcId="{6BE74CA0-2212-493B-A361-E4D2B5275915}" destId="{5A416560-8E66-46D1-B4C2-B6DA824E0E45}" srcOrd="0" destOrd="0" parTransId="{2489130B-644C-4789-AEE5-F161B3C9B0DE}" sibTransId="{BF84BFEB-86E2-4A7E-B75A-C8F26D13DBF2}"/>
    <dgm:cxn modelId="{8B15ADFB-A363-432E-B748-51B656C08B63}" type="presOf" srcId="{6BE74CA0-2212-493B-A361-E4D2B5275915}" destId="{A123D86C-A1EB-45B2-911D-1D7E3CFFD699}" srcOrd="0" destOrd="0" presId="urn:microsoft.com/office/officeart/2005/8/layout/pList2"/>
    <dgm:cxn modelId="{550A5FFE-3D90-4D20-AABF-6F18D34FADC3}" type="presOf" srcId="{9ABA4666-7A7B-4C0F-9276-EA57E3611E13}" destId="{9AC50243-F266-492B-9644-D2D25B563CBE}" srcOrd="0" destOrd="0" presId="urn:microsoft.com/office/officeart/2005/8/layout/pList2"/>
    <dgm:cxn modelId="{C221F334-9423-45FC-A443-2477F744C6BD}" type="presParOf" srcId="{2E5D2FFC-9B75-4FB4-A930-79E0D693CC0F}" destId="{9ABDED10-9862-4273-B34E-820FDF270313}" srcOrd="0" destOrd="0" presId="urn:microsoft.com/office/officeart/2005/8/layout/pList2"/>
    <dgm:cxn modelId="{BC2A6702-F480-4DE6-8C72-01EA01565D59}" type="presParOf" srcId="{2E5D2FFC-9B75-4FB4-A930-79E0D693CC0F}" destId="{806BC997-7EF8-4AA8-B5F6-0424DE059B23}" srcOrd="1" destOrd="0" presId="urn:microsoft.com/office/officeart/2005/8/layout/pList2"/>
    <dgm:cxn modelId="{10F02B30-6D91-4046-97EC-E1F6E4B73AD5}" type="presParOf" srcId="{806BC997-7EF8-4AA8-B5F6-0424DE059B23}" destId="{47C8000C-43D5-49B6-85D4-F9FC5E69C303}" srcOrd="0" destOrd="0" presId="urn:microsoft.com/office/officeart/2005/8/layout/pList2"/>
    <dgm:cxn modelId="{04DD1F1C-1A40-4B49-B86B-92961729194F}" type="presParOf" srcId="{47C8000C-43D5-49B6-85D4-F9FC5E69C303}" destId="{9AC50243-F266-492B-9644-D2D25B563CBE}" srcOrd="0" destOrd="0" presId="urn:microsoft.com/office/officeart/2005/8/layout/pList2"/>
    <dgm:cxn modelId="{E6839B10-9BF7-4744-B7FA-0C230E01FA3F}" type="presParOf" srcId="{47C8000C-43D5-49B6-85D4-F9FC5E69C303}" destId="{9D97D4E4-DA00-4111-A459-7F2CC282DF19}" srcOrd="1" destOrd="0" presId="urn:microsoft.com/office/officeart/2005/8/layout/pList2"/>
    <dgm:cxn modelId="{E03CD92B-6BF4-4844-B49F-4CEC21FDF04A}" type="presParOf" srcId="{47C8000C-43D5-49B6-85D4-F9FC5E69C303}" destId="{31364E5A-CF1C-4BA4-9B6A-1199C0355B38}" srcOrd="2" destOrd="0" presId="urn:microsoft.com/office/officeart/2005/8/layout/pList2"/>
    <dgm:cxn modelId="{F53E58EF-FDE6-4B51-81A9-FBC23E624B6C}" type="presParOf" srcId="{806BC997-7EF8-4AA8-B5F6-0424DE059B23}" destId="{9D1F9A9F-D987-4DFD-9D99-162BE95DE743}" srcOrd="1" destOrd="0" presId="urn:microsoft.com/office/officeart/2005/8/layout/pList2"/>
    <dgm:cxn modelId="{7510BF86-2817-4CAB-AEA7-111F3691C913}" type="presParOf" srcId="{806BC997-7EF8-4AA8-B5F6-0424DE059B23}" destId="{5018BD8A-AB4A-40B5-BFA6-F0EA5DFC5956}" srcOrd="2" destOrd="0" presId="urn:microsoft.com/office/officeart/2005/8/layout/pList2"/>
    <dgm:cxn modelId="{849D789C-F43D-45AF-AB2E-35AFFA90E163}" type="presParOf" srcId="{5018BD8A-AB4A-40B5-BFA6-F0EA5DFC5956}" destId="{A123D86C-A1EB-45B2-911D-1D7E3CFFD699}" srcOrd="0" destOrd="0" presId="urn:microsoft.com/office/officeart/2005/8/layout/pList2"/>
    <dgm:cxn modelId="{9E377733-5373-4AF0-8E4B-456E8C329437}" type="presParOf" srcId="{5018BD8A-AB4A-40B5-BFA6-F0EA5DFC5956}" destId="{F8561F33-8301-47D5-B6E4-925BFE6EA981}" srcOrd="1" destOrd="0" presId="urn:microsoft.com/office/officeart/2005/8/layout/pList2"/>
    <dgm:cxn modelId="{AE92F093-02C2-4C2B-A65B-F3D7F026B98D}" type="presParOf" srcId="{5018BD8A-AB4A-40B5-BFA6-F0EA5DFC5956}" destId="{56753121-CB8C-43DA-861B-C12184A747B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63914CD-BA59-4DC1-B99F-1C49DE4BDC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510C0D9-C079-4200-847A-D4C0397A1AF5}">
      <dgm:prSet/>
      <dgm:spPr/>
      <dgm:t>
        <a:bodyPr/>
        <a:lstStyle/>
        <a:p>
          <a:r>
            <a:rPr lang="it-IT" dirty="0" err="1"/>
            <a:t>Increase</a:t>
          </a:r>
          <a:r>
            <a:rPr lang="it-IT" dirty="0"/>
            <a:t> </a:t>
          </a:r>
          <a:r>
            <a:rPr lang="it-IT" dirty="0" err="1"/>
            <a:t>heat</a:t>
          </a:r>
          <a:r>
            <a:rPr lang="it-IT" dirty="0"/>
            <a:t> transfer by a </a:t>
          </a:r>
          <a:r>
            <a:rPr lang="it-IT" dirty="0" err="1"/>
            <a:t>great</a:t>
          </a:r>
          <a:r>
            <a:rPr lang="it-IT" dirty="0"/>
            <a:t> </a:t>
          </a:r>
          <a:r>
            <a:rPr lang="it-IT" dirty="0" err="1"/>
            <a:t>amount</a:t>
          </a:r>
          <a:r>
            <a:rPr lang="it-IT" dirty="0"/>
            <a:t>, with a fin </a:t>
          </a:r>
          <a:r>
            <a:rPr lang="it-IT" dirty="0" err="1"/>
            <a:t>effectiveness</a:t>
          </a:r>
          <a:r>
            <a:rPr lang="it-IT" dirty="0"/>
            <a:t> up to 270%!</a:t>
          </a:r>
        </a:p>
        <a:p>
          <a:endParaRPr lang="it-IT" dirty="0"/>
        </a:p>
        <a:p>
          <a:endParaRPr lang="it-IT" dirty="0"/>
        </a:p>
      </dgm:t>
    </dgm:pt>
    <dgm:pt modelId="{B6C9663F-E0F9-4F7F-AEA0-7E6D1A52359B}" type="parTrans" cxnId="{C7B1486C-C81B-4CD1-8234-16E77C0F1CEA}">
      <dgm:prSet/>
      <dgm:spPr/>
      <dgm:t>
        <a:bodyPr/>
        <a:lstStyle/>
        <a:p>
          <a:endParaRPr lang="it-IT"/>
        </a:p>
      </dgm:t>
    </dgm:pt>
    <dgm:pt modelId="{80E7ED79-1763-4C76-90EE-0D8EF8141E05}" type="sibTrans" cxnId="{C7B1486C-C81B-4CD1-8234-16E77C0F1CEA}">
      <dgm:prSet/>
      <dgm:spPr/>
      <dgm:t>
        <a:bodyPr/>
        <a:lstStyle/>
        <a:p>
          <a:endParaRPr lang="it-IT"/>
        </a:p>
      </dgm:t>
    </dgm:pt>
    <dgm:pt modelId="{191443FB-A93D-4C13-85CE-9110F5E7F16C}">
      <dgm:prSet/>
      <dgm:spPr/>
      <dgm:t>
        <a:bodyPr/>
        <a:lstStyle/>
        <a:p>
          <a:r>
            <a:rPr lang="it-IT" i="0" baseline="0"/>
            <a:t>Trade-off analysis:</a:t>
          </a:r>
          <a:r>
            <a:rPr lang="it-IT" b="0" i="0" baseline="0"/>
            <a:t> fins increase efficiency but also introduce pressure drop</a:t>
          </a:r>
          <a:endParaRPr lang="it-IT"/>
        </a:p>
      </dgm:t>
    </dgm:pt>
    <dgm:pt modelId="{23DBE397-C09B-4A6A-AE20-E6FD6000DB72}" type="parTrans" cxnId="{EF394E4C-5AA8-433B-A41E-96E463263457}">
      <dgm:prSet/>
      <dgm:spPr/>
      <dgm:t>
        <a:bodyPr/>
        <a:lstStyle/>
        <a:p>
          <a:endParaRPr lang="it-IT"/>
        </a:p>
      </dgm:t>
    </dgm:pt>
    <dgm:pt modelId="{EA7C11B8-4967-4543-B532-50E70D41BC6C}" type="sibTrans" cxnId="{EF394E4C-5AA8-433B-A41E-96E463263457}">
      <dgm:prSet/>
      <dgm:spPr/>
      <dgm:t>
        <a:bodyPr/>
        <a:lstStyle/>
        <a:p>
          <a:endParaRPr lang="it-IT"/>
        </a:p>
      </dgm:t>
    </dgm:pt>
    <dgm:pt modelId="{B3B71A57-04DB-4A8E-8095-A0FCB4BB9129}" type="pres">
      <dgm:prSet presAssocID="{263914CD-BA59-4DC1-B99F-1C49DE4BDC0D}" presName="vert0" presStyleCnt="0">
        <dgm:presLayoutVars>
          <dgm:dir/>
          <dgm:animOne val="branch"/>
          <dgm:animLvl val="lvl"/>
        </dgm:presLayoutVars>
      </dgm:prSet>
      <dgm:spPr/>
    </dgm:pt>
    <dgm:pt modelId="{DB06E7C9-559E-40D7-BE7D-0BEA9F6B3750}" type="pres">
      <dgm:prSet presAssocID="{3510C0D9-C079-4200-847A-D4C0397A1AF5}" presName="thickLine" presStyleLbl="alignNode1" presStyleIdx="0" presStyleCnt="2"/>
      <dgm:spPr/>
    </dgm:pt>
    <dgm:pt modelId="{AD0EB1BB-724D-4B5E-A77E-D58FC642EB8E}" type="pres">
      <dgm:prSet presAssocID="{3510C0D9-C079-4200-847A-D4C0397A1AF5}" presName="horz1" presStyleCnt="0"/>
      <dgm:spPr/>
    </dgm:pt>
    <dgm:pt modelId="{8ECC9E27-211A-4B43-AAAE-E361A3309CF9}" type="pres">
      <dgm:prSet presAssocID="{3510C0D9-C079-4200-847A-D4C0397A1AF5}" presName="tx1" presStyleLbl="revTx" presStyleIdx="0" presStyleCnt="2"/>
      <dgm:spPr/>
    </dgm:pt>
    <dgm:pt modelId="{DB339895-129F-45F9-AFAC-4B59C3C7F1C9}" type="pres">
      <dgm:prSet presAssocID="{3510C0D9-C079-4200-847A-D4C0397A1AF5}" presName="vert1" presStyleCnt="0"/>
      <dgm:spPr/>
    </dgm:pt>
    <dgm:pt modelId="{37639306-A248-4316-950B-9341A01B3820}" type="pres">
      <dgm:prSet presAssocID="{191443FB-A93D-4C13-85CE-9110F5E7F16C}" presName="thickLine" presStyleLbl="alignNode1" presStyleIdx="1" presStyleCnt="2"/>
      <dgm:spPr/>
    </dgm:pt>
    <dgm:pt modelId="{1E8C8506-5E26-4D6A-81B4-E8A7170B92DF}" type="pres">
      <dgm:prSet presAssocID="{191443FB-A93D-4C13-85CE-9110F5E7F16C}" presName="horz1" presStyleCnt="0"/>
      <dgm:spPr/>
    </dgm:pt>
    <dgm:pt modelId="{E16437AB-26DF-4864-9427-D446769E3F9C}" type="pres">
      <dgm:prSet presAssocID="{191443FB-A93D-4C13-85CE-9110F5E7F16C}" presName="tx1" presStyleLbl="revTx" presStyleIdx="1" presStyleCnt="2"/>
      <dgm:spPr/>
    </dgm:pt>
    <dgm:pt modelId="{86E03E36-C522-4CBA-A3BA-E872B5874709}" type="pres">
      <dgm:prSet presAssocID="{191443FB-A93D-4C13-85CE-9110F5E7F16C}" presName="vert1" presStyleCnt="0"/>
      <dgm:spPr/>
    </dgm:pt>
  </dgm:ptLst>
  <dgm:cxnLst>
    <dgm:cxn modelId="{0E477701-3E31-4E6C-8669-9B350882E25A}" type="presOf" srcId="{191443FB-A93D-4C13-85CE-9110F5E7F16C}" destId="{E16437AB-26DF-4864-9427-D446769E3F9C}" srcOrd="0" destOrd="0" presId="urn:microsoft.com/office/officeart/2008/layout/LinedList"/>
    <dgm:cxn modelId="{CA08535B-63A9-417D-9DB1-093FFBBBD19E}" type="presOf" srcId="{263914CD-BA59-4DC1-B99F-1C49DE4BDC0D}" destId="{B3B71A57-04DB-4A8E-8095-A0FCB4BB9129}" srcOrd="0" destOrd="0" presId="urn:microsoft.com/office/officeart/2008/layout/LinedList"/>
    <dgm:cxn modelId="{C7B1486C-C81B-4CD1-8234-16E77C0F1CEA}" srcId="{263914CD-BA59-4DC1-B99F-1C49DE4BDC0D}" destId="{3510C0D9-C079-4200-847A-D4C0397A1AF5}" srcOrd="0" destOrd="0" parTransId="{B6C9663F-E0F9-4F7F-AEA0-7E6D1A52359B}" sibTransId="{80E7ED79-1763-4C76-90EE-0D8EF8141E05}"/>
    <dgm:cxn modelId="{EF394E4C-5AA8-433B-A41E-96E463263457}" srcId="{263914CD-BA59-4DC1-B99F-1C49DE4BDC0D}" destId="{191443FB-A93D-4C13-85CE-9110F5E7F16C}" srcOrd="1" destOrd="0" parTransId="{23DBE397-C09B-4A6A-AE20-E6FD6000DB72}" sibTransId="{EA7C11B8-4967-4543-B532-50E70D41BC6C}"/>
    <dgm:cxn modelId="{73F2597B-4EF4-4F57-BC3A-0932914254E6}" type="presOf" srcId="{3510C0D9-C079-4200-847A-D4C0397A1AF5}" destId="{8ECC9E27-211A-4B43-AAAE-E361A3309CF9}" srcOrd="0" destOrd="0" presId="urn:microsoft.com/office/officeart/2008/layout/LinedList"/>
    <dgm:cxn modelId="{5C7DA9D2-79F7-4228-A980-E159A322660D}" type="presParOf" srcId="{B3B71A57-04DB-4A8E-8095-A0FCB4BB9129}" destId="{DB06E7C9-559E-40D7-BE7D-0BEA9F6B3750}" srcOrd="0" destOrd="0" presId="urn:microsoft.com/office/officeart/2008/layout/LinedList"/>
    <dgm:cxn modelId="{2E7C17AB-4765-413D-83F5-BC0EC3F3CA2B}" type="presParOf" srcId="{B3B71A57-04DB-4A8E-8095-A0FCB4BB9129}" destId="{AD0EB1BB-724D-4B5E-A77E-D58FC642EB8E}" srcOrd="1" destOrd="0" presId="urn:microsoft.com/office/officeart/2008/layout/LinedList"/>
    <dgm:cxn modelId="{217CF86C-4C71-4F92-936B-94D749CEB7EF}" type="presParOf" srcId="{AD0EB1BB-724D-4B5E-A77E-D58FC642EB8E}" destId="{8ECC9E27-211A-4B43-AAAE-E361A3309CF9}" srcOrd="0" destOrd="0" presId="urn:microsoft.com/office/officeart/2008/layout/LinedList"/>
    <dgm:cxn modelId="{1DDE01A1-B363-4961-91D5-2058F3C12CBC}" type="presParOf" srcId="{AD0EB1BB-724D-4B5E-A77E-D58FC642EB8E}" destId="{DB339895-129F-45F9-AFAC-4B59C3C7F1C9}" srcOrd="1" destOrd="0" presId="urn:microsoft.com/office/officeart/2008/layout/LinedList"/>
    <dgm:cxn modelId="{2C3764E0-C988-4F6F-BE3D-AB99D6FABE9E}" type="presParOf" srcId="{B3B71A57-04DB-4A8E-8095-A0FCB4BB9129}" destId="{37639306-A248-4316-950B-9341A01B3820}" srcOrd="2" destOrd="0" presId="urn:microsoft.com/office/officeart/2008/layout/LinedList"/>
    <dgm:cxn modelId="{29AA4F11-391B-4A69-B45F-3B579544921F}" type="presParOf" srcId="{B3B71A57-04DB-4A8E-8095-A0FCB4BB9129}" destId="{1E8C8506-5E26-4D6A-81B4-E8A7170B92DF}" srcOrd="3" destOrd="0" presId="urn:microsoft.com/office/officeart/2008/layout/LinedList"/>
    <dgm:cxn modelId="{562A65F9-16E4-4F71-83E0-43BACC0F63BE}" type="presParOf" srcId="{1E8C8506-5E26-4D6A-81B4-E8A7170B92DF}" destId="{E16437AB-26DF-4864-9427-D446769E3F9C}" srcOrd="0" destOrd="0" presId="urn:microsoft.com/office/officeart/2008/layout/LinedList"/>
    <dgm:cxn modelId="{C6967BF0-20BC-43F4-82A2-77EE5BDF135A}" type="presParOf" srcId="{1E8C8506-5E26-4D6A-81B4-E8A7170B92DF}" destId="{86E03E36-C522-4CBA-A3BA-E872B58747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295C0B-EC31-4F4F-B689-E506EEE4A11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CF0EE547-EF6B-40C4-98FF-595A65B4412D}">
      <dgm:prSet/>
      <dgm:spPr/>
      <dgm:t>
        <a:bodyPr/>
        <a:lstStyle/>
        <a:p>
          <a:r>
            <a:rPr lang="en-US" b="1" dirty="0"/>
            <a:t>Steam generator for molten salts (</a:t>
          </a:r>
          <a:r>
            <a:rPr lang="en-US" b="1" dirty="0" err="1"/>
            <a:t>LoCoMoSa</a:t>
          </a:r>
          <a:r>
            <a:rPr lang="en-US" b="1" dirty="0"/>
            <a:t> project):</a:t>
          </a:r>
          <a:endParaRPr lang="it-IT" dirty="0"/>
        </a:p>
      </dgm:t>
    </dgm:pt>
    <dgm:pt modelId="{CECDFFC4-E7FB-432B-B628-B61E22938056}" type="parTrans" cxnId="{3E6878CA-1B2F-4E87-A2D5-05819E4CD7A9}">
      <dgm:prSet/>
      <dgm:spPr/>
      <dgm:t>
        <a:bodyPr/>
        <a:lstStyle/>
        <a:p>
          <a:endParaRPr lang="it-IT"/>
        </a:p>
      </dgm:t>
    </dgm:pt>
    <dgm:pt modelId="{14E7F433-1B0A-48B8-9EC4-AC02BAAA0675}" type="sibTrans" cxnId="{3E6878CA-1B2F-4E87-A2D5-05819E4CD7A9}">
      <dgm:prSet/>
      <dgm:spPr/>
      <dgm:t>
        <a:bodyPr/>
        <a:lstStyle/>
        <a:p>
          <a:endParaRPr lang="it-IT"/>
        </a:p>
      </dgm:t>
    </dgm:pt>
    <dgm:pt modelId="{7A6C0037-D3A2-418A-B074-64687774E9DE}">
      <dgm:prSet/>
      <dgm:spPr/>
      <dgm:t>
        <a:bodyPr/>
        <a:lstStyle/>
        <a:p>
          <a:r>
            <a:rPr lang="en-US" dirty="0"/>
            <a:t>Design and test a steam generator to be produced by additive manufacturing that can:</a:t>
          </a:r>
          <a:endParaRPr lang="it-IT" dirty="0"/>
        </a:p>
      </dgm:t>
    </dgm:pt>
    <dgm:pt modelId="{2F70C6A6-0C05-4346-867D-957524D59A29}" type="parTrans" cxnId="{91477482-21F0-4A15-BC31-210A5B66AE53}">
      <dgm:prSet/>
      <dgm:spPr/>
      <dgm:t>
        <a:bodyPr/>
        <a:lstStyle/>
        <a:p>
          <a:endParaRPr lang="it-IT"/>
        </a:p>
      </dgm:t>
    </dgm:pt>
    <dgm:pt modelId="{053A4223-95B2-4AD8-A39D-026C950E86FE}" type="sibTrans" cxnId="{91477482-21F0-4A15-BC31-210A5B66AE53}">
      <dgm:prSet/>
      <dgm:spPr/>
      <dgm:t>
        <a:bodyPr/>
        <a:lstStyle/>
        <a:p>
          <a:endParaRPr lang="it-IT"/>
        </a:p>
      </dgm:t>
    </dgm:pt>
    <dgm:pt modelId="{18B3D3B5-2166-4DB4-B10A-2D8D9BDF58CB}">
      <dgm:prSet/>
      <dgm:spPr/>
      <dgm:t>
        <a:bodyPr/>
        <a:lstStyle/>
        <a:p>
          <a:r>
            <a:rPr lang="en-US" dirty="0"/>
            <a:t>Maximize the heat transfer efficiency.</a:t>
          </a:r>
          <a:endParaRPr lang="it-IT" dirty="0"/>
        </a:p>
      </dgm:t>
    </dgm:pt>
    <dgm:pt modelId="{73A625DE-E9A8-4633-9C10-9EDFFEDF8416}" type="parTrans" cxnId="{20F4006E-FE7E-43D8-AC18-C2D4CD2ECB5D}">
      <dgm:prSet/>
      <dgm:spPr/>
      <dgm:t>
        <a:bodyPr/>
        <a:lstStyle/>
        <a:p>
          <a:endParaRPr lang="it-IT"/>
        </a:p>
      </dgm:t>
    </dgm:pt>
    <dgm:pt modelId="{28693D41-8BFC-4C32-AE6C-2B152F727A22}" type="sibTrans" cxnId="{20F4006E-FE7E-43D8-AC18-C2D4CD2ECB5D}">
      <dgm:prSet/>
      <dgm:spPr/>
      <dgm:t>
        <a:bodyPr/>
        <a:lstStyle/>
        <a:p>
          <a:endParaRPr lang="it-IT"/>
        </a:p>
      </dgm:t>
    </dgm:pt>
    <dgm:pt modelId="{C11C5A46-71D6-4085-8E70-D599B7D223C2}">
      <dgm:prSet/>
      <dgm:spPr/>
      <dgm:t>
        <a:bodyPr/>
        <a:lstStyle/>
        <a:p>
          <a:r>
            <a:rPr lang="en-US" dirty="0"/>
            <a:t>Validate simulations through experiments on a small and a full-scale prototype.</a:t>
          </a:r>
          <a:endParaRPr lang="it-IT" dirty="0"/>
        </a:p>
      </dgm:t>
    </dgm:pt>
    <dgm:pt modelId="{C69C2943-D3CE-4880-9914-314C25BB8261}" type="parTrans" cxnId="{5DE7029C-5163-4F43-A73A-6A5418663583}">
      <dgm:prSet/>
      <dgm:spPr/>
      <dgm:t>
        <a:bodyPr/>
        <a:lstStyle/>
        <a:p>
          <a:endParaRPr lang="it-IT"/>
        </a:p>
      </dgm:t>
    </dgm:pt>
    <dgm:pt modelId="{1C676A7D-9138-4577-98DB-6A143C40AC0F}" type="sibTrans" cxnId="{5DE7029C-5163-4F43-A73A-6A5418663583}">
      <dgm:prSet/>
      <dgm:spPr/>
      <dgm:t>
        <a:bodyPr/>
        <a:lstStyle/>
        <a:p>
          <a:endParaRPr lang="it-IT"/>
        </a:p>
      </dgm:t>
    </dgm:pt>
    <dgm:pt modelId="{AE894C81-E5FE-4873-8D60-D41DB252CB02}">
      <dgm:prSet/>
      <dgm:spPr/>
      <dgm:t>
        <a:bodyPr/>
        <a:lstStyle/>
        <a:p>
          <a:r>
            <a:rPr lang="en-US" b="1" dirty="0"/>
            <a:t>Optimization algorithms, simulations and additive manufacturing:</a:t>
          </a:r>
          <a:endParaRPr lang="it-IT" dirty="0"/>
        </a:p>
      </dgm:t>
    </dgm:pt>
    <dgm:pt modelId="{CA504B1F-3602-4629-92DA-596273AEA35B}" type="parTrans" cxnId="{67E2730A-C0EE-458B-9F62-9DD085F132A4}">
      <dgm:prSet/>
      <dgm:spPr/>
      <dgm:t>
        <a:bodyPr/>
        <a:lstStyle/>
        <a:p>
          <a:endParaRPr lang="it-IT"/>
        </a:p>
      </dgm:t>
    </dgm:pt>
    <dgm:pt modelId="{17707784-D3E1-4D4C-9D5C-8C9F29A033C1}" type="sibTrans" cxnId="{67E2730A-C0EE-458B-9F62-9DD085F132A4}">
      <dgm:prSet/>
      <dgm:spPr/>
      <dgm:t>
        <a:bodyPr/>
        <a:lstStyle/>
        <a:p>
          <a:endParaRPr lang="it-IT"/>
        </a:p>
      </dgm:t>
    </dgm:pt>
    <dgm:pt modelId="{DD813B2A-A286-4E5F-9D77-90983CA13710}">
      <dgm:prSet/>
      <dgm:spPr/>
      <dgm:t>
        <a:bodyPr/>
        <a:lstStyle/>
        <a:p>
          <a:r>
            <a:rPr lang="en-US" dirty="0"/>
            <a:t>Apply optimization methods or additive manufacturing structure for improved thermal performance in:</a:t>
          </a:r>
          <a:endParaRPr lang="it-IT" dirty="0"/>
        </a:p>
      </dgm:t>
    </dgm:pt>
    <dgm:pt modelId="{44B73A5A-3210-4D08-9B5C-49A84E618E34}" type="parTrans" cxnId="{DA3E9CBD-F6E6-4D99-A06D-51214ADB0992}">
      <dgm:prSet/>
      <dgm:spPr/>
      <dgm:t>
        <a:bodyPr/>
        <a:lstStyle/>
        <a:p>
          <a:endParaRPr lang="it-IT"/>
        </a:p>
      </dgm:t>
    </dgm:pt>
    <dgm:pt modelId="{6AA77D74-C870-40F4-9110-FF57D82821C7}" type="sibTrans" cxnId="{DA3E9CBD-F6E6-4D99-A06D-51214ADB0992}">
      <dgm:prSet/>
      <dgm:spPr/>
      <dgm:t>
        <a:bodyPr/>
        <a:lstStyle/>
        <a:p>
          <a:endParaRPr lang="it-IT"/>
        </a:p>
      </dgm:t>
    </dgm:pt>
    <dgm:pt modelId="{A65FD75C-24D3-4D97-8F11-B221047B6D98}">
      <dgm:prSet/>
      <dgm:spPr/>
      <dgm:t>
        <a:bodyPr/>
        <a:lstStyle/>
        <a:p>
          <a:r>
            <a:rPr lang="en-US" b="1"/>
            <a:t>Numerical and experimental integration:</a:t>
          </a:r>
          <a:endParaRPr lang="it-IT"/>
        </a:p>
      </dgm:t>
    </dgm:pt>
    <dgm:pt modelId="{5963B35C-7916-4901-9A06-A37595D1DE7B}" type="parTrans" cxnId="{C85FFE96-A190-42DF-8A84-F8E8C69FC754}">
      <dgm:prSet/>
      <dgm:spPr/>
      <dgm:t>
        <a:bodyPr/>
        <a:lstStyle/>
        <a:p>
          <a:endParaRPr lang="it-IT"/>
        </a:p>
      </dgm:t>
    </dgm:pt>
    <dgm:pt modelId="{FA576285-BFB6-4514-AF79-A9FC40783DA5}" type="sibTrans" cxnId="{C85FFE96-A190-42DF-8A84-F8E8C69FC754}">
      <dgm:prSet/>
      <dgm:spPr/>
      <dgm:t>
        <a:bodyPr/>
        <a:lstStyle/>
        <a:p>
          <a:endParaRPr lang="it-IT"/>
        </a:p>
      </dgm:t>
    </dgm:pt>
    <dgm:pt modelId="{F124E43F-352C-4590-8742-5356A301BC23}">
      <dgm:prSet/>
      <dgm:spPr/>
      <dgm:t>
        <a:bodyPr/>
        <a:lstStyle/>
        <a:p>
          <a:r>
            <a:rPr lang="en-US" dirty="0"/>
            <a:t>Calibrate models against experiments to ensure reliability.</a:t>
          </a:r>
          <a:endParaRPr lang="it-IT" dirty="0"/>
        </a:p>
      </dgm:t>
    </dgm:pt>
    <dgm:pt modelId="{0C6FF12F-DA42-44C9-B37E-3B5D8BBDB593}" type="parTrans" cxnId="{67CB768C-B80D-4B5C-ADFE-C82BF755B5C5}">
      <dgm:prSet/>
      <dgm:spPr/>
      <dgm:t>
        <a:bodyPr/>
        <a:lstStyle/>
        <a:p>
          <a:endParaRPr lang="it-IT"/>
        </a:p>
      </dgm:t>
    </dgm:pt>
    <dgm:pt modelId="{76BDEC35-7562-4C11-A4AE-AE0AD5ACE613}" type="sibTrans" cxnId="{67CB768C-B80D-4B5C-ADFE-C82BF755B5C5}">
      <dgm:prSet/>
      <dgm:spPr/>
      <dgm:t>
        <a:bodyPr/>
        <a:lstStyle/>
        <a:p>
          <a:endParaRPr lang="it-IT"/>
        </a:p>
      </dgm:t>
    </dgm:pt>
    <dgm:pt modelId="{D57913DE-BEE0-4FDB-B04F-5DF60380AEEF}">
      <dgm:prSet/>
      <dgm:spPr/>
      <dgm:t>
        <a:bodyPr/>
        <a:lstStyle/>
        <a:p>
          <a:r>
            <a:rPr lang="en-US" dirty="0"/>
            <a:t>Safely operate in challenging conditions. </a:t>
          </a:r>
          <a:endParaRPr lang="it-IT" dirty="0"/>
        </a:p>
      </dgm:t>
    </dgm:pt>
    <dgm:pt modelId="{DE9D9DD9-03B8-4643-8523-68BD24054246}" type="parTrans" cxnId="{54037BE0-E2C5-4572-AE09-2E582E02EE14}">
      <dgm:prSet/>
      <dgm:spPr/>
      <dgm:t>
        <a:bodyPr/>
        <a:lstStyle/>
        <a:p>
          <a:endParaRPr lang="it-IT"/>
        </a:p>
      </dgm:t>
    </dgm:pt>
    <dgm:pt modelId="{02806494-D52D-4833-B95E-CD4D8661E9FD}" type="sibTrans" cxnId="{54037BE0-E2C5-4572-AE09-2E582E02EE14}">
      <dgm:prSet/>
      <dgm:spPr/>
      <dgm:t>
        <a:bodyPr/>
        <a:lstStyle/>
        <a:p>
          <a:endParaRPr lang="it-IT"/>
        </a:p>
      </dgm:t>
    </dgm:pt>
    <dgm:pt modelId="{4A46BB3F-1F07-4CD8-9787-396EBC25D6F3}">
      <dgm:prSet/>
      <dgm:spPr/>
      <dgm:t>
        <a:bodyPr/>
        <a:lstStyle/>
        <a:p>
          <a:r>
            <a:rPr lang="en-US" b="0" dirty="0"/>
            <a:t>Heat transfer surfaces, </a:t>
          </a:r>
          <a:endParaRPr lang="it-IT" b="0" dirty="0"/>
        </a:p>
      </dgm:t>
    </dgm:pt>
    <dgm:pt modelId="{A122C4AE-CA25-4707-A38E-33404640701E}" type="parTrans" cxnId="{BCA6513C-EF5A-48E3-85BE-9A90866E4F1E}">
      <dgm:prSet/>
      <dgm:spPr/>
      <dgm:t>
        <a:bodyPr/>
        <a:lstStyle/>
        <a:p>
          <a:endParaRPr lang="it-IT"/>
        </a:p>
      </dgm:t>
    </dgm:pt>
    <dgm:pt modelId="{2F010E6B-1B51-4CB6-AF52-DA401F308F61}" type="sibTrans" cxnId="{BCA6513C-EF5A-48E3-85BE-9A90866E4F1E}">
      <dgm:prSet/>
      <dgm:spPr/>
      <dgm:t>
        <a:bodyPr/>
        <a:lstStyle/>
        <a:p>
          <a:endParaRPr lang="it-IT"/>
        </a:p>
      </dgm:t>
    </dgm:pt>
    <dgm:pt modelId="{90047D4C-3205-4B07-AA88-BE73239A53B0}">
      <dgm:prSet/>
      <dgm:spPr/>
      <dgm:t>
        <a:bodyPr/>
        <a:lstStyle/>
        <a:p>
          <a:r>
            <a:rPr lang="en-US" dirty="0"/>
            <a:t>Cooling channels.</a:t>
          </a:r>
          <a:endParaRPr lang="it-IT" dirty="0"/>
        </a:p>
      </dgm:t>
    </dgm:pt>
    <dgm:pt modelId="{1271FC0A-1989-4668-8E7C-58B30414F6C1}" type="parTrans" cxnId="{8030F848-9014-4839-8463-A3078AE5BDD6}">
      <dgm:prSet/>
      <dgm:spPr/>
      <dgm:t>
        <a:bodyPr/>
        <a:lstStyle/>
        <a:p>
          <a:endParaRPr lang="it-IT"/>
        </a:p>
      </dgm:t>
    </dgm:pt>
    <dgm:pt modelId="{0D5754E4-32A0-4ECD-A100-B0161D3EC6F8}" type="sibTrans" cxnId="{8030F848-9014-4839-8463-A3078AE5BDD6}">
      <dgm:prSet/>
      <dgm:spPr/>
      <dgm:t>
        <a:bodyPr/>
        <a:lstStyle/>
        <a:p>
          <a:endParaRPr lang="it-IT"/>
        </a:p>
      </dgm:t>
    </dgm:pt>
    <dgm:pt modelId="{9BCF8ABC-D2EB-4220-AD47-68AF53D774B4}" type="pres">
      <dgm:prSet presAssocID="{ED295C0B-EC31-4F4F-B689-E506EEE4A115}" presName="linear" presStyleCnt="0">
        <dgm:presLayoutVars>
          <dgm:animLvl val="lvl"/>
          <dgm:resizeHandles val="exact"/>
        </dgm:presLayoutVars>
      </dgm:prSet>
      <dgm:spPr/>
    </dgm:pt>
    <dgm:pt modelId="{97D4ECB0-046A-447D-B115-5C251AE3B655}" type="pres">
      <dgm:prSet presAssocID="{CF0EE547-EF6B-40C4-98FF-595A65B4412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EB35C52-BC76-4ADD-81E3-6985CC880001}" type="pres">
      <dgm:prSet presAssocID="{CF0EE547-EF6B-40C4-98FF-595A65B4412D}" presName="childText" presStyleLbl="revTx" presStyleIdx="0" presStyleCnt="3">
        <dgm:presLayoutVars>
          <dgm:bulletEnabled val="1"/>
        </dgm:presLayoutVars>
      </dgm:prSet>
      <dgm:spPr/>
    </dgm:pt>
    <dgm:pt modelId="{657AF0B3-DC80-43C4-91EF-51B4E606A313}" type="pres">
      <dgm:prSet presAssocID="{AE894C81-E5FE-4873-8D60-D41DB252CB0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266E712-7BA8-492E-AE4E-5C80D179193F}" type="pres">
      <dgm:prSet presAssocID="{AE894C81-E5FE-4873-8D60-D41DB252CB02}" presName="childText" presStyleLbl="revTx" presStyleIdx="1" presStyleCnt="3">
        <dgm:presLayoutVars>
          <dgm:bulletEnabled val="1"/>
        </dgm:presLayoutVars>
      </dgm:prSet>
      <dgm:spPr/>
    </dgm:pt>
    <dgm:pt modelId="{D0622CB2-60A3-4949-AEB7-0FCBC642530F}" type="pres">
      <dgm:prSet presAssocID="{A65FD75C-24D3-4D97-8F11-B221047B6D9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2F91437-07F0-42B6-BA9A-3FEBB06EEC48}" type="pres">
      <dgm:prSet presAssocID="{A65FD75C-24D3-4D97-8F11-B221047B6D9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7E2730A-C0EE-458B-9F62-9DD085F132A4}" srcId="{ED295C0B-EC31-4F4F-B689-E506EEE4A115}" destId="{AE894C81-E5FE-4873-8D60-D41DB252CB02}" srcOrd="1" destOrd="0" parTransId="{CA504B1F-3602-4629-92DA-596273AEA35B}" sibTransId="{17707784-D3E1-4D4C-9D5C-8C9F29A033C1}"/>
    <dgm:cxn modelId="{DE6C4922-F47D-4E7A-963E-481329FA0C3C}" type="presOf" srcId="{90047D4C-3205-4B07-AA88-BE73239A53B0}" destId="{B266E712-7BA8-492E-AE4E-5C80D179193F}" srcOrd="0" destOrd="2" presId="urn:microsoft.com/office/officeart/2005/8/layout/vList2"/>
    <dgm:cxn modelId="{6F710B30-D4F4-45BB-8BF2-656380468226}" type="presOf" srcId="{18B3D3B5-2166-4DB4-B10A-2D8D9BDF58CB}" destId="{0EB35C52-BC76-4ADD-81E3-6985CC880001}" srcOrd="0" destOrd="1" presId="urn:microsoft.com/office/officeart/2005/8/layout/vList2"/>
    <dgm:cxn modelId="{BCA6513C-EF5A-48E3-85BE-9A90866E4F1E}" srcId="{DD813B2A-A286-4E5F-9D77-90983CA13710}" destId="{4A46BB3F-1F07-4CD8-9787-396EBC25D6F3}" srcOrd="0" destOrd="0" parTransId="{A122C4AE-CA25-4707-A38E-33404640701E}" sibTransId="{2F010E6B-1B51-4CB6-AF52-DA401F308F61}"/>
    <dgm:cxn modelId="{F42E4B5C-51AE-4441-8CAF-FC9629B58891}" type="presOf" srcId="{7A6C0037-D3A2-418A-B074-64687774E9DE}" destId="{0EB35C52-BC76-4ADD-81E3-6985CC880001}" srcOrd="0" destOrd="0" presId="urn:microsoft.com/office/officeart/2005/8/layout/vList2"/>
    <dgm:cxn modelId="{FBE3B563-683F-4A40-B32F-F56E7F5E33D2}" type="presOf" srcId="{F124E43F-352C-4590-8742-5356A301BC23}" destId="{62F91437-07F0-42B6-BA9A-3FEBB06EEC48}" srcOrd="0" destOrd="0" presId="urn:microsoft.com/office/officeart/2005/8/layout/vList2"/>
    <dgm:cxn modelId="{37FC8064-7254-48A2-9CE7-33FAC961BDD6}" type="presOf" srcId="{AE894C81-E5FE-4873-8D60-D41DB252CB02}" destId="{657AF0B3-DC80-43C4-91EF-51B4E606A313}" srcOrd="0" destOrd="0" presId="urn:microsoft.com/office/officeart/2005/8/layout/vList2"/>
    <dgm:cxn modelId="{8030F848-9014-4839-8463-A3078AE5BDD6}" srcId="{DD813B2A-A286-4E5F-9D77-90983CA13710}" destId="{90047D4C-3205-4B07-AA88-BE73239A53B0}" srcOrd="1" destOrd="0" parTransId="{1271FC0A-1989-4668-8E7C-58B30414F6C1}" sibTransId="{0D5754E4-32A0-4ECD-A100-B0161D3EC6F8}"/>
    <dgm:cxn modelId="{20F4006E-FE7E-43D8-AC18-C2D4CD2ECB5D}" srcId="{7A6C0037-D3A2-418A-B074-64687774E9DE}" destId="{18B3D3B5-2166-4DB4-B10A-2D8D9BDF58CB}" srcOrd="0" destOrd="0" parTransId="{73A625DE-E9A8-4633-9C10-9EDFFEDF8416}" sibTransId="{28693D41-8BFC-4C32-AE6C-2B152F727A22}"/>
    <dgm:cxn modelId="{91477482-21F0-4A15-BC31-210A5B66AE53}" srcId="{CF0EE547-EF6B-40C4-98FF-595A65B4412D}" destId="{7A6C0037-D3A2-418A-B074-64687774E9DE}" srcOrd="0" destOrd="0" parTransId="{2F70C6A6-0C05-4346-867D-957524D59A29}" sibTransId="{053A4223-95B2-4AD8-A39D-026C950E86FE}"/>
    <dgm:cxn modelId="{77F9C78A-1DAB-499D-8236-C06909517143}" type="presOf" srcId="{D57913DE-BEE0-4FDB-B04F-5DF60380AEEF}" destId="{0EB35C52-BC76-4ADD-81E3-6985CC880001}" srcOrd="0" destOrd="2" presId="urn:microsoft.com/office/officeart/2005/8/layout/vList2"/>
    <dgm:cxn modelId="{67CB768C-B80D-4B5C-ADFE-C82BF755B5C5}" srcId="{A65FD75C-24D3-4D97-8F11-B221047B6D98}" destId="{F124E43F-352C-4590-8742-5356A301BC23}" srcOrd="0" destOrd="0" parTransId="{0C6FF12F-DA42-44C9-B37E-3B5D8BBDB593}" sibTransId="{76BDEC35-7562-4C11-A4AE-AE0AD5ACE613}"/>
    <dgm:cxn modelId="{02A3A98F-AC04-4C95-A5C7-B68947307621}" type="presOf" srcId="{4A46BB3F-1F07-4CD8-9787-396EBC25D6F3}" destId="{B266E712-7BA8-492E-AE4E-5C80D179193F}" srcOrd="0" destOrd="1" presId="urn:microsoft.com/office/officeart/2005/8/layout/vList2"/>
    <dgm:cxn modelId="{C85FFE96-A190-42DF-8A84-F8E8C69FC754}" srcId="{ED295C0B-EC31-4F4F-B689-E506EEE4A115}" destId="{A65FD75C-24D3-4D97-8F11-B221047B6D98}" srcOrd="2" destOrd="0" parTransId="{5963B35C-7916-4901-9A06-A37595D1DE7B}" sibTransId="{FA576285-BFB6-4514-AF79-A9FC40783DA5}"/>
    <dgm:cxn modelId="{5DE7029C-5163-4F43-A73A-6A5418663583}" srcId="{CF0EE547-EF6B-40C4-98FF-595A65B4412D}" destId="{C11C5A46-71D6-4085-8E70-D599B7D223C2}" srcOrd="1" destOrd="0" parTransId="{C69C2943-D3CE-4880-9914-314C25BB8261}" sibTransId="{1C676A7D-9138-4577-98DB-6A143C40AC0F}"/>
    <dgm:cxn modelId="{B95FCEB0-1C0D-432B-B3C4-22F7920CE465}" type="presOf" srcId="{DD813B2A-A286-4E5F-9D77-90983CA13710}" destId="{B266E712-7BA8-492E-AE4E-5C80D179193F}" srcOrd="0" destOrd="0" presId="urn:microsoft.com/office/officeart/2005/8/layout/vList2"/>
    <dgm:cxn modelId="{38BDD7B8-E501-4C9D-88CC-7606A7ADBA38}" type="presOf" srcId="{CF0EE547-EF6B-40C4-98FF-595A65B4412D}" destId="{97D4ECB0-046A-447D-B115-5C251AE3B655}" srcOrd="0" destOrd="0" presId="urn:microsoft.com/office/officeart/2005/8/layout/vList2"/>
    <dgm:cxn modelId="{DA3E9CBD-F6E6-4D99-A06D-51214ADB0992}" srcId="{AE894C81-E5FE-4873-8D60-D41DB252CB02}" destId="{DD813B2A-A286-4E5F-9D77-90983CA13710}" srcOrd="0" destOrd="0" parTransId="{44B73A5A-3210-4D08-9B5C-49A84E618E34}" sibTransId="{6AA77D74-C870-40F4-9110-FF57D82821C7}"/>
    <dgm:cxn modelId="{4B0AC8C8-1D50-46CE-A8C1-33ECA0B0B347}" type="presOf" srcId="{A65FD75C-24D3-4D97-8F11-B221047B6D98}" destId="{D0622CB2-60A3-4949-AEB7-0FCBC642530F}" srcOrd="0" destOrd="0" presId="urn:microsoft.com/office/officeart/2005/8/layout/vList2"/>
    <dgm:cxn modelId="{3E6878CA-1B2F-4E87-A2D5-05819E4CD7A9}" srcId="{ED295C0B-EC31-4F4F-B689-E506EEE4A115}" destId="{CF0EE547-EF6B-40C4-98FF-595A65B4412D}" srcOrd="0" destOrd="0" parTransId="{CECDFFC4-E7FB-432B-B628-B61E22938056}" sibTransId="{14E7F433-1B0A-48B8-9EC4-AC02BAAA0675}"/>
    <dgm:cxn modelId="{54037BE0-E2C5-4572-AE09-2E582E02EE14}" srcId="{7A6C0037-D3A2-418A-B074-64687774E9DE}" destId="{D57913DE-BEE0-4FDB-B04F-5DF60380AEEF}" srcOrd="1" destOrd="0" parTransId="{DE9D9DD9-03B8-4643-8523-68BD24054246}" sibTransId="{02806494-D52D-4833-B95E-CD4D8661E9FD}"/>
    <dgm:cxn modelId="{15D6C5E2-E973-4991-B987-F7FA898DC94B}" type="presOf" srcId="{ED295C0B-EC31-4F4F-B689-E506EEE4A115}" destId="{9BCF8ABC-D2EB-4220-AD47-68AF53D774B4}" srcOrd="0" destOrd="0" presId="urn:microsoft.com/office/officeart/2005/8/layout/vList2"/>
    <dgm:cxn modelId="{7E7BF5E3-55C9-4DF8-AE80-78833730DED7}" type="presOf" srcId="{C11C5A46-71D6-4085-8E70-D599B7D223C2}" destId="{0EB35C52-BC76-4ADD-81E3-6985CC880001}" srcOrd="0" destOrd="3" presId="urn:microsoft.com/office/officeart/2005/8/layout/vList2"/>
    <dgm:cxn modelId="{37F7B63C-A3E9-4235-B136-D086FB8E7E3F}" type="presParOf" srcId="{9BCF8ABC-D2EB-4220-AD47-68AF53D774B4}" destId="{97D4ECB0-046A-447D-B115-5C251AE3B655}" srcOrd="0" destOrd="0" presId="urn:microsoft.com/office/officeart/2005/8/layout/vList2"/>
    <dgm:cxn modelId="{AA9E4CC3-BC85-40A8-983C-D0FAE56B86DB}" type="presParOf" srcId="{9BCF8ABC-D2EB-4220-AD47-68AF53D774B4}" destId="{0EB35C52-BC76-4ADD-81E3-6985CC880001}" srcOrd="1" destOrd="0" presId="urn:microsoft.com/office/officeart/2005/8/layout/vList2"/>
    <dgm:cxn modelId="{76A4645C-C34E-45A0-9D06-30FBEAF6A234}" type="presParOf" srcId="{9BCF8ABC-D2EB-4220-AD47-68AF53D774B4}" destId="{657AF0B3-DC80-43C4-91EF-51B4E606A313}" srcOrd="2" destOrd="0" presId="urn:microsoft.com/office/officeart/2005/8/layout/vList2"/>
    <dgm:cxn modelId="{55B0CD67-B6BB-49DF-9DEA-395DA6E8CBF6}" type="presParOf" srcId="{9BCF8ABC-D2EB-4220-AD47-68AF53D774B4}" destId="{B266E712-7BA8-492E-AE4E-5C80D179193F}" srcOrd="3" destOrd="0" presId="urn:microsoft.com/office/officeart/2005/8/layout/vList2"/>
    <dgm:cxn modelId="{3DFFDB20-2C3C-467B-922A-BA25EA1FDEC9}" type="presParOf" srcId="{9BCF8ABC-D2EB-4220-AD47-68AF53D774B4}" destId="{D0622CB2-60A3-4949-AEB7-0FCBC642530F}" srcOrd="4" destOrd="0" presId="urn:microsoft.com/office/officeart/2005/8/layout/vList2"/>
    <dgm:cxn modelId="{82AFF52C-1307-4546-AA85-22BA7E6232A8}" type="presParOf" srcId="{9BCF8ABC-D2EB-4220-AD47-68AF53D774B4}" destId="{62F91437-07F0-42B6-BA9A-3FEBB06EEC4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4F5B7A-AEB1-488E-B0D5-04C230C5AFE7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4B9E43E-8FA4-4719-B827-B9BBC1A87649}">
      <dgm:prSet/>
      <dgm:spPr/>
      <dgm:t>
        <a:bodyPr/>
        <a:lstStyle/>
        <a:p>
          <a:r>
            <a:rPr lang="en-US" b="1" dirty="0"/>
            <a:t>FIRST YEAR: Literature research &amp; Preliminary studies </a:t>
          </a:r>
          <a:endParaRPr lang="it-IT" dirty="0"/>
        </a:p>
      </dgm:t>
    </dgm:pt>
    <dgm:pt modelId="{37E094B5-1CA5-4BCB-888A-14C7E58C6281}" type="parTrans" cxnId="{5AAA7199-3AB9-4EB4-B43D-E4256F900C17}">
      <dgm:prSet/>
      <dgm:spPr/>
      <dgm:t>
        <a:bodyPr/>
        <a:lstStyle/>
        <a:p>
          <a:endParaRPr lang="it-IT"/>
        </a:p>
      </dgm:t>
    </dgm:pt>
    <dgm:pt modelId="{674DCB86-5AD7-4A4F-9A9A-865CEA634A93}" type="sibTrans" cxnId="{5AAA7199-3AB9-4EB4-B43D-E4256F900C17}">
      <dgm:prSet/>
      <dgm:spPr/>
      <dgm:t>
        <a:bodyPr/>
        <a:lstStyle/>
        <a:p>
          <a:endParaRPr lang="it-IT"/>
        </a:p>
      </dgm:t>
    </dgm:pt>
    <dgm:pt modelId="{5EEB4F30-6B5D-4F8A-86F5-0DA89990C869}">
      <dgm:prSet/>
      <dgm:spPr/>
      <dgm:t>
        <a:bodyPr/>
        <a:lstStyle/>
        <a:p>
          <a:r>
            <a:rPr lang="en-US" dirty="0"/>
            <a:t>Performed an extensive literature review on high-temperature steam generators, boiling heat transfer, and topology optimization methods.</a:t>
          </a:r>
          <a:endParaRPr lang="it-IT" dirty="0"/>
        </a:p>
      </dgm:t>
    </dgm:pt>
    <dgm:pt modelId="{369E7248-EC50-4911-BB7D-1C5B2C3C29AB}" type="parTrans" cxnId="{61847FFB-202A-47E3-A468-19AC59AF8B13}">
      <dgm:prSet/>
      <dgm:spPr/>
      <dgm:t>
        <a:bodyPr/>
        <a:lstStyle/>
        <a:p>
          <a:endParaRPr lang="it-IT"/>
        </a:p>
      </dgm:t>
    </dgm:pt>
    <dgm:pt modelId="{5422A64B-5E36-4B66-84F6-044B24F1CA54}" type="sibTrans" cxnId="{61847FFB-202A-47E3-A468-19AC59AF8B13}">
      <dgm:prSet/>
      <dgm:spPr/>
      <dgm:t>
        <a:bodyPr/>
        <a:lstStyle/>
        <a:p>
          <a:endParaRPr lang="it-IT"/>
        </a:p>
      </dgm:t>
    </dgm:pt>
    <dgm:pt modelId="{D4E5C165-B175-4493-A6D5-E79FBA1B78A4}">
      <dgm:prSet/>
      <dgm:spPr/>
      <dgm:t>
        <a:bodyPr/>
        <a:lstStyle/>
        <a:p>
          <a:r>
            <a:rPr lang="en-US" dirty="0"/>
            <a:t>Learning how to perform simulations and conduct experimental validation.</a:t>
          </a:r>
          <a:endParaRPr lang="it-IT" dirty="0"/>
        </a:p>
      </dgm:t>
    </dgm:pt>
    <dgm:pt modelId="{C9B3F5D0-EA73-4AD8-8E03-57D62BC4150F}" type="parTrans" cxnId="{CCB2552D-1635-4045-9F7B-F9F27E9729CE}">
      <dgm:prSet/>
      <dgm:spPr/>
      <dgm:t>
        <a:bodyPr/>
        <a:lstStyle/>
        <a:p>
          <a:endParaRPr lang="it-IT"/>
        </a:p>
      </dgm:t>
    </dgm:pt>
    <dgm:pt modelId="{D8F82F72-3C6E-4E2E-8ED8-3ED9EC729550}" type="sibTrans" cxnId="{CCB2552D-1635-4045-9F7B-F9F27E9729CE}">
      <dgm:prSet/>
      <dgm:spPr/>
      <dgm:t>
        <a:bodyPr/>
        <a:lstStyle/>
        <a:p>
          <a:endParaRPr lang="it-IT"/>
        </a:p>
      </dgm:t>
    </dgm:pt>
    <dgm:pt modelId="{5ADEAB0D-A845-46E7-98C8-DC9A2A1E2C50}">
      <dgm:prSet/>
      <dgm:spPr/>
      <dgm:t>
        <a:bodyPr/>
        <a:lstStyle/>
        <a:p>
          <a:r>
            <a:rPr lang="en-US" b="1"/>
            <a:t>SECOND YEAR: Modeling, Optimization &amp; Experimental Setup</a:t>
          </a:r>
          <a:endParaRPr lang="it-IT"/>
        </a:p>
      </dgm:t>
    </dgm:pt>
    <dgm:pt modelId="{E741346E-4D50-4ED2-9CC7-AA1A7175CE45}" type="parTrans" cxnId="{475D0696-7F4E-42E1-B85C-5C1BDE23CCA5}">
      <dgm:prSet/>
      <dgm:spPr/>
      <dgm:t>
        <a:bodyPr/>
        <a:lstStyle/>
        <a:p>
          <a:endParaRPr lang="it-IT"/>
        </a:p>
      </dgm:t>
    </dgm:pt>
    <dgm:pt modelId="{A161185D-383F-4191-A5A9-20ED46DB9BC3}" type="sibTrans" cxnId="{475D0696-7F4E-42E1-B85C-5C1BDE23CCA5}">
      <dgm:prSet/>
      <dgm:spPr/>
      <dgm:t>
        <a:bodyPr/>
        <a:lstStyle/>
        <a:p>
          <a:endParaRPr lang="it-IT"/>
        </a:p>
      </dgm:t>
    </dgm:pt>
    <dgm:pt modelId="{CD4B1030-B070-49C2-AE0F-3AD23DBCBF21}">
      <dgm:prSet/>
      <dgm:spPr/>
      <dgm:t>
        <a:bodyPr/>
        <a:lstStyle/>
        <a:p>
          <a:r>
            <a:rPr lang="en-US" dirty="0"/>
            <a:t>Explore design solutions for novel steam generator, including the use of additive manufacturing tailored geometries to:</a:t>
          </a:r>
          <a:endParaRPr lang="it-IT" dirty="0"/>
        </a:p>
      </dgm:t>
    </dgm:pt>
    <dgm:pt modelId="{4DFB2B75-1F38-4750-A7EC-D3098035887F}" type="parTrans" cxnId="{B6D54C31-E234-4C6D-8CEB-83119579A9F7}">
      <dgm:prSet/>
      <dgm:spPr/>
      <dgm:t>
        <a:bodyPr/>
        <a:lstStyle/>
        <a:p>
          <a:endParaRPr lang="it-IT"/>
        </a:p>
      </dgm:t>
    </dgm:pt>
    <dgm:pt modelId="{0B3BB599-96A8-4178-BE37-83641A03E870}" type="sibTrans" cxnId="{B6D54C31-E234-4C6D-8CEB-83119579A9F7}">
      <dgm:prSet/>
      <dgm:spPr/>
      <dgm:t>
        <a:bodyPr/>
        <a:lstStyle/>
        <a:p>
          <a:endParaRPr lang="it-IT"/>
        </a:p>
      </dgm:t>
    </dgm:pt>
    <dgm:pt modelId="{1DF59153-5A74-4A1C-89BC-DB5E93D326C0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Ensure a safe and efficient operation of the steam generator </a:t>
          </a:r>
          <a:endParaRPr lang="it-IT" dirty="0"/>
        </a:p>
      </dgm:t>
    </dgm:pt>
    <dgm:pt modelId="{19FFCF55-572D-4C47-90B4-07CCC335C281}" type="parTrans" cxnId="{A880BFEE-3111-414B-B134-3CEB396A9373}">
      <dgm:prSet/>
      <dgm:spPr/>
      <dgm:t>
        <a:bodyPr/>
        <a:lstStyle/>
        <a:p>
          <a:endParaRPr lang="it-IT"/>
        </a:p>
      </dgm:t>
    </dgm:pt>
    <dgm:pt modelId="{AD7DEC33-8BEF-41FD-BA11-28D7C048E137}" type="sibTrans" cxnId="{A880BFEE-3111-414B-B134-3CEB396A9373}">
      <dgm:prSet/>
      <dgm:spPr/>
      <dgm:t>
        <a:bodyPr/>
        <a:lstStyle/>
        <a:p>
          <a:endParaRPr lang="it-IT"/>
        </a:p>
      </dgm:t>
    </dgm:pt>
    <dgm:pt modelId="{942EE3F5-6F95-4F03-8215-84B83056620C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Enhance heat transfer.</a:t>
          </a:r>
          <a:endParaRPr lang="it-IT" dirty="0"/>
        </a:p>
      </dgm:t>
    </dgm:pt>
    <dgm:pt modelId="{0ADB39B9-DFC2-48C8-9626-7A64A5C866FA}" type="parTrans" cxnId="{EB0EB39A-EE4C-4691-A222-0EBABDA492D6}">
      <dgm:prSet/>
      <dgm:spPr/>
      <dgm:t>
        <a:bodyPr/>
        <a:lstStyle/>
        <a:p>
          <a:endParaRPr lang="it-IT"/>
        </a:p>
      </dgm:t>
    </dgm:pt>
    <dgm:pt modelId="{0D465D41-FC71-4B9B-A805-C367798A39B4}" type="sibTrans" cxnId="{EB0EB39A-EE4C-4691-A222-0EBABDA492D6}">
      <dgm:prSet/>
      <dgm:spPr/>
      <dgm:t>
        <a:bodyPr/>
        <a:lstStyle/>
        <a:p>
          <a:endParaRPr lang="it-IT"/>
        </a:p>
      </dgm:t>
    </dgm:pt>
    <dgm:pt modelId="{2FEB29D2-A992-41BD-AAFA-45C5E16D6907}">
      <dgm:prSet/>
      <dgm:spPr/>
      <dgm:t>
        <a:bodyPr/>
        <a:lstStyle/>
        <a:p>
          <a:r>
            <a:rPr lang="en-US" dirty="0"/>
            <a:t>Design and build an experimental setup to validate numerical simulations and optimization approaches.</a:t>
          </a:r>
          <a:endParaRPr lang="it-IT" dirty="0"/>
        </a:p>
      </dgm:t>
    </dgm:pt>
    <dgm:pt modelId="{5C34A086-2451-47E4-8BE4-581195A7C18B}" type="parTrans" cxnId="{DC6167A4-9E6A-4434-932A-E2AD852FA06B}">
      <dgm:prSet/>
      <dgm:spPr/>
      <dgm:t>
        <a:bodyPr/>
        <a:lstStyle/>
        <a:p>
          <a:endParaRPr lang="it-IT"/>
        </a:p>
      </dgm:t>
    </dgm:pt>
    <dgm:pt modelId="{F089113A-6F51-4760-8AF1-22041EB16345}" type="sibTrans" cxnId="{DC6167A4-9E6A-4434-932A-E2AD852FA06B}">
      <dgm:prSet/>
      <dgm:spPr/>
      <dgm:t>
        <a:bodyPr/>
        <a:lstStyle/>
        <a:p>
          <a:endParaRPr lang="it-IT"/>
        </a:p>
      </dgm:t>
    </dgm:pt>
    <dgm:pt modelId="{D69F7849-FC98-4525-AA29-A1697767CE73}">
      <dgm:prSet/>
      <dgm:spPr/>
      <dgm:t>
        <a:bodyPr/>
        <a:lstStyle/>
        <a:p>
          <a:r>
            <a:rPr lang="en-US" b="1"/>
            <a:t>THIRD YEAR: Integration &amp; Application</a:t>
          </a:r>
          <a:endParaRPr lang="it-IT"/>
        </a:p>
      </dgm:t>
    </dgm:pt>
    <dgm:pt modelId="{C3DB6378-E753-48FD-BBED-5F6E0D42257A}" type="parTrans" cxnId="{0C60067D-C6CC-4C25-8C46-03B9CED17E8C}">
      <dgm:prSet/>
      <dgm:spPr/>
      <dgm:t>
        <a:bodyPr/>
        <a:lstStyle/>
        <a:p>
          <a:endParaRPr lang="it-IT"/>
        </a:p>
      </dgm:t>
    </dgm:pt>
    <dgm:pt modelId="{7300EA02-ECAF-423E-ACF3-CFB2A6D34FC9}" type="sibTrans" cxnId="{0C60067D-C6CC-4C25-8C46-03B9CED17E8C}">
      <dgm:prSet/>
      <dgm:spPr/>
      <dgm:t>
        <a:bodyPr/>
        <a:lstStyle/>
        <a:p>
          <a:endParaRPr lang="it-IT"/>
        </a:p>
      </dgm:t>
    </dgm:pt>
    <dgm:pt modelId="{5ED361FA-808F-4E4B-8D2E-D5E5715FB2D3}">
      <dgm:prSet/>
      <dgm:spPr/>
      <dgm:t>
        <a:bodyPr/>
        <a:lstStyle/>
        <a:p>
          <a:r>
            <a:rPr lang="en-US" dirty="0"/>
            <a:t>Perform experiments on the topology optimized geometries.</a:t>
          </a:r>
          <a:endParaRPr lang="it-IT" dirty="0"/>
        </a:p>
      </dgm:t>
    </dgm:pt>
    <dgm:pt modelId="{FBD5E9DF-3B22-48F8-AC60-F5DD35E8D1A9}" type="parTrans" cxnId="{C34BB988-E3C3-4D7A-85A6-174288274378}">
      <dgm:prSet/>
      <dgm:spPr/>
      <dgm:t>
        <a:bodyPr/>
        <a:lstStyle/>
        <a:p>
          <a:endParaRPr lang="it-IT"/>
        </a:p>
      </dgm:t>
    </dgm:pt>
    <dgm:pt modelId="{F9A0F363-FCA9-4500-89E8-4EDCCEAE267F}" type="sibTrans" cxnId="{C34BB988-E3C3-4D7A-85A6-174288274378}">
      <dgm:prSet/>
      <dgm:spPr/>
      <dgm:t>
        <a:bodyPr/>
        <a:lstStyle/>
        <a:p>
          <a:endParaRPr lang="it-IT"/>
        </a:p>
      </dgm:t>
    </dgm:pt>
    <dgm:pt modelId="{9A81624F-B36D-4542-960C-935D0CB17413}">
      <dgm:prSet/>
      <dgm:spPr/>
      <dgm:t>
        <a:bodyPr/>
        <a:lstStyle/>
        <a:p>
          <a:r>
            <a:rPr lang="en-US" dirty="0"/>
            <a:t>Finalize the design of the steam generator for </a:t>
          </a:r>
          <a:r>
            <a:rPr lang="en-US" dirty="0" err="1"/>
            <a:t>LoCoMoSa</a:t>
          </a:r>
          <a:r>
            <a:rPr lang="en-US" dirty="0"/>
            <a:t> project</a:t>
          </a:r>
          <a:endParaRPr lang="it-IT" dirty="0"/>
        </a:p>
      </dgm:t>
    </dgm:pt>
    <dgm:pt modelId="{B0A87F9D-4569-4B39-8F21-FB513D39D9F9}" type="parTrans" cxnId="{B76F0B5C-C8B4-41E3-92E6-18B2FA32E0AB}">
      <dgm:prSet/>
      <dgm:spPr/>
      <dgm:t>
        <a:bodyPr/>
        <a:lstStyle/>
        <a:p>
          <a:endParaRPr lang="it-IT"/>
        </a:p>
      </dgm:t>
    </dgm:pt>
    <dgm:pt modelId="{8AF7C8B4-246E-46AC-90BF-20720FD00A63}" type="sibTrans" cxnId="{B76F0B5C-C8B4-41E3-92E6-18B2FA32E0AB}">
      <dgm:prSet/>
      <dgm:spPr/>
      <dgm:t>
        <a:bodyPr/>
        <a:lstStyle/>
        <a:p>
          <a:endParaRPr lang="it-IT"/>
        </a:p>
      </dgm:t>
    </dgm:pt>
    <dgm:pt modelId="{B9FC33D1-5C44-4E98-B7E8-F0DBBE96CCB6}">
      <dgm:prSet/>
      <dgm:spPr/>
      <dgm:t>
        <a:bodyPr/>
        <a:lstStyle/>
        <a:p>
          <a:r>
            <a:rPr lang="en-US" b="1" dirty="0"/>
            <a:t>Extended TO methodologies beyond the steam generator, applying topology optimization and heat transfer models to more AM-based thermal management components</a:t>
          </a:r>
          <a:r>
            <a:rPr lang="en-US" dirty="0"/>
            <a:t>.</a:t>
          </a:r>
          <a:endParaRPr lang="it-IT" dirty="0"/>
        </a:p>
      </dgm:t>
    </dgm:pt>
    <dgm:pt modelId="{575AB576-A365-444A-AE3C-3F88A68F5F81}" type="parTrans" cxnId="{2984C344-E9E3-4691-964B-8CBD3C8160DC}">
      <dgm:prSet/>
      <dgm:spPr/>
      <dgm:t>
        <a:bodyPr/>
        <a:lstStyle/>
        <a:p>
          <a:endParaRPr lang="it-IT"/>
        </a:p>
      </dgm:t>
    </dgm:pt>
    <dgm:pt modelId="{D941441D-B43E-4F9C-B4D4-4E237235F02E}" type="sibTrans" cxnId="{2984C344-E9E3-4691-964B-8CBD3C8160DC}">
      <dgm:prSet/>
      <dgm:spPr/>
      <dgm:t>
        <a:bodyPr/>
        <a:lstStyle/>
        <a:p>
          <a:endParaRPr lang="it-IT"/>
        </a:p>
      </dgm:t>
    </dgm:pt>
    <dgm:pt modelId="{CD25008D-42BC-468A-9865-4E4222445AC8}">
      <dgm:prSet/>
      <dgm:spPr/>
      <dgm:t>
        <a:bodyPr/>
        <a:lstStyle/>
        <a:p>
          <a:r>
            <a:rPr lang="it-IT" dirty="0" err="1"/>
            <a:t>Experimental</a:t>
          </a:r>
          <a:r>
            <a:rPr lang="it-IT" dirty="0"/>
            <a:t> testing on </a:t>
          </a:r>
          <a:r>
            <a:rPr lang="it-IT" dirty="0" err="1"/>
            <a:t>cooling</a:t>
          </a:r>
          <a:r>
            <a:rPr lang="it-IT" dirty="0"/>
            <a:t> </a:t>
          </a:r>
          <a:r>
            <a:rPr lang="it-IT" dirty="0" err="1"/>
            <a:t>channels</a:t>
          </a:r>
          <a:r>
            <a:rPr lang="it-IT" dirty="0"/>
            <a:t> (</a:t>
          </a:r>
          <a:r>
            <a:rPr lang="it-IT" dirty="0" err="1"/>
            <a:t>extraction</a:t>
          </a:r>
          <a:r>
            <a:rPr lang="it-IT" dirty="0"/>
            <a:t> </a:t>
          </a:r>
          <a:r>
            <a:rPr lang="it-IT" dirty="0" err="1"/>
            <a:t>grid</a:t>
          </a:r>
          <a:r>
            <a:rPr lang="it-IT" dirty="0"/>
            <a:t> for </a:t>
          </a:r>
          <a:r>
            <a:rPr lang="it-IT" dirty="0" err="1"/>
            <a:t>nuclear</a:t>
          </a:r>
          <a:r>
            <a:rPr lang="it-IT" dirty="0"/>
            <a:t> fusion </a:t>
          </a:r>
          <a:r>
            <a:rPr lang="it-IT" dirty="0" err="1"/>
            <a:t>application</a:t>
          </a:r>
          <a:r>
            <a:rPr lang="it-IT" dirty="0"/>
            <a:t>) and PCM </a:t>
          </a:r>
          <a:r>
            <a:rPr lang="it-IT" dirty="0" err="1"/>
            <a:t>filled</a:t>
          </a:r>
          <a:r>
            <a:rPr lang="it-IT" dirty="0"/>
            <a:t> </a:t>
          </a:r>
          <a:r>
            <a:rPr lang="it-IT" dirty="0" err="1"/>
            <a:t>heat</a:t>
          </a:r>
          <a:r>
            <a:rPr lang="it-IT" dirty="0"/>
            <a:t> </a:t>
          </a:r>
          <a:r>
            <a:rPr lang="it-IT" dirty="0" err="1"/>
            <a:t>sink</a:t>
          </a:r>
          <a:r>
            <a:rPr lang="it-IT" dirty="0"/>
            <a:t> for high power </a:t>
          </a:r>
          <a:r>
            <a:rPr lang="it-IT" dirty="0" err="1"/>
            <a:t>industries</a:t>
          </a:r>
          <a:r>
            <a:rPr lang="it-IT" dirty="0"/>
            <a:t>.</a:t>
          </a:r>
        </a:p>
      </dgm:t>
    </dgm:pt>
    <dgm:pt modelId="{6400B4AF-AE61-4B17-AC0C-35FD92A56E1A}" type="parTrans" cxnId="{BE270B23-67A4-4BF7-9574-0B10C95DFD41}">
      <dgm:prSet/>
      <dgm:spPr/>
      <dgm:t>
        <a:bodyPr/>
        <a:lstStyle/>
        <a:p>
          <a:endParaRPr lang="it-IT"/>
        </a:p>
      </dgm:t>
    </dgm:pt>
    <dgm:pt modelId="{6200B971-CC60-4465-BA09-A6B3D5C962ED}" type="sibTrans" cxnId="{BE270B23-67A4-4BF7-9574-0B10C95DFD41}">
      <dgm:prSet/>
      <dgm:spPr/>
      <dgm:t>
        <a:bodyPr/>
        <a:lstStyle/>
        <a:p>
          <a:endParaRPr lang="it-IT"/>
        </a:p>
      </dgm:t>
    </dgm:pt>
    <dgm:pt modelId="{801FB3F1-7883-4212-B801-182B22AD33BD}" type="pres">
      <dgm:prSet presAssocID="{BF4F5B7A-AEB1-488E-B0D5-04C230C5AFE7}" presName="linear" presStyleCnt="0">
        <dgm:presLayoutVars>
          <dgm:animLvl val="lvl"/>
          <dgm:resizeHandles val="exact"/>
        </dgm:presLayoutVars>
      </dgm:prSet>
      <dgm:spPr/>
    </dgm:pt>
    <dgm:pt modelId="{3638E322-59FF-46DE-BB88-1C4A103445CD}" type="pres">
      <dgm:prSet presAssocID="{E4B9E43E-8FA4-4719-B827-B9BBC1A8764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49245B1-5991-483B-88AE-1562DA30859C}" type="pres">
      <dgm:prSet presAssocID="{E4B9E43E-8FA4-4719-B827-B9BBC1A87649}" presName="childText" presStyleLbl="revTx" presStyleIdx="0" presStyleCnt="3">
        <dgm:presLayoutVars>
          <dgm:bulletEnabled val="1"/>
        </dgm:presLayoutVars>
      </dgm:prSet>
      <dgm:spPr/>
    </dgm:pt>
    <dgm:pt modelId="{0D89B90E-299F-4C19-AF69-2B921173655A}" type="pres">
      <dgm:prSet presAssocID="{5ADEAB0D-A845-46E7-98C8-DC9A2A1E2C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717DFE1-23DF-47A7-A429-D61CDA38374B}" type="pres">
      <dgm:prSet presAssocID="{5ADEAB0D-A845-46E7-98C8-DC9A2A1E2C50}" presName="childText" presStyleLbl="revTx" presStyleIdx="1" presStyleCnt="3">
        <dgm:presLayoutVars>
          <dgm:bulletEnabled val="1"/>
        </dgm:presLayoutVars>
      </dgm:prSet>
      <dgm:spPr/>
    </dgm:pt>
    <dgm:pt modelId="{44A71059-A2D9-4E1E-AF75-FB3DC5554342}" type="pres">
      <dgm:prSet presAssocID="{D69F7849-FC98-4525-AA29-A1697767CE7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6F35510-32A4-421A-8DB5-F35F63092DDA}" type="pres">
      <dgm:prSet presAssocID="{D69F7849-FC98-4525-AA29-A1697767CE7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E270B23-67A4-4BF7-9574-0B10C95DFD41}" srcId="{D4E5C165-B175-4493-A6D5-E79FBA1B78A4}" destId="{CD25008D-42BC-468A-9865-4E4222445AC8}" srcOrd="0" destOrd="0" parTransId="{6400B4AF-AE61-4B17-AC0C-35FD92A56E1A}" sibTransId="{6200B971-CC60-4465-BA09-A6B3D5C962ED}"/>
    <dgm:cxn modelId="{CCB2552D-1635-4045-9F7B-F9F27E9729CE}" srcId="{E4B9E43E-8FA4-4719-B827-B9BBC1A87649}" destId="{D4E5C165-B175-4493-A6D5-E79FBA1B78A4}" srcOrd="1" destOrd="0" parTransId="{C9B3F5D0-EA73-4AD8-8E03-57D62BC4150F}" sibTransId="{D8F82F72-3C6E-4E2E-8ED8-3ED9EC729550}"/>
    <dgm:cxn modelId="{B6D54C31-E234-4C6D-8CEB-83119579A9F7}" srcId="{5ADEAB0D-A845-46E7-98C8-DC9A2A1E2C50}" destId="{CD4B1030-B070-49C2-AE0F-3AD23DBCBF21}" srcOrd="0" destOrd="0" parTransId="{4DFB2B75-1F38-4750-A7EC-D3098035887F}" sibTransId="{0B3BB599-96A8-4178-BE37-83641A03E870}"/>
    <dgm:cxn modelId="{B76F0B5C-C8B4-41E3-92E6-18B2FA32E0AB}" srcId="{D69F7849-FC98-4525-AA29-A1697767CE73}" destId="{9A81624F-B36D-4542-960C-935D0CB17413}" srcOrd="1" destOrd="0" parTransId="{B0A87F9D-4569-4B39-8F21-FB513D39D9F9}" sibTransId="{8AF7C8B4-246E-46AC-90BF-20720FD00A63}"/>
    <dgm:cxn modelId="{A8239442-D776-4D73-AAB5-4B3D8FBD7CF2}" type="presOf" srcId="{D4E5C165-B175-4493-A6D5-E79FBA1B78A4}" destId="{B49245B1-5991-483B-88AE-1562DA30859C}" srcOrd="0" destOrd="1" presId="urn:microsoft.com/office/officeart/2005/8/layout/vList2"/>
    <dgm:cxn modelId="{2984C344-E9E3-4691-964B-8CBD3C8160DC}" srcId="{D69F7849-FC98-4525-AA29-A1697767CE73}" destId="{B9FC33D1-5C44-4E98-B7E8-F0DBBE96CCB6}" srcOrd="2" destOrd="0" parTransId="{575AB576-A365-444A-AE3C-3F88A68F5F81}" sibTransId="{D941441D-B43E-4F9C-B4D4-4E237235F02E}"/>
    <dgm:cxn modelId="{98579E4F-638A-4AB2-AECE-FA83A78B8096}" type="presOf" srcId="{5EEB4F30-6B5D-4F8A-86F5-0DA89990C869}" destId="{B49245B1-5991-483B-88AE-1562DA30859C}" srcOrd="0" destOrd="0" presId="urn:microsoft.com/office/officeart/2005/8/layout/vList2"/>
    <dgm:cxn modelId="{909FC575-DC20-4CFD-9149-53140A2F36BA}" type="presOf" srcId="{5ED361FA-808F-4E4B-8D2E-D5E5715FB2D3}" destId="{D6F35510-32A4-421A-8DB5-F35F63092DDA}" srcOrd="0" destOrd="0" presId="urn:microsoft.com/office/officeart/2005/8/layout/vList2"/>
    <dgm:cxn modelId="{D19E115A-E542-473B-ABD1-103E6751F359}" type="presOf" srcId="{B9FC33D1-5C44-4E98-B7E8-F0DBBE96CCB6}" destId="{D6F35510-32A4-421A-8DB5-F35F63092DDA}" srcOrd="0" destOrd="2" presId="urn:microsoft.com/office/officeart/2005/8/layout/vList2"/>
    <dgm:cxn modelId="{0C60067D-C6CC-4C25-8C46-03B9CED17E8C}" srcId="{BF4F5B7A-AEB1-488E-B0D5-04C230C5AFE7}" destId="{D69F7849-FC98-4525-AA29-A1697767CE73}" srcOrd="2" destOrd="0" parTransId="{C3DB6378-E753-48FD-BBED-5F6E0D42257A}" sibTransId="{7300EA02-ECAF-423E-ACF3-CFB2A6D34FC9}"/>
    <dgm:cxn modelId="{C34BB988-E3C3-4D7A-85A6-174288274378}" srcId="{D69F7849-FC98-4525-AA29-A1697767CE73}" destId="{5ED361FA-808F-4E4B-8D2E-D5E5715FB2D3}" srcOrd="0" destOrd="0" parTransId="{FBD5E9DF-3B22-48F8-AC60-F5DD35E8D1A9}" sibTransId="{F9A0F363-FCA9-4500-89E8-4EDCCEAE267F}"/>
    <dgm:cxn modelId="{D8F4608D-6F6C-4D73-8140-2F141CA5CF40}" type="presOf" srcId="{BF4F5B7A-AEB1-488E-B0D5-04C230C5AFE7}" destId="{801FB3F1-7883-4212-B801-182B22AD33BD}" srcOrd="0" destOrd="0" presId="urn:microsoft.com/office/officeart/2005/8/layout/vList2"/>
    <dgm:cxn modelId="{475D0696-7F4E-42E1-B85C-5C1BDE23CCA5}" srcId="{BF4F5B7A-AEB1-488E-B0D5-04C230C5AFE7}" destId="{5ADEAB0D-A845-46E7-98C8-DC9A2A1E2C50}" srcOrd="1" destOrd="0" parTransId="{E741346E-4D50-4ED2-9CC7-AA1A7175CE45}" sibTransId="{A161185D-383F-4191-A5A9-20ED46DB9BC3}"/>
    <dgm:cxn modelId="{5AAA7199-3AB9-4EB4-B43D-E4256F900C17}" srcId="{BF4F5B7A-AEB1-488E-B0D5-04C230C5AFE7}" destId="{E4B9E43E-8FA4-4719-B827-B9BBC1A87649}" srcOrd="0" destOrd="0" parTransId="{37E094B5-1CA5-4BCB-888A-14C7E58C6281}" sibTransId="{674DCB86-5AD7-4A4F-9A9A-865CEA634A93}"/>
    <dgm:cxn modelId="{EB0EB39A-EE4C-4691-A222-0EBABDA492D6}" srcId="{CD4B1030-B070-49C2-AE0F-3AD23DBCBF21}" destId="{942EE3F5-6F95-4F03-8215-84B83056620C}" srcOrd="1" destOrd="0" parTransId="{0ADB39B9-DFC2-48C8-9626-7A64A5C866FA}" sibTransId="{0D465D41-FC71-4B9B-A805-C367798A39B4}"/>
    <dgm:cxn modelId="{2E62029C-1890-40B6-BCBE-14710085990B}" type="presOf" srcId="{9A81624F-B36D-4542-960C-935D0CB17413}" destId="{D6F35510-32A4-421A-8DB5-F35F63092DDA}" srcOrd="0" destOrd="1" presId="urn:microsoft.com/office/officeart/2005/8/layout/vList2"/>
    <dgm:cxn modelId="{DC6167A4-9E6A-4434-932A-E2AD852FA06B}" srcId="{5ADEAB0D-A845-46E7-98C8-DC9A2A1E2C50}" destId="{2FEB29D2-A992-41BD-AAFA-45C5E16D6907}" srcOrd="1" destOrd="0" parTransId="{5C34A086-2451-47E4-8BE4-581195A7C18B}" sibTransId="{F089113A-6F51-4760-8AF1-22041EB16345}"/>
    <dgm:cxn modelId="{DAC1BAAC-452C-456B-ACD4-A6977005E3AE}" type="presOf" srcId="{5ADEAB0D-A845-46E7-98C8-DC9A2A1E2C50}" destId="{0D89B90E-299F-4C19-AF69-2B921173655A}" srcOrd="0" destOrd="0" presId="urn:microsoft.com/office/officeart/2005/8/layout/vList2"/>
    <dgm:cxn modelId="{D78E1EB9-CF00-455F-892E-101DF0D10755}" type="presOf" srcId="{942EE3F5-6F95-4F03-8215-84B83056620C}" destId="{8717DFE1-23DF-47A7-A429-D61CDA38374B}" srcOrd="0" destOrd="2" presId="urn:microsoft.com/office/officeart/2005/8/layout/vList2"/>
    <dgm:cxn modelId="{447FDECA-64C5-409B-8275-91A7D06F53D7}" type="presOf" srcId="{2FEB29D2-A992-41BD-AAFA-45C5E16D6907}" destId="{8717DFE1-23DF-47A7-A429-D61CDA38374B}" srcOrd="0" destOrd="3" presId="urn:microsoft.com/office/officeart/2005/8/layout/vList2"/>
    <dgm:cxn modelId="{14A467CF-6B7D-4EC8-846C-E717F701EA15}" type="presOf" srcId="{D69F7849-FC98-4525-AA29-A1697767CE73}" destId="{44A71059-A2D9-4E1E-AF75-FB3DC5554342}" srcOrd="0" destOrd="0" presId="urn:microsoft.com/office/officeart/2005/8/layout/vList2"/>
    <dgm:cxn modelId="{1B5ABCD3-C398-4232-936A-A64A8667D84A}" type="presOf" srcId="{E4B9E43E-8FA4-4719-B827-B9BBC1A87649}" destId="{3638E322-59FF-46DE-BB88-1C4A103445CD}" srcOrd="0" destOrd="0" presId="urn:microsoft.com/office/officeart/2005/8/layout/vList2"/>
    <dgm:cxn modelId="{51A890D9-DDB0-49CA-A92B-8736B29BD7E4}" type="presOf" srcId="{CD25008D-42BC-468A-9865-4E4222445AC8}" destId="{B49245B1-5991-483B-88AE-1562DA30859C}" srcOrd="0" destOrd="2" presId="urn:microsoft.com/office/officeart/2005/8/layout/vList2"/>
    <dgm:cxn modelId="{DA2D8EE3-964E-489B-BC6F-CAD3B96FDBED}" type="presOf" srcId="{1DF59153-5A74-4A1C-89BC-DB5E93D326C0}" destId="{8717DFE1-23DF-47A7-A429-D61CDA38374B}" srcOrd="0" destOrd="1" presId="urn:microsoft.com/office/officeart/2005/8/layout/vList2"/>
    <dgm:cxn modelId="{2A57F5E6-381F-4EEF-9C6D-0A41543DFA87}" type="presOf" srcId="{CD4B1030-B070-49C2-AE0F-3AD23DBCBF21}" destId="{8717DFE1-23DF-47A7-A429-D61CDA38374B}" srcOrd="0" destOrd="0" presId="urn:microsoft.com/office/officeart/2005/8/layout/vList2"/>
    <dgm:cxn modelId="{A880BFEE-3111-414B-B134-3CEB396A9373}" srcId="{CD4B1030-B070-49C2-AE0F-3AD23DBCBF21}" destId="{1DF59153-5A74-4A1C-89BC-DB5E93D326C0}" srcOrd="0" destOrd="0" parTransId="{19FFCF55-572D-4C47-90B4-07CCC335C281}" sibTransId="{AD7DEC33-8BEF-41FD-BA11-28D7C048E137}"/>
    <dgm:cxn modelId="{61847FFB-202A-47E3-A468-19AC59AF8B13}" srcId="{E4B9E43E-8FA4-4719-B827-B9BBC1A87649}" destId="{5EEB4F30-6B5D-4F8A-86F5-0DA89990C869}" srcOrd="0" destOrd="0" parTransId="{369E7248-EC50-4911-BB7D-1C5B2C3C29AB}" sibTransId="{5422A64B-5E36-4B66-84F6-044B24F1CA54}"/>
    <dgm:cxn modelId="{BC8B1C3A-E8D9-418E-A120-48EE8ECA7792}" type="presParOf" srcId="{801FB3F1-7883-4212-B801-182B22AD33BD}" destId="{3638E322-59FF-46DE-BB88-1C4A103445CD}" srcOrd="0" destOrd="0" presId="urn:microsoft.com/office/officeart/2005/8/layout/vList2"/>
    <dgm:cxn modelId="{5A578C57-BDB8-4945-8A9D-426A3B7DC8D9}" type="presParOf" srcId="{801FB3F1-7883-4212-B801-182B22AD33BD}" destId="{B49245B1-5991-483B-88AE-1562DA30859C}" srcOrd="1" destOrd="0" presId="urn:microsoft.com/office/officeart/2005/8/layout/vList2"/>
    <dgm:cxn modelId="{3B429004-FE7D-42B6-A9F7-456B059CD9C0}" type="presParOf" srcId="{801FB3F1-7883-4212-B801-182B22AD33BD}" destId="{0D89B90E-299F-4C19-AF69-2B921173655A}" srcOrd="2" destOrd="0" presId="urn:microsoft.com/office/officeart/2005/8/layout/vList2"/>
    <dgm:cxn modelId="{91629133-0474-4605-9CF5-40B41A380ACD}" type="presParOf" srcId="{801FB3F1-7883-4212-B801-182B22AD33BD}" destId="{8717DFE1-23DF-47A7-A429-D61CDA38374B}" srcOrd="3" destOrd="0" presId="urn:microsoft.com/office/officeart/2005/8/layout/vList2"/>
    <dgm:cxn modelId="{DFF6345B-5F6F-40A7-9D2B-D7B74DE17582}" type="presParOf" srcId="{801FB3F1-7883-4212-B801-182B22AD33BD}" destId="{44A71059-A2D9-4E1E-AF75-FB3DC5554342}" srcOrd="4" destOrd="0" presId="urn:microsoft.com/office/officeart/2005/8/layout/vList2"/>
    <dgm:cxn modelId="{4B8EEC40-63AF-4F5C-9A59-D31B5C4C1CBC}" type="presParOf" srcId="{801FB3F1-7883-4212-B801-182B22AD33BD}" destId="{D6F35510-32A4-421A-8DB5-F35F63092D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686E46-4414-46F8-9773-B05E95899AD4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B886D8B4-9BFD-44C1-8394-D9F9C787E421}">
      <dgm:prSet/>
      <dgm:spPr/>
      <dgm:t>
        <a:bodyPr/>
        <a:lstStyle/>
        <a:p>
          <a:r>
            <a:rPr lang="it-IT" b="1" dirty="0"/>
            <a:t>2023-2024</a:t>
          </a:r>
          <a:endParaRPr lang="it-IT" dirty="0"/>
        </a:p>
      </dgm:t>
    </dgm:pt>
    <dgm:pt modelId="{074E2F79-5B51-411D-B947-4A5861F908AE}" type="parTrans" cxnId="{EA84C67D-DC7E-4DA1-823D-452CF848592B}">
      <dgm:prSet/>
      <dgm:spPr/>
      <dgm:t>
        <a:bodyPr/>
        <a:lstStyle/>
        <a:p>
          <a:endParaRPr lang="it-IT"/>
        </a:p>
      </dgm:t>
    </dgm:pt>
    <dgm:pt modelId="{8A882724-6DB0-4130-ADCC-F4F03246611E}" type="sibTrans" cxnId="{EA84C67D-DC7E-4DA1-823D-452CF848592B}">
      <dgm:prSet/>
      <dgm:spPr/>
      <dgm:t>
        <a:bodyPr/>
        <a:lstStyle/>
        <a:p>
          <a:endParaRPr lang="it-IT"/>
        </a:p>
      </dgm:t>
    </dgm:pt>
    <dgm:pt modelId="{D5522856-89AB-4A74-B0B7-B85707C75775}">
      <dgm:prSet/>
      <dgm:spPr/>
      <dgm:t>
        <a:bodyPr/>
        <a:lstStyle/>
        <a:p>
          <a:r>
            <a:rPr lang="it-IT" b="1" dirty="0"/>
            <a:t>2024-2025</a:t>
          </a:r>
          <a:endParaRPr lang="it-IT" dirty="0"/>
        </a:p>
      </dgm:t>
    </dgm:pt>
    <dgm:pt modelId="{ABB496F2-2640-4B07-A201-5164E6E88D2A}" type="parTrans" cxnId="{A4D2762A-273E-4F9F-89F8-35DC1EB563BA}">
      <dgm:prSet/>
      <dgm:spPr/>
      <dgm:t>
        <a:bodyPr/>
        <a:lstStyle/>
        <a:p>
          <a:endParaRPr lang="it-IT"/>
        </a:p>
      </dgm:t>
    </dgm:pt>
    <dgm:pt modelId="{6CA69BB4-1499-4BF7-9628-21FDBCB201D4}" type="sibTrans" cxnId="{A4D2762A-273E-4F9F-89F8-35DC1EB563BA}">
      <dgm:prSet/>
      <dgm:spPr/>
      <dgm:t>
        <a:bodyPr/>
        <a:lstStyle/>
        <a:p>
          <a:endParaRPr lang="it-IT"/>
        </a:p>
      </dgm:t>
    </dgm:pt>
    <dgm:pt modelId="{2A5F57BA-D140-47CC-9220-4467DC730036}">
      <dgm:prSet/>
      <dgm:spPr/>
      <dgm:t>
        <a:bodyPr/>
        <a:lstStyle/>
        <a:p>
          <a:r>
            <a:rPr lang="it-IT" b="1"/>
            <a:t>2025-2026</a:t>
          </a:r>
          <a:endParaRPr lang="it-IT"/>
        </a:p>
      </dgm:t>
    </dgm:pt>
    <dgm:pt modelId="{0AE27157-CC0A-434F-9854-FB4EBF90ED8C}" type="parTrans" cxnId="{BFB9998E-D024-4A11-AB94-59FFAB6D3460}">
      <dgm:prSet/>
      <dgm:spPr/>
      <dgm:t>
        <a:bodyPr/>
        <a:lstStyle/>
        <a:p>
          <a:endParaRPr lang="it-IT"/>
        </a:p>
      </dgm:t>
    </dgm:pt>
    <dgm:pt modelId="{D6679E6D-CFFD-464D-9A03-274B988F5E2E}" type="sibTrans" cxnId="{BFB9998E-D024-4A11-AB94-59FFAB6D3460}">
      <dgm:prSet/>
      <dgm:spPr/>
      <dgm:t>
        <a:bodyPr/>
        <a:lstStyle/>
        <a:p>
          <a:endParaRPr lang="it-IT"/>
        </a:p>
      </dgm:t>
    </dgm:pt>
    <dgm:pt modelId="{B2DA7964-AD47-491B-B814-CA83DD06CE28}" type="pres">
      <dgm:prSet presAssocID="{3C686E46-4414-46F8-9773-B05E95899AD4}" presName="Name0" presStyleCnt="0">
        <dgm:presLayoutVars>
          <dgm:dir/>
          <dgm:animLvl val="lvl"/>
          <dgm:resizeHandles val="exact"/>
        </dgm:presLayoutVars>
      </dgm:prSet>
      <dgm:spPr/>
    </dgm:pt>
    <dgm:pt modelId="{F41A958B-78D8-44E7-9DD6-98990A6E5225}" type="pres">
      <dgm:prSet presAssocID="{B886D8B4-9BFD-44C1-8394-D9F9C787E421}" presName="linNode" presStyleCnt="0"/>
      <dgm:spPr/>
    </dgm:pt>
    <dgm:pt modelId="{CB090398-FE48-4259-9CA4-85F4B39AE7EE}" type="pres">
      <dgm:prSet presAssocID="{B886D8B4-9BFD-44C1-8394-D9F9C787E421}" presName="parentText" presStyleLbl="node1" presStyleIdx="0" presStyleCnt="3" custScaleY="72727">
        <dgm:presLayoutVars>
          <dgm:chMax val="1"/>
          <dgm:bulletEnabled val="1"/>
        </dgm:presLayoutVars>
      </dgm:prSet>
      <dgm:spPr/>
    </dgm:pt>
    <dgm:pt modelId="{12081362-39B6-4BEE-9537-58DAE3FAABCB}" type="pres">
      <dgm:prSet presAssocID="{8A882724-6DB0-4130-ADCC-F4F03246611E}" presName="sp" presStyleCnt="0"/>
      <dgm:spPr/>
    </dgm:pt>
    <dgm:pt modelId="{886AA8CF-E2B6-45CE-BAAD-68332E92B06C}" type="pres">
      <dgm:prSet presAssocID="{D5522856-89AB-4A74-B0B7-B85707C75775}" presName="linNode" presStyleCnt="0"/>
      <dgm:spPr/>
    </dgm:pt>
    <dgm:pt modelId="{6909102B-A99C-4F54-B98C-FCCF65BD50A9}" type="pres">
      <dgm:prSet presAssocID="{D5522856-89AB-4A74-B0B7-B85707C75775}" presName="parentText" presStyleLbl="node1" presStyleIdx="1" presStyleCnt="3" custScaleY="64881">
        <dgm:presLayoutVars>
          <dgm:chMax val="1"/>
          <dgm:bulletEnabled val="1"/>
        </dgm:presLayoutVars>
      </dgm:prSet>
      <dgm:spPr/>
    </dgm:pt>
    <dgm:pt modelId="{DBAC3DE5-9262-48A5-834F-7B9CF9A4843C}" type="pres">
      <dgm:prSet presAssocID="{6CA69BB4-1499-4BF7-9628-21FDBCB201D4}" presName="sp" presStyleCnt="0"/>
      <dgm:spPr/>
    </dgm:pt>
    <dgm:pt modelId="{5E331128-7B05-4DA3-9EB7-1212A7AAD3C8}" type="pres">
      <dgm:prSet presAssocID="{2A5F57BA-D140-47CC-9220-4467DC730036}" presName="linNode" presStyleCnt="0"/>
      <dgm:spPr/>
    </dgm:pt>
    <dgm:pt modelId="{FA53247E-8C75-4C72-84E4-E0F507B6FF1C}" type="pres">
      <dgm:prSet presAssocID="{2A5F57BA-D140-47CC-9220-4467DC730036}" presName="parentText" presStyleLbl="node1" presStyleIdx="2" presStyleCnt="3" custScaleY="79142" custLinFactNeighborY="848">
        <dgm:presLayoutVars>
          <dgm:chMax val="1"/>
          <dgm:bulletEnabled val="1"/>
        </dgm:presLayoutVars>
      </dgm:prSet>
      <dgm:spPr/>
    </dgm:pt>
  </dgm:ptLst>
  <dgm:cxnLst>
    <dgm:cxn modelId="{A4D2762A-273E-4F9F-89F8-35DC1EB563BA}" srcId="{3C686E46-4414-46F8-9773-B05E95899AD4}" destId="{D5522856-89AB-4A74-B0B7-B85707C75775}" srcOrd="1" destOrd="0" parTransId="{ABB496F2-2640-4B07-A201-5164E6E88D2A}" sibTransId="{6CA69BB4-1499-4BF7-9628-21FDBCB201D4}"/>
    <dgm:cxn modelId="{0B73B62D-F738-4B36-8FE7-763AD6E0C062}" type="presOf" srcId="{D5522856-89AB-4A74-B0B7-B85707C75775}" destId="{6909102B-A99C-4F54-B98C-FCCF65BD50A9}" srcOrd="0" destOrd="0" presId="urn:microsoft.com/office/officeart/2005/8/layout/vList5"/>
    <dgm:cxn modelId="{D3F8CA71-1511-493F-A8CB-65D1223585D7}" type="presOf" srcId="{3C686E46-4414-46F8-9773-B05E95899AD4}" destId="{B2DA7964-AD47-491B-B814-CA83DD06CE28}" srcOrd="0" destOrd="0" presId="urn:microsoft.com/office/officeart/2005/8/layout/vList5"/>
    <dgm:cxn modelId="{EA84C67D-DC7E-4DA1-823D-452CF848592B}" srcId="{3C686E46-4414-46F8-9773-B05E95899AD4}" destId="{B886D8B4-9BFD-44C1-8394-D9F9C787E421}" srcOrd="0" destOrd="0" parTransId="{074E2F79-5B51-411D-B947-4A5861F908AE}" sibTransId="{8A882724-6DB0-4130-ADCC-F4F03246611E}"/>
    <dgm:cxn modelId="{3164E58C-B046-47E3-A277-DE0038E43DA4}" type="presOf" srcId="{B886D8B4-9BFD-44C1-8394-D9F9C787E421}" destId="{CB090398-FE48-4259-9CA4-85F4B39AE7EE}" srcOrd="0" destOrd="0" presId="urn:microsoft.com/office/officeart/2005/8/layout/vList5"/>
    <dgm:cxn modelId="{BFB9998E-D024-4A11-AB94-59FFAB6D3460}" srcId="{3C686E46-4414-46F8-9773-B05E95899AD4}" destId="{2A5F57BA-D140-47CC-9220-4467DC730036}" srcOrd="2" destOrd="0" parTransId="{0AE27157-CC0A-434F-9854-FB4EBF90ED8C}" sibTransId="{D6679E6D-CFFD-464D-9A03-274B988F5E2E}"/>
    <dgm:cxn modelId="{56487EEE-2A7B-4911-9204-AA094C81D2BE}" type="presOf" srcId="{2A5F57BA-D140-47CC-9220-4467DC730036}" destId="{FA53247E-8C75-4C72-84E4-E0F507B6FF1C}" srcOrd="0" destOrd="0" presId="urn:microsoft.com/office/officeart/2005/8/layout/vList5"/>
    <dgm:cxn modelId="{1E3E4470-2E09-4D00-ADB9-D1B70774EDA0}" type="presParOf" srcId="{B2DA7964-AD47-491B-B814-CA83DD06CE28}" destId="{F41A958B-78D8-44E7-9DD6-98990A6E5225}" srcOrd="0" destOrd="0" presId="urn:microsoft.com/office/officeart/2005/8/layout/vList5"/>
    <dgm:cxn modelId="{534E2F5B-8677-4058-9AC0-40E2F6FA4FD0}" type="presParOf" srcId="{F41A958B-78D8-44E7-9DD6-98990A6E5225}" destId="{CB090398-FE48-4259-9CA4-85F4B39AE7EE}" srcOrd="0" destOrd="0" presId="urn:microsoft.com/office/officeart/2005/8/layout/vList5"/>
    <dgm:cxn modelId="{FD76CD4D-607E-4490-89BB-01EE7AF36360}" type="presParOf" srcId="{B2DA7964-AD47-491B-B814-CA83DD06CE28}" destId="{12081362-39B6-4BEE-9537-58DAE3FAABCB}" srcOrd="1" destOrd="0" presId="urn:microsoft.com/office/officeart/2005/8/layout/vList5"/>
    <dgm:cxn modelId="{DEF4481E-CED0-4EB7-86C9-C2CCC21C95B4}" type="presParOf" srcId="{B2DA7964-AD47-491B-B814-CA83DD06CE28}" destId="{886AA8CF-E2B6-45CE-BAAD-68332E92B06C}" srcOrd="2" destOrd="0" presId="urn:microsoft.com/office/officeart/2005/8/layout/vList5"/>
    <dgm:cxn modelId="{4348045A-C4A4-497F-9872-A7445B0A8D20}" type="presParOf" srcId="{886AA8CF-E2B6-45CE-BAAD-68332E92B06C}" destId="{6909102B-A99C-4F54-B98C-FCCF65BD50A9}" srcOrd="0" destOrd="0" presId="urn:microsoft.com/office/officeart/2005/8/layout/vList5"/>
    <dgm:cxn modelId="{8EFEEF19-A85D-4735-A2FF-74B55933A6E4}" type="presParOf" srcId="{B2DA7964-AD47-491B-B814-CA83DD06CE28}" destId="{DBAC3DE5-9262-48A5-834F-7B9CF9A4843C}" srcOrd="3" destOrd="0" presId="urn:microsoft.com/office/officeart/2005/8/layout/vList5"/>
    <dgm:cxn modelId="{34AABF14-6D73-4078-A7EB-9D143C779F99}" type="presParOf" srcId="{B2DA7964-AD47-491B-B814-CA83DD06CE28}" destId="{5E331128-7B05-4DA3-9EB7-1212A7AAD3C8}" srcOrd="4" destOrd="0" presId="urn:microsoft.com/office/officeart/2005/8/layout/vList5"/>
    <dgm:cxn modelId="{23DF46C2-57DE-43B9-9E85-B3F07234D9A1}" type="presParOf" srcId="{5E331128-7B05-4DA3-9EB7-1212A7AAD3C8}" destId="{FA53247E-8C75-4C72-84E4-E0F507B6FF1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DDE852-510D-4BA9-9A45-CB5F86DEB6B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A0BCBC13-060F-4CB1-936F-49326F2C8D36}">
      <dgm:prSet/>
      <dgm:spPr/>
      <dgm:t>
        <a:bodyPr/>
        <a:lstStyle/>
        <a:p>
          <a:r>
            <a:rPr lang="en-US" b="1"/>
            <a:t>COURSES, EXAMS, AND OTHER TRAINING ACTIVITIES (E.G. SCHOOLS)</a:t>
          </a:r>
          <a:endParaRPr lang="it-IT"/>
        </a:p>
      </dgm:t>
    </dgm:pt>
    <dgm:pt modelId="{D523E48B-520E-4C02-A2EF-23E768867A45}" type="parTrans" cxnId="{5BA97F37-C867-4566-BF3A-A3F5EC15DBAD}">
      <dgm:prSet/>
      <dgm:spPr/>
      <dgm:t>
        <a:bodyPr/>
        <a:lstStyle/>
        <a:p>
          <a:endParaRPr lang="it-IT"/>
        </a:p>
      </dgm:t>
    </dgm:pt>
    <dgm:pt modelId="{73331372-8FBB-402E-BB6B-14AEA7F4AE6F}" type="sibTrans" cxnId="{5BA97F37-C867-4566-BF3A-A3F5EC15DBAD}">
      <dgm:prSet/>
      <dgm:spPr/>
      <dgm:t>
        <a:bodyPr/>
        <a:lstStyle/>
        <a:p>
          <a:endParaRPr lang="it-IT"/>
        </a:p>
      </dgm:t>
    </dgm:pt>
    <dgm:pt modelId="{5DB3A051-5D89-4F54-A682-99C40830E856}">
      <dgm:prSet/>
      <dgm:spPr/>
      <dgm:t>
        <a:bodyPr/>
        <a:lstStyle/>
        <a:p>
          <a:r>
            <a:rPr lang="it-IT" b="1" dirty="0"/>
            <a:t>2023-2024</a:t>
          </a:r>
          <a:endParaRPr lang="it-IT" dirty="0"/>
        </a:p>
      </dgm:t>
    </dgm:pt>
    <dgm:pt modelId="{590193AC-8087-4098-8A58-753210E84B3B}" type="parTrans" cxnId="{9CE46D71-B1AB-4CAB-9A56-4D71D3E114D0}">
      <dgm:prSet/>
      <dgm:spPr/>
      <dgm:t>
        <a:bodyPr/>
        <a:lstStyle/>
        <a:p>
          <a:endParaRPr lang="it-IT"/>
        </a:p>
      </dgm:t>
    </dgm:pt>
    <dgm:pt modelId="{98BA44C4-C722-4D37-84D6-D8D86885142E}" type="sibTrans" cxnId="{9CE46D71-B1AB-4CAB-9A56-4D71D3E114D0}">
      <dgm:prSet/>
      <dgm:spPr/>
      <dgm:t>
        <a:bodyPr/>
        <a:lstStyle/>
        <a:p>
          <a:endParaRPr lang="it-IT"/>
        </a:p>
      </dgm:t>
    </dgm:pt>
    <dgm:pt modelId="{BB45F7F5-E6CC-4A03-BEE3-220F2DCE1A76}">
      <dgm:prSet/>
      <dgm:spPr/>
      <dgm:t>
        <a:bodyPr/>
        <a:lstStyle/>
        <a:p>
          <a:r>
            <a:rPr lang="en-US"/>
            <a:t>Thermo-fluid dynamic sin 3D printed channels				|TFPA  	       - 1CFU</a:t>
          </a:r>
          <a:endParaRPr lang="it-IT"/>
        </a:p>
      </dgm:t>
    </dgm:pt>
    <dgm:pt modelId="{0087E788-A28F-48A8-9FD7-E614E82A13F7}" type="parTrans" cxnId="{65D0AF91-8D7D-4960-AA8A-6367102916AF}">
      <dgm:prSet/>
      <dgm:spPr/>
      <dgm:t>
        <a:bodyPr/>
        <a:lstStyle/>
        <a:p>
          <a:endParaRPr lang="it-IT"/>
        </a:p>
      </dgm:t>
    </dgm:pt>
    <dgm:pt modelId="{B5B1ED8C-030E-4F88-9A65-FC58BE0C927B}" type="sibTrans" cxnId="{65D0AF91-8D7D-4960-AA8A-6367102916AF}">
      <dgm:prSet/>
      <dgm:spPr/>
      <dgm:t>
        <a:bodyPr/>
        <a:lstStyle/>
        <a:p>
          <a:endParaRPr lang="it-IT"/>
        </a:p>
      </dgm:t>
    </dgm:pt>
    <dgm:pt modelId="{0F507433-CD32-4D62-8190-1E8F5B839415}">
      <dgm:prSet/>
      <dgm:spPr/>
      <dgm:t>
        <a:bodyPr/>
        <a:lstStyle/>
        <a:p>
          <a:r>
            <a:rPr lang="en-US"/>
            <a:t>Coupled electrical-thermal-structural Finite Element Analyses		|UNIPD (DII)  -  1,5 CFU</a:t>
          </a:r>
          <a:endParaRPr lang="it-IT"/>
        </a:p>
      </dgm:t>
    </dgm:pt>
    <dgm:pt modelId="{752551D5-8301-43EB-919B-1E43B59B9900}" type="parTrans" cxnId="{F1225EA4-F628-49DA-8FFD-3FCC9AF5B1FE}">
      <dgm:prSet/>
      <dgm:spPr/>
      <dgm:t>
        <a:bodyPr/>
        <a:lstStyle/>
        <a:p>
          <a:endParaRPr lang="it-IT"/>
        </a:p>
      </dgm:t>
    </dgm:pt>
    <dgm:pt modelId="{5CA212D3-70BB-449B-84E6-CCB8409CA725}" type="sibTrans" cxnId="{F1225EA4-F628-49DA-8FFD-3FCC9AF5B1FE}">
      <dgm:prSet/>
      <dgm:spPr/>
      <dgm:t>
        <a:bodyPr/>
        <a:lstStyle/>
        <a:p>
          <a:endParaRPr lang="it-IT"/>
        </a:p>
      </dgm:t>
    </dgm:pt>
    <dgm:pt modelId="{FBECB8DF-1654-4AA2-8F00-E03A745EC81B}">
      <dgm:prSet/>
      <dgm:spPr/>
      <dgm:t>
        <a:bodyPr/>
        <a:lstStyle/>
        <a:p>
          <a:r>
            <a:rPr lang="en-US" dirty="0"/>
            <a:t>Experimental measurements in thermal fluid dynamics			|UNIPD (DII)  -  3,5 CFU</a:t>
          </a:r>
          <a:endParaRPr lang="it-IT" dirty="0"/>
        </a:p>
      </dgm:t>
    </dgm:pt>
    <dgm:pt modelId="{B246F53D-010A-4567-A83F-38240E19FDEA}" type="parTrans" cxnId="{5831C15F-1290-46B0-A62C-C966516F9B0F}">
      <dgm:prSet/>
      <dgm:spPr/>
      <dgm:t>
        <a:bodyPr/>
        <a:lstStyle/>
        <a:p>
          <a:endParaRPr lang="it-IT"/>
        </a:p>
      </dgm:t>
    </dgm:pt>
    <dgm:pt modelId="{CF31C4E9-99BC-4DAC-9064-8637D5943D70}" type="sibTrans" cxnId="{5831C15F-1290-46B0-A62C-C966516F9B0F}">
      <dgm:prSet/>
      <dgm:spPr/>
      <dgm:t>
        <a:bodyPr/>
        <a:lstStyle/>
        <a:p>
          <a:endParaRPr lang="it-IT"/>
        </a:p>
      </dgm:t>
    </dgm:pt>
    <dgm:pt modelId="{C856EC3C-8D66-4610-BEA8-E9839B3C4C58}">
      <dgm:prSet/>
      <dgm:spPr/>
      <dgm:t>
        <a:bodyPr/>
        <a:lstStyle/>
        <a:p>
          <a:r>
            <a:rPr lang="it-IT" b="1"/>
            <a:t>2024-2025</a:t>
          </a:r>
          <a:endParaRPr lang="it-IT"/>
        </a:p>
      </dgm:t>
    </dgm:pt>
    <dgm:pt modelId="{AA3E1AA7-7ACF-441E-A61C-BA1AE6F230E5}" type="parTrans" cxnId="{87C297BF-08B4-4EC4-B35D-1A067C125D48}">
      <dgm:prSet/>
      <dgm:spPr/>
      <dgm:t>
        <a:bodyPr/>
        <a:lstStyle/>
        <a:p>
          <a:endParaRPr lang="it-IT"/>
        </a:p>
      </dgm:t>
    </dgm:pt>
    <dgm:pt modelId="{D1B296F6-2368-4BCE-A62F-6A8DA051F457}" type="sibTrans" cxnId="{87C297BF-08B4-4EC4-B35D-1A067C125D48}">
      <dgm:prSet/>
      <dgm:spPr/>
      <dgm:t>
        <a:bodyPr/>
        <a:lstStyle/>
        <a:p>
          <a:endParaRPr lang="it-IT"/>
        </a:p>
      </dgm:t>
    </dgm:pt>
    <dgm:pt modelId="{F6A61A2A-95AB-43BB-BAF2-20821AF60F36}">
      <dgm:prSet/>
      <dgm:spPr/>
      <dgm:t>
        <a:bodyPr/>
        <a:lstStyle/>
        <a:p>
          <a:r>
            <a:rPr lang="en-US" dirty="0"/>
            <a:t>Life Cycle Assessment of Energy Systems: fundamentals and applications 	|UNIPD (DII)  -  3CFU</a:t>
          </a:r>
          <a:endParaRPr lang="it-IT" dirty="0"/>
        </a:p>
      </dgm:t>
    </dgm:pt>
    <dgm:pt modelId="{EAB2171B-5030-477A-9211-AAA0D9C09E94}" type="parTrans" cxnId="{DDDBFD19-D9C8-44C2-A4AA-6BE51BF068B9}">
      <dgm:prSet/>
      <dgm:spPr/>
      <dgm:t>
        <a:bodyPr/>
        <a:lstStyle/>
        <a:p>
          <a:endParaRPr lang="it-IT"/>
        </a:p>
      </dgm:t>
    </dgm:pt>
    <dgm:pt modelId="{1C2738B4-D741-4720-AB04-2D4A886E2270}" type="sibTrans" cxnId="{DDDBFD19-D9C8-44C2-A4AA-6BE51BF068B9}">
      <dgm:prSet/>
      <dgm:spPr/>
      <dgm:t>
        <a:bodyPr/>
        <a:lstStyle/>
        <a:p>
          <a:endParaRPr lang="it-IT"/>
        </a:p>
      </dgm:t>
    </dgm:pt>
    <dgm:pt modelId="{AC6B4363-8784-497A-8679-B9F303378ADC}">
      <dgm:prSet/>
      <dgm:spPr/>
      <dgm:t>
        <a:bodyPr/>
        <a:lstStyle/>
        <a:p>
          <a:r>
            <a:rPr lang="en-US"/>
            <a:t>Python for numerical heat transfer modeling and building physics (3 CFU)	|UNIPD (DII)  -  3CFU</a:t>
          </a:r>
          <a:endParaRPr lang="it-IT"/>
        </a:p>
      </dgm:t>
    </dgm:pt>
    <dgm:pt modelId="{E6DDCFEA-B77B-4072-AA9B-A47C520620EC}" type="parTrans" cxnId="{6B009809-AC16-4E5F-99DA-880A404DFCA5}">
      <dgm:prSet/>
      <dgm:spPr/>
      <dgm:t>
        <a:bodyPr/>
        <a:lstStyle/>
        <a:p>
          <a:endParaRPr lang="it-IT"/>
        </a:p>
      </dgm:t>
    </dgm:pt>
    <dgm:pt modelId="{25FBE3C6-0828-41A4-96D0-44139C7BF0C6}" type="sibTrans" cxnId="{6B009809-AC16-4E5F-99DA-880A404DFCA5}">
      <dgm:prSet/>
      <dgm:spPr/>
      <dgm:t>
        <a:bodyPr/>
        <a:lstStyle/>
        <a:p>
          <a:endParaRPr lang="it-IT"/>
        </a:p>
      </dgm:t>
    </dgm:pt>
    <dgm:pt modelId="{88F9C9E7-7632-46E2-A5A4-5A311519DD41}">
      <dgm:prSet/>
      <dgm:spPr/>
      <dgm:t>
        <a:bodyPr/>
        <a:lstStyle/>
        <a:p>
          <a:r>
            <a:rPr lang="en-US" dirty="0"/>
            <a:t>Generative Design for Smart Additive Manufacturing 				|UNINA - 3CFU</a:t>
          </a:r>
          <a:endParaRPr lang="it-IT" dirty="0"/>
        </a:p>
      </dgm:t>
    </dgm:pt>
    <dgm:pt modelId="{0818A8E0-7772-402D-8DFD-04FABECBDCE4}" type="parTrans" cxnId="{871843C1-C5EF-4799-ABEF-C4ECC6469790}">
      <dgm:prSet/>
      <dgm:spPr/>
      <dgm:t>
        <a:bodyPr/>
        <a:lstStyle/>
        <a:p>
          <a:endParaRPr lang="it-IT"/>
        </a:p>
      </dgm:t>
    </dgm:pt>
    <dgm:pt modelId="{EBF64A3B-E952-437D-8BD8-B15C919C4699}" type="sibTrans" cxnId="{871843C1-C5EF-4799-ABEF-C4ECC6469790}">
      <dgm:prSet/>
      <dgm:spPr/>
      <dgm:t>
        <a:bodyPr/>
        <a:lstStyle/>
        <a:p>
          <a:endParaRPr lang="it-IT"/>
        </a:p>
      </dgm:t>
    </dgm:pt>
    <dgm:pt modelId="{81B2AC68-186A-4A4F-9A70-810F89BE429A}">
      <dgm:prSet/>
      <dgm:spPr/>
      <dgm:t>
        <a:bodyPr/>
        <a:lstStyle/>
        <a:p>
          <a:r>
            <a:rPr lang="it-IT" b="1"/>
            <a:t>SCHOOL</a:t>
          </a:r>
          <a:endParaRPr lang="it-IT"/>
        </a:p>
      </dgm:t>
    </dgm:pt>
    <dgm:pt modelId="{0F10A5B2-3E1D-48D8-96EE-469D4375FD5E}" type="parTrans" cxnId="{67B7F2B3-92BE-4712-AB43-420A3B30313C}">
      <dgm:prSet/>
      <dgm:spPr/>
      <dgm:t>
        <a:bodyPr/>
        <a:lstStyle/>
        <a:p>
          <a:endParaRPr lang="it-IT"/>
        </a:p>
      </dgm:t>
    </dgm:pt>
    <dgm:pt modelId="{B4FFD837-265A-460C-87E1-B8BD091316BC}" type="sibTrans" cxnId="{67B7F2B3-92BE-4712-AB43-420A3B30313C}">
      <dgm:prSet/>
      <dgm:spPr/>
      <dgm:t>
        <a:bodyPr/>
        <a:lstStyle/>
        <a:p>
          <a:endParaRPr lang="it-IT"/>
        </a:p>
      </dgm:t>
    </dgm:pt>
    <dgm:pt modelId="{09803E73-55C5-4DD9-B7FB-65170DFA99C6}">
      <dgm:prSet/>
      <dgm:spPr/>
      <dgm:t>
        <a:bodyPr/>
        <a:lstStyle/>
        <a:p>
          <a:r>
            <a:rPr lang="en-US"/>
            <a:t>Summer School Metal Additive Manufacturing,  </a:t>
          </a:r>
          <a:r>
            <a:rPr lang="it-IT"/>
            <a:t>AssociazioneItalianadi MetallurgiaAIM, Bertinoro-30 June, 1-2-3 July 2024</a:t>
          </a:r>
        </a:p>
      </dgm:t>
    </dgm:pt>
    <dgm:pt modelId="{1382A345-7948-4ACC-B6CA-B206BBEFDF64}" type="parTrans" cxnId="{50B50FF7-93B3-487B-BA80-F784226E9DD2}">
      <dgm:prSet/>
      <dgm:spPr/>
      <dgm:t>
        <a:bodyPr/>
        <a:lstStyle/>
        <a:p>
          <a:endParaRPr lang="it-IT"/>
        </a:p>
      </dgm:t>
    </dgm:pt>
    <dgm:pt modelId="{D16565F4-3DA8-4294-AD12-D9AD2FC1F2C6}" type="sibTrans" cxnId="{50B50FF7-93B3-487B-BA80-F784226E9DD2}">
      <dgm:prSet/>
      <dgm:spPr/>
      <dgm:t>
        <a:bodyPr/>
        <a:lstStyle/>
        <a:p>
          <a:endParaRPr lang="it-IT"/>
        </a:p>
      </dgm:t>
    </dgm:pt>
    <dgm:pt modelId="{A4ED021A-3C44-40A6-BFBF-8BF52A722349}" type="pres">
      <dgm:prSet presAssocID="{05DDE852-510D-4BA9-9A45-CB5F86DEB6BD}" presName="linear" presStyleCnt="0">
        <dgm:presLayoutVars>
          <dgm:animLvl val="lvl"/>
          <dgm:resizeHandles val="exact"/>
        </dgm:presLayoutVars>
      </dgm:prSet>
      <dgm:spPr/>
    </dgm:pt>
    <dgm:pt modelId="{D62D7E2A-6E33-4311-987B-0A840B153F46}" type="pres">
      <dgm:prSet presAssocID="{A0BCBC13-060F-4CB1-936F-49326F2C8D3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29CB23C-3722-40FA-BC06-185E2CAF4B20}" type="pres">
      <dgm:prSet presAssocID="{A0BCBC13-060F-4CB1-936F-49326F2C8D36}" presName="childText" presStyleLbl="revTx" presStyleIdx="0" presStyleCnt="2">
        <dgm:presLayoutVars>
          <dgm:bulletEnabled val="1"/>
        </dgm:presLayoutVars>
      </dgm:prSet>
      <dgm:spPr/>
    </dgm:pt>
    <dgm:pt modelId="{1FDB08F7-F0B0-444A-A101-F402EFA2B5B4}" type="pres">
      <dgm:prSet presAssocID="{81B2AC68-186A-4A4F-9A70-810F89BE429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D478DE4-C1A8-4645-8AF7-F42BB19B3C8D}" type="pres">
      <dgm:prSet presAssocID="{81B2AC68-186A-4A4F-9A70-810F89BE429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7782A03-CEDB-4780-A832-00A9897F7A75}" type="presOf" srcId="{09803E73-55C5-4DD9-B7FB-65170DFA99C6}" destId="{5D478DE4-C1A8-4645-8AF7-F42BB19B3C8D}" srcOrd="0" destOrd="0" presId="urn:microsoft.com/office/officeart/2005/8/layout/vList2"/>
    <dgm:cxn modelId="{D74DBD06-CCF1-4668-943F-7841DB5FDFB4}" type="presOf" srcId="{FBECB8DF-1654-4AA2-8F00-E03A745EC81B}" destId="{429CB23C-3722-40FA-BC06-185E2CAF4B20}" srcOrd="0" destOrd="3" presId="urn:microsoft.com/office/officeart/2005/8/layout/vList2"/>
    <dgm:cxn modelId="{6B009809-AC16-4E5F-99DA-880A404DFCA5}" srcId="{C856EC3C-8D66-4610-BEA8-E9839B3C4C58}" destId="{AC6B4363-8784-497A-8679-B9F303378ADC}" srcOrd="1" destOrd="0" parTransId="{E6DDCFEA-B77B-4072-AA9B-A47C520620EC}" sibTransId="{25FBE3C6-0828-41A4-96D0-44139C7BF0C6}"/>
    <dgm:cxn modelId="{31E7FB0E-11AB-4297-AC17-C673EB85DE63}" type="presOf" srcId="{81B2AC68-186A-4A4F-9A70-810F89BE429A}" destId="{1FDB08F7-F0B0-444A-A101-F402EFA2B5B4}" srcOrd="0" destOrd="0" presId="urn:microsoft.com/office/officeart/2005/8/layout/vList2"/>
    <dgm:cxn modelId="{DDDBFD19-D9C8-44C2-A4AA-6BE51BF068B9}" srcId="{C856EC3C-8D66-4610-BEA8-E9839B3C4C58}" destId="{F6A61A2A-95AB-43BB-BAF2-20821AF60F36}" srcOrd="0" destOrd="0" parTransId="{EAB2171B-5030-477A-9211-AAA0D9C09E94}" sibTransId="{1C2738B4-D741-4720-AB04-2D4A886E2270}"/>
    <dgm:cxn modelId="{4F79F634-6F99-44C7-B866-EDAF3FF4F824}" type="presOf" srcId="{A0BCBC13-060F-4CB1-936F-49326F2C8D36}" destId="{D62D7E2A-6E33-4311-987B-0A840B153F46}" srcOrd="0" destOrd="0" presId="urn:microsoft.com/office/officeart/2005/8/layout/vList2"/>
    <dgm:cxn modelId="{5BA97F37-C867-4566-BF3A-A3F5EC15DBAD}" srcId="{05DDE852-510D-4BA9-9A45-CB5F86DEB6BD}" destId="{A0BCBC13-060F-4CB1-936F-49326F2C8D36}" srcOrd="0" destOrd="0" parTransId="{D523E48B-520E-4C02-A2EF-23E768867A45}" sibTransId="{73331372-8FBB-402E-BB6B-14AEA7F4AE6F}"/>
    <dgm:cxn modelId="{5831C15F-1290-46B0-A62C-C966516F9B0F}" srcId="{5DB3A051-5D89-4F54-A682-99C40830E856}" destId="{FBECB8DF-1654-4AA2-8F00-E03A745EC81B}" srcOrd="2" destOrd="0" parTransId="{B246F53D-010A-4567-A83F-38240E19FDEA}" sibTransId="{CF31C4E9-99BC-4DAC-9064-8637D5943D70}"/>
    <dgm:cxn modelId="{9CE46D71-B1AB-4CAB-9A56-4D71D3E114D0}" srcId="{A0BCBC13-060F-4CB1-936F-49326F2C8D36}" destId="{5DB3A051-5D89-4F54-A682-99C40830E856}" srcOrd="0" destOrd="0" parTransId="{590193AC-8087-4098-8A58-753210E84B3B}" sibTransId="{98BA44C4-C722-4D37-84D6-D8D86885142E}"/>
    <dgm:cxn modelId="{9B0E7C53-BB4F-4545-83CF-A8F7125D51FA}" type="presOf" srcId="{0F507433-CD32-4D62-8190-1E8F5B839415}" destId="{429CB23C-3722-40FA-BC06-185E2CAF4B20}" srcOrd="0" destOrd="2" presId="urn:microsoft.com/office/officeart/2005/8/layout/vList2"/>
    <dgm:cxn modelId="{A5DC8F75-3A7E-4AE0-BECE-9AC6C4275A4B}" type="presOf" srcId="{88F9C9E7-7632-46E2-A5A4-5A311519DD41}" destId="{429CB23C-3722-40FA-BC06-185E2CAF4B20}" srcOrd="0" destOrd="7" presId="urn:microsoft.com/office/officeart/2005/8/layout/vList2"/>
    <dgm:cxn modelId="{3F811B7A-C93B-44C0-87DC-FB1E561B1ACE}" type="presOf" srcId="{C856EC3C-8D66-4610-BEA8-E9839B3C4C58}" destId="{429CB23C-3722-40FA-BC06-185E2CAF4B20}" srcOrd="0" destOrd="4" presId="urn:microsoft.com/office/officeart/2005/8/layout/vList2"/>
    <dgm:cxn modelId="{65D0AF91-8D7D-4960-AA8A-6367102916AF}" srcId="{5DB3A051-5D89-4F54-A682-99C40830E856}" destId="{BB45F7F5-E6CC-4A03-BEE3-220F2DCE1A76}" srcOrd="0" destOrd="0" parTransId="{0087E788-A28F-48A8-9FD7-E614E82A13F7}" sibTransId="{B5B1ED8C-030E-4F88-9A65-FC58BE0C927B}"/>
    <dgm:cxn modelId="{D2358098-7D64-4F70-8974-337715D39293}" type="presOf" srcId="{5DB3A051-5D89-4F54-A682-99C40830E856}" destId="{429CB23C-3722-40FA-BC06-185E2CAF4B20}" srcOrd="0" destOrd="0" presId="urn:microsoft.com/office/officeart/2005/8/layout/vList2"/>
    <dgm:cxn modelId="{F1225EA4-F628-49DA-8FFD-3FCC9AF5B1FE}" srcId="{5DB3A051-5D89-4F54-A682-99C40830E856}" destId="{0F507433-CD32-4D62-8190-1E8F5B839415}" srcOrd="1" destOrd="0" parTransId="{752551D5-8301-43EB-919B-1E43B59B9900}" sibTransId="{5CA212D3-70BB-449B-84E6-CCB8409CA725}"/>
    <dgm:cxn modelId="{71BC6CB3-44B5-40B8-B652-4E7B5076A64A}" type="presOf" srcId="{BB45F7F5-E6CC-4A03-BEE3-220F2DCE1A76}" destId="{429CB23C-3722-40FA-BC06-185E2CAF4B20}" srcOrd="0" destOrd="1" presId="urn:microsoft.com/office/officeart/2005/8/layout/vList2"/>
    <dgm:cxn modelId="{67B7F2B3-92BE-4712-AB43-420A3B30313C}" srcId="{05DDE852-510D-4BA9-9A45-CB5F86DEB6BD}" destId="{81B2AC68-186A-4A4F-9A70-810F89BE429A}" srcOrd="1" destOrd="0" parTransId="{0F10A5B2-3E1D-48D8-96EE-469D4375FD5E}" sibTransId="{B4FFD837-265A-460C-87E1-B8BD091316BC}"/>
    <dgm:cxn modelId="{A6E4FCB4-717A-421A-9E12-4B0D6167AF59}" type="presOf" srcId="{05DDE852-510D-4BA9-9A45-CB5F86DEB6BD}" destId="{A4ED021A-3C44-40A6-BFBF-8BF52A722349}" srcOrd="0" destOrd="0" presId="urn:microsoft.com/office/officeart/2005/8/layout/vList2"/>
    <dgm:cxn modelId="{87C297BF-08B4-4EC4-B35D-1A067C125D48}" srcId="{A0BCBC13-060F-4CB1-936F-49326F2C8D36}" destId="{C856EC3C-8D66-4610-BEA8-E9839B3C4C58}" srcOrd="1" destOrd="0" parTransId="{AA3E1AA7-7ACF-441E-A61C-BA1AE6F230E5}" sibTransId="{D1B296F6-2368-4BCE-A62F-6A8DA051F457}"/>
    <dgm:cxn modelId="{871843C1-C5EF-4799-ABEF-C4ECC6469790}" srcId="{C856EC3C-8D66-4610-BEA8-E9839B3C4C58}" destId="{88F9C9E7-7632-46E2-A5A4-5A311519DD41}" srcOrd="2" destOrd="0" parTransId="{0818A8E0-7772-402D-8DFD-04FABECBDCE4}" sibTransId="{EBF64A3B-E952-437D-8BD8-B15C919C4699}"/>
    <dgm:cxn modelId="{70919BD2-73C1-4F21-9B33-C92338D5E100}" type="presOf" srcId="{AC6B4363-8784-497A-8679-B9F303378ADC}" destId="{429CB23C-3722-40FA-BC06-185E2CAF4B20}" srcOrd="0" destOrd="6" presId="urn:microsoft.com/office/officeart/2005/8/layout/vList2"/>
    <dgm:cxn modelId="{0209F3EA-C9C4-4D86-8086-66603DC45FC7}" type="presOf" srcId="{F6A61A2A-95AB-43BB-BAF2-20821AF60F36}" destId="{429CB23C-3722-40FA-BC06-185E2CAF4B20}" srcOrd="0" destOrd="5" presId="urn:microsoft.com/office/officeart/2005/8/layout/vList2"/>
    <dgm:cxn modelId="{50B50FF7-93B3-487B-BA80-F784226E9DD2}" srcId="{81B2AC68-186A-4A4F-9A70-810F89BE429A}" destId="{09803E73-55C5-4DD9-B7FB-65170DFA99C6}" srcOrd="0" destOrd="0" parTransId="{1382A345-7948-4ACC-B6CA-B206BBEFDF64}" sibTransId="{D16565F4-3DA8-4294-AD12-D9AD2FC1F2C6}"/>
    <dgm:cxn modelId="{9ED17FE7-A44F-405E-AE67-A458D2B25EA8}" type="presParOf" srcId="{A4ED021A-3C44-40A6-BFBF-8BF52A722349}" destId="{D62D7E2A-6E33-4311-987B-0A840B153F46}" srcOrd="0" destOrd="0" presId="urn:microsoft.com/office/officeart/2005/8/layout/vList2"/>
    <dgm:cxn modelId="{0BBCCC61-8F5A-4A1C-8F87-E9B7794C0228}" type="presParOf" srcId="{A4ED021A-3C44-40A6-BFBF-8BF52A722349}" destId="{429CB23C-3722-40FA-BC06-185E2CAF4B20}" srcOrd="1" destOrd="0" presId="urn:microsoft.com/office/officeart/2005/8/layout/vList2"/>
    <dgm:cxn modelId="{991D76C7-A569-4212-9FCA-7667E18913B1}" type="presParOf" srcId="{A4ED021A-3C44-40A6-BFBF-8BF52A722349}" destId="{1FDB08F7-F0B0-444A-A101-F402EFA2B5B4}" srcOrd="2" destOrd="0" presId="urn:microsoft.com/office/officeart/2005/8/layout/vList2"/>
    <dgm:cxn modelId="{81DF64AD-E158-4866-A9D6-E55409F0698C}" type="presParOf" srcId="{A4ED021A-3C44-40A6-BFBF-8BF52A722349}" destId="{5D478DE4-C1A8-4645-8AF7-F42BB19B3C8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3A2169-18E9-4CC0-81D1-DC337EDBA567}" type="doc">
      <dgm:prSet loTypeId="urn:microsoft.com/office/officeart/2005/8/layout/pList2" loCatId="list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it-IT"/>
        </a:p>
      </dgm:t>
    </dgm:pt>
    <dgm:pt modelId="{9ABA4666-7A7B-4C0F-9276-EA57E3611E13}">
      <dgm:prSet/>
      <dgm:spPr/>
      <dgm:t>
        <a:bodyPr/>
        <a:lstStyle/>
        <a:p>
          <a:r>
            <a:rPr lang="it-IT" dirty="0" err="1"/>
            <a:t>Possible</a:t>
          </a:r>
          <a:r>
            <a:rPr lang="it-IT" dirty="0"/>
            <a:t> </a:t>
          </a:r>
          <a:r>
            <a:rPr lang="it-IT" dirty="0" err="1"/>
            <a:t>transition</a:t>
          </a:r>
          <a:r>
            <a:rPr lang="it-IT" dirty="0"/>
            <a:t> to </a:t>
          </a:r>
          <a:r>
            <a:rPr lang="it-IT" dirty="0" err="1"/>
            <a:t>instable</a:t>
          </a:r>
          <a:r>
            <a:rPr lang="it-IT" dirty="0"/>
            <a:t> film </a:t>
          </a:r>
          <a:r>
            <a:rPr lang="it-IT" dirty="0" err="1"/>
            <a:t>boiling</a:t>
          </a:r>
          <a:r>
            <a:rPr lang="it-IT" dirty="0"/>
            <a:t> </a:t>
          </a:r>
          <a:r>
            <a:rPr lang="it-IT" dirty="0" err="1"/>
            <a:t>condition</a:t>
          </a:r>
          <a:r>
            <a:rPr lang="it-IT" dirty="0"/>
            <a:t>.</a:t>
          </a:r>
        </a:p>
      </dgm:t>
    </dgm:pt>
    <dgm:pt modelId="{225090AC-F303-4790-8E43-1FFB803CE3A2}" type="parTrans" cxnId="{49D71737-800F-41DE-BEB4-C93259EE03C3}">
      <dgm:prSet/>
      <dgm:spPr/>
      <dgm:t>
        <a:bodyPr/>
        <a:lstStyle/>
        <a:p>
          <a:endParaRPr lang="it-IT"/>
        </a:p>
      </dgm:t>
    </dgm:pt>
    <dgm:pt modelId="{2995F1D1-9CE1-4402-89D6-203904447953}" type="sibTrans" cxnId="{49D71737-800F-41DE-BEB4-C93259EE03C3}">
      <dgm:prSet/>
      <dgm:spPr/>
      <dgm:t>
        <a:bodyPr/>
        <a:lstStyle/>
        <a:p>
          <a:endParaRPr lang="it-IT"/>
        </a:p>
      </dgm:t>
    </dgm:pt>
    <dgm:pt modelId="{2937B479-8D89-46FC-B066-4CC098748EB2}">
      <dgm:prSet/>
      <dgm:spPr/>
      <dgm:t>
        <a:bodyPr/>
        <a:lstStyle/>
        <a:p>
          <a:r>
            <a:rPr lang="it-IT"/>
            <a:t>At high temperature driving force the steam forms a vapour blanket</a:t>
          </a:r>
        </a:p>
      </dgm:t>
    </dgm:pt>
    <dgm:pt modelId="{E719EFB9-7638-44A9-AEF6-6D1608F22570}" type="parTrans" cxnId="{87CE12E9-93DB-4E6C-960A-75AE9217034B}">
      <dgm:prSet/>
      <dgm:spPr/>
      <dgm:t>
        <a:bodyPr/>
        <a:lstStyle/>
        <a:p>
          <a:endParaRPr lang="it-IT"/>
        </a:p>
      </dgm:t>
    </dgm:pt>
    <dgm:pt modelId="{EC816707-5871-456A-9B2A-EC2B04A8A1A2}" type="sibTrans" cxnId="{87CE12E9-93DB-4E6C-960A-75AE9217034B}">
      <dgm:prSet/>
      <dgm:spPr/>
      <dgm:t>
        <a:bodyPr/>
        <a:lstStyle/>
        <a:p>
          <a:endParaRPr lang="it-IT"/>
        </a:p>
      </dgm:t>
    </dgm:pt>
    <dgm:pt modelId="{6BE74CA0-2212-493B-A361-E4D2B5275915}">
      <dgm:prSet/>
      <dgm:spPr/>
      <dgm:t>
        <a:bodyPr/>
        <a:lstStyle/>
        <a:p>
          <a:r>
            <a:rPr lang="it-IT"/>
            <a:t>Low heat transfer efficiency of the molten salt.</a:t>
          </a:r>
        </a:p>
      </dgm:t>
    </dgm:pt>
    <dgm:pt modelId="{ED80EFD5-3C7A-44F6-8C06-06516917BA3E}" type="parTrans" cxnId="{02FB3B01-3CEE-4C46-8D0F-F79D1FE84C76}">
      <dgm:prSet/>
      <dgm:spPr/>
      <dgm:t>
        <a:bodyPr/>
        <a:lstStyle/>
        <a:p>
          <a:endParaRPr lang="it-IT"/>
        </a:p>
      </dgm:t>
    </dgm:pt>
    <dgm:pt modelId="{E03C5A7A-57F1-499B-9EF2-E6ACD2CDCF14}" type="sibTrans" cxnId="{02FB3B01-3CEE-4C46-8D0F-F79D1FE84C76}">
      <dgm:prSet/>
      <dgm:spPr/>
      <dgm:t>
        <a:bodyPr/>
        <a:lstStyle/>
        <a:p>
          <a:endParaRPr lang="it-IT"/>
        </a:p>
      </dgm:t>
    </dgm:pt>
    <dgm:pt modelId="{5A416560-8E66-46D1-B4C2-B6DA824E0E45}">
      <dgm:prSet/>
      <dgm:spPr/>
      <dgm:t>
        <a:bodyPr/>
        <a:lstStyle/>
        <a:p>
          <a:r>
            <a:rPr lang="it-IT"/>
            <a:t>High viscosity molten salt slowly flows in the SG tubes</a:t>
          </a:r>
        </a:p>
      </dgm:t>
    </dgm:pt>
    <dgm:pt modelId="{2489130B-644C-4789-AEE5-F161B3C9B0DE}" type="parTrans" cxnId="{D236BFED-7E5F-4BD3-A4AD-98E6763EF24C}">
      <dgm:prSet/>
      <dgm:spPr/>
      <dgm:t>
        <a:bodyPr/>
        <a:lstStyle/>
        <a:p>
          <a:endParaRPr lang="it-IT"/>
        </a:p>
      </dgm:t>
    </dgm:pt>
    <dgm:pt modelId="{BF84BFEB-86E2-4A7E-B75A-C8F26D13DBF2}" type="sibTrans" cxnId="{D236BFED-7E5F-4BD3-A4AD-98E6763EF24C}">
      <dgm:prSet/>
      <dgm:spPr/>
      <dgm:t>
        <a:bodyPr/>
        <a:lstStyle/>
        <a:p>
          <a:endParaRPr lang="it-IT"/>
        </a:p>
      </dgm:t>
    </dgm:pt>
    <dgm:pt modelId="{2E5D2FFC-9B75-4FB4-A930-79E0D693CC0F}" type="pres">
      <dgm:prSet presAssocID="{0B3A2169-18E9-4CC0-81D1-DC337EDBA567}" presName="Name0" presStyleCnt="0">
        <dgm:presLayoutVars>
          <dgm:dir/>
          <dgm:resizeHandles val="exact"/>
        </dgm:presLayoutVars>
      </dgm:prSet>
      <dgm:spPr/>
    </dgm:pt>
    <dgm:pt modelId="{9ABDED10-9862-4273-B34E-820FDF270313}" type="pres">
      <dgm:prSet presAssocID="{0B3A2169-18E9-4CC0-81D1-DC337EDBA567}" presName="bkgdShp" presStyleLbl="alignAccFollowNode1" presStyleIdx="0" presStyleCnt="1"/>
      <dgm:spPr/>
    </dgm:pt>
    <dgm:pt modelId="{806BC997-7EF8-4AA8-B5F6-0424DE059B23}" type="pres">
      <dgm:prSet presAssocID="{0B3A2169-18E9-4CC0-81D1-DC337EDBA567}" presName="linComp" presStyleCnt="0"/>
      <dgm:spPr/>
    </dgm:pt>
    <dgm:pt modelId="{47C8000C-43D5-49B6-85D4-F9FC5E69C303}" type="pres">
      <dgm:prSet presAssocID="{9ABA4666-7A7B-4C0F-9276-EA57E3611E13}" presName="compNode" presStyleCnt="0"/>
      <dgm:spPr/>
    </dgm:pt>
    <dgm:pt modelId="{9AC50243-F266-492B-9644-D2D25B563CBE}" type="pres">
      <dgm:prSet presAssocID="{9ABA4666-7A7B-4C0F-9276-EA57E3611E13}" presName="node" presStyleLbl="node1" presStyleIdx="0" presStyleCnt="2">
        <dgm:presLayoutVars>
          <dgm:bulletEnabled val="1"/>
        </dgm:presLayoutVars>
      </dgm:prSet>
      <dgm:spPr/>
    </dgm:pt>
    <dgm:pt modelId="{9D97D4E4-DA00-4111-A459-7F2CC282DF19}" type="pres">
      <dgm:prSet presAssocID="{9ABA4666-7A7B-4C0F-9276-EA57E3611E13}" presName="invisiNode" presStyleLbl="node1" presStyleIdx="0" presStyleCnt="2"/>
      <dgm:spPr/>
    </dgm:pt>
    <dgm:pt modelId="{31364E5A-CF1C-4BA4-9B6A-1199C0355B38}" type="pres">
      <dgm:prSet presAssocID="{9ABA4666-7A7B-4C0F-9276-EA57E3611E13}" presName="imagNode" presStyleLbl="fgImgPlace1" presStyleIdx="0" presStyleCnt="2"/>
      <dgm:spPr/>
    </dgm:pt>
    <dgm:pt modelId="{9D1F9A9F-D987-4DFD-9D99-162BE95DE743}" type="pres">
      <dgm:prSet presAssocID="{2995F1D1-9CE1-4402-89D6-203904447953}" presName="sibTrans" presStyleLbl="sibTrans2D1" presStyleIdx="0" presStyleCnt="0"/>
      <dgm:spPr/>
    </dgm:pt>
    <dgm:pt modelId="{5018BD8A-AB4A-40B5-BFA6-F0EA5DFC5956}" type="pres">
      <dgm:prSet presAssocID="{6BE74CA0-2212-493B-A361-E4D2B5275915}" presName="compNode" presStyleCnt="0"/>
      <dgm:spPr/>
    </dgm:pt>
    <dgm:pt modelId="{A123D86C-A1EB-45B2-911D-1D7E3CFFD699}" type="pres">
      <dgm:prSet presAssocID="{6BE74CA0-2212-493B-A361-E4D2B5275915}" presName="node" presStyleLbl="node1" presStyleIdx="1" presStyleCnt="2">
        <dgm:presLayoutVars>
          <dgm:bulletEnabled val="1"/>
        </dgm:presLayoutVars>
      </dgm:prSet>
      <dgm:spPr/>
    </dgm:pt>
    <dgm:pt modelId="{F8561F33-8301-47D5-B6E4-925BFE6EA981}" type="pres">
      <dgm:prSet presAssocID="{6BE74CA0-2212-493B-A361-E4D2B5275915}" presName="invisiNode" presStyleLbl="node1" presStyleIdx="1" presStyleCnt="2"/>
      <dgm:spPr/>
    </dgm:pt>
    <dgm:pt modelId="{56753121-CB8C-43DA-861B-C12184A747B1}" type="pres">
      <dgm:prSet presAssocID="{6BE74CA0-2212-493B-A361-E4D2B5275915}" presName="imagNode" presStyleLbl="fgImgPlace1" presStyleIdx="1" presStyleCnt="2"/>
      <dgm:spPr/>
    </dgm:pt>
  </dgm:ptLst>
  <dgm:cxnLst>
    <dgm:cxn modelId="{02FB3B01-3CEE-4C46-8D0F-F79D1FE84C76}" srcId="{0B3A2169-18E9-4CC0-81D1-DC337EDBA567}" destId="{6BE74CA0-2212-493B-A361-E4D2B5275915}" srcOrd="1" destOrd="0" parTransId="{ED80EFD5-3C7A-44F6-8C06-06516917BA3E}" sibTransId="{E03C5A7A-57F1-499B-9EF2-E6ACD2CDCF14}"/>
    <dgm:cxn modelId="{49D71737-800F-41DE-BEB4-C93259EE03C3}" srcId="{0B3A2169-18E9-4CC0-81D1-DC337EDBA567}" destId="{9ABA4666-7A7B-4C0F-9276-EA57E3611E13}" srcOrd="0" destOrd="0" parTransId="{225090AC-F303-4790-8E43-1FFB803CE3A2}" sibTransId="{2995F1D1-9CE1-4402-89D6-203904447953}"/>
    <dgm:cxn modelId="{6B49353C-6FE7-4416-8EE8-414B6E890889}" type="presOf" srcId="{2995F1D1-9CE1-4402-89D6-203904447953}" destId="{9D1F9A9F-D987-4DFD-9D99-162BE95DE743}" srcOrd="0" destOrd="0" presId="urn:microsoft.com/office/officeart/2005/8/layout/pList2"/>
    <dgm:cxn modelId="{DC42FF64-7639-477B-BAD0-1BDE1428F13A}" type="presOf" srcId="{5A416560-8E66-46D1-B4C2-B6DA824E0E45}" destId="{A123D86C-A1EB-45B2-911D-1D7E3CFFD699}" srcOrd="0" destOrd="1" presId="urn:microsoft.com/office/officeart/2005/8/layout/pList2"/>
    <dgm:cxn modelId="{88B230AD-47A5-4161-9D47-9990150E2D88}" type="presOf" srcId="{2937B479-8D89-46FC-B066-4CC098748EB2}" destId="{9AC50243-F266-492B-9644-D2D25B563CBE}" srcOrd="0" destOrd="1" presId="urn:microsoft.com/office/officeart/2005/8/layout/pList2"/>
    <dgm:cxn modelId="{25FFEBCF-E31A-4C2C-8755-A45A409BF983}" type="presOf" srcId="{0B3A2169-18E9-4CC0-81D1-DC337EDBA567}" destId="{2E5D2FFC-9B75-4FB4-A930-79E0D693CC0F}" srcOrd="0" destOrd="0" presId="urn:microsoft.com/office/officeart/2005/8/layout/pList2"/>
    <dgm:cxn modelId="{87CE12E9-93DB-4E6C-960A-75AE9217034B}" srcId="{9ABA4666-7A7B-4C0F-9276-EA57E3611E13}" destId="{2937B479-8D89-46FC-B066-4CC098748EB2}" srcOrd="0" destOrd="0" parTransId="{E719EFB9-7638-44A9-AEF6-6D1608F22570}" sibTransId="{EC816707-5871-456A-9B2A-EC2B04A8A1A2}"/>
    <dgm:cxn modelId="{D236BFED-7E5F-4BD3-A4AD-98E6763EF24C}" srcId="{6BE74CA0-2212-493B-A361-E4D2B5275915}" destId="{5A416560-8E66-46D1-B4C2-B6DA824E0E45}" srcOrd="0" destOrd="0" parTransId="{2489130B-644C-4789-AEE5-F161B3C9B0DE}" sibTransId="{BF84BFEB-86E2-4A7E-B75A-C8F26D13DBF2}"/>
    <dgm:cxn modelId="{8B15ADFB-A363-432E-B748-51B656C08B63}" type="presOf" srcId="{6BE74CA0-2212-493B-A361-E4D2B5275915}" destId="{A123D86C-A1EB-45B2-911D-1D7E3CFFD699}" srcOrd="0" destOrd="0" presId="urn:microsoft.com/office/officeart/2005/8/layout/pList2"/>
    <dgm:cxn modelId="{550A5FFE-3D90-4D20-AABF-6F18D34FADC3}" type="presOf" srcId="{9ABA4666-7A7B-4C0F-9276-EA57E3611E13}" destId="{9AC50243-F266-492B-9644-D2D25B563CBE}" srcOrd="0" destOrd="0" presId="urn:microsoft.com/office/officeart/2005/8/layout/pList2"/>
    <dgm:cxn modelId="{C221F334-9423-45FC-A443-2477F744C6BD}" type="presParOf" srcId="{2E5D2FFC-9B75-4FB4-A930-79E0D693CC0F}" destId="{9ABDED10-9862-4273-B34E-820FDF270313}" srcOrd="0" destOrd="0" presId="urn:microsoft.com/office/officeart/2005/8/layout/pList2"/>
    <dgm:cxn modelId="{BC2A6702-F480-4DE6-8C72-01EA01565D59}" type="presParOf" srcId="{2E5D2FFC-9B75-4FB4-A930-79E0D693CC0F}" destId="{806BC997-7EF8-4AA8-B5F6-0424DE059B23}" srcOrd="1" destOrd="0" presId="urn:microsoft.com/office/officeart/2005/8/layout/pList2"/>
    <dgm:cxn modelId="{10F02B30-6D91-4046-97EC-E1F6E4B73AD5}" type="presParOf" srcId="{806BC997-7EF8-4AA8-B5F6-0424DE059B23}" destId="{47C8000C-43D5-49B6-85D4-F9FC5E69C303}" srcOrd="0" destOrd="0" presId="urn:microsoft.com/office/officeart/2005/8/layout/pList2"/>
    <dgm:cxn modelId="{04DD1F1C-1A40-4B49-B86B-92961729194F}" type="presParOf" srcId="{47C8000C-43D5-49B6-85D4-F9FC5E69C303}" destId="{9AC50243-F266-492B-9644-D2D25B563CBE}" srcOrd="0" destOrd="0" presId="urn:microsoft.com/office/officeart/2005/8/layout/pList2"/>
    <dgm:cxn modelId="{E6839B10-9BF7-4744-B7FA-0C230E01FA3F}" type="presParOf" srcId="{47C8000C-43D5-49B6-85D4-F9FC5E69C303}" destId="{9D97D4E4-DA00-4111-A459-7F2CC282DF19}" srcOrd="1" destOrd="0" presId="urn:microsoft.com/office/officeart/2005/8/layout/pList2"/>
    <dgm:cxn modelId="{E03CD92B-6BF4-4844-B49F-4CEC21FDF04A}" type="presParOf" srcId="{47C8000C-43D5-49B6-85D4-F9FC5E69C303}" destId="{31364E5A-CF1C-4BA4-9B6A-1199C0355B38}" srcOrd="2" destOrd="0" presId="urn:microsoft.com/office/officeart/2005/8/layout/pList2"/>
    <dgm:cxn modelId="{F53E58EF-FDE6-4B51-81A9-FBC23E624B6C}" type="presParOf" srcId="{806BC997-7EF8-4AA8-B5F6-0424DE059B23}" destId="{9D1F9A9F-D987-4DFD-9D99-162BE95DE743}" srcOrd="1" destOrd="0" presId="urn:microsoft.com/office/officeart/2005/8/layout/pList2"/>
    <dgm:cxn modelId="{7510BF86-2817-4CAB-AEA7-111F3691C913}" type="presParOf" srcId="{806BC997-7EF8-4AA8-B5F6-0424DE059B23}" destId="{5018BD8A-AB4A-40B5-BFA6-F0EA5DFC5956}" srcOrd="2" destOrd="0" presId="urn:microsoft.com/office/officeart/2005/8/layout/pList2"/>
    <dgm:cxn modelId="{849D789C-F43D-45AF-AB2E-35AFFA90E163}" type="presParOf" srcId="{5018BD8A-AB4A-40B5-BFA6-F0EA5DFC5956}" destId="{A123D86C-A1EB-45B2-911D-1D7E3CFFD699}" srcOrd="0" destOrd="0" presId="urn:microsoft.com/office/officeart/2005/8/layout/pList2"/>
    <dgm:cxn modelId="{9E377733-5373-4AF0-8E4B-456E8C329437}" type="presParOf" srcId="{5018BD8A-AB4A-40B5-BFA6-F0EA5DFC5956}" destId="{F8561F33-8301-47D5-B6E4-925BFE6EA981}" srcOrd="1" destOrd="0" presId="urn:microsoft.com/office/officeart/2005/8/layout/pList2"/>
    <dgm:cxn modelId="{AE92F093-02C2-4C2B-A65B-F3D7F026B98D}" type="presParOf" srcId="{5018BD8A-AB4A-40B5-BFA6-F0EA5DFC5956}" destId="{56753121-CB8C-43DA-861B-C12184A747B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083150-F2C5-4FB5-B552-CC06A63F36A8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C9889EEF-9AC7-46DF-85D3-F615BE4FB96E}">
      <dgm:prSet/>
      <dgm:spPr/>
      <dgm:t>
        <a:bodyPr/>
        <a:lstStyle/>
        <a:p>
          <a:r>
            <a:rPr lang="it-IT" b="1" i="0" baseline="0" dirty="0"/>
            <a:t>Three </a:t>
          </a:r>
          <a:r>
            <a:rPr lang="it-IT" b="1" i="0" baseline="0" dirty="0" err="1"/>
            <a:t>layers</a:t>
          </a:r>
          <a:r>
            <a:rPr lang="it-IT" b="1" i="0" baseline="0" dirty="0"/>
            <a:t>: </a:t>
          </a:r>
          <a:endParaRPr lang="it-IT" b="1" dirty="0"/>
        </a:p>
      </dgm:t>
    </dgm:pt>
    <dgm:pt modelId="{BD6089EA-7F81-4A57-814B-5768B9077ED6}" type="parTrans" cxnId="{20381FE6-0FB0-4310-BDBF-AA146A528D5C}">
      <dgm:prSet/>
      <dgm:spPr/>
      <dgm:t>
        <a:bodyPr/>
        <a:lstStyle/>
        <a:p>
          <a:endParaRPr lang="it-IT"/>
        </a:p>
      </dgm:t>
    </dgm:pt>
    <dgm:pt modelId="{1A8A65A7-73F8-4417-91B8-C3F30086E36D}" type="sibTrans" cxnId="{20381FE6-0FB0-4310-BDBF-AA146A528D5C}">
      <dgm:prSet/>
      <dgm:spPr/>
      <dgm:t>
        <a:bodyPr/>
        <a:lstStyle/>
        <a:p>
          <a:endParaRPr lang="it-IT"/>
        </a:p>
      </dgm:t>
    </dgm:pt>
    <dgm:pt modelId="{BCDC4DC1-24D0-4C09-AB49-CA5E9F0113C7}">
      <dgm:prSet/>
      <dgm:spPr/>
      <dgm:t>
        <a:bodyPr/>
        <a:lstStyle/>
        <a:p>
          <a:r>
            <a:rPr lang="it-IT" dirty="0">
              <a:highlight>
                <a:srgbClr val="F6C6AD"/>
              </a:highlight>
            </a:rPr>
            <a:t>Tube side</a:t>
          </a:r>
          <a:r>
            <a:rPr lang="it-IT" dirty="0"/>
            <a:t>: </a:t>
          </a:r>
          <a:r>
            <a:rPr lang="it-IT" dirty="0" err="1"/>
            <a:t>molten</a:t>
          </a:r>
          <a:r>
            <a:rPr lang="it-IT" dirty="0"/>
            <a:t> </a:t>
          </a:r>
          <a:r>
            <a:rPr lang="it-IT" dirty="0" err="1"/>
            <a:t>salt</a:t>
          </a:r>
          <a:r>
            <a:rPr lang="it-IT" i="0" baseline="0" dirty="0"/>
            <a:t>, </a:t>
          </a:r>
          <a:endParaRPr lang="it-IT" dirty="0"/>
        </a:p>
      </dgm:t>
    </dgm:pt>
    <dgm:pt modelId="{87852707-376E-418D-B124-EA6571DE5991}" type="parTrans" cxnId="{E8B37065-A436-46D1-8286-DDC60C37A9B9}">
      <dgm:prSet/>
      <dgm:spPr/>
      <dgm:t>
        <a:bodyPr/>
        <a:lstStyle/>
        <a:p>
          <a:endParaRPr lang="it-IT"/>
        </a:p>
      </dgm:t>
    </dgm:pt>
    <dgm:pt modelId="{59188433-2C02-46A6-BC33-5E929F8343C2}" type="sibTrans" cxnId="{E8B37065-A436-46D1-8286-DDC60C37A9B9}">
      <dgm:prSet/>
      <dgm:spPr/>
      <dgm:t>
        <a:bodyPr/>
        <a:lstStyle/>
        <a:p>
          <a:endParaRPr lang="it-IT"/>
        </a:p>
      </dgm:t>
    </dgm:pt>
    <dgm:pt modelId="{C390FE2E-351E-4FDC-945B-DBA04E6DD611}">
      <dgm:prSet/>
      <dgm:spPr/>
      <dgm:t>
        <a:bodyPr/>
        <a:lstStyle/>
        <a:p>
          <a:r>
            <a:rPr lang="it-IT" i="0" baseline="0" dirty="0">
              <a:highlight>
                <a:srgbClr val="CCDFEF"/>
              </a:highlight>
            </a:rPr>
            <a:t>Shell side</a:t>
          </a:r>
          <a:r>
            <a:rPr lang="it-IT" i="0" baseline="0" dirty="0"/>
            <a:t>: </a:t>
          </a:r>
          <a:r>
            <a:rPr lang="it-IT" i="0" baseline="0" dirty="0" err="1"/>
            <a:t>Saturated</a:t>
          </a:r>
          <a:r>
            <a:rPr lang="it-IT" i="0" baseline="0" dirty="0"/>
            <a:t> water</a:t>
          </a:r>
          <a:endParaRPr lang="it-IT" dirty="0"/>
        </a:p>
      </dgm:t>
    </dgm:pt>
    <dgm:pt modelId="{5A80EA34-8A76-49E1-82F4-5B8BE9EB79AD}" type="parTrans" cxnId="{03572268-74FC-4558-8B3B-61E2BE8C6F51}">
      <dgm:prSet/>
      <dgm:spPr/>
      <dgm:t>
        <a:bodyPr/>
        <a:lstStyle/>
        <a:p>
          <a:endParaRPr lang="it-IT"/>
        </a:p>
      </dgm:t>
    </dgm:pt>
    <dgm:pt modelId="{484C7561-2733-4573-9A94-0B257F6AA9B6}" type="sibTrans" cxnId="{03572268-74FC-4558-8B3B-61E2BE8C6F51}">
      <dgm:prSet/>
      <dgm:spPr/>
      <dgm:t>
        <a:bodyPr/>
        <a:lstStyle/>
        <a:p>
          <a:endParaRPr lang="it-IT"/>
        </a:p>
      </dgm:t>
    </dgm:pt>
    <dgm:pt modelId="{C92E23BE-608E-4ED2-A7C3-38DE3233061B}">
      <dgm:prSet/>
      <dgm:spPr/>
      <dgm:t>
        <a:bodyPr/>
        <a:lstStyle/>
        <a:p>
          <a:r>
            <a:rPr lang="it-IT" dirty="0">
              <a:highlight>
                <a:srgbClr val="E59EDD"/>
              </a:highlight>
            </a:rPr>
            <a:t>Intermediate </a:t>
          </a:r>
          <a:r>
            <a:rPr lang="it-IT" dirty="0" err="1">
              <a:highlight>
                <a:srgbClr val="E59EDD"/>
              </a:highlight>
            </a:rPr>
            <a:t>layer</a:t>
          </a:r>
          <a:r>
            <a:rPr lang="it-IT" dirty="0"/>
            <a:t>: </a:t>
          </a:r>
          <a:r>
            <a:rPr lang="it-IT" dirty="0" err="1"/>
            <a:t>thermal</a:t>
          </a:r>
          <a:r>
            <a:rPr lang="it-IT" dirty="0"/>
            <a:t> </a:t>
          </a:r>
          <a:r>
            <a:rPr lang="it-IT" dirty="0" err="1"/>
            <a:t>regulation</a:t>
          </a:r>
          <a:r>
            <a:rPr lang="it-IT" dirty="0"/>
            <a:t> </a:t>
          </a:r>
          <a:r>
            <a:rPr lang="it-IT" dirty="0" err="1"/>
            <a:t>layer</a:t>
          </a:r>
          <a:r>
            <a:rPr lang="it-IT" dirty="0"/>
            <a:t>.</a:t>
          </a:r>
        </a:p>
      </dgm:t>
    </dgm:pt>
    <dgm:pt modelId="{E55082D7-6B74-4D6D-99C9-2E125F872171}" type="parTrans" cxnId="{9E8B87FC-2391-41FB-A413-E322CC7E1BA9}">
      <dgm:prSet/>
      <dgm:spPr/>
      <dgm:t>
        <a:bodyPr/>
        <a:lstStyle/>
        <a:p>
          <a:endParaRPr lang="it-IT"/>
        </a:p>
      </dgm:t>
    </dgm:pt>
    <dgm:pt modelId="{7471AB34-B323-4E36-A8BB-E2E00B70816A}" type="sibTrans" cxnId="{9E8B87FC-2391-41FB-A413-E322CC7E1BA9}">
      <dgm:prSet/>
      <dgm:spPr/>
      <dgm:t>
        <a:bodyPr/>
        <a:lstStyle/>
        <a:p>
          <a:endParaRPr lang="it-IT"/>
        </a:p>
      </dgm:t>
    </dgm:pt>
    <dgm:pt modelId="{9A2FBC68-BB34-488D-BDE1-7DBE6D9C3439}">
      <dgm:prSet/>
      <dgm:spPr>
        <a:ln w="57150">
          <a:solidFill>
            <a:srgbClr val="E59EDD"/>
          </a:solidFill>
        </a:ln>
      </dgm:spPr>
      <dgm:t>
        <a:bodyPr/>
        <a:lstStyle/>
        <a:p>
          <a:r>
            <a:rPr lang="it-IT" b="0" dirty="0"/>
            <a:t>A </a:t>
          </a:r>
          <a:r>
            <a:rPr lang="it-IT" b="0" dirty="0" err="1"/>
            <a:t>layer</a:t>
          </a:r>
          <a:r>
            <a:rPr lang="it-IT" b="0" dirty="0"/>
            <a:t> with </a:t>
          </a:r>
          <a:r>
            <a:rPr lang="it-IT" b="0" dirty="0" err="1"/>
            <a:t>flowing</a:t>
          </a:r>
          <a:r>
            <a:rPr lang="it-IT" b="0" dirty="0"/>
            <a:t> </a:t>
          </a:r>
          <a:r>
            <a:rPr lang="it-IT" b="0" dirty="0" err="1"/>
            <a:t>gasses</a:t>
          </a:r>
          <a:r>
            <a:rPr lang="it-IT" b="0" dirty="0"/>
            <a:t> and </a:t>
          </a:r>
          <a:r>
            <a:rPr lang="it-IT" b="0" dirty="0" err="1"/>
            <a:t>surface</a:t>
          </a:r>
          <a:r>
            <a:rPr lang="it-IT" b="0" dirty="0"/>
            <a:t> area </a:t>
          </a:r>
          <a:r>
            <a:rPr lang="it-IT" b="0" dirty="0" err="1"/>
            <a:t>enhancement</a:t>
          </a:r>
          <a:r>
            <a:rPr lang="it-IT" b="0" dirty="0"/>
            <a:t>:</a:t>
          </a:r>
          <a:endParaRPr lang="it-IT" dirty="0"/>
        </a:p>
      </dgm:t>
    </dgm:pt>
    <dgm:pt modelId="{9D3784C7-F3FC-446A-AA40-D851E7786BC2}" type="parTrans" cxnId="{79EA34D1-8507-43D4-8F74-369CD5B0E1A7}">
      <dgm:prSet/>
      <dgm:spPr/>
      <dgm:t>
        <a:bodyPr/>
        <a:lstStyle/>
        <a:p>
          <a:endParaRPr lang="it-IT"/>
        </a:p>
      </dgm:t>
    </dgm:pt>
    <dgm:pt modelId="{6B660065-53D5-4A00-A2C0-F8696EF0BD87}" type="sibTrans" cxnId="{79EA34D1-8507-43D4-8F74-369CD5B0E1A7}">
      <dgm:prSet/>
      <dgm:spPr/>
      <dgm:t>
        <a:bodyPr/>
        <a:lstStyle/>
        <a:p>
          <a:endParaRPr lang="it-IT"/>
        </a:p>
      </dgm:t>
    </dgm:pt>
    <dgm:pt modelId="{92B70ACE-D15D-4F18-8E69-A6F0E76E1C9A}">
      <dgm:prSet/>
      <dgm:spPr/>
      <dgm:t>
        <a:bodyPr/>
        <a:lstStyle/>
        <a:p>
          <a:r>
            <a:rPr lang="it-IT" dirty="0" err="1"/>
            <a:t>Corrosion</a:t>
          </a:r>
          <a:r>
            <a:rPr lang="it-IT" dirty="0"/>
            <a:t> control </a:t>
          </a:r>
          <a:r>
            <a:rPr lang="it-IT" dirty="0" err="1"/>
            <a:t>inert</a:t>
          </a:r>
          <a:r>
            <a:rPr lang="it-IT" dirty="0"/>
            <a:t> </a:t>
          </a:r>
          <a:r>
            <a:rPr lang="it-IT" dirty="0" err="1"/>
            <a:t>gass</a:t>
          </a:r>
          <a:r>
            <a:rPr lang="it-IT" dirty="0"/>
            <a:t> (N2 or Ar)</a:t>
          </a:r>
        </a:p>
      </dgm:t>
    </dgm:pt>
    <dgm:pt modelId="{E95D7BAE-5560-4497-824F-B262A2A2476B}" type="parTrans" cxnId="{57AAD955-26D1-4863-AAC2-9F4408AC0D90}">
      <dgm:prSet/>
      <dgm:spPr/>
      <dgm:t>
        <a:bodyPr/>
        <a:lstStyle/>
        <a:p>
          <a:endParaRPr lang="it-IT"/>
        </a:p>
      </dgm:t>
    </dgm:pt>
    <dgm:pt modelId="{F3409B8F-5060-43FD-9488-1A831BAFFCC6}" type="sibTrans" cxnId="{57AAD955-26D1-4863-AAC2-9F4408AC0D90}">
      <dgm:prSet/>
      <dgm:spPr/>
      <dgm:t>
        <a:bodyPr/>
        <a:lstStyle/>
        <a:p>
          <a:endParaRPr lang="it-IT"/>
        </a:p>
      </dgm:t>
    </dgm:pt>
    <dgm:pt modelId="{0FF796BD-1685-4F65-89DE-22708B9D81D0}">
      <dgm:prSet/>
      <dgm:spPr/>
      <dgm:t>
        <a:bodyPr/>
        <a:lstStyle/>
        <a:p>
          <a:endParaRPr lang="it-IT" dirty="0"/>
        </a:p>
      </dgm:t>
    </dgm:pt>
    <dgm:pt modelId="{38C78287-C52D-4681-97EC-0B396B029B7B}" type="parTrans" cxnId="{62960415-3B0A-4B9F-81D3-1D155BB8B389}">
      <dgm:prSet/>
      <dgm:spPr/>
      <dgm:t>
        <a:bodyPr/>
        <a:lstStyle/>
        <a:p>
          <a:endParaRPr lang="it-IT"/>
        </a:p>
      </dgm:t>
    </dgm:pt>
    <dgm:pt modelId="{0414796B-C782-4823-98F0-1A0C9A74C9C5}" type="sibTrans" cxnId="{62960415-3B0A-4B9F-81D3-1D155BB8B389}">
      <dgm:prSet/>
      <dgm:spPr/>
      <dgm:t>
        <a:bodyPr/>
        <a:lstStyle/>
        <a:p>
          <a:endParaRPr lang="it-IT"/>
        </a:p>
      </dgm:t>
    </dgm:pt>
    <dgm:pt modelId="{500AA62A-BA34-47FD-A420-48C0F9D9FE97}">
      <dgm:prSet/>
      <dgm:spPr/>
      <dgm:t>
        <a:bodyPr/>
        <a:lstStyle/>
        <a:p>
          <a:r>
            <a:rPr lang="it-IT"/>
            <a:t>Steam: recirculated to provide controlled superheating</a:t>
          </a:r>
          <a:endParaRPr lang="it-IT" dirty="0"/>
        </a:p>
      </dgm:t>
    </dgm:pt>
    <dgm:pt modelId="{A2F14AE7-30E1-4888-BD65-FF226290B52B}" type="parTrans" cxnId="{090B203D-B835-4E46-A599-186A51E6CDE7}">
      <dgm:prSet/>
      <dgm:spPr/>
      <dgm:t>
        <a:bodyPr/>
        <a:lstStyle/>
        <a:p>
          <a:endParaRPr lang="it-IT"/>
        </a:p>
      </dgm:t>
    </dgm:pt>
    <dgm:pt modelId="{15898D54-DD30-4CC2-9DAD-80269A3A862B}" type="sibTrans" cxnId="{090B203D-B835-4E46-A599-186A51E6CDE7}">
      <dgm:prSet/>
      <dgm:spPr/>
      <dgm:t>
        <a:bodyPr/>
        <a:lstStyle/>
        <a:p>
          <a:endParaRPr lang="it-IT"/>
        </a:p>
      </dgm:t>
    </dgm:pt>
    <dgm:pt modelId="{DD714574-BD5F-4ADB-905B-E0335FFF4824}">
      <dgm:prSet/>
      <dgm:spPr/>
      <dgm:t>
        <a:bodyPr/>
        <a:lstStyle/>
        <a:p>
          <a:r>
            <a:rPr lang="it-IT"/>
            <a:t>Thermal control parameter is the additional area </a:t>
          </a:r>
          <a:endParaRPr lang="it-IT" dirty="0"/>
        </a:p>
      </dgm:t>
    </dgm:pt>
    <dgm:pt modelId="{6A9725E9-0BEA-4CF2-BFE5-64D80BC32231}" type="parTrans" cxnId="{072C8DBB-2D3C-455D-8D11-972A91F898C5}">
      <dgm:prSet/>
      <dgm:spPr/>
      <dgm:t>
        <a:bodyPr/>
        <a:lstStyle/>
        <a:p>
          <a:endParaRPr lang="it-IT"/>
        </a:p>
      </dgm:t>
    </dgm:pt>
    <dgm:pt modelId="{CCCC930A-32A5-4C5C-AB92-3009DA551CAC}" type="sibTrans" cxnId="{072C8DBB-2D3C-455D-8D11-972A91F898C5}">
      <dgm:prSet/>
      <dgm:spPr/>
      <dgm:t>
        <a:bodyPr/>
        <a:lstStyle/>
        <a:p>
          <a:endParaRPr lang="it-IT"/>
        </a:p>
      </dgm:t>
    </dgm:pt>
    <dgm:pt modelId="{C28FB222-441F-4CD7-914B-321FADB88CB5}" type="pres">
      <dgm:prSet presAssocID="{9C083150-F2C5-4FB5-B552-CC06A63F36A8}" presName="linear" presStyleCnt="0">
        <dgm:presLayoutVars>
          <dgm:animLvl val="lvl"/>
          <dgm:resizeHandles val="exact"/>
        </dgm:presLayoutVars>
      </dgm:prSet>
      <dgm:spPr/>
    </dgm:pt>
    <dgm:pt modelId="{DEA4E8C6-345C-446F-A139-B3CD7DFE64B7}" type="pres">
      <dgm:prSet presAssocID="{C9889EEF-9AC7-46DF-85D3-F615BE4FB96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612D01-1D06-4100-90E7-3A2743940055}" type="pres">
      <dgm:prSet presAssocID="{C9889EEF-9AC7-46DF-85D3-F615BE4FB96E}" presName="childText" presStyleLbl="revTx" presStyleIdx="0" presStyleCnt="2">
        <dgm:presLayoutVars>
          <dgm:bulletEnabled val="1"/>
        </dgm:presLayoutVars>
      </dgm:prSet>
      <dgm:spPr/>
    </dgm:pt>
    <dgm:pt modelId="{ED075465-01CF-4387-ACB0-0ADEC94CCF89}" type="pres">
      <dgm:prSet presAssocID="{9A2FBC68-BB34-488D-BDE1-7DBE6D9C343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98A0238-E29B-4CEE-8B91-2B038B579E4D}" type="pres">
      <dgm:prSet presAssocID="{9A2FBC68-BB34-488D-BDE1-7DBE6D9C343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292D90C-34F3-48C6-B919-288F70A2527D}" type="presOf" srcId="{DD714574-BD5F-4ADB-905B-E0335FFF4824}" destId="{C98A0238-E29B-4CEE-8B91-2B038B579E4D}" srcOrd="0" destOrd="2" presId="urn:microsoft.com/office/officeart/2005/8/layout/vList2"/>
    <dgm:cxn modelId="{4497ED14-6B9F-45EB-B0C3-1355D505CCDD}" type="presOf" srcId="{500AA62A-BA34-47FD-A420-48C0F9D9FE97}" destId="{C98A0238-E29B-4CEE-8B91-2B038B579E4D}" srcOrd="0" destOrd="1" presId="urn:microsoft.com/office/officeart/2005/8/layout/vList2"/>
    <dgm:cxn modelId="{62960415-3B0A-4B9F-81D3-1D155BB8B389}" srcId="{C9889EEF-9AC7-46DF-85D3-F615BE4FB96E}" destId="{0FF796BD-1685-4F65-89DE-22708B9D81D0}" srcOrd="3" destOrd="0" parTransId="{38C78287-C52D-4681-97EC-0B396B029B7B}" sibTransId="{0414796B-C782-4823-98F0-1A0C9A74C9C5}"/>
    <dgm:cxn modelId="{57296033-BD6B-4036-85B3-B25B94D46D39}" type="presOf" srcId="{BCDC4DC1-24D0-4C09-AB49-CA5E9F0113C7}" destId="{17612D01-1D06-4100-90E7-3A2743940055}" srcOrd="0" destOrd="0" presId="urn:microsoft.com/office/officeart/2005/8/layout/vList2"/>
    <dgm:cxn modelId="{090B203D-B835-4E46-A599-186A51E6CDE7}" srcId="{9A2FBC68-BB34-488D-BDE1-7DBE6D9C3439}" destId="{500AA62A-BA34-47FD-A420-48C0F9D9FE97}" srcOrd="1" destOrd="0" parTransId="{A2F14AE7-30E1-4888-BD65-FF226290B52B}" sibTransId="{15898D54-DD30-4CC2-9DAD-80269A3A862B}"/>
    <dgm:cxn modelId="{49E54F3E-B2B1-4A1B-A71F-7FC45D361777}" type="presOf" srcId="{0FF796BD-1685-4F65-89DE-22708B9D81D0}" destId="{17612D01-1D06-4100-90E7-3A2743940055}" srcOrd="0" destOrd="3" presId="urn:microsoft.com/office/officeart/2005/8/layout/vList2"/>
    <dgm:cxn modelId="{E8B37065-A436-46D1-8286-DDC60C37A9B9}" srcId="{C9889EEF-9AC7-46DF-85D3-F615BE4FB96E}" destId="{BCDC4DC1-24D0-4C09-AB49-CA5E9F0113C7}" srcOrd="0" destOrd="0" parTransId="{87852707-376E-418D-B124-EA6571DE5991}" sibTransId="{59188433-2C02-46A6-BC33-5E929F8343C2}"/>
    <dgm:cxn modelId="{03572268-74FC-4558-8B3B-61E2BE8C6F51}" srcId="{C9889EEF-9AC7-46DF-85D3-F615BE4FB96E}" destId="{C390FE2E-351E-4FDC-945B-DBA04E6DD611}" srcOrd="1" destOrd="0" parTransId="{5A80EA34-8A76-49E1-82F4-5B8BE9EB79AD}" sibTransId="{484C7561-2733-4573-9A94-0B257F6AA9B6}"/>
    <dgm:cxn modelId="{BEC12B4C-A44D-4702-AEDE-FA1842155C38}" type="presOf" srcId="{9C083150-F2C5-4FB5-B552-CC06A63F36A8}" destId="{C28FB222-441F-4CD7-914B-321FADB88CB5}" srcOrd="0" destOrd="0" presId="urn:microsoft.com/office/officeart/2005/8/layout/vList2"/>
    <dgm:cxn modelId="{E4CF6B6E-D52B-4E72-BF80-89B1F0C87D7E}" type="presOf" srcId="{C390FE2E-351E-4FDC-945B-DBA04E6DD611}" destId="{17612D01-1D06-4100-90E7-3A2743940055}" srcOrd="0" destOrd="1" presId="urn:microsoft.com/office/officeart/2005/8/layout/vList2"/>
    <dgm:cxn modelId="{57AAD955-26D1-4863-AAC2-9F4408AC0D90}" srcId="{9A2FBC68-BB34-488D-BDE1-7DBE6D9C3439}" destId="{92B70ACE-D15D-4F18-8E69-A6F0E76E1C9A}" srcOrd="0" destOrd="0" parTransId="{E95D7BAE-5560-4497-824F-B262A2A2476B}" sibTransId="{F3409B8F-5060-43FD-9488-1A831BAFFCC6}"/>
    <dgm:cxn modelId="{36C18597-FDA6-4395-A487-DE3D411D2B0B}" type="presOf" srcId="{C9889EEF-9AC7-46DF-85D3-F615BE4FB96E}" destId="{DEA4E8C6-345C-446F-A139-B3CD7DFE64B7}" srcOrd="0" destOrd="0" presId="urn:microsoft.com/office/officeart/2005/8/layout/vList2"/>
    <dgm:cxn modelId="{49DEDEA7-5CE0-4AFD-97F5-DC471ED3993D}" type="presOf" srcId="{9A2FBC68-BB34-488D-BDE1-7DBE6D9C3439}" destId="{ED075465-01CF-4387-ACB0-0ADEC94CCF89}" srcOrd="0" destOrd="0" presId="urn:microsoft.com/office/officeart/2005/8/layout/vList2"/>
    <dgm:cxn modelId="{072C8DBB-2D3C-455D-8D11-972A91F898C5}" srcId="{9A2FBC68-BB34-488D-BDE1-7DBE6D9C3439}" destId="{DD714574-BD5F-4ADB-905B-E0335FFF4824}" srcOrd="2" destOrd="0" parTransId="{6A9725E9-0BEA-4CF2-BFE5-64D80BC32231}" sibTransId="{CCCC930A-32A5-4C5C-AB92-3009DA551CAC}"/>
    <dgm:cxn modelId="{755F47C4-6017-42E0-8D52-9CE734613076}" type="presOf" srcId="{C92E23BE-608E-4ED2-A7C3-38DE3233061B}" destId="{17612D01-1D06-4100-90E7-3A2743940055}" srcOrd="0" destOrd="2" presId="urn:microsoft.com/office/officeart/2005/8/layout/vList2"/>
    <dgm:cxn modelId="{79EA34D1-8507-43D4-8F74-369CD5B0E1A7}" srcId="{9C083150-F2C5-4FB5-B552-CC06A63F36A8}" destId="{9A2FBC68-BB34-488D-BDE1-7DBE6D9C3439}" srcOrd="1" destOrd="0" parTransId="{9D3784C7-F3FC-446A-AA40-D851E7786BC2}" sibTransId="{6B660065-53D5-4A00-A2C0-F8696EF0BD87}"/>
    <dgm:cxn modelId="{20381FE6-0FB0-4310-BDBF-AA146A528D5C}" srcId="{9C083150-F2C5-4FB5-B552-CC06A63F36A8}" destId="{C9889EEF-9AC7-46DF-85D3-F615BE4FB96E}" srcOrd="0" destOrd="0" parTransId="{BD6089EA-7F81-4A57-814B-5768B9077ED6}" sibTransId="{1A8A65A7-73F8-4417-91B8-C3F30086E36D}"/>
    <dgm:cxn modelId="{806BB0F7-56B1-4D4A-BBF0-3D1A659CCE8A}" type="presOf" srcId="{92B70ACE-D15D-4F18-8E69-A6F0E76E1C9A}" destId="{C98A0238-E29B-4CEE-8B91-2B038B579E4D}" srcOrd="0" destOrd="0" presId="urn:microsoft.com/office/officeart/2005/8/layout/vList2"/>
    <dgm:cxn modelId="{9E8B87FC-2391-41FB-A413-E322CC7E1BA9}" srcId="{C9889EEF-9AC7-46DF-85D3-F615BE4FB96E}" destId="{C92E23BE-608E-4ED2-A7C3-38DE3233061B}" srcOrd="2" destOrd="0" parTransId="{E55082D7-6B74-4D6D-99C9-2E125F872171}" sibTransId="{7471AB34-B323-4E36-A8BB-E2E00B70816A}"/>
    <dgm:cxn modelId="{6726856E-6665-411E-AB69-C5FC2C3251F9}" type="presParOf" srcId="{C28FB222-441F-4CD7-914B-321FADB88CB5}" destId="{DEA4E8C6-345C-446F-A139-B3CD7DFE64B7}" srcOrd="0" destOrd="0" presId="urn:microsoft.com/office/officeart/2005/8/layout/vList2"/>
    <dgm:cxn modelId="{074D4315-E267-46F4-882A-3A45D894BD32}" type="presParOf" srcId="{C28FB222-441F-4CD7-914B-321FADB88CB5}" destId="{17612D01-1D06-4100-90E7-3A2743940055}" srcOrd="1" destOrd="0" presId="urn:microsoft.com/office/officeart/2005/8/layout/vList2"/>
    <dgm:cxn modelId="{F6481C9F-DCF1-4F25-B88B-86EC2A240EA0}" type="presParOf" srcId="{C28FB222-441F-4CD7-914B-321FADB88CB5}" destId="{ED075465-01CF-4387-ACB0-0ADEC94CCF89}" srcOrd="2" destOrd="0" presId="urn:microsoft.com/office/officeart/2005/8/layout/vList2"/>
    <dgm:cxn modelId="{EB82FBB2-BB0E-4EF2-A8BF-A2B837416007}" type="presParOf" srcId="{C28FB222-441F-4CD7-914B-321FADB88CB5}" destId="{C98A0238-E29B-4CEE-8B91-2B038B579E4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083150-F2C5-4FB5-B552-CC06A63F36A8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C9889EEF-9AC7-46DF-85D3-F615BE4FB96E}">
      <dgm:prSet/>
      <dgm:spPr/>
      <dgm:t>
        <a:bodyPr/>
        <a:lstStyle/>
        <a:p>
          <a:r>
            <a:rPr lang="it-IT" b="1" i="0" baseline="0" dirty="0"/>
            <a:t>Three </a:t>
          </a:r>
          <a:r>
            <a:rPr lang="it-IT" b="1" i="0" baseline="0" dirty="0" err="1"/>
            <a:t>layers</a:t>
          </a:r>
          <a:r>
            <a:rPr lang="it-IT" b="1" i="0" baseline="0" dirty="0"/>
            <a:t>: </a:t>
          </a:r>
          <a:endParaRPr lang="it-IT" b="1" dirty="0"/>
        </a:p>
      </dgm:t>
    </dgm:pt>
    <dgm:pt modelId="{BD6089EA-7F81-4A57-814B-5768B9077ED6}" type="parTrans" cxnId="{20381FE6-0FB0-4310-BDBF-AA146A528D5C}">
      <dgm:prSet/>
      <dgm:spPr/>
      <dgm:t>
        <a:bodyPr/>
        <a:lstStyle/>
        <a:p>
          <a:endParaRPr lang="it-IT"/>
        </a:p>
      </dgm:t>
    </dgm:pt>
    <dgm:pt modelId="{1A8A65A7-73F8-4417-91B8-C3F30086E36D}" type="sibTrans" cxnId="{20381FE6-0FB0-4310-BDBF-AA146A528D5C}">
      <dgm:prSet/>
      <dgm:spPr/>
      <dgm:t>
        <a:bodyPr/>
        <a:lstStyle/>
        <a:p>
          <a:endParaRPr lang="it-IT"/>
        </a:p>
      </dgm:t>
    </dgm:pt>
    <dgm:pt modelId="{BCDC4DC1-24D0-4C09-AB49-CA5E9F0113C7}">
      <dgm:prSet/>
      <dgm:spPr/>
      <dgm:t>
        <a:bodyPr/>
        <a:lstStyle/>
        <a:p>
          <a:r>
            <a:rPr lang="it-IT" dirty="0">
              <a:highlight>
                <a:srgbClr val="F6C6AD"/>
              </a:highlight>
            </a:rPr>
            <a:t>Tube side</a:t>
          </a:r>
          <a:r>
            <a:rPr lang="it-IT" dirty="0"/>
            <a:t>: </a:t>
          </a:r>
          <a:r>
            <a:rPr lang="it-IT" dirty="0" err="1"/>
            <a:t>molten</a:t>
          </a:r>
          <a:r>
            <a:rPr lang="it-IT" dirty="0"/>
            <a:t> </a:t>
          </a:r>
          <a:r>
            <a:rPr lang="it-IT" dirty="0" err="1"/>
            <a:t>salt</a:t>
          </a:r>
          <a:r>
            <a:rPr lang="it-IT" i="0" baseline="0" dirty="0"/>
            <a:t>, </a:t>
          </a:r>
          <a:endParaRPr lang="it-IT" dirty="0"/>
        </a:p>
      </dgm:t>
    </dgm:pt>
    <dgm:pt modelId="{87852707-376E-418D-B124-EA6571DE5991}" type="parTrans" cxnId="{E8B37065-A436-46D1-8286-DDC60C37A9B9}">
      <dgm:prSet/>
      <dgm:spPr/>
      <dgm:t>
        <a:bodyPr/>
        <a:lstStyle/>
        <a:p>
          <a:endParaRPr lang="it-IT"/>
        </a:p>
      </dgm:t>
    </dgm:pt>
    <dgm:pt modelId="{59188433-2C02-46A6-BC33-5E929F8343C2}" type="sibTrans" cxnId="{E8B37065-A436-46D1-8286-DDC60C37A9B9}">
      <dgm:prSet/>
      <dgm:spPr/>
      <dgm:t>
        <a:bodyPr/>
        <a:lstStyle/>
        <a:p>
          <a:endParaRPr lang="it-IT"/>
        </a:p>
      </dgm:t>
    </dgm:pt>
    <dgm:pt modelId="{C390FE2E-351E-4FDC-945B-DBA04E6DD611}">
      <dgm:prSet/>
      <dgm:spPr/>
      <dgm:t>
        <a:bodyPr/>
        <a:lstStyle/>
        <a:p>
          <a:r>
            <a:rPr lang="it-IT" i="0" baseline="0" dirty="0">
              <a:highlight>
                <a:srgbClr val="CCDFEF"/>
              </a:highlight>
            </a:rPr>
            <a:t>Shell side</a:t>
          </a:r>
          <a:r>
            <a:rPr lang="it-IT" i="0" baseline="0" dirty="0"/>
            <a:t>: </a:t>
          </a:r>
          <a:r>
            <a:rPr lang="it-IT" i="0" baseline="0" dirty="0" err="1"/>
            <a:t>Saturated</a:t>
          </a:r>
          <a:r>
            <a:rPr lang="it-IT" i="0" baseline="0" dirty="0"/>
            <a:t> water</a:t>
          </a:r>
          <a:endParaRPr lang="it-IT" dirty="0"/>
        </a:p>
      </dgm:t>
    </dgm:pt>
    <dgm:pt modelId="{5A80EA34-8A76-49E1-82F4-5B8BE9EB79AD}" type="parTrans" cxnId="{03572268-74FC-4558-8B3B-61E2BE8C6F51}">
      <dgm:prSet/>
      <dgm:spPr/>
      <dgm:t>
        <a:bodyPr/>
        <a:lstStyle/>
        <a:p>
          <a:endParaRPr lang="it-IT"/>
        </a:p>
      </dgm:t>
    </dgm:pt>
    <dgm:pt modelId="{484C7561-2733-4573-9A94-0B257F6AA9B6}" type="sibTrans" cxnId="{03572268-74FC-4558-8B3B-61E2BE8C6F51}">
      <dgm:prSet/>
      <dgm:spPr/>
      <dgm:t>
        <a:bodyPr/>
        <a:lstStyle/>
        <a:p>
          <a:endParaRPr lang="it-IT"/>
        </a:p>
      </dgm:t>
    </dgm:pt>
    <dgm:pt modelId="{C92E23BE-608E-4ED2-A7C3-38DE3233061B}">
      <dgm:prSet/>
      <dgm:spPr/>
      <dgm:t>
        <a:bodyPr/>
        <a:lstStyle/>
        <a:p>
          <a:r>
            <a:rPr lang="it-IT" dirty="0">
              <a:highlight>
                <a:srgbClr val="E59EDD"/>
              </a:highlight>
            </a:rPr>
            <a:t>Intermediate </a:t>
          </a:r>
          <a:r>
            <a:rPr lang="it-IT" dirty="0" err="1">
              <a:highlight>
                <a:srgbClr val="E59EDD"/>
              </a:highlight>
            </a:rPr>
            <a:t>layer</a:t>
          </a:r>
          <a:r>
            <a:rPr lang="it-IT" dirty="0"/>
            <a:t>: </a:t>
          </a:r>
          <a:r>
            <a:rPr lang="it-IT" dirty="0" err="1"/>
            <a:t>thermal</a:t>
          </a:r>
          <a:r>
            <a:rPr lang="it-IT" dirty="0"/>
            <a:t> </a:t>
          </a:r>
          <a:r>
            <a:rPr lang="it-IT" dirty="0" err="1"/>
            <a:t>regulation</a:t>
          </a:r>
          <a:r>
            <a:rPr lang="it-IT" dirty="0"/>
            <a:t> </a:t>
          </a:r>
          <a:r>
            <a:rPr lang="it-IT" dirty="0" err="1"/>
            <a:t>layer</a:t>
          </a:r>
          <a:r>
            <a:rPr lang="it-IT" dirty="0"/>
            <a:t>.</a:t>
          </a:r>
        </a:p>
      </dgm:t>
    </dgm:pt>
    <dgm:pt modelId="{E55082D7-6B74-4D6D-99C9-2E125F872171}" type="parTrans" cxnId="{9E8B87FC-2391-41FB-A413-E322CC7E1BA9}">
      <dgm:prSet/>
      <dgm:spPr/>
      <dgm:t>
        <a:bodyPr/>
        <a:lstStyle/>
        <a:p>
          <a:endParaRPr lang="it-IT"/>
        </a:p>
      </dgm:t>
    </dgm:pt>
    <dgm:pt modelId="{7471AB34-B323-4E36-A8BB-E2E00B70816A}" type="sibTrans" cxnId="{9E8B87FC-2391-41FB-A413-E322CC7E1BA9}">
      <dgm:prSet/>
      <dgm:spPr/>
      <dgm:t>
        <a:bodyPr/>
        <a:lstStyle/>
        <a:p>
          <a:endParaRPr lang="it-IT"/>
        </a:p>
      </dgm:t>
    </dgm:pt>
    <dgm:pt modelId="{9A2FBC68-BB34-488D-BDE1-7DBE6D9C3439}">
      <dgm:prSet/>
      <dgm:spPr>
        <a:ln w="57150">
          <a:solidFill>
            <a:srgbClr val="E59EDD"/>
          </a:solidFill>
        </a:ln>
      </dgm:spPr>
      <dgm:t>
        <a:bodyPr/>
        <a:lstStyle/>
        <a:p>
          <a:r>
            <a:rPr lang="it-IT" b="0" dirty="0"/>
            <a:t>A </a:t>
          </a:r>
          <a:r>
            <a:rPr lang="it-IT" b="0" dirty="0" err="1"/>
            <a:t>layer</a:t>
          </a:r>
          <a:r>
            <a:rPr lang="it-IT" b="0" dirty="0"/>
            <a:t> with </a:t>
          </a:r>
          <a:r>
            <a:rPr lang="it-IT" b="0" dirty="0" err="1"/>
            <a:t>flowing</a:t>
          </a:r>
          <a:r>
            <a:rPr lang="it-IT" b="0" dirty="0"/>
            <a:t> </a:t>
          </a:r>
          <a:r>
            <a:rPr lang="it-IT" b="0" dirty="0" err="1"/>
            <a:t>gasses</a:t>
          </a:r>
          <a:r>
            <a:rPr lang="it-IT" b="0" dirty="0"/>
            <a:t> and </a:t>
          </a:r>
          <a:r>
            <a:rPr lang="it-IT" b="0" dirty="0" err="1"/>
            <a:t>surface</a:t>
          </a:r>
          <a:r>
            <a:rPr lang="it-IT" b="0" dirty="0"/>
            <a:t> area </a:t>
          </a:r>
          <a:r>
            <a:rPr lang="it-IT" b="0" dirty="0" err="1"/>
            <a:t>enhancement</a:t>
          </a:r>
          <a:r>
            <a:rPr lang="it-IT" b="0" dirty="0"/>
            <a:t>:</a:t>
          </a:r>
          <a:endParaRPr lang="it-IT" dirty="0"/>
        </a:p>
      </dgm:t>
    </dgm:pt>
    <dgm:pt modelId="{9D3784C7-F3FC-446A-AA40-D851E7786BC2}" type="parTrans" cxnId="{79EA34D1-8507-43D4-8F74-369CD5B0E1A7}">
      <dgm:prSet/>
      <dgm:spPr/>
      <dgm:t>
        <a:bodyPr/>
        <a:lstStyle/>
        <a:p>
          <a:endParaRPr lang="it-IT"/>
        </a:p>
      </dgm:t>
    </dgm:pt>
    <dgm:pt modelId="{6B660065-53D5-4A00-A2C0-F8696EF0BD87}" type="sibTrans" cxnId="{79EA34D1-8507-43D4-8F74-369CD5B0E1A7}">
      <dgm:prSet/>
      <dgm:spPr/>
      <dgm:t>
        <a:bodyPr/>
        <a:lstStyle/>
        <a:p>
          <a:endParaRPr lang="it-IT"/>
        </a:p>
      </dgm:t>
    </dgm:pt>
    <dgm:pt modelId="{92B70ACE-D15D-4F18-8E69-A6F0E76E1C9A}">
      <dgm:prSet/>
      <dgm:spPr/>
      <dgm:t>
        <a:bodyPr/>
        <a:lstStyle/>
        <a:p>
          <a:r>
            <a:rPr lang="it-IT" dirty="0" err="1"/>
            <a:t>Corrosion</a:t>
          </a:r>
          <a:r>
            <a:rPr lang="it-IT" dirty="0"/>
            <a:t> control </a:t>
          </a:r>
          <a:r>
            <a:rPr lang="it-IT" dirty="0" err="1"/>
            <a:t>inert</a:t>
          </a:r>
          <a:r>
            <a:rPr lang="it-IT" dirty="0"/>
            <a:t> </a:t>
          </a:r>
          <a:r>
            <a:rPr lang="it-IT" dirty="0" err="1"/>
            <a:t>gass</a:t>
          </a:r>
          <a:r>
            <a:rPr lang="it-IT" dirty="0"/>
            <a:t> (N2 or Ar)</a:t>
          </a:r>
        </a:p>
      </dgm:t>
    </dgm:pt>
    <dgm:pt modelId="{E95D7BAE-5560-4497-824F-B262A2A2476B}" type="parTrans" cxnId="{57AAD955-26D1-4863-AAC2-9F4408AC0D90}">
      <dgm:prSet/>
      <dgm:spPr/>
      <dgm:t>
        <a:bodyPr/>
        <a:lstStyle/>
        <a:p>
          <a:endParaRPr lang="it-IT"/>
        </a:p>
      </dgm:t>
    </dgm:pt>
    <dgm:pt modelId="{F3409B8F-5060-43FD-9488-1A831BAFFCC6}" type="sibTrans" cxnId="{57AAD955-26D1-4863-AAC2-9F4408AC0D90}">
      <dgm:prSet/>
      <dgm:spPr/>
      <dgm:t>
        <a:bodyPr/>
        <a:lstStyle/>
        <a:p>
          <a:endParaRPr lang="it-IT"/>
        </a:p>
      </dgm:t>
    </dgm:pt>
    <dgm:pt modelId="{0FF796BD-1685-4F65-89DE-22708B9D81D0}">
      <dgm:prSet/>
      <dgm:spPr/>
      <dgm:t>
        <a:bodyPr/>
        <a:lstStyle/>
        <a:p>
          <a:endParaRPr lang="it-IT" dirty="0"/>
        </a:p>
      </dgm:t>
    </dgm:pt>
    <dgm:pt modelId="{38C78287-C52D-4681-97EC-0B396B029B7B}" type="parTrans" cxnId="{62960415-3B0A-4B9F-81D3-1D155BB8B389}">
      <dgm:prSet/>
      <dgm:spPr/>
      <dgm:t>
        <a:bodyPr/>
        <a:lstStyle/>
        <a:p>
          <a:endParaRPr lang="it-IT"/>
        </a:p>
      </dgm:t>
    </dgm:pt>
    <dgm:pt modelId="{0414796B-C782-4823-98F0-1A0C9A74C9C5}" type="sibTrans" cxnId="{62960415-3B0A-4B9F-81D3-1D155BB8B389}">
      <dgm:prSet/>
      <dgm:spPr/>
      <dgm:t>
        <a:bodyPr/>
        <a:lstStyle/>
        <a:p>
          <a:endParaRPr lang="it-IT"/>
        </a:p>
      </dgm:t>
    </dgm:pt>
    <dgm:pt modelId="{500AA62A-BA34-47FD-A420-48C0F9D9FE97}">
      <dgm:prSet/>
      <dgm:spPr/>
      <dgm:t>
        <a:bodyPr/>
        <a:lstStyle/>
        <a:p>
          <a:r>
            <a:rPr lang="it-IT"/>
            <a:t>Steam: recirculated to provide controlled superheating</a:t>
          </a:r>
          <a:endParaRPr lang="it-IT" dirty="0"/>
        </a:p>
      </dgm:t>
    </dgm:pt>
    <dgm:pt modelId="{A2F14AE7-30E1-4888-BD65-FF226290B52B}" type="parTrans" cxnId="{090B203D-B835-4E46-A599-186A51E6CDE7}">
      <dgm:prSet/>
      <dgm:spPr/>
      <dgm:t>
        <a:bodyPr/>
        <a:lstStyle/>
        <a:p>
          <a:endParaRPr lang="it-IT"/>
        </a:p>
      </dgm:t>
    </dgm:pt>
    <dgm:pt modelId="{15898D54-DD30-4CC2-9DAD-80269A3A862B}" type="sibTrans" cxnId="{090B203D-B835-4E46-A599-186A51E6CDE7}">
      <dgm:prSet/>
      <dgm:spPr/>
      <dgm:t>
        <a:bodyPr/>
        <a:lstStyle/>
        <a:p>
          <a:endParaRPr lang="it-IT"/>
        </a:p>
      </dgm:t>
    </dgm:pt>
    <dgm:pt modelId="{DD714574-BD5F-4ADB-905B-E0335FFF4824}">
      <dgm:prSet/>
      <dgm:spPr/>
      <dgm:t>
        <a:bodyPr/>
        <a:lstStyle/>
        <a:p>
          <a:r>
            <a:rPr lang="it-IT"/>
            <a:t>Thermal control parameter is the additional area </a:t>
          </a:r>
          <a:endParaRPr lang="it-IT" dirty="0"/>
        </a:p>
      </dgm:t>
    </dgm:pt>
    <dgm:pt modelId="{6A9725E9-0BEA-4CF2-BFE5-64D80BC32231}" type="parTrans" cxnId="{072C8DBB-2D3C-455D-8D11-972A91F898C5}">
      <dgm:prSet/>
      <dgm:spPr/>
      <dgm:t>
        <a:bodyPr/>
        <a:lstStyle/>
        <a:p>
          <a:endParaRPr lang="it-IT"/>
        </a:p>
      </dgm:t>
    </dgm:pt>
    <dgm:pt modelId="{CCCC930A-32A5-4C5C-AB92-3009DA551CAC}" type="sibTrans" cxnId="{072C8DBB-2D3C-455D-8D11-972A91F898C5}">
      <dgm:prSet/>
      <dgm:spPr/>
      <dgm:t>
        <a:bodyPr/>
        <a:lstStyle/>
        <a:p>
          <a:endParaRPr lang="it-IT"/>
        </a:p>
      </dgm:t>
    </dgm:pt>
    <dgm:pt modelId="{C28FB222-441F-4CD7-914B-321FADB88CB5}" type="pres">
      <dgm:prSet presAssocID="{9C083150-F2C5-4FB5-B552-CC06A63F36A8}" presName="linear" presStyleCnt="0">
        <dgm:presLayoutVars>
          <dgm:animLvl val="lvl"/>
          <dgm:resizeHandles val="exact"/>
        </dgm:presLayoutVars>
      </dgm:prSet>
      <dgm:spPr/>
    </dgm:pt>
    <dgm:pt modelId="{DEA4E8C6-345C-446F-A139-B3CD7DFE64B7}" type="pres">
      <dgm:prSet presAssocID="{C9889EEF-9AC7-46DF-85D3-F615BE4FB96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612D01-1D06-4100-90E7-3A2743940055}" type="pres">
      <dgm:prSet presAssocID="{C9889EEF-9AC7-46DF-85D3-F615BE4FB96E}" presName="childText" presStyleLbl="revTx" presStyleIdx="0" presStyleCnt="2">
        <dgm:presLayoutVars>
          <dgm:bulletEnabled val="1"/>
        </dgm:presLayoutVars>
      </dgm:prSet>
      <dgm:spPr/>
    </dgm:pt>
    <dgm:pt modelId="{ED075465-01CF-4387-ACB0-0ADEC94CCF89}" type="pres">
      <dgm:prSet presAssocID="{9A2FBC68-BB34-488D-BDE1-7DBE6D9C343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98A0238-E29B-4CEE-8B91-2B038B579E4D}" type="pres">
      <dgm:prSet presAssocID="{9A2FBC68-BB34-488D-BDE1-7DBE6D9C343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292D90C-34F3-48C6-B919-288F70A2527D}" type="presOf" srcId="{DD714574-BD5F-4ADB-905B-E0335FFF4824}" destId="{C98A0238-E29B-4CEE-8B91-2B038B579E4D}" srcOrd="0" destOrd="2" presId="urn:microsoft.com/office/officeart/2005/8/layout/vList2"/>
    <dgm:cxn modelId="{4497ED14-6B9F-45EB-B0C3-1355D505CCDD}" type="presOf" srcId="{500AA62A-BA34-47FD-A420-48C0F9D9FE97}" destId="{C98A0238-E29B-4CEE-8B91-2B038B579E4D}" srcOrd="0" destOrd="1" presId="urn:microsoft.com/office/officeart/2005/8/layout/vList2"/>
    <dgm:cxn modelId="{62960415-3B0A-4B9F-81D3-1D155BB8B389}" srcId="{C9889EEF-9AC7-46DF-85D3-F615BE4FB96E}" destId="{0FF796BD-1685-4F65-89DE-22708B9D81D0}" srcOrd="3" destOrd="0" parTransId="{38C78287-C52D-4681-97EC-0B396B029B7B}" sibTransId="{0414796B-C782-4823-98F0-1A0C9A74C9C5}"/>
    <dgm:cxn modelId="{57296033-BD6B-4036-85B3-B25B94D46D39}" type="presOf" srcId="{BCDC4DC1-24D0-4C09-AB49-CA5E9F0113C7}" destId="{17612D01-1D06-4100-90E7-3A2743940055}" srcOrd="0" destOrd="0" presId="urn:microsoft.com/office/officeart/2005/8/layout/vList2"/>
    <dgm:cxn modelId="{090B203D-B835-4E46-A599-186A51E6CDE7}" srcId="{9A2FBC68-BB34-488D-BDE1-7DBE6D9C3439}" destId="{500AA62A-BA34-47FD-A420-48C0F9D9FE97}" srcOrd="1" destOrd="0" parTransId="{A2F14AE7-30E1-4888-BD65-FF226290B52B}" sibTransId="{15898D54-DD30-4CC2-9DAD-80269A3A862B}"/>
    <dgm:cxn modelId="{49E54F3E-B2B1-4A1B-A71F-7FC45D361777}" type="presOf" srcId="{0FF796BD-1685-4F65-89DE-22708B9D81D0}" destId="{17612D01-1D06-4100-90E7-3A2743940055}" srcOrd="0" destOrd="3" presId="urn:microsoft.com/office/officeart/2005/8/layout/vList2"/>
    <dgm:cxn modelId="{E8B37065-A436-46D1-8286-DDC60C37A9B9}" srcId="{C9889EEF-9AC7-46DF-85D3-F615BE4FB96E}" destId="{BCDC4DC1-24D0-4C09-AB49-CA5E9F0113C7}" srcOrd="0" destOrd="0" parTransId="{87852707-376E-418D-B124-EA6571DE5991}" sibTransId="{59188433-2C02-46A6-BC33-5E929F8343C2}"/>
    <dgm:cxn modelId="{03572268-74FC-4558-8B3B-61E2BE8C6F51}" srcId="{C9889EEF-9AC7-46DF-85D3-F615BE4FB96E}" destId="{C390FE2E-351E-4FDC-945B-DBA04E6DD611}" srcOrd="1" destOrd="0" parTransId="{5A80EA34-8A76-49E1-82F4-5B8BE9EB79AD}" sibTransId="{484C7561-2733-4573-9A94-0B257F6AA9B6}"/>
    <dgm:cxn modelId="{BEC12B4C-A44D-4702-AEDE-FA1842155C38}" type="presOf" srcId="{9C083150-F2C5-4FB5-B552-CC06A63F36A8}" destId="{C28FB222-441F-4CD7-914B-321FADB88CB5}" srcOrd="0" destOrd="0" presId="urn:microsoft.com/office/officeart/2005/8/layout/vList2"/>
    <dgm:cxn modelId="{E4CF6B6E-D52B-4E72-BF80-89B1F0C87D7E}" type="presOf" srcId="{C390FE2E-351E-4FDC-945B-DBA04E6DD611}" destId="{17612D01-1D06-4100-90E7-3A2743940055}" srcOrd="0" destOrd="1" presId="urn:microsoft.com/office/officeart/2005/8/layout/vList2"/>
    <dgm:cxn modelId="{57AAD955-26D1-4863-AAC2-9F4408AC0D90}" srcId="{9A2FBC68-BB34-488D-BDE1-7DBE6D9C3439}" destId="{92B70ACE-D15D-4F18-8E69-A6F0E76E1C9A}" srcOrd="0" destOrd="0" parTransId="{E95D7BAE-5560-4497-824F-B262A2A2476B}" sibTransId="{F3409B8F-5060-43FD-9488-1A831BAFFCC6}"/>
    <dgm:cxn modelId="{36C18597-FDA6-4395-A487-DE3D411D2B0B}" type="presOf" srcId="{C9889EEF-9AC7-46DF-85D3-F615BE4FB96E}" destId="{DEA4E8C6-345C-446F-A139-B3CD7DFE64B7}" srcOrd="0" destOrd="0" presId="urn:microsoft.com/office/officeart/2005/8/layout/vList2"/>
    <dgm:cxn modelId="{49DEDEA7-5CE0-4AFD-97F5-DC471ED3993D}" type="presOf" srcId="{9A2FBC68-BB34-488D-BDE1-7DBE6D9C3439}" destId="{ED075465-01CF-4387-ACB0-0ADEC94CCF89}" srcOrd="0" destOrd="0" presId="urn:microsoft.com/office/officeart/2005/8/layout/vList2"/>
    <dgm:cxn modelId="{072C8DBB-2D3C-455D-8D11-972A91F898C5}" srcId="{9A2FBC68-BB34-488D-BDE1-7DBE6D9C3439}" destId="{DD714574-BD5F-4ADB-905B-E0335FFF4824}" srcOrd="2" destOrd="0" parTransId="{6A9725E9-0BEA-4CF2-BFE5-64D80BC32231}" sibTransId="{CCCC930A-32A5-4C5C-AB92-3009DA551CAC}"/>
    <dgm:cxn modelId="{755F47C4-6017-42E0-8D52-9CE734613076}" type="presOf" srcId="{C92E23BE-608E-4ED2-A7C3-38DE3233061B}" destId="{17612D01-1D06-4100-90E7-3A2743940055}" srcOrd="0" destOrd="2" presId="urn:microsoft.com/office/officeart/2005/8/layout/vList2"/>
    <dgm:cxn modelId="{79EA34D1-8507-43D4-8F74-369CD5B0E1A7}" srcId="{9C083150-F2C5-4FB5-B552-CC06A63F36A8}" destId="{9A2FBC68-BB34-488D-BDE1-7DBE6D9C3439}" srcOrd="1" destOrd="0" parTransId="{9D3784C7-F3FC-446A-AA40-D851E7786BC2}" sibTransId="{6B660065-53D5-4A00-A2C0-F8696EF0BD87}"/>
    <dgm:cxn modelId="{20381FE6-0FB0-4310-BDBF-AA146A528D5C}" srcId="{9C083150-F2C5-4FB5-B552-CC06A63F36A8}" destId="{C9889EEF-9AC7-46DF-85D3-F615BE4FB96E}" srcOrd="0" destOrd="0" parTransId="{BD6089EA-7F81-4A57-814B-5768B9077ED6}" sibTransId="{1A8A65A7-73F8-4417-91B8-C3F30086E36D}"/>
    <dgm:cxn modelId="{806BB0F7-56B1-4D4A-BBF0-3D1A659CCE8A}" type="presOf" srcId="{92B70ACE-D15D-4F18-8E69-A6F0E76E1C9A}" destId="{C98A0238-E29B-4CEE-8B91-2B038B579E4D}" srcOrd="0" destOrd="0" presId="urn:microsoft.com/office/officeart/2005/8/layout/vList2"/>
    <dgm:cxn modelId="{9E8B87FC-2391-41FB-A413-E322CC7E1BA9}" srcId="{C9889EEF-9AC7-46DF-85D3-F615BE4FB96E}" destId="{C92E23BE-608E-4ED2-A7C3-38DE3233061B}" srcOrd="2" destOrd="0" parTransId="{E55082D7-6B74-4D6D-99C9-2E125F872171}" sibTransId="{7471AB34-B323-4E36-A8BB-E2E00B70816A}"/>
    <dgm:cxn modelId="{6726856E-6665-411E-AB69-C5FC2C3251F9}" type="presParOf" srcId="{C28FB222-441F-4CD7-914B-321FADB88CB5}" destId="{DEA4E8C6-345C-446F-A139-B3CD7DFE64B7}" srcOrd="0" destOrd="0" presId="urn:microsoft.com/office/officeart/2005/8/layout/vList2"/>
    <dgm:cxn modelId="{074D4315-E267-46F4-882A-3A45D894BD32}" type="presParOf" srcId="{C28FB222-441F-4CD7-914B-321FADB88CB5}" destId="{17612D01-1D06-4100-90E7-3A2743940055}" srcOrd="1" destOrd="0" presId="urn:microsoft.com/office/officeart/2005/8/layout/vList2"/>
    <dgm:cxn modelId="{F6481C9F-DCF1-4F25-B88B-86EC2A240EA0}" type="presParOf" srcId="{C28FB222-441F-4CD7-914B-321FADB88CB5}" destId="{ED075465-01CF-4387-ACB0-0ADEC94CCF89}" srcOrd="2" destOrd="0" presId="urn:microsoft.com/office/officeart/2005/8/layout/vList2"/>
    <dgm:cxn modelId="{EB82FBB2-BB0E-4EF2-A8BF-A2B837416007}" type="presParOf" srcId="{C28FB222-441F-4CD7-914B-321FADB88CB5}" destId="{C98A0238-E29B-4CEE-8B91-2B038B579E4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6CC7C0-6185-44F4-9146-6153DEEF7A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5239576-B6D4-4C3D-B04D-D7D93F197F53}">
      <dgm:prSet/>
      <dgm:spPr/>
      <dgm:t>
        <a:bodyPr/>
        <a:lstStyle/>
        <a:p>
          <a:endParaRPr lang="en-US" b="0" dirty="0"/>
        </a:p>
      </dgm:t>
    </dgm:pt>
    <dgm:pt modelId="{1F2E3398-E790-4560-B164-A99D5EBEA302}" type="parTrans" cxnId="{F9ABB70E-679A-4B78-85FE-65C1A1A6F47A}">
      <dgm:prSet/>
      <dgm:spPr/>
      <dgm:t>
        <a:bodyPr/>
        <a:lstStyle/>
        <a:p>
          <a:endParaRPr lang="it-IT"/>
        </a:p>
      </dgm:t>
    </dgm:pt>
    <dgm:pt modelId="{14ADF2D6-E7AA-4182-B802-46E09F547AB0}" type="sibTrans" cxnId="{F9ABB70E-679A-4B78-85FE-65C1A1A6F47A}">
      <dgm:prSet/>
      <dgm:spPr/>
      <dgm:t>
        <a:bodyPr/>
        <a:lstStyle/>
        <a:p>
          <a:endParaRPr lang="it-IT"/>
        </a:p>
      </dgm:t>
    </dgm:pt>
    <dgm:pt modelId="{1F6F6BE8-9727-4BF9-88C8-7974D3BA439E}">
      <dgm:prSet/>
      <dgm:spPr/>
      <dgm:t>
        <a:bodyPr/>
        <a:lstStyle/>
        <a:p>
          <a:r>
            <a:rPr lang="en-US" b="0" dirty="0"/>
            <a:t>Find a set of parameters that avoid the film boiling transition.</a:t>
          </a:r>
        </a:p>
      </dgm:t>
    </dgm:pt>
    <dgm:pt modelId="{DFFF1431-07FD-4A2F-97FE-0DAFACCB5D45}" type="parTrans" cxnId="{18CF43BF-55CB-426F-ABCA-571BCF73DA9F}">
      <dgm:prSet/>
      <dgm:spPr/>
      <dgm:t>
        <a:bodyPr/>
        <a:lstStyle/>
        <a:p>
          <a:endParaRPr lang="it-IT"/>
        </a:p>
      </dgm:t>
    </dgm:pt>
    <dgm:pt modelId="{36F0CA53-484F-4F34-B511-F5C80E0FC3FC}" type="sibTrans" cxnId="{18CF43BF-55CB-426F-ABCA-571BCF73DA9F}">
      <dgm:prSet/>
      <dgm:spPr/>
      <dgm:t>
        <a:bodyPr/>
        <a:lstStyle/>
        <a:p>
          <a:endParaRPr lang="it-IT"/>
        </a:p>
      </dgm:t>
    </dgm:pt>
    <dgm:pt modelId="{9CC3A83C-C547-4C42-8AB0-A66EB56A711A}">
      <dgm:prSet/>
      <dgm:spPr/>
      <dgm:t>
        <a:bodyPr/>
        <a:lstStyle/>
        <a:p>
          <a:r>
            <a:rPr lang="en-US" b="0" dirty="0"/>
            <a:t>Sustain acceptable heat transfer.</a:t>
          </a:r>
        </a:p>
      </dgm:t>
    </dgm:pt>
    <dgm:pt modelId="{533F3413-35D9-4CA1-AFF9-3102BF0E48D0}" type="parTrans" cxnId="{A61B2871-DE32-480B-BBE9-A2996A6A1F26}">
      <dgm:prSet/>
      <dgm:spPr/>
      <dgm:t>
        <a:bodyPr/>
        <a:lstStyle/>
        <a:p>
          <a:endParaRPr lang="it-IT"/>
        </a:p>
      </dgm:t>
    </dgm:pt>
    <dgm:pt modelId="{6D49C2B0-F502-42B3-A4E1-113FAB3BA7B8}" type="sibTrans" cxnId="{A61B2871-DE32-480B-BBE9-A2996A6A1F26}">
      <dgm:prSet/>
      <dgm:spPr/>
      <dgm:t>
        <a:bodyPr/>
        <a:lstStyle/>
        <a:p>
          <a:endParaRPr lang="it-IT"/>
        </a:p>
      </dgm:t>
    </dgm:pt>
    <dgm:pt modelId="{5F779D99-1E25-4D48-84C3-FE3F4E2FF460}" type="pres">
      <dgm:prSet presAssocID="{8F6CC7C0-6185-44F4-9146-6153DEEF7A1A}" presName="vert0" presStyleCnt="0">
        <dgm:presLayoutVars>
          <dgm:dir/>
          <dgm:animOne val="branch"/>
          <dgm:animLvl val="lvl"/>
        </dgm:presLayoutVars>
      </dgm:prSet>
      <dgm:spPr/>
    </dgm:pt>
    <dgm:pt modelId="{0082A4CA-5B89-4482-85AE-251584A69942}" type="pres">
      <dgm:prSet presAssocID="{75239576-B6D4-4C3D-B04D-D7D93F197F53}" presName="thickLine" presStyleLbl="alignNode1" presStyleIdx="0" presStyleCnt="1"/>
      <dgm:spPr/>
    </dgm:pt>
    <dgm:pt modelId="{DF5679AC-7F66-42E7-A0DE-C9FA48B24317}" type="pres">
      <dgm:prSet presAssocID="{75239576-B6D4-4C3D-B04D-D7D93F197F53}" presName="horz1" presStyleCnt="0"/>
      <dgm:spPr/>
    </dgm:pt>
    <dgm:pt modelId="{6736ED88-50E6-454F-8A8F-8DD02FE4A771}" type="pres">
      <dgm:prSet presAssocID="{75239576-B6D4-4C3D-B04D-D7D93F197F53}" presName="tx1" presStyleLbl="revTx" presStyleIdx="0" presStyleCnt="3"/>
      <dgm:spPr/>
    </dgm:pt>
    <dgm:pt modelId="{8F2F7B88-02C7-4127-8557-D05B1F8CC5CC}" type="pres">
      <dgm:prSet presAssocID="{75239576-B6D4-4C3D-B04D-D7D93F197F53}" presName="vert1" presStyleCnt="0"/>
      <dgm:spPr/>
    </dgm:pt>
    <dgm:pt modelId="{E8F61B2B-F70D-4E8D-8AEE-2F2460D7DAE0}" type="pres">
      <dgm:prSet presAssocID="{1F6F6BE8-9727-4BF9-88C8-7974D3BA439E}" presName="vertSpace2a" presStyleCnt="0"/>
      <dgm:spPr/>
    </dgm:pt>
    <dgm:pt modelId="{25F9DE75-A0C0-4AE5-B771-67DA7FBEDDF9}" type="pres">
      <dgm:prSet presAssocID="{1F6F6BE8-9727-4BF9-88C8-7974D3BA439E}" presName="horz2" presStyleCnt="0"/>
      <dgm:spPr/>
    </dgm:pt>
    <dgm:pt modelId="{3F9C22EC-3EEA-49E1-96EB-1470B159C674}" type="pres">
      <dgm:prSet presAssocID="{1F6F6BE8-9727-4BF9-88C8-7974D3BA439E}" presName="horzSpace2" presStyleCnt="0"/>
      <dgm:spPr/>
    </dgm:pt>
    <dgm:pt modelId="{7124E446-9530-4DCA-B889-5FCA551387A0}" type="pres">
      <dgm:prSet presAssocID="{1F6F6BE8-9727-4BF9-88C8-7974D3BA439E}" presName="tx2" presStyleLbl="revTx" presStyleIdx="1" presStyleCnt="3"/>
      <dgm:spPr/>
    </dgm:pt>
    <dgm:pt modelId="{BFAB6455-4E9F-47B9-9CBC-2B3D2BEDBB42}" type="pres">
      <dgm:prSet presAssocID="{1F6F6BE8-9727-4BF9-88C8-7974D3BA439E}" presName="vert2" presStyleCnt="0"/>
      <dgm:spPr/>
    </dgm:pt>
    <dgm:pt modelId="{BC0EA588-138D-4D48-A8A3-A85811DF0D4D}" type="pres">
      <dgm:prSet presAssocID="{1F6F6BE8-9727-4BF9-88C8-7974D3BA439E}" presName="thinLine2b" presStyleLbl="callout" presStyleIdx="0" presStyleCnt="2"/>
      <dgm:spPr/>
    </dgm:pt>
    <dgm:pt modelId="{50A4A824-3853-4D61-9840-CBA47C3D1062}" type="pres">
      <dgm:prSet presAssocID="{1F6F6BE8-9727-4BF9-88C8-7974D3BA439E}" presName="vertSpace2b" presStyleCnt="0"/>
      <dgm:spPr/>
    </dgm:pt>
    <dgm:pt modelId="{15FDFF73-C2E6-417F-99C4-61564ED878CA}" type="pres">
      <dgm:prSet presAssocID="{9CC3A83C-C547-4C42-8AB0-A66EB56A711A}" presName="horz2" presStyleCnt="0"/>
      <dgm:spPr/>
    </dgm:pt>
    <dgm:pt modelId="{3A340C64-0559-4C85-865B-EB61B10131D4}" type="pres">
      <dgm:prSet presAssocID="{9CC3A83C-C547-4C42-8AB0-A66EB56A711A}" presName="horzSpace2" presStyleCnt="0"/>
      <dgm:spPr/>
    </dgm:pt>
    <dgm:pt modelId="{1038E40E-C4E6-4F47-A41E-F1AD1592D0B5}" type="pres">
      <dgm:prSet presAssocID="{9CC3A83C-C547-4C42-8AB0-A66EB56A711A}" presName="tx2" presStyleLbl="revTx" presStyleIdx="2" presStyleCnt="3"/>
      <dgm:spPr/>
    </dgm:pt>
    <dgm:pt modelId="{AE1EF604-32BC-43BB-8A9E-D8AD1018D1EB}" type="pres">
      <dgm:prSet presAssocID="{9CC3A83C-C547-4C42-8AB0-A66EB56A711A}" presName="vert2" presStyleCnt="0"/>
      <dgm:spPr/>
    </dgm:pt>
    <dgm:pt modelId="{F3F9EFAE-05BA-481D-85CC-B1DCFEFFD47C}" type="pres">
      <dgm:prSet presAssocID="{9CC3A83C-C547-4C42-8AB0-A66EB56A711A}" presName="thinLine2b" presStyleLbl="callout" presStyleIdx="1" presStyleCnt="2"/>
      <dgm:spPr/>
    </dgm:pt>
    <dgm:pt modelId="{65D7C741-6B88-48DB-865A-52B4F8BED421}" type="pres">
      <dgm:prSet presAssocID="{9CC3A83C-C547-4C42-8AB0-A66EB56A711A}" presName="vertSpace2b" presStyleCnt="0"/>
      <dgm:spPr/>
    </dgm:pt>
  </dgm:ptLst>
  <dgm:cxnLst>
    <dgm:cxn modelId="{F9ABB70E-679A-4B78-85FE-65C1A1A6F47A}" srcId="{8F6CC7C0-6185-44F4-9146-6153DEEF7A1A}" destId="{75239576-B6D4-4C3D-B04D-D7D93F197F53}" srcOrd="0" destOrd="0" parTransId="{1F2E3398-E790-4560-B164-A99D5EBEA302}" sibTransId="{14ADF2D6-E7AA-4182-B802-46E09F547AB0}"/>
    <dgm:cxn modelId="{1975524E-CA01-45A2-B52E-7A555E651376}" type="presOf" srcId="{75239576-B6D4-4C3D-B04D-D7D93F197F53}" destId="{6736ED88-50E6-454F-8A8F-8DD02FE4A771}" srcOrd="0" destOrd="0" presId="urn:microsoft.com/office/officeart/2008/layout/LinedList"/>
    <dgm:cxn modelId="{A61B2871-DE32-480B-BBE9-A2996A6A1F26}" srcId="{75239576-B6D4-4C3D-B04D-D7D93F197F53}" destId="{9CC3A83C-C547-4C42-8AB0-A66EB56A711A}" srcOrd="1" destOrd="0" parTransId="{533F3413-35D9-4CA1-AFF9-3102BF0E48D0}" sibTransId="{6D49C2B0-F502-42B3-A4E1-113FAB3BA7B8}"/>
    <dgm:cxn modelId="{30C4AA93-11DE-4473-AEED-62221BC590BA}" type="presOf" srcId="{9CC3A83C-C547-4C42-8AB0-A66EB56A711A}" destId="{1038E40E-C4E6-4F47-A41E-F1AD1592D0B5}" srcOrd="0" destOrd="0" presId="urn:microsoft.com/office/officeart/2008/layout/LinedList"/>
    <dgm:cxn modelId="{9F1805A1-E85A-41DE-99D3-6D6182DA2F57}" type="presOf" srcId="{8F6CC7C0-6185-44F4-9146-6153DEEF7A1A}" destId="{5F779D99-1E25-4D48-84C3-FE3F4E2FF460}" srcOrd="0" destOrd="0" presId="urn:microsoft.com/office/officeart/2008/layout/LinedList"/>
    <dgm:cxn modelId="{54FADBB1-0936-412C-A3BE-57440C6C7DB2}" type="presOf" srcId="{1F6F6BE8-9727-4BF9-88C8-7974D3BA439E}" destId="{7124E446-9530-4DCA-B889-5FCA551387A0}" srcOrd="0" destOrd="0" presId="urn:microsoft.com/office/officeart/2008/layout/LinedList"/>
    <dgm:cxn modelId="{18CF43BF-55CB-426F-ABCA-571BCF73DA9F}" srcId="{75239576-B6D4-4C3D-B04D-D7D93F197F53}" destId="{1F6F6BE8-9727-4BF9-88C8-7974D3BA439E}" srcOrd="0" destOrd="0" parTransId="{DFFF1431-07FD-4A2F-97FE-0DAFACCB5D45}" sibTransId="{36F0CA53-484F-4F34-B511-F5C80E0FC3FC}"/>
    <dgm:cxn modelId="{498C72BD-F83C-4242-9C5A-91C972D40ACD}" type="presParOf" srcId="{5F779D99-1E25-4D48-84C3-FE3F4E2FF460}" destId="{0082A4CA-5B89-4482-85AE-251584A69942}" srcOrd="0" destOrd="0" presId="urn:microsoft.com/office/officeart/2008/layout/LinedList"/>
    <dgm:cxn modelId="{0CAD0576-E57E-409F-AF0F-1EA9B9463277}" type="presParOf" srcId="{5F779D99-1E25-4D48-84C3-FE3F4E2FF460}" destId="{DF5679AC-7F66-42E7-A0DE-C9FA48B24317}" srcOrd="1" destOrd="0" presId="urn:microsoft.com/office/officeart/2008/layout/LinedList"/>
    <dgm:cxn modelId="{B75A0937-19C9-4775-8718-FE7E9A3C124A}" type="presParOf" srcId="{DF5679AC-7F66-42E7-A0DE-C9FA48B24317}" destId="{6736ED88-50E6-454F-8A8F-8DD02FE4A771}" srcOrd="0" destOrd="0" presId="urn:microsoft.com/office/officeart/2008/layout/LinedList"/>
    <dgm:cxn modelId="{617EF968-EB8C-45AF-8E49-818295E58191}" type="presParOf" srcId="{DF5679AC-7F66-42E7-A0DE-C9FA48B24317}" destId="{8F2F7B88-02C7-4127-8557-D05B1F8CC5CC}" srcOrd="1" destOrd="0" presId="urn:microsoft.com/office/officeart/2008/layout/LinedList"/>
    <dgm:cxn modelId="{B6FA3B50-8B3D-4B53-9656-C43658F89099}" type="presParOf" srcId="{8F2F7B88-02C7-4127-8557-D05B1F8CC5CC}" destId="{E8F61B2B-F70D-4E8D-8AEE-2F2460D7DAE0}" srcOrd="0" destOrd="0" presId="urn:microsoft.com/office/officeart/2008/layout/LinedList"/>
    <dgm:cxn modelId="{9A4993E4-A966-4BBC-8AE1-21A7259E69C1}" type="presParOf" srcId="{8F2F7B88-02C7-4127-8557-D05B1F8CC5CC}" destId="{25F9DE75-A0C0-4AE5-B771-67DA7FBEDDF9}" srcOrd="1" destOrd="0" presId="urn:microsoft.com/office/officeart/2008/layout/LinedList"/>
    <dgm:cxn modelId="{8845F3C3-B6B7-42CE-B157-AF82F82BDEBD}" type="presParOf" srcId="{25F9DE75-A0C0-4AE5-B771-67DA7FBEDDF9}" destId="{3F9C22EC-3EEA-49E1-96EB-1470B159C674}" srcOrd="0" destOrd="0" presId="urn:microsoft.com/office/officeart/2008/layout/LinedList"/>
    <dgm:cxn modelId="{1CE56960-4499-4EC9-9444-721B2B4F5395}" type="presParOf" srcId="{25F9DE75-A0C0-4AE5-B771-67DA7FBEDDF9}" destId="{7124E446-9530-4DCA-B889-5FCA551387A0}" srcOrd="1" destOrd="0" presId="urn:microsoft.com/office/officeart/2008/layout/LinedList"/>
    <dgm:cxn modelId="{BCDE82D5-5CD2-4126-95D2-C0E7368783F5}" type="presParOf" srcId="{25F9DE75-A0C0-4AE5-B771-67DA7FBEDDF9}" destId="{BFAB6455-4E9F-47B9-9CBC-2B3D2BEDBB42}" srcOrd="2" destOrd="0" presId="urn:microsoft.com/office/officeart/2008/layout/LinedList"/>
    <dgm:cxn modelId="{83AFA038-333D-4F5A-860D-52A6A6EFCA8B}" type="presParOf" srcId="{8F2F7B88-02C7-4127-8557-D05B1F8CC5CC}" destId="{BC0EA588-138D-4D48-A8A3-A85811DF0D4D}" srcOrd="2" destOrd="0" presId="urn:microsoft.com/office/officeart/2008/layout/LinedList"/>
    <dgm:cxn modelId="{595176CA-9808-434C-B39F-C4F9FE85AFE9}" type="presParOf" srcId="{8F2F7B88-02C7-4127-8557-D05B1F8CC5CC}" destId="{50A4A824-3853-4D61-9840-CBA47C3D1062}" srcOrd="3" destOrd="0" presId="urn:microsoft.com/office/officeart/2008/layout/LinedList"/>
    <dgm:cxn modelId="{4D232BCD-3772-4014-B438-2F1FE17DACAB}" type="presParOf" srcId="{8F2F7B88-02C7-4127-8557-D05B1F8CC5CC}" destId="{15FDFF73-C2E6-417F-99C4-61564ED878CA}" srcOrd="4" destOrd="0" presId="urn:microsoft.com/office/officeart/2008/layout/LinedList"/>
    <dgm:cxn modelId="{0BBC3D00-AFA7-472C-8D52-88A68883881B}" type="presParOf" srcId="{15FDFF73-C2E6-417F-99C4-61564ED878CA}" destId="{3A340C64-0559-4C85-865B-EB61B10131D4}" srcOrd="0" destOrd="0" presId="urn:microsoft.com/office/officeart/2008/layout/LinedList"/>
    <dgm:cxn modelId="{5D9A711F-A1E9-43BB-B767-89A9B67C14A0}" type="presParOf" srcId="{15FDFF73-C2E6-417F-99C4-61564ED878CA}" destId="{1038E40E-C4E6-4F47-A41E-F1AD1592D0B5}" srcOrd="1" destOrd="0" presId="urn:microsoft.com/office/officeart/2008/layout/LinedList"/>
    <dgm:cxn modelId="{6A669EE9-E342-43DD-AA60-EF630A462E6F}" type="presParOf" srcId="{15FDFF73-C2E6-417F-99C4-61564ED878CA}" destId="{AE1EF604-32BC-43BB-8A9E-D8AD1018D1EB}" srcOrd="2" destOrd="0" presId="urn:microsoft.com/office/officeart/2008/layout/LinedList"/>
    <dgm:cxn modelId="{9D1E1FA6-8D49-4110-813A-989364569D16}" type="presParOf" srcId="{8F2F7B88-02C7-4127-8557-D05B1F8CC5CC}" destId="{F3F9EFAE-05BA-481D-85CC-B1DCFEFFD47C}" srcOrd="5" destOrd="0" presId="urn:microsoft.com/office/officeart/2008/layout/LinedList"/>
    <dgm:cxn modelId="{B91F9340-9D45-41A1-8346-E5952B83A159}" type="presParOf" srcId="{8F2F7B88-02C7-4127-8557-D05B1F8CC5CC}" destId="{65D7C741-6B88-48DB-865A-52B4F8BED421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AB797-5025-4CF4-B04F-DE2C371529C8}">
      <dsp:nvSpPr>
        <dsp:cNvPr id="0" name=""/>
        <dsp:cNvSpPr/>
      </dsp:nvSpPr>
      <dsp:spPr>
        <a:xfrm>
          <a:off x="186" y="0"/>
          <a:ext cx="772572" cy="7725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6EE1D-ABED-4AE6-86AC-4172525B98C9}">
      <dsp:nvSpPr>
        <dsp:cNvPr id="0" name=""/>
        <dsp:cNvSpPr/>
      </dsp:nvSpPr>
      <dsp:spPr>
        <a:xfrm>
          <a:off x="77444" y="77257"/>
          <a:ext cx="618057" cy="618057"/>
        </a:xfrm>
        <a:prstGeom prst="chord">
          <a:avLst>
            <a:gd name="adj1" fmla="val 1168272"/>
            <a:gd name="adj2" fmla="val 9631728"/>
          </a:avLst>
        </a:prstGeom>
        <a:solidFill>
          <a:srgbClr val="D1D6DC"/>
        </a:solidFill>
        <a:ln w="19050" cap="flat" cmpd="sng" algn="ctr">
          <a:solidFill>
            <a:srgbClr val="D1D6D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49EEF-55C1-4D88-A1AF-EBC26F028263}">
      <dsp:nvSpPr>
        <dsp:cNvPr id="0" name=""/>
        <dsp:cNvSpPr/>
      </dsp:nvSpPr>
      <dsp:spPr>
        <a:xfrm>
          <a:off x="933711" y="0"/>
          <a:ext cx="2285525" cy="772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</a:t>
          </a:r>
          <a:r>
            <a:rPr lang="en-US" sz="1400" b="0" kern="1200" dirty="0"/>
            <a:t>innovative thermal design that exploits </a:t>
          </a:r>
          <a:r>
            <a:rPr lang="en-US" sz="1400" b="1" kern="1200" dirty="0"/>
            <a:t>additive manufacturing flexibility</a:t>
          </a:r>
          <a:r>
            <a:rPr lang="en-US" sz="1400" b="0" kern="1200" dirty="0"/>
            <a:t>.</a:t>
          </a:r>
          <a:endParaRPr lang="it-IT" sz="1400" b="0" kern="1200" dirty="0"/>
        </a:p>
      </dsp:txBody>
      <dsp:txXfrm>
        <a:off x="933711" y="0"/>
        <a:ext cx="2285525" cy="772572"/>
      </dsp:txXfrm>
    </dsp:sp>
    <dsp:sp modelId="{5698CDE6-2180-4DA0-8281-50C0BC8EF21E}">
      <dsp:nvSpPr>
        <dsp:cNvPr id="0" name=""/>
        <dsp:cNvSpPr/>
      </dsp:nvSpPr>
      <dsp:spPr>
        <a:xfrm>
          <a:off x="3380189" y="0"/>
          <a:ext cx="772572" cy="7725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154AA-F99A-4A3C-A92A-D08B7FB60F1D}">
      <dsp:nvSpPr>
        <dsp:cNvPr id="0" name=""/>
        <dsp:cNvSpPr/>
      </dsp:nvSpPr>
      <dsp:spPr>
        <a:xfrm>
          <a:off x="3457446" y="77257"/>
          <a:ext cx="618057" cy="618057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accent1">
              <a:shade val="80000"/>
              <a:hueOff val="272799"/>
              <a:satOff val="-28446"/>
              <a:lumOff val="19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98F15-32C6-459D-B794-A954CA3814A3}">
      <dsp:nvSpPr>
        <dsp:cNvPr id="0" name=""/>
        <dsp:cNvSpPr/>
      </dsp:nvSpPr>
      <dsp:spPr>
        <a:xfrm>
          <a:off x="4313713" y="0"/>
          <a:ext cx="2285525" cy="772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Use of simulation tools and optimization algorithms to reinvent components.</a:t>
          </a:r>
          <a:endParaRPr lang="it-IT" sz="1400" b="0" kern="1200" dirty="0"/>
        </a:p>
      </dsp:txBody>
      <dsp:txXfrm>
        <a:off x="4313713" y="0"/>
        <a:ext cx="2285525" cy="772572"/>
      </dsp:txXfrm>
    </dsp:sp>
    <dsp:sp modelId="{2C7D605B-2A75-4099-863C-F1CD8BAFAD70}">
      <dsp:nvSpPr>
        <dsp:cNvPr id="0" name=""/>
        <dsp:cNvSpPr/>
      </dsp:nvSpPr>
      <dsp:spPr>
        <a:xfrm>
          <a:off x="6760192" y="0"/>
          <a:ext cx="772572" cy="7725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9D5D5-8A76-425B-A59E-83AB1D1EED70}">
      <dsp:nvSpPr>
        <dsp:cNvPr id="0" name=""/>
        <dsp:cNvSpPr/>
      </dsp:nvSpPr>
      <dsp:spPr>
        <a:xfrm>
          <a:off x="6837449" y="77257"/>
          <a:ext cx="618057" cy="618057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accent1">
              <a:shade val="80000"/>
              <a:hueOff val="545598"/>
              <a:satOff val="-56892"/>
              <a:lumOff val="382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6F592-76BC-40AD-8C64-7B230F2E147F}">
      <dsp:nvSpPr>
        <dsp:cNvPr id="0" name=""/>
        <dsp:cNvSpPr/>
      </dsp:nvSpPr>
      <dsp:spPr>
        <a:xfrm>
          <a:off x="7693716" y="0"/>
          <a:ext cx="2285525" cy="772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Experimentally validate the proposed design.</a:t>
          </a:r>
          <a:endParaRPr lang="it-IT" sz="1400" b="0" kern="1200" dirty="0"/>
        </a:p>
      </dsp:txBody>
      <dsp:txXfrm>
        <a:off x="7693716" y="0"/>
        <a:ext cx="2285525" cy="7725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DED10-9862-4273-B34E-820FDF27031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64E5A-CF1C-4BA4-9B6A-1199C0355B38}">
      <dsp:nvSpPr>
        <dsp:cNvPr id="0" name=""/>
        <dsp:cNvSpPr/>
      </dsp:nvSpPr>
      <dsp:spPr>
        <a:xfrm>
          <a:off x="316674" y="261080"/>
          <a:ext cx="4705833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50243-F266-492B-9644-D2D25B563CBE}">
      <dsp:nvSpPr>
        <dsp:cNvPr id="0" name=""/>
        <dsp:cNvSpPr/>
      </dsp:nvSpPr>
      <dsp:spPr>
        <a:xfrm rot="10800000">
          <a:off x="316674" y="1958102"/>
          <a:ext cx="4705833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 err="1"/>
            <a:t>Possible</a:t>
          </a:r>
          <a:r>
            <a:rPr lang="it-IT" sz="2700" kern="1200" dirty="0"/>
            <a:t> </a:t>
          </a:r>
          <a:r>
            <a:rPr lang="it-IT" sz="2700" kern="1200" dirty="0" err="1"/>
            <a:t>transition</a:t>
          </a:r>
          <a:r>
            <a:rPr lang="it-IT" sz="2700" kern="1200" dirty="0"/>
            <a:t> to </a:t>
          </a:r>
          <a:r>
            <a:rPr lang="it-IT" sz="2700" kern="1200" dirty="0" err="1"/>
            <a:t>instable</a:t>
          </a:r>
          <a:r>
            <a:rPr lang="it-IT" sz="2700" kern="1200" dirty="0"/>
            <a:t> film </a:t>
          </a:r>
          <a:r>
            <a:rPr lang="it-IT" sz="2700" kern="1200" dirty="0" err="1"/>
            <a:t>boiling</a:t>
          </a:r>
          <a:r>
            <a:rPr lang="it-IT" sz="2700" kern="1200" dirty="0"/>
            <a:t> </a:t>
          </a:r>
          <a:r>
            <a:rPr lang="it-IT" sz="2700" kern="1200" dirty="0" err="1"/>
            <a:t>condition</a:t>
          </a:r>
          <a:r>
            <a:rPr lang="it-IT" sz="2700" kern="1200" dirty="0"/>
            <a:t>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At high temperature driving force the steam forms a vapour blanket</a:t>
          </a:r>
        </a:p>
      </dsp:txBody>
      <dsp:txXfrm rot="10800000">
        <a:off x="390274" y="1958102"/>
        <a:ext cx="4558633" cy="2319635"/>
      </dsp:txXfrm>
    </dsp:sp>
    <dsp:sp modelId="{56753121-CB8C-43DA-861B-C12184A747B1}">
      <dsp:nvSpPr>
        <dsp:cNvPr id="0" name=""/>
        <dsp:cNvSpPr/>
      </dsp:nvSpPr>
      <dsp:spPr>
        <a:xfrm>
          <a:off x="5493091" y="261080"/>
          <a:ext cx="4705833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37639"/>
            <a:satOff val="-1677"/>
            <a:lumOff val="14651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3D86C-A1EB-45B2-911D-1D7E3CFFD699}">
      <dsp:nvSpPr>
        <dsp:cNvPr id="0" name=""/>
        <dsp:cNvSpPr/>
      </dsp:nvSpPr>
      <dsp:spPr>
        <a:xfrm rot="10800000">
          <a:off x="5493091" y="1958102"/>
          <a:ext cx="4705833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Low heat transfer efficiency of the molten salt.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High viscosity molten salt slowly flows in the SG tubes</a:t>
          </a:r>
        </a:p>
      </dsp:txBody>
      <dsp:txXfrm rot="10800000">
        <a:off x="5566691" y="1958102"/>
        <a:ext cx="4558633" cy="23196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6E7C9-559E-40D7-BE7D-0BEA9F6B3750}">
      <dsp:nvSpPr>
        <dsp:cNvPr id="0" name=""/>
        <dsp:cNvSpPr/>
      </dsp:nvSpPr>
      <dsp:spPr>
        <a:xfrm>
          <a:off x="0" y="0"/>
          <a:ext cx="42566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CC9E27-211A-4B43-AAAE-E361A3309CF9}">
      <dsp:nvSpPr>
        <dsp:cNvPr id="0" name=""/>
        <dsp:cNvSpPr/>
      </dsp:nvSpPr>
      <dsp:spPr>
        <a:xfrm>
          <a:off x="0" y="0"/>
          <a:ext cx="4256619" cy="1949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 err="1"/>
            <a:t>Increase</a:t>
          </a:r>
          <a:r>
            <a:rPr lang="it-IT" sz="2200" kern="1200" dirty="0"/>
            <a:t> </a:t>
          </a:r>
          <a:r>
            <a:rPr lang="it-IT" sz="2200" kern="1200" dirty="0" err="1"/>
            <a:t>heat</a:t>
          </a:r>
          <a:r>
            <a:rPr lang="it-IT" sz="2200" kern="1200" dirty="0"/>
            <a:t> transfer by a </a:t>
          </a:r>
          <a:r>
            <a:rPr lang="it-IT" sz="2200" kern="1200" dirty="0" err="1"/>
            <a:t>great</a:t>
          </a:r>
          <a:r>
            <a:rPr lang="it-IT" sz="2200" kern="1200" dirty="0"/>
            <a:t> </a:t>
          </a:r>
          <a:r>
            <a:rPr lang="it-IT" sz="2200" kern="1200" dirty="0" err="1"/>
            <a:t>amount</a:t>
          </a:r>
          <a:r>
            <a:rPr lang="it-IT" sz="2200" kern="1200" dirty="0"/>
            <a:t>, with a fin </a:t>
          </a:r>
          <a:r>
            <a:rPr lang="it-IT" sz="2200" kern="1200" dirty="0" err="1"/>
            <a:t>effectiveness</a:t>
          </a:r>
          <a:r>
            <a:rPr lang="it-IT" sz="2200" kern="1200" dirty="0"/>
            <a:t> up to 270%!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 dirty="0"/>
        </a:p>
      </dsp:txBody>
      <dsp:txXfrm>
        <a:off x="0" y="0"/>
        <a:ext cx="4256619" cy="1949027"/>
      </dsp:txXfrm>
    </dsp:sp>
    <dsp:sp modelId="{37639306-A248-4316-950B-9341A01B3820}">
      <dsp:nvSpPr>
        <dsp:cNvPr id="0" name=""/>
        <dsp:cNvSpPr/>
      </dsp:nvSpPr>
      <dsp:spPr>
        <a:xfrm>
          <a:off x="0" y="1949027"/>
          <a:ext cx="42566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437AB-26DF-4864-9427-D446769E3F9C}">
      <dsp:nvSpPr>
        <dsp:cNvPr id="0" name=""/>
        <dsp:cNvSpPr/>
      </dsp:nvSpPr>
      <dsp:spPr>
        <a:xfrm>
          <a:off x="0" y="1949027"/>
          <a:ext cx="4256619" cy="1949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i="0" kern="1200" baseline="0"/>
            <a:t>Trade-off analysis:</a:t>
          </a:r>
          <a:r>
            <a:rPr lang="it-IT" sz="2200" b="0" i="0" kern="1200" baseline="0"/>
            <a:t> fins increase efficiency but also introduce pressure drop</a:t>
          </a:r>
          <a:endParaRPr lang="it-IT" sz="2200" kern="1200"/>
        </a:p>
      </dsp:txBody>
      <dsp:txXfrm>
        <a:off x="0" y="1949027"/>
        <a:ext cx="4256619" cy="1949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4ECB0-046A-447D-B115-5C251AE3B655}">
      <dsp:nvSpPr>
        <dsp:cNvPr id="0" name=""/>
        <dsp:cNvSpPr/>
      </dsp:nvSpPr>
      <dsp:spPr>
        <a:xfrm>
          <a:off x="0" y="73107"/>
          <a:ext cx="10515600" cy="4422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Steam generator for molten salts (</a:t>
          </a:r>
          <a:r>
            <a:rPr lang="en-US" sz="1800" b="1" kern="1200" dirty="0" err="1"/>
            <a:t>LoCoMoSa</a:t>
          </a:r>
          <a:r>
            <a:rPr lang="en-US" sz="1800" b="1" kern="1200" dirty="0"/>
            <a:t> project):</a:t>
          </a:r>
          <a:endParaRPr lang="it-IT" sz="1800" kern="1200" dirty="0"/>
        </a:p>
      </dsp:txBody>
      <dsp:txXfrm>
        <a:off x="21589" y="94696"/>
        <a:ext cx="10472422" cy="399082"/>
      </dsp:txXfrm>
    </dsp:sp>
    <dsp:sp modelId="{0EB35C52-BC76-4ADD-81E3-6985CC880001}">
      <dsp:nvSpPr>
        <dsp:cNvPr id="0" name=""/>
        <dsp:cNvSpPr/>
      </dsp:nvSpPr>
      <dsp:spPr>
        <a:xfrm>
          <a:off x="0" y="515367"/>
          <a:ext cx="105156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Design and test a steam generator to be produced by additive manufacturing that can:</a:t>
          </a:r>
          <a:endParaRPr lang="it-IT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Maximize the heat transfer efficiency.</a:t>
          </a:r>
          <a:endParaRPr lang="it-IT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Safely operate in challenging conditions. </a:t>
          </a:r>
          <a:endParaRPr lang="it-IT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Validate simulations through experiments on a small and a full-scale prototype.</a:t>
          </a:r>
          <a:endParaRPr lang="it-IT" sz="1400" kern="1200" dirty="0"/>
        </a:p>
      </dsp:txBody>
      <dsp:txXfrm>
        <a:off x="0" y="515367"/>
        <a:ext cx="10515600" cy="968760"/>
      </dsp:txXfrm>
    </dsp:sp>
    <dsp:sp modelId="{657AF0B3-DC80-43C4-91EF-51B4E606A313}">
      <dsp:nvSpPr>
        <dsp:cNvPr id="0" name=""/>
        <dsp:cNvSpPr/>
      </dsp:nvSpPr>
      <dsp:spPr>
        <a:xfrm>
          <a:off x="0" y="1484128"/>
          <a:ext cx="10515600" cy="442260"/>
        </a:xfrm>
        <a:prstGeom prst="roundRect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Optimization algorithms, simulations and additive manufacturing:</a:t>
          </a:r>
          <a:endParaRPr lang="it-IT" sz="1800" kern="1200" dirty="0"/>
        </a:p>
      </dsp:txBody>
      <dsp:txXfrm>
        <a:off x="21589" y="1505717"/>
        <a:ext cx="10472422" cy="399082"/>
      </dsp:txXfrm>
    </dsp:sp>
    <dsp:sp modelId="{B266E712-7BA8-492E-AE4E-5C80D179193F}">
      <dsp:nvSpPr>
        <dsp:cNvPr id="0" name=""/>
        <dsp:cNvSpPr/>
      </dsp:nvSpPr>
      <dsp:spPr>
        <a:xfrm>
          <a:off x="0" y="1926388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Apply optimization methods or additive manufacturing structure for improved thermal performance in:</a:t>
          </a:r>
          <a:endParaRPr lang="it-IT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kern="1200" dirty="0"/>
            <a:t>Heat transfer surfaces, </a:t>
          </a:r>
          <a:endParaRPr lang="it-IT" sz="1400" b="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Cooling channels.</a:t>
          </a:r>
          <a:endParaRPr lang="it-IT" sz="1400" kern="1200" dirty="0"/>
        </a:p>
      </dsp:txBody>
      <dsp:txXfrm>
        <a:off x="0" y="1926388"/>
        <a:ext cx="10515600" cy="726570"/>
      </dsp:txXfrm>
    </dsp:sp>
    <dsp:sp modelId="{D0622CB2-60A3-4949-AEB7-0FCBC642530F}">
      <dsp:nvSpPr>
        <dsp:cNvPr id="0" name=""/>
        <dsp:cNvSpPr/>
      </dsp:nvSpPr>
      <dsp:spPr>
        <a:xfrm>
          <a:off x="0" y="2652958"/>
          <a:ext cx="10515600" cy="442260"/>
        </a:xfrm>
        <a:prstGeom prst="round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Numerical and experimental integration:</a:t>
          </a:r>
          <a:endParaRPr lang="it-IT" sz="1800" kern="1200"/>
        </a:p>
      </dsp:txBody>
      <dsp:txXfrm>
        <a:off x="21589" y="2674547"/>
        <a:ext cx="10472422" cy="399082"/>
      </dsp:txXfrm>
    </dsp:sp>
    <dsp:sp modelId="{62F91437-07F0-42B6-BA9A-3FEBB06EEC48}">
      <dsp:nvSpPr>
        <dsp:cNvPr id="0" name=""/>
        <dsp:cNvSpPr/>
      </dsp:nvSpPr>
      <dsp:spPr>
        <a:xfrm>
          <a:off x="0" y="3095218"/>
          <a:ext cx="10515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Calibrate models against experiments to ensure reliability.</a:t>
          </a:r>
          <a:endParaRPr lang="it-IT" sz="1400" kern="1200" dirty="0"/>
        </a:p>
      </dsp:txBody>
      <dsp:txXfrm>
        <a:off x="0" y="3095218"/>
        <a:ext cx="10515600" cy="298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8E322-59FF-46DE-BB88-1C4A103445CD}">
      <dsp:nvSpPr>
        <dsp:cNvPr id="0" name=""/>
        <dsp:cNvSpPr/>
      </dsp:nvSpPr>
      <dsp:spPr>
        <a:xfrm>
          <a:off x="0" y="225440"/>
          <a:ext cx="9932324" cy="4422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FIRST YEAR: Literature research &amp; Preliminary studies </a:t>
          </a:r>
          <a:endParaRPr lang="it-IT" sz="1800" kern="1200" dirty="0"/>
        </a:p>
      </dsp:txBody>
      <dsp:txXfrm>
        <a:off x="21589" y="247029"/>
        <a:ext cx="9889146" cy="399082"/>
      </dsp:txXfrm>
    </dsp:sp>
    <dsp:sp modelId="{B49245B1-5991-483B-88AE-1562DA30859C}">
      <dsp:nvSpPr>
        <dsp:cNvPr id="0" name=""/>
        <dsp:cNvSpPr/>
      </dsp:nvSpPr>
      <dsp:spPr>
        <a:xfrm>
          <a:off x="0" y="667700"/>
          <a:ext cx="9932324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35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Performed an extensive literature review on high-temperature steam generators, boiling heat transfer, and topology optimization methods.</a:t>
          </a:r>
          <a:endParaRPr lang="it-IT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Learning how to perform simulations and conduct experimental validation.</a:t>
          </a:r>
          <a:endParaRPr lang="it-IT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400" kern="1200" dirty="0" err="1"/>
            <a:t>Experimental</a:t>
          </a:r>
          <a:r>
            <a:rPr lang="it-IT" sz="1400" kern="1200" dirty="0"/>
            <a:t> testing on </a:t>
          </a:r>
          <a:r>
            <a:rPr lang="it-IT" sz="1400" kern="1200" dirty="0" err="1"/>
            <a:t>cooling</a:t>
          </a:r>
          <a:r>
            <a:rPr lang="it-IT" sz="1400" kern="1200" dirty="0"/>
            <a:t> </a:t>
          </a:r>
          <a:r>
            <a:rPr lang="it-IT" sz="1400" kern="1200" dirty="0" err="1"/>
            <a:t>channels</a:t>
          </a:r>
          <a:r>
            <a:rPr lang="it-IT" sz="1400" kern="1200" dirty="0"/>
            <a:t> (</a:t>
          </a:r>
          <a:r>
            <a:rPr lang="it-IT" sz="1400" kern="1200" dirty="0" err="1"/>
            <a:t>extraction</a:t>
          </a:r>
          <a:r>
            <a:rPr lang="it-IT" sz="1400" kern="1200" dirty="0"/>
            <a:t> </a:t>
          </a:r>
          <a:r>
            <a:rPr lang="it-IT" sz="1400" kern="1200" dirty="0" err="1"/>
            <a:t>grid</a:t>
          </a:r>
          <a:r>
            <a:rPr lang="it-IT" sz="1400" kern="1200" dirty="0"/>
            <a:t> for </a:t>
          </a:r>
          <a:r>
            <a:rPr lang="it-IT" sz="1400" kern="1200" dirty="0" err="1"/>
            <a:t>nuclear</a:t>
          </a:r>
          <a:r>
            <a:rPr lang="it-IT" sz="1400" kern="1200" dirty="0"/>
            <a:t> fusion </a:t>
          </a:r>
          <a:r>
            <a:rPr lang="it-IT" sz="1400" kern="1200" dirty="0" err="1"/>
            <a:t>application</a:t>
          </a:r>
          <a:r>
            <a:rPr lang="it-IT" sz="1400" kern="1200" dirty="0"/>
            <a:t>) and PCM </a:t>
          </a:r>
          <a:r>
            <a:rPr lang="it-IT" sz="1400" kern="1200" dirty="0" err="1"/>
            <a:t>filled</a:t>
          </a:r>
          <a:r>
            <a:rPr lang="it-IT" sz="1400" kern="1200" dirty="0"/>
            <a:t> </a:t>
          </a:r>
          <a:r>
            <a:rPr lang="it-IT" sz="1400" kern="1200" dirty="0" err="1"/>
            <a:t>heat</a:t>
          </a:r>
          <a:r>
            <a:rPr lang="it-IT" sz="1400" kern="1200" dirty="0"/>
            <a:t> </a:t>
          </a:r>
          <a:r>
            <a:rPr lang="it-IT" sz="1400" kern="1200" dirty="0" err="1"/>
            <a:t>sink</a:t>
          </a:r>
          <a:r>
            <a:rPr lang="it-IT" sz="1400" kern="1200" dirty="0"/>
            <a:t> for high power </a:t>
          </a:r>
          <a:r>
            <a:rPr lang="it-IT" sz="1400" kern="1200" dirty="0" err="1"/>
            <a:t>industries</a:t>
          </a:r>
          <a:r>
            <a:rPr lang="it-IT" sz="1400" kern="1200" dirty="0"/>
            <a:t>.</a:t>
          </a:r>
        </a:p>
      </dsp:txBody>
      <dsp:txXfrm>
        <a:off x="0" y="667700"/>
        <a:ext cx="9932324" cy="1117800"/>
      </dsp:txXfrm>
    </dsp:sp>
    <dsp:sp modelId="{0D89B90E-299F-4C19-AF69-2B921173655A}">
      <dsp:nvSpPr>
        <dsp:cNvPr id="0" name=""/>
        <dsp:cNvSpPr/>
      </dsp:nvSpPr>
      <dsp:spPr>
        <a:xfrm>
          <a:off x="0" y="1785500"/>
          <a:ext cx="9932324" cy="442260"/>
        </a:xfrm>
        <a:prstGeom prst="roundRect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SECOND YEAR: Modeling, Optimization &amp; Experimental Setup</a:t>
          </a:r>
          <a:endParaRPr lang="it-IT" sz="1800" kern="1200"/>
        </a:p>
      </dsp:txBody>
      <dsp:txXfrm>
        <a:off x="21589" y="1807089"/>
        <a:ext cx="9889146" cy="399082"/>
      </dsp:txXfrm>
    </dsp:sp>
    <dsp:sp modelId="{8717DFE1-23DF-47A7-A429-D61CDA38374B}">
      <dsp:nvSpPr>
        <dsp:cNvPr id="0" name=""/>
        <dsp:cNvSpPr/>
      </dsp:nvSpPr>
      <dsp:spPr>
        <a:xfrm>
          <a:off x="0" y="2227760"/>
          <a:ext cx="9932324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35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Explore design solutions for novel steam generator, including the use of additive manufacturing tailored geometries to:</a:t>
          </a:r>
          <a:endParaRPr lang="it-IT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US" sz="1400" kern="1200" dirty="0"/>
            <a:t>Ensure a safe and efficient operation of the steam generator </a:t>
          </a:r>
          <a:endParaRPr lang="it-IT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US" sz="1400" kern="1200" dirty="0"/>
            <a:t>Enhance heat transfer.</a:t>
          </a:r>
          <a:endParaRPr lang="it-IT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Design and build an experimental setup to validate numerical simulations and optimization approaches.</a:t>
          </a:r>
          <a:endParaRPr lang="it-IT" sz="1400" kern="1200" dirty="0"/>
        </a:p>
      </dsp:txBody>
      <dsp:txXfrm>
        <a:off x="0" y="2227760"/>
        <a:ext cx="9932324" cy="968760"/>
      </dsp:txXfrm>
    </dsp:sp>
    <dsp:sp modelId="{44A71059-A2D9-4E1E-AF75-FB3DC5554342}">
      <dsp:nvSpPr>
        <dsp:cNvPr id="0" name=""/>
        <dsp:cNvSpPr/>
      </dsp:nvSpPr>
      <dsp:spPr>
        <a:xfrm>
          <a:off x="0" y="3196520"/>
          <a:ext cx="9932324" cy="442260"/>
        </a:xfrm>
        <a:prstGeom prst="round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THIRD YEAR: Integration &amp; Application</a:t>
          </a:r>
          <a:endParaRPr lang="it-IT" sz="1800" kern="1200"/>
        </a:p>
      </dsp:txBody>
      <dsp:txXfrm>
        <a:off x="21589" y="3218109"/>
        <a:ext cx="9889146" cy="399082"/>
      </dsp:txXfrm>
    </dsp:sp>
    <dsp:sp modelId="{D6F35510-32A4-421A-8DB5-F35F63092DDA}">
      <dsp:nvSpPr>
        <dsp:cNvPr id="0" name=""/>
        <dsp:cNvSpPr/>
      </dsp:nvSpPr>
      <dsp:spPr>
        <a:xfrm>
          <a:off x="0" y="3638780"/>
          <a:ext cx="9932324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35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Perform experiments on the topology optimized geometries.</a:t>
          </a:r>
          <a:endParaRPr lang="it-IT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Finalize the design of the steam generator for </a:t>
          </a:r>
          <a:r>
            <a:rPr lang="en-US" sz="1400" kern="1200" dirty="0" err="1"/>
            <a:t>LoCoMoSa</a:t>
          </a:r>
          <a:r>
            <a:rPr lang="en-US" sz="1400" kern="1200" dirty="0"/>
            <a:t> project</a:t>
          </a:r>
          <a:endParaRPr lang="it-IT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/>
            <a:t>Extended TO methodologies beyond the steam generator, applying topology optimization and heat transfer models to more AM-based thermal management components</a:t>
          </a:r>
          <a:r>
            <a:rPr lang="en-US" sz="1400" kern="1200" dirty="0"/>
            <a:t>.</a:t>
          </a:r>
          <a:endParaRPr lang="it-IT" sz="1400" kern="1200" dirty="0"/>
        </a:p>
      </dsp:txBody>
      <dsp:txXfrm>
        <a:off x="0" y="3638780"/>
        <a:ext cx="9932324" cy="931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90398-FE48-4259-9CA4-85F4B39AE7EE}">
      <dsp:nvSpPr>
        <dsp:cNvPr id="0" name=""/>
        <dsp:cNvSpPr/>
      </dsp:nvSpPr>
      <dsp:spPr>
        <a:xfrm>
          <a:off x="392360" y="517"/>
          <a:ext cx="441405" cy="151973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/>
            <a:t>2023-2024</a:t>
          </a:r>
          <a:endParaRPr lang="it-IT" sz="1000" kern="1200" dirty="0"/>
        </a:p>
      </dsp:txBody>
      <dsp:txXfrm>
        <a:off x="413908" y="22065"/>
        <a:ext cx="398309" cy="1476635"/>
      </dsp:txXfrm>
    </dsp:sp>
    <dsp:sp modelId="{6909102B-A99C-4F54-B98C-FCCF65BD50A9}">
      <dsp:nvSpPr>
        <dsp:cNvPr id="0" name=""/>
        <dsp:cNvSpPr/>
      </dsp:nvSpPr>
      <dsp:spPr>
        <a:xfrm>
          <a:off x="392360" y="1624731"/>
          <a:ext cx="441405" cy="1355778"/>
        </a:xfrm>
        <a:prstGeom prst="roundRect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/>
            <a:t>2024-2025</a:t>
          </a:r>
          <a:endParaRPr lang="it-IT" sz="1000" kern="1200" dirty="0"/>
        </a:p>
      </dsp:txBody>
      <dsp:txXfrm>
        <a:off x="413908" y="1646279"/>
        <a:ext cx="398309" cy="1312682"/>
      </dsp:txXfrm>
    </dsp:sp>
    <dsp:sp modelId="{FA53247E-8C75-4C72-84E4-E0F507B6FF1C}">
      <dsp:nvSpPr>
        <dsp:cNvPr id="0" name=""/>
        <dsp:cNvSpPr/>
      </dsp:nvSpPr>
      <dsp:spPr>
        <a:xfrm>
          <a:off x="392360" y="3085509"/>
          <a:ext cx="441405" cy="1653781"/>
        </a:xfrm>
        <a:prstGeom prst="round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2025-2026</a:t>
          </a:r>
          <a:endParaRPr lang="it-IT" sz="1000" kern="1200"/>
        </a:p>
      </dsp:txBody>
      <dsp:txXfrm>
        <a:off x="413908" y="3107057"/>
        <a:ext cx="398309" cy="16106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D7E2A-6E33-4311-987B-0A840B153F46}">
      <dsp:nvSpPr>
        <dsp:cNvPr id="0" name=""/>
        <dsp:cNvSpPr/>
      </dsp:nvSpPr>
      <dsp:spPr>
        <a:xfrm>
          <a:off x="0" y="183541"/>
          <a:ext cx="10662457" cy="5405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COURSES, EXAMS, AND OTHER TRAINING ACTIVITIES (E.G. SCHOOLS)</a:t>
          </a:r>
          <a:endParaRPr lang="it-IT" sz="2200" kern="1200"/>
        </a:p>
      </dsp:txBody>
      <dsp:txXfrm>
        <a:off x="26387" y="209928"/>
        <a:ext cx="10609683" cy="487766"/>
      </dsp:txXfrm>
    </dsp:sp>
    <dsp:sp modelId="{429CB23C-3722-40FA-BC06-185E2CAF4B20}">
      <dsp:nvSpPr>
        <dsp:cNvPr id="0" name=""/>
        <dsp:cNvSpPr/>
      </dsp:nvSpPr>
      <dsp:spPr>
        <a:xfrm>
          <a:off x="0" y="724081"/>
          <a:ext cx="10662457" cy="236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53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700" b="1" kern="1200" dirty="0"/>
            <a:t>2023-2024</a:t>
          </a:r>
          <a:endParaRPr lang="it-IT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Thermo-fluid dynamic sin 3D printed channels				|TFPA  	       - 1CFU</a:t>
          </a:r>
          <a:endParaRPr lang="it-IT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Coupled electrical-thermal-structural Finite Element Analyses		|UNIPD (DII)  -  1,5 CFU</a:t>
          </a:r>
          <a:endParaRPr lang="it-IT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Experimental measurements in thermal fluid dynamics			|UNIPD (DII)  -  3,5 CFU</a:t>
          </a:r>
          <a:endParaRPr lang="it-IT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700" b="1" kern="1200"/>
            <a:t>2024-2025</a:t>
          </a:r>
          <a:endParaRPr lang="it-IT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Life Cycle Assessment of Energy Systems: fundamentals and applications 	|UNIPD (DII)  -  3CFU</a:t>
          </a:r>
          <a:endParaRPr lang="it-IT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Python for numerical heat transfer modeling and building physics (3 CFU)	|UNIPD (DII)  -  3CFU</a:t>
          </a:r>
          <a:endParaRPr lang="it-IT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Generative Design for Smart Additive Manufacturing 				|UNINA - 3CFU</a:t>
          </a:r>
          <a:endParaRPr lang="it-IT" sz="1700" kern="1200" dirty="0"/>
        </a:p>
      </dsp:txBody>
      <dsp:txXfrm>
        <a:off x="0" y="724081"/>
        <a:ext cx="10662457" cy="2368080"/>
      </dsp:txXfrm>
    </dsp:sp>
    <dsp:sp modelId="{1FDB08F7-F0B0-444A-A101-F402EFA2B5B4}">
      <dsp:nvSpPr>
        <dsp:cNvPr id="0" name=""/>
        <dsp:cNvSpPr/>
      </dsp:nvSpPr>
      <dsp:spPr>
        <a:xfrm>
          <a:off x="0" y="3092161"/>
          <a:ext cx="10662457" cy="540540"/>
        </a:xfrm>
        <a:prstGeom prst="round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/>
            <a:t>SCHOOL</a:t>
          </a:r>
          <a:endParaRPr lang="it-IT" sz="2200" kern="1200"/>
        </a:p>
      </dsp:txBody>
      <dsp:txXfrm>
        <a:off x="26387" y="3118548"/>
        <a:ext cx="10609683" cy="487766"/>
      </dsp:txXfrm>
    </dsp:sp>
    <dsp:sp modelId="{5D478DE4-C1A8-4645-8AF7-F42BB19B3C8D}">
      <dsp:nvSpPr>
        <dsp:cNvPr id="0" name=""/>
        <dsp:cNvSpPr/>
      </dsp:nvSpPr>
      <dsp:spPr>
        <a:xfrm>
          <a:off x="0" y="3632701"/>
          <a:ext cx="10662457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53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Summer School Metal Additive Manufacturing,  </a:t>
          </a:r>
          <a:r>
            <a:rPr lang="it-IT" sz="1700" kern="1200"/>
            <a:t>AssociazioneItalianadi MetallurgiaAIM, Bertinoro-30 June, 1-2-3 July 2024</a:t>
          </a:r>
        </a:p>
      </dsp:txBody>
      <dsp:txXfrm>
        <a:off x="0" y="3632701"/>
        <a:ext cx="10662457" cy="5350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DED10-9862-4273-B34E-820FDF270313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64E5A-CF1C-4BA4-9B6A-1199C0355B38}">
      <dsp:nvSpPr>
        <dsp:cNvPr id="0" name=""/>
        <dsp:cNvSpPr/>
      </dsp:nvSpPr>
      <dsp:spPr>
        <a:xfrm>
          <a:off x="316674" y="261080"/>
          <a:ext cx="4705833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50243-F266-492B-9644-D2D25B563CBE}">
      <dsp:nvSpPr>
        <dsp:cNvPr id="0" name=""/>
        <dsp:cNvSpPr/>
      </dsp:nvSpPr>
      <dsp:spPr>
        <a:xfrm rot="10800000">
          <a:off x="316674" y="1958102"/>
          <a:ext cx="4705833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 err="1"/>
            <a:t>Possible</a:t>
          </a:r>
          <a:r>
            <a:rPr lang="it-IT" sz="2700" kern="1200" dirty="0"/>
            <a:t> </a:t>
          </a:r>
          <a:r>
            <a:rPr lang="it-IT" sz="2700" kern="1200" dirty="0" err="1"/>
            <a:t>transition</a:t>
          </a:r>
          <a:r>
            <a:rPr lang="it-IT" sz="2700" kern="1200" dirty="0"/>
            <a:t> to </a:t>
          </a:r>
          <a:r>
            <a:rPr lang="it-IT" sz="2700" kern="1200" dirty="0" err="1"/>
            <a:t>instable</a:t>
          </a:r>
          <a:r>
            <a:rPr lang="it-IT" sz="2700" kern="1200" dirty="0"/>
            <a:t> film </a:t>
          </a:r>
          <a:r>
            <a:rPr lang="it-IT" sz="2700" kern="1200" dirty="0" err="1"/>
            <a:t>boiling</a:t>
          </a:r>
          <a:r>
            <a:rPr lang="it-IT" sz="2700" kern="1200" dirty="0"/>
            <a:t> </a:t>
          </a:r>
          <a:r>
            <a:rPr lang="it-IT" sz="2700" kern="1200" dirty="0" err="1"/>
            <a:t>condition</a:t>
          </a:r>
          <a:r>
            <a:rPr lang="it-IT" sz="2700" kern="1200" dirty="0"/>
            <a:t>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At high temperature driving force the steam forms a vapour blanket</a:t>
          </a:r>
        </a:p>
      </dsp:txBody>
      <dsp:txXfrm rot="10800000">
        <a:off x="390274" y="1958102"/>
        <a:ext cx="4558633" cy="2319635"/>
      </dsp:txXfrm>
    </dsp:sp>
    <dsp:sp modelId="{56753121-CB8C-43DA-861B-C12184A747B1}">
      <dsp:nvSpPr>
        <dsp:cNvPr id="0" name=""/>
        <dsp:cNvSpPr/>
      </dsp:nvSpPr>
      <dsp:spPr>
        <a:xfrm>
          <a:off x="5493091" y="261080"/>
          <a:ext cx="4705833" cy="14359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37639"/>
            <a:satOff val="-1677"/>
            <a:lumOff val="14651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3D86C-A1EB-45B2-911D-1D7E3CFFD699}">
      <dsp:nvSpPr>
        <dsp:cNvPr id="0" name=""/>
        <dsp:cNvSpPr/>
      </dsp:nvSpPr>
      <dsp:spPr>
        <a:xfrm rot="10800000">
          <a:off x="5493091" y="1958102"/>
          <a:ext cx="4705833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Low heat transfer efficiency of the molten salt.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High viscosity molten salt slowly flows in the SG tubes</a:t>
          </a:r>
        </a:p>
      </dsp:txBody>
      <dsp:txXfrm rot="10800000">
        <a:off x="5566691" y="1958102"/>
        <a:ext cx="4558633" cy="23196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4E8C6-345C-446F-A139-B3CD7DFE64B7}">
      <dsp:nvSpPr>
        <dsp:cNvPr id="0" name=""/>
        <dsp:cNvSpPr/>
      </dsp:nvSpPr>
      <dsp:spPr>
        <a:xfrm>
          <a:off x="0" y="150798"/>
          <a:ext cx="4457054" cy="7585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i="0" kern="1200" baseline="0" dirty="0"/>
            <a:t>Three </a:t>
          </a:r>
          <a:r>
            <a:rPr lang="it-IT" sz="1900" b="1" i="0" kern="1200" baseline="0" dirty="0" err="1"/>
            <a:t>layers</a:t>
          </a:r>
          <a:r>
            <a:rPr lang="it-IT" sz="1900" b="1" i="0" kern="1200" baseline="0" dirty="0"/>
            <a:t>: </a:t>
          </a:r>
          <a:endParaRPr lang="it-IT" sz="1900" b="1" kern="1200" dirty="0"/>
        </a:p>
      </dsp:txBody>
      <dsp:txXfrm>
        <a:off x="37032" y="187830"/>
        <a:ext cx="4382990" cy="684534"/>
      </dsp:txXfrm>
    </dsp:sp>
    <dsp:sp modelId="{17612D01-1D06-4100-90E7-3A2743940055}">
      <dsp:nvSpPr>
        <dsp:cNvPr id="0" name=""/>
        <dsp:cNvSpPr/>
      </dsp:nvSpPr>
      <dsp:spPr>
        <a:xfrm>
          <a:off x="0" y="909397"/>
          <a:ext cx="4457054" cy="1042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1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 dirty="0">
              <a:highlight>
                <a:srgbClr val="F6C6AD"/>
              </a:highlight>
            </a:rPr>
            <a:t>Tube side</a:t>
          </a:r>
          <a:r>
            <a:rPr lang="it-IT" sz="1500" kern="1200" dirty="0"/>
            <a:t>: </a:t>
          </a:r>
          <a:r>
            <a:rPr lang="it-IT" sz="1500" kern="1200" dirty="0" err="1"/>
            <a:t>molten</a:t>
          </a:r>
          <a:r>
            <a:rPr lang="it-IT" sz="1500" kern="1200" dirty="0"/>
            <a:t> </a:t>
          </a:r>
          <a:r>
            <a:rPr lang="it-IT" sz="1500" kern="1200" dirty="0" err="1"/>
            <a:t>salt</a:t>
          </a:r>
          <a:r>
            <a:rPr lang="it-IT" sz="1500" i="0" kern="1200" baseline="0" dirty="0"/>
            <a:t>, </a:t>
          </a:r>
          <a:endParaRPr lang="it-I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i="0" kern="1200" baseline="0" dirty="0">
              <a:highlight>
                <a:srgbClr val="CCDFEF"/>
              </a:highlight>
            </a:rPr>
            <a:t>Shell side</a:t>
          </a:r>
          <a:r>
            <a:rPr lang="it-IT" sz="1500" i="0" kern="1200" baseline="0" dirty="0"/>
            <a:t>: </a:t>
          </a:r>
          <a:r>
            <a:rPr lang="it-IT" sz="1500" i="0" kern="1200" baseline="0" dirty="0" err="1"/>
            <a:t>Saturated</a:t>
          </a:r>
          <a:r>
            <a:rPr lang="it-IT" sz="1500" i="0" kern="1200" baseline="0" dirty="0"/>
            <a:t> water</a:t>
          </a:r>
          <a:endParaRPr lang="it-I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 dirty="0">
              <a:highlight>
                <a:srgbClr val="E59EDD"/>
              </a:highlight>
            </a:rPr>
            <a:t>Intermediate </a:t>
          </a:r>
          <a:r>
            <a:rPr lang="it-IT" sz="1500" kern="1200" dirty="0" err="1">
              <a:highlight>
                <a:srgbClr val="E59EDD"/>
              </a:highlight>
            </a:rPr>
            <a:t>layer</a:t>
          </a:r>
          <a:r>
            <a:rPr lang="it-IT" sz="1500" kern="1200" dirty="0"/>
            <a:t>: </a:t>
          </a:r>
          <a:r>
            <a:rPr lang="it-IT" sz="1500" kern="1200" dirty="0" err="1"/>
            <a:t>thermal</a:t>
          </a:r>
          <a:r>
            <a:rPr lang="it-IT" sz="1500" kern="1200" dirty="0"/>
            <a:t> </a:t>
          </a:r>
          <a:r>
            <a:rPr lang="it-IT" sz="1500" kern="1200" dirty="0" err="1"/>
            <a:t>regulation</a:t>
          </a:r>
          <a:r>
            <a:rPr lang="it-IT" sz="1500" kern="1200" dirty="0"/>
            <a:t> </a:t>
          </a:r>
          <a:r>
            <a:rPr lang="it-IT" sz="1500" kern="1200" dirty="0" err="1"/>
            <a:t>layer</a:t>
          </a:r>
          <a:r>
            <a:rPr lang="it-IT" sz="1500" kern="1200" dirty="0"/>
            <a:t>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it-IT" sz="1500" kern="1200" dirty="0"/>
        </a:p>
      </dsp:txBody>
      <dsp:txXfrm>
        <a:off x="0" y="909397"/>
        <a:ext cx="4457054" cy="1042245"/>
      </dsp:txXfrm>
    </dsp:sp>
    <dsp:sp modelId="{ED075465-01CF-4387-ACB0-0ADEC94CCF89}">
      <dsp:nvSpPr>
        <dsp:cNvPr id="0" name=""/>
        <dsp:cNvSpPr/>
      </dsp:nvSpPr>
      <dsp:spPr>
        <a:xfrm>
          <a:off x="0" y="1951642"/>
          <a:ext cx="4457054" cy="7585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59ED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/>
            <a:t>A </a:t>
          </a:r>
          <a:r>
            <a:rPr lang="it-IT" sz="1900" b="0" kern="1200" dirty="0" err="1"/>
            <a:t>layer</a:t>
          </a:r>
          <a:r>
            <a:rPr lang="it-IT" sz="1900" b="0" kern="1200" dirty="0"/>
            <a:t> with </a:t>
          </a:r>
          <a:r>
            <a:rPr lang="it-IT" sz="1900" b="0" kern="1200" dirty="0" err="1"/>
            <a:t>flowing</a:t>
          </a:r>
          <a:r>
            <a:rPr lang="it-IT" sz="1900" b="0" kern="1200" dirty="0"/>
            <a:t> </a:t>
          </a:r>
          <a:r>
            <a:rPr lang="it-IT" sz="1900" b="0" kern="1200" dirty="0" err="1"/>
            <a:t>gasses</a:t>
          </a:r>
          <a:r>
            <a:rPr lang="it-IT" sz="1900" b="0" kern="1200" dirty="0"/>
            <a:t> and </a:t>
          </a:r>
          <a:r>
            <a:rPr lang="it-IT" sz="1900" b="0" kern="1200" dirty="0" err="1"/>
            <a:t>surface</a:t>
          </a:r>
          <a:r>
            <a:rPr lang="it-IT" sz="1900" b="0" kern="1200" dirty="0"/>
            <a:t> area </a:t>
          </a:r>
          <a:r>
            <a:rPr lang="it-IT" sz="1900" b="0" kern="1200" dirty="0" err="1"/>
            <a:t>enhancement</a:t>
          </a:r>
          <a:r>
            <a:rPr lang="it-IT" sz="1900" b="0" kern="1200" dirty="0"/>
            <a:t>:</a:t>
          </a:r>
          <a:endParaRPr lang="it-IT" sz="1900" kern="1200" dirty="0"/>
        </a:p>
      </dsp:txBody>
      <dsp:txXfrm>
        <a:off x="37032" y="1988674"/>
        <a:ext cx="4382990" cy="684534"/>
      </dsp:txXfrm>
    </dsp:sp>
    <dsp:sp modelId="{C98A0238-E29B-4CEE-8B91-2B038B579E4D}">
      <dsp:nvSpPr>
        <dsp:cNvPr id="0" name=""/>
        <dsp:cNvSpPr/>
      </dsp:nvSpPr>
      <dsp:spPr>
        <a:xfrm>
          <a:off x="0" y="2710240"/>
          <a:ext cx="4457054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1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 dirty="0" err="1"/>
            <a:t>Corrosion</a:t>
          </a:r>
          <a:r>
            <a:rPr lang="it-IT" sz="1500" kern="1200" dirty="0"/>
            <a:t> control </a:t>
          </a:r>
          <a:r>
            <a:rPr lang="it-IT" sz="1500" kern="1200" dirty="0" err="1"/>
            <a:t>inert</a:t>
          </a:r>
          <a:r>
            <a:rPr lang="it-IT" sz="1500" kern="1200" dirty="0"/>
            <a:t> </a:t>
          </a:r>
          <a:r>
            <a:rPr lang="it-IT" sz="1500" kern="1200" dirty="0" err="1"/>
            <a:t>gass</a:t>
          </a:r>
          <a:r>
            <a:rPr lang="it-IT" sz="1500" kern="1200" dirty="0"/>
            <a:t> (N2 or Ar)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/>
            <a:t>Steam: recirculated to provide controlled superheating</a:t>
          </a:r>
          <a:endParaRPr lang="it-I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/>
            <a:t>Thermal control parameter is the additional area </a:t>
          </a:r>
          <a:endParaRPr lang="it-IT" sz="1500" kern="1200" dirty="0"/>
        </a:p>
      </dsp:txBody>
      <dsp:txXfrm>
        <a:off x="0" y="2710240"/>
        <a:ext cx="4457054" cy="9832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4E8C6-345C-446F-A139-B3CD7DFE64B7}">
      <dsp:nvSpPr>
        <dsp:cNvPr id="0" name=""/>
        <dsp:cNvSpPr/>
      </dsp:nvSpPr>
      <dsp:spPr>
        <a:xfrm>
          <a:off x="0" y="150798"/>
          <a:ext cx="4457054" cy="7585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i="0" kern="1200" baseline="0" dirty="0"/>
            <a:t>Three </a:t>
          </a:r>
          <a:r>
            <a:rPr lang="it-IT" sz="1900" b="1" i="0" kern="1200" baseline="0" dirty="0" err="1"/>
            <a:t>layers</a:t>
          </a:r>
          <a:r>
            <a:rPr lang="it-IT" sz="1900" b="1" i="0" kern="1200" baseline="0" dirty="0"/>
            <a:t>: </a:t>
          </a:r>
          <a:endParaRPr lang="it-IT" sz="1900" b="1" kern="1200" dirty="0"/>
        </a:p>
      </dsp:txBody>
      <dsp:txXfrm>
        <a:off x="37032" y="187830"/>
        <a:ext cx="4382990" cy="684534"/>
      </dsp:txXfrm>
    </dsp:sp>
    <dsp:sp modelId="{17612D01-1D06-4100-90E7-3A2743940055}">
      <dsp:nvSpPr>
        <dsp:cNvPr id="0" name=""/>
        <dsp:cNvSpPr/>
      </dsp:nvSpPr>
      <dsp:spPr>
        <a:xfrm>
          <a:off x="0" y="909397"/>
          <a:ext cx="4457054" cy="1042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1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 dirty="0">
              <a:highlight>
                <a:srgbClr val="F6C6AD"/>
              </a:highlight>
            </a:rPr>
            <a:t>Tube side</a:t>
          </a:r>
          <a:r>
            <a:rPr lang="it-IT" sz="1500" kern="1200" dirty="0"/>
            <a:t>: </a:t>
          </a:r>
          <a:r>
            <a:rPr lang="it-IT" sz="1500" kern="1200" dirty="0" err="1"/>
            <a:t>molten</a:t>
          </a:r>
          <a:r>
            <a:rPr lang="it-IT" sz="1500" kern="1200" dirty="0"/>
            <a:t> </a:t>
          </a:r>
          <a:r>
            <a:rPr lang="it-IT" sz="1500" kern="1200" dirty="0" err="1"/>
            <a:t>salt</a:t>
          </a:r>
          <a:r>
            <a:rPr lang="it-IT" sz="1500" i="0" kern="1200" baseline="0" dirty="0"/>
            <a:t>, </a:t>
          </a:r>
          <a:endParaRPr lang="it-I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i="0" kern="1200" baseline="0" dirty="0">
              <a:highlight>
                <a:srgbClr val="CCDFEF"/>
              </a:highlight>
            </a:rPr>
            <a:t>Shell side</a:t>
          </a:r>
          <a:r>
            <a:rPr lang="it-IT" sz="1500" i="0" kern="1200" baseline="0" dirty="0"/>
            <a:t>: </a:t>
          </a:r>
          <a:r>
            <a:rPr lang="it-IT" sz="1500" i="0" kern="1200" baseline="0" dirty="0" err="1"/>
            <a:t>Saturated</a:t>
          </a:r>
          <a:r>
            <a:rPr lang="it-IT" sz="1500" i="0" kern="1200" baseline="0" dirty="0"/>
            <a:t> water</a:t>
          </a:r>
          <a:endParaRPr lang="it-I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 dirty="0">
              <a:highlight>
                <a:srgbClr val="E59EDD"/>
              </a:highlight>
            </a:rPr>
            <a:t>Intermediate </a:t>
          </a:r>
          <a:r>
            <a:rPr lang="it-IT" sz="1500" kern="1200" dirty="0" err="1">
              <a:highlight>
                <a:srgbClr val="E59EDD"/>
              </a:highlight>
            </a:rPr>
            <a:t>layer</a:t>
          </a:r>
          <a:r>
            <a:rPr lang="it-IT" sz="1500" kern="1200" dirty="0"/>
            <a:t>: </a:t>
          </a:r>
          <a:r>
            <a:rPr lang="it-IT" sz="1500" kern="1200" dirty="0" err="1"/>
            <a:t>thermal</a:t>
          </a:r>
          <a:r>
            <a:rPr lang="it-IT" sz="1500" kern="1200" dirty="0"/>
            <a:t> </a:t>
          </a:r>
          <a:r>
            <a:rPr lang="it-IT" sz="1500" kern="1200" dirty="0" err="1"/>
            <a:t>regulation</a:t>
          </a:r>
          <a:r>
            <a:rPr lang="it-IT" sz="1500" kern="1200" dirty="0"/>
            <a:t> </a:t>
          </a:r>
          <a:r>
            <a:rPr lang="it-IT" sz="1500" kern="1200" dirty="0" err="1"/>
            <a:t>layer</a:t>
          </a:r>
          <a:r>
            <a:rPr lang="it-IT" sz="1500" kern="1200" dirty="0"/>
            <a:t>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it-IT" sz="1500" kern="1200" dirty="0"/>
        </a:p>
      </dsp:txBody>
      <dsp:txXfrm>
        <a:off x="0" y="909397"/>
        <a:ext cx="4457054" cy="1042245"/>
      </dsp:txXfrm>
    </dsp:sp>
    <dsp:sp modelId="{ED075465-01CF-4387-ACB0-0ADEC94CCF89}">
      <dsp:nvSpPr>
        <dsp:cNvPr id="0" name=""/>
        <dsp:cNvSpPr/>
      </dsp:nvSpPr>
      <dsp:spPr>
        <a:xfrm>
          <a:off x="0" y="1951642"/>
          <a:ext cx="4457054" cy="7585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59ED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0" kern="1200" dirty="0"/>
            <a:t>A </a:t>
          </a:r>
          <a:r>
            <a:rPr lang="it-IT" sz="1900" b="0" kern="1200" dirty="0" err="1"/>
            <a:t>layer</a:t>
          </a:r>
          <a:r>
            <a:rPr lang="it-IT" sz="1900" b="0" kern="1200" dirty="0"/>
            <a:t> with </a:t>
          </a:r>
          <a:r>
            <a:rPr lang="it-IT" sz="1900" b="0" kern="1200" dirty="0" err="1"/>
            <a:t>flowing</a:t>
          </a:r>
          <a:r>
            <a:rPr lang="it-IT" sz="1900" b="0" kern="1200" dirty="0"/>
            <a:t> </a:t>
          </a:r>
          <a:r>
            <a:rPr lang="it-IT" sz="1900" b="0" kern="1200" dirty="0" err="1"/>
            <a:t>gasses</a:t>
          </a:r>
          <a:r>
            <a:rPr lang="it-IT" sz="1900" b="0" kern="1200" dirty="0"/>
            <a:t> and </a:t>
          </a:r>
          <a:r>
            <a:rPr lang="it-IT" sz="1900" b="0" kern="1200" dirty="0" err="1"/>
            <a:t>surface</a:t>
          </a:r>
          <a:r>
            <a:rPr lang="it-IT" sz="1900" b="0" kern="1200" dirty="0"/>
            <a:t> area </a:t>
          </a:r>
          <a:r>
            <a:rPr lang="it-IT" sz="1900" b="0" kern="1200" dirty="0" err="1"/>
            <a:t>enhancement</a:t>
          </a:r>
          <a:r>
            <a:rPr lang="it-IT" sz="1900" b="0" kern="1200" dirty="0"/>
            <a:t>:</a:t>
          </a:r>
          <a:endParaRPr lang="it-IT" sz="1900" kern="1200" dirty="0"/>
        </a:p>
      </dsp:txBody>
      <dsp:txXfrm>
        <a:off x="37032" y="1988674"/>
        <a:ext cx="4382990" cy="684534"/>
      </dsp:txXfrm>
    </dsp:sp>
    <dsp:sp modelId="{C98A0238-E29B-4CEE-8B91-2B038B579E4D}">
      <dsp:nvSpPr>
        <dsp:cNvPr id="0" name=""/>
        <dsp:cNvSpPr/>
      </dsp:nvSpPr>
      <dsp:spPr>
        <a:xfrm>
          <a:off x="0" y="2710240"/>
          <a:ext cx="4457054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1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 dirty="0" err="1"/>
            <a:t>Corrosion</a:t>
          </a:r>
          <a:r>
            <a:rPr lang="it-IT" sz="1500" kern="1200" dirty="0"/>
            <a:t> control </a:t>
          </a:r>
          <a:r>
            <a:rPr lang="it-IT" sz="1500" kern="1200" dirty="0" err="1"/>
            <a:t>inert</a:t>
          </a:r>
          <a:r>
            <a:rPr lang="it-IT" sz="1500" kern="1200" dirty="0"/>
            <a:t> </a:t>
          </a:r>
          <a:r>
            <a:rPr lang="it-IT" sz="1500" kern="1200" dirty="0" err="1"/>
            <a:t>gass</a:t>
          </a:r>
          <a:r>
            <a:rPr lang="it-IT" sz="1500" kern="1200" dirty="0"/>
            <a:t> (N2 or Ar)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/>
            <a:t>Steam: recirculated to provide controlled superheating</a:t>
          </a:r>
          <a:endParaRPr lang="it-I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500" kern="1200"/>
            <a:t>Thermal control parameter is the additional area </a:t>
          </a:r>
          <a:endParaRPr lang="it-IT" sz="1500" kern="1200" dirty="0"/>
        </a:p>
      </dsp:txBody>
      <dsp:txXfrm>
        <a:off x="0" y="2710240"/>
        <a:ext cx="4457054" cy="9832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2A4CA-5B89-4482-85AE-251584A69942}">
      <dsp:nvSpPr>
        <dsp:cNvPr id="0" name=""/>
        <dsp:cNvSpPr/>
      </dsp:nvSpPr>
      <dsp:spPr>
        <a:xfrm>
          <a:off x="0" y="0"/>
          <a:ext cx="28662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6ED88-50E6-454F-8A8F-8DD02FE4A771}">
      <dsp:nvSpPr>
        <dsp:cNvPr id="0" name=""/>
        <dsp:cNvSpPr/>
      </dsp:nvSpPr>
      <dsp:spPr>
        <a:xfrm>
          <a:off x="0" y="0"/>
          <a:ext cx="573257" cy="4060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0" kern="1200" dirty="0"/>
        </a:p>
      </dsp:txBody>
      <dsp:txXfrm>
        <a:off x="0" y="0"/>
        <a:ext cx="573257" cy="4060518"/>
      </dsp:txXfrm>
    </dsp:sp>
    <dsp:sp modelId="{7124E446-9530-4DCA-B889-5FCA551387A0}">
      <dsp:nvSpPr>
        <dsp:cNvPr id="0" name=""/>
        <dsp:cNvSpPr/>
      </dsp:nvSpPr>
      <dsp:spPr>
        <a:xfrm>
          <a:off x="616251" y="94375"/>
          <a:ext cx="2250036" cy="188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Find a set of parameters that avoid the film boiling transition.</a:t>
          </a:r>
        </a:p>
      </dsp:txBody>
      <dsp:txXfrm>
        <a:off x="616251" y="94375"/>
        <a:ext cx="2250036" cy="1887506"/>
      </dsp:txXfrm>
    </dsp:sp>
    <dsp:sp modelId="{BC0EA588-138D-4D48-A8A3-A85811DF0D4D}">
      <dsp:nvSpPr>
        <dsp:cNvPr id="0" name=""/>
        <dsp:cNvSpPr/>
      </dsp:nvSpPr>
      <dsp:spPr>
        <a:xfrm>
          <a:off x="573257" y="1981881"/>
          <a:ext cx="2293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8E40E-C4E6-4F47-A41E-F1AD1592D0B5}">
      <dsp:nvSpPr>
        <dsp:cNvPr id="0" name=""/>
        <dsp:cNvSpPr/>
      </dsp:nvSpPr>
      <dsp:spPr>
        <a:xfrm>
          <a:off x="616251" y="2076257"/>
          <a:ext cx="2250036" cy="188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Sustain acceptable heat transfer.</a:t>
          </a:r>
        </a:p>
      </dsp:txBody>
      <dsp:txXfrm>
        <a:off x="616251" y="2076257"/>
        <a:ext cx="2250036" cy="1887506"/>
      </dsp:txXfrm>
    </dsp:sp>
    <dsp:sp modelId="{F3F9EFAE-05BA-481D-85CC-B1DCFEFFD47C}">
      <dsp:nvSpPr>
        <dsp:cNvPr id="0" name=""/>
        <dsp:cNvSpPr/>
      </dsp:nvSpPr>
      <dsp:spPr>
        <a:xfrm>
          <a:off x="573257" y="3963763"/>
          <a:ext cx="22930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76B9E-77D6-4A28-BC45-3714DB27B6C8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2C30B-4412-4EDB-BFBD-B8185CA404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59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D9C9B-73D2-4546-9580-EC797557C2C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78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CEB8-C71A-6E13-C29B-A70EDAC5E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37C71-F6B7-80BE-C96B-187F49F86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B9634-E7F3-C5F8-9949-90D1B678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838E3-BFD2-D63B-6479-729E0205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50C03-F41A-BA06-A26B-778D9713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54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321C-4A37-05F4-B71B-D04DB575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CD136-A107-BF4C-6BA4-38D648748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3350-C7CA-CBE7-2557-52E9B448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7777C-0127-03DA-E588-19702076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41714-0E5F-EA38-CD60-B3E2A68F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2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492F52-7596-C348-D249-7CCDD9814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59BF9-DDE4-98CA-1E53-846ECF631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193E3-7D5D-013A-1016-1318E654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8A9A1-2A82-F2B3-DA72-C9A44384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30C0F-6B5F-54C8-235F-4FD863DB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97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B421-CA74-4854-A091-F4EA2278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7136-B1F8-AA57-9096-D5A5B7C63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7189C-DC71-BE21-F15C-4FE86BED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B4592-4A2D-70A6-C887-6A4E68D3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33778-5EDE-A9EE-82E5-E64CE82E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08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6CB83-7E68-0C35-1CE9-22399AAD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7FE21-AF93-E41D-7E95-0698C6C6F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725AB-6ADC-97D7-60BB-6AD1F521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B8D8C-253B-EAE7-79F9-D5363B46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DA2C5-8ACD-3D17-E063-66667C84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7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1ABB-DBD0-D876-03A0-B97B11EF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7A2E3-61A9-D640-9CA0-B46FAD4D2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64633-39F5-C807-CD0C-78865B27D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E2244-4F29-8DA9-3629-2FE8F2BB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28533-D83C-396E-4126-8724C446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5F2D2-786C-7F27-8675-1877E8EF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15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D89F-7CF8-5526-4956-A05F5A93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5EA66-B239-1C93-D0A2-F8BC9CFDA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D0C94-E576-0211-0345-8D1D349E5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8DA98-A2CC-6230-BF35-DC9A3AC45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4CC3C-8998-22CA-F434-6A03E996E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D858EC-86E9-D221-54D8-3F3774D7E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5AB1D-90AF-BE52-20DD-2CD41AC7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58AD2-D3A7-B074-3E53-CA24011D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840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24CC-C4D1-9DA5-313D-A52AA8C4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B10B-2F35-86D6-5E73-D5D399F1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D2D39-3342-FDF1-C062-7E3590D0B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3C101-D1C4-7EA2-2783-14CC2C38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01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C3DDF-D5DA-6EA8-FDB9-4FA37421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831349-7E07-BD40-0386-6F6F0EC9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216C1-FC3A-B51D-AB22-6B9EC5C8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76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B4F9-D3EA-EC73-99AA-47FE3C1C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BF050-792A-C5E3-5F6E-922ED086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7504F-7351-D842-5AF5-6F7254C26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082FD-A17A-2238-BA90-C2ECEB68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AAE50-8101-A20D-E890-B07C78F9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0AB07-5071-3DBC-503C-8197D373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87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FA07-1503-ABFF-A2AF-2AFB738F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187D54-D58E-7E57-2F88-54CB7CBE5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53696-5D53-DA9B-DC32-785C8265E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E80C7-215E-B3A2-142F-DE94BCC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4F3C-02A2-648E-0479-C4CB1CBAA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58D75-5AAB-A99D-EE5E-6D3A78F6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29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1E405E-91E3-972F-F31B-7EA96DA4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60425-45FE-D387-6912-97182713E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40AC3-641C-698D-41F5-F0FD94047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B385A-B1A9-4442-993D-A4707765DE1D}" type="datetimeFigureOut">
              <a:rPr lang="it-IT" smtClean="0"/>
              <a:t>19/09/2025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D2AAC-5B29-65C6-8D7A-03E9112AD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FC1C8-BF13-A3D1-FEB3-6E366BF86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31EF28-92BF-44BE-ADE7-8E7318379A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61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8.gi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11.gif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0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11.xml"/><Relationship Id="rId12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32.png"/><Relationship Id="rId5" Type="http://schemas.openxmlformats.org/officeDocument/2006/relationships/diagramData" Target="../diagrams/data11.xml"/><Relationship Id="rId10" Type="http://schemas.openxmlformats.org/officeDocument/2006/relationships/image" Target="../media/image31.png"/><Relationship Id="rId4" Type="http://schemas.openxmlformats.org/officeDocument/2006/relationships/image" Target="../media/image28.jpg"/><Relationship Id="rId9" Type="http://schemas.microsoft.com/office/2007/relationships/diagramDrawing" Target="../diagrams/drawin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8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1.gif"/><Relationship Id="rId5" Type="http://schemas.openxmlformats.org/officeDocument/2006/relationships/diagramColors" Target="../diagrams/colors6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6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microsoft.com/office/2007/relationships/diagramDrawing" Target="../diagrams/drawing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diagramColors" Target="../diagrams/colors8.xml"/><Relationship Id="rId5" Type="http://schemas.openxmlformats.org/officeDocument/2006/relationships/image" Target="../media/image16.png"/><Relationship Id="rId10" Type="http://schemas.openxmlformats.org/officeDocument/2006/relationships/diagramQuickStyle" Target="../diagrams/quickStyle8.xml"/><Relationship Id="rId4" Type="http://schemas.openxmlformats.org/officeDocument/2006/relationships/image" Target="../media/image15.png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diagramColors" Target="../diagrams/colors9.xml"/><Relationship Id="rId5" Type="http://schemas.openxmlformats.org/officeDocument/2006/relationships/image" Target="../media/image20.pn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19.png"/><Relationship Id="rId9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6">
            <a:extLst>
              <a:ext uri="{FF2B5EF4-FFF2-40B4-BE49-F238E27FC236}">
                <a16:creationId xmlns:a16="http://schemas.microsoft.com/office/drawing/2014/main" id="{448A886E-0A30-0CCD-F1AD-8F7C540D7D0D}"/>
              </a:ext>
            </a:extLst>
          </p:cNvPr>
          <p:cNvSpPr/>
          <p:nvPr/>
        </p:nvSpPr>
        <p:spPr>
          <a:xfrm rot="10800000" flipH="1">
            <a:off x="1" y="12605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5891E-C019-4B09-BB7E-6AC114E1F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31587" r="13614" b="36552"/>
          <a:stretch>
            <a:fillRect/>
          </a:stretch>
        </p:blipFill>
        <p:spPr bwMode="auto">
          <a:xfrm>
            <a:off x="0" y="3485030"/>
            <a:ext cx="12192000" cy="428598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5EF6C82-2301-9E37-98C0-B3BBEFD65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1967" y="4923366"/>
            <a:ext cx="4530437" cy="1655762"/>
          </a:xfrm>
        </p:spPr>
        <p:txBody>
          <a:bodyPr>
            <a:normAutofit fontScale="92500"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sz="2200" b="1" dirty="0">
                <a:solidFill>
                  <a:schemeClr val="bg1"/>
                </a:solidFill>
              </a:rPr>
              <a:t>PhD STUDENT</a:t>
            </a:r>
            <a:r>
              <a:rPr lang="it-IT" sz="2200" dirty="0">
                <a:solidFill>
                  <a:schemeClr val="bg1"/>
                </a:solidFill>
              </a:rPr>
              <a:t>: Francesca Valentini</a:t>
            </a:r>
          </a:p>
          <a:p>
            <a:pPr algn="just"/>
            <a:r>
              <a:rPr lang="it-IT" sz="2200" b="1" dirty="0">
                <a:solidFill>
                  <a:schemeClr val="bg1"/>
                </a:solidFill>
              </a:rPr>
              <a:t>SUPERVISOR</a:t>
            </a:r>
            <a:r>
              <a:rPr lang="it-IT" sz="2200" dirty="0">
                <a:solidFill>
                  <a:schemeClr val="bg1"/>
                </a:solidFill>
              </a:rPr>
              <a:t>: Prof. Simone Mancin</a:t>
            </a:r>
          </a:p>
          <a:p>
            <a:pPr algn="just"/>
            <a:r>
              <a:rPr lang="it-IT" sz="2200" b="1" dirty="0">
                <a:solidFill>
                  <a:schemeClr val="bg1"/>
                </a:solidFill>
              </a:rPr>
              <a:t>CO-SUPERVISOR</a:t>
            </a:r>
            <a:r>
              <a:rPr lang="it-IT" sz="2200" dirty="0">
                <a:solidFill>
                  <a:schemeClr val="bg1"/>
                </a:solidFill>
              </a:rPr>
              <a:t>: Ing. Adriano Pepato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7F3AF-E143-BD65-F10D-697E2D4283A7}"/>
              </a:ext>
            </a:extLst>
          </p:cNvPr>
          <p:cNvSpPr txBox="1"/>
          <p:nvPr/>
        </p:nvSpPr>
        <p:spPr>
          <a:xfrm>
            <a:off x="761755" y="4947912"/>
            <a:ext cx="5328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CURRICULUM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  <a:r>
              <a:rPr lang="it-IT" sz="2000" dirty="0" err="1">
                <a:solidFill>
                  <a:schemeClr val="bg1"/>
                </a:solidFill>
              </a:rPr>
              <a:t>Mechanics</a:t>
            </a:r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b="1" dirty="0">
                <a:solidFill>
                  <a:schemeClr val="bg1"/>
                </a:solidFill>
              </a:rPr>
              <a:t>UNIVERSITY/ RESEARCH CENTRE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University of Padua (DFA)/ PD-INFN.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6ED80-5CA7-55C7-37D9-B2F94AD3F397}"/>
              </a:ext>
            </a:extLst>
          </p:cNvPr>
          <p:cNvSpPr txBox="1"/>
          <p:nvPr/>
        </p:nvSpPr>
        <p:spPr>
          <a:xfrm>
            <a:off x="1407706" y="278872"/>
            <a:ext cx="937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/>
              <a:t>TFPA PhD SECOND YEAR - FINAL REPORT</a:t>
            </a:r>
            <a:endParaRPr lang="it-IT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62AF2-6E4C-1F4E-1D8B-0D449D3ABE2C}"/>
              </a:ext>
            </a:extLst>
          </p:cNvPr>
          <p:cNvSpPr txBox="1"/>
          <p:nvPr/>
        </p:nvSpPr>
        <p:spPr>
          <a:xfrm>
            <a:off x="886099" y="1910725"/>
            <a:ext cx="1040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MULTIPHYSICS DESIGN STRATEGIES FOR HEAT TRANSFER ENHANCEMENT USING ADDITIVE MANUFACTURING.</a:t>
            </a:r>
            <a:endParaRPr lang="it-IT" sz="36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125706-9B52-BF6F-9F7C-7990D8A8CE39}"/>
              </a:ext>
            </a:extLst>
          </p:cNvPr>
          <p:cNvGrpSpPr/>
          <p:nvPr/>
        </p:nvGrpSpPr>
        <p:grpSpPr>
          <a:xfrm>
            <a:off x="229439" y="174378"/>
            <a:ext cx="1064631" cy="1064631"/>
            <a:chOff x="167425" y="4912266"/>
            <a:chExt cx="1469266" cy="146926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EA322A-61C4-8578-3565-7CD946985885}"/>
                </a:ext>
              </a:extLst>
            </p:cNvPr>
            <p:cNvSpPr/>
            <p:nvPr/>
          </p:nvSpPr>
          <p:spPr>
            <a:xfrm>
              <a:off x="167425" y="4912266"/>
              <a:ext cx="1469266" cy="14692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31F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Picture 10" descr="Università degli Studi di Padova | AlmaLaurea">
              <a:extLst>
                <a:ext uri="{FF2B5EF4-FFF2-40B4-BE49-F238E27FC236}">
                  <a16:creationId xmlns:a16="http://schemas.microsoft.com/office/drawing/2014/main" id="{C5AC1B04-E9FE-2A49-7888-B8A1E6B1A1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51" b="98711" l="1544" r="43587">
                          <a14:foregroundMark x1="14727" y1="13660" x2="4632" y2="63144"/>
                          <a14:foregroundMark x1="4632" y1="63144" x2="14608" y2="92268"/>
                          <a14:foregroundMark x1="14608" y1="92268" x2="28979" y2="94072"/>
                          <a14:foregroundMark x1="28979" y1="94072" x2="38361" y2="54381"/>
                          <a14:foregroundMark x1="38361" y1="54381" x2="23278" y2="12629"/>
                          <a14:foregroundMark x1="23278" y1="12629" x2="18765" y2="12629"/>
                          <a14:foregroundMark x1="10214" y1="13660" x2="1544" y2="42784"/>
                          <a14:foregroundMark x1="1544" y1="42784" x2="9382" y2="77062"/>
                          <a14:foregroundMark x1="9382" y1="77062" x2="13064" y2="77835"/>
                          <a14:foregroundMark x1="10333" y1="19330" x2="24466" y2="7474"/>
                          <a14:foregroundMark x1="24466" y1="7474" x2="38599" y2="28866"/>
                          <a14:foregroundMark x1="38599" y1="28866" x2="39786" y2="66753"/>
                          <a14:foregroundMark x1="39786" y1="66753" x2="32660" y2="82474"/>
                          <a14:foregroundMark x1="12708" y1="13918" x2="26128" y2="7474"/>
                          <a14:foregroundMark x1="26128" y1="7474" x2="29097" y2="19072"/>
                          <a14:foregroundMark x1="30404" y1="14691" x2="15439" y2="6186"/>
                          <a14:foregroundMark x1="15439" y1="6186" x2="14252" y2="10052"/>
                          <a14:foregroundMark x1="23990" y1="92268" x2="21853" y2="88144"/>
                          <a14:foregroundMark x1="36461" y1="68814" x2="43705" y2="32474"/>
                          <a14:foregroundMark x1="43705" y1="32474" x2="39074" y2="35052"/>
                          <a14:foregroundMark x1="16508" y1="7990" x2="18052" y2="3351"/>
                          <a14:foregroundMark x1="18884" y1="92526" x2="25297" y2="987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51"/>
            <a:stretch>
              <a:fillRect/>
            </a:stretch>
          </p:blipFill>
          <p:spPr bwMode="auto">
            <a:xfrm>
              <a:off x="249055" y="4981898"/>
              <a:ext cx="1306007" cy="1330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1C39128B-5414-7A24-5E57-8BC89E526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6"/>
          <a:stretch>
            <a:fillRect/>
          </a:stretch>
        </p:blipFill>
        <p:spPr bwMode="auto">
          <a:xfrm>
            <a:off x="10320436" y="216910"/>
            <a:ext cx="1612299" cy="85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51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DED82-C4D5-9EF9-800D-9B8F67427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4" name="Content Placeholder 1103">
            <a:extLst>
              <a:ext uri="{FF2B5EF4-FFF2-40B4-BE49-F238E27FC236}">
                <a16:creationId xmlns:a16="http://schemas.microsoft.com/office/drawing/2014/main" id="{AC635FD0-D96A-AAE8-AEFB-9148511F3B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8263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6">
            <a:extLst>
              <a:ext uri="{FF2B5EF4-FFF2-40B4-BE49-F238E27FC236}">
                <a16:creationId xmlns:a16="http://schemas.microsoft.com/office/drawing/2014/main" id="{97BC94DD-6695-0E5F-89CD-D9A00134171B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2ED937DB-6B9E-B0E1-11A0-C5CEBEA55595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96" name="Title 1">
            <a:extLst>
              <a:ext uri="{FF2B5EF4-FFF2-40B4-BE49-F238E27FC236}">
                <a16:creationId xmlns:a16="http://schemas.microsoft.com/office/drawing/2014/main" id="{9695C52E-5AF0-CEDB-7809-C4ECB8E4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ysClr val="windowText" lastClr="000000"/>
                </a:solidFill>
              </a:rPr>
              <a:t>SECOND YEAR ACTIVITY</a:t>
            </a:r>
          </a:p>
        </p:txBody>
      </p:sp>
      <p:sp>
        <p:nvSpPr>
          <p:cNvPr id="1105" name="Rectangle 1104">
            <a:extLst>
              <a:ext uri="{FF2B5EF4-FFF2-40B4-BE49-F238E27FC236}">
                <a16:creationId xmlns:a16="http://schemas.microsoft.com/office/drawing/2014/main" id="{65E4BDED-3937-37CD-D3EC-C0923B0CB302}"/>
              </a:ext>
            </a:extLst>
          </p:cNvPr>
          <p:cNvSpPr/>
          <p:nvPr/>
        </p:nvSpPr>
        <p:spPr>
          <a:xfrm>
            <a:off x="-909272" y="1458412"/>
            <a:ext cx="13970643" cy="2442989"/>
          </a:xfrm>
          <a:prstGeom prst="rect">
            <a:avLst/>
          </a:prstGeom>
          <a:solidFill>
            <a:schemeClr val="bg1"/>
          </a:solidFill>
          <a:ln w="76200">
            <a:solidFill>
              <a:srgbClr val="D1D6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02" name="Picture 4" descr="Honeyj GIFs - Find &amp; Share on GIPHY">
            <a:extLst>
              <a:ext uri="{FF2B5EF4-FFF2-40B4-BE49-F238E27FC236}">
                <a16:creationId xmlns:a16="http://schemas.microsoft.com/office/drawing/2014/main" id="{02DFB56F-9041-0440-067E-556D8653D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r="20340"/>
          <a:stretch>
            <a:fillRect/>
          </a:stretch>
        </p:blipFill>
        <p:spPr bwMode="auto">
          <a:xfrm>
            <a:off x="6324163" y="1586623"/>
            <a:ext cx="2420312" cy="223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83721738-53A1-DFDE-0D55-1377DCCDC61F}"/>
              </a:ext>
            </a:extLst>
          </p:cNvPr>
          <p:cNvGrpSpPr/>
          <p:nvPr/>
        </p:nvGrpSpPr>
        <p:grpSpPr>
          <a:xfrm>
            <a:off x="8837539" y="1587261"/>
            <a:ext cx="2213200" cy="2238507"/>
            <a:chOff x="7686126" y="3748306"/>
            <a:chExt cx="2213200" cy="2219451"/>
          </a:xfrm>
        </p:grpSpPr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9D717540-ACC6-DC5B-03C0-8892822861B8}"/>
                </a:ext>
              </a:extLst>
            </p:cNvPr>
            <p:cNvSpPr/>
            <p:nvPr/>
          </p:nvSpPr>
          <p:spPr>
            <a:xfrm>
              <a:off x="7686126" y="3748306"/>
              <a:ext cx="2213200" cy="2219451"/>
            </a:xfrm>
            <a:prstGeom prst="round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60D0D78A-B824-4ECF-579A-092BD1ADADD6}"/>
                </a:ext>
              </a:extLst>
            </p:cNvPr>
            <p:cNvGrpSpPr/>
            <p:nvPr/>
          </p:nvGrpSpPr>
          <p:grpSpPr>
            <a:xfrm>
              <a:off x="7901188" y="3957347"/>
              <a:ext cx="1783080" cy="1783080"/>
              <a:chOff x="9173497" y="2829923"/>
              <a:chExt cx="1783080" cy="1783080"/>
            </a:xfrm>
          </p:grpSpPr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03846B8C-2005-B9FC-BE00-050D51C1B920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7DBB165C-F974-A2FD-C17E-9D3C3886B30F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2B0A5B38-6158-B881-4A2D-5F455BE9251B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1032" name="Circle: Hollow 1031">
                  <a:extLst>
                    <a:ext uri="{FF2B5EF4-FFF2-40B4-BE49-F238E27FC236}">
                      <a16:creationId xmlns:a16="http://schemas.microsoft.com/office/drawing/2014/main" id="{D87C0596-EC9E-FA0E-8B58-380A73582117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34" name="Group 1033">
                  <a:extLst>
                    <a:ext uri="{FF2B5EF4-FFF2-40B4-BE49-F238E27FC236}">
                      <a16:creationId xmlns:a16="http://schemas.microsoft.com/office/drawing/2014/main" id="{D8C63B31-321D-37AD-60D3-EC778843D573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1080" name="Rectangle 1079">
                    <a:extLst>
                      <a:ext uri="{FF2B5EF4-FFF2-40B4-BE49-F238E27FC236}">
                        <a16:creationId xmlns:a16="http://schemas.microsoft.com/office/drawing/2014/main" id="{81383AA7-2ADF-3BB7-C0B7-EB7F7F7189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81" name="Rectangle 1080">
                    <a:extLst>
                      <a:ext uri="{FF2B5EF4-FFF2-40B4-BE49-F238E27FC236}">
                        <a16:creationId xmlns:a16="http://schemas.microsoft.com/office/drawing/2014/main" id="{C6481022-5DD7-C722-9C14-6A76279A7B77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82" name="Rectangle 1081">
                    <a:extLst>
                      <a:ext uri="{FF2B5EF4-FFF2-40B4-BE49-F238E27FC236}">
                        <a16:creationId xmlns:a16="http://schemas.microsoft.com/office/drawing/2014/main" id="{080026F1-DB72-F348-9F1D-24F7FF9BDA77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83" name="Rectangle 1082">
                    <a:extLst>
                      <a:ext uri="{FF2B5EF4-FFF2-40B4-BE49-F238E27FC236}">
                        <a16:creationId xmlns:a16="http://schemas.microsoft.com/office/drawing/2014/main" id="{C908FAB2-9777-2805-31FC-D02E7D27BF32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079" name="Rectangle 1078">
                  <a:extLst>
                    <a:ext uri="{FF2B5EF4-FFF2-40B4-BE49-F238E27FC236}">
                      <a16:creationId xmlns:a16="http://schemas.microsoft.com/office/drawing/2014/main" id="{69B58474-09BA-B354-E68D-E69EDB344DDA}"/>
                    </a:ext>
                  </a:extLst>
                </p:cNvPr>
                <p:cNvSpPr/>
                <p:nvPr/>
              </p:nvSpPr>
              <p:spPr>
                <a:xfrm rot="17659812" flipH="1">
                  <a:off x="4848421" y="4571376"/>
                  <a:ext cx="105695" cy="76557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8D84B1F3-60B3-07D7-DB10-61408DCE5541}"/>
                    </a:ext>
                  </a:extLst>
                </p:cNvPr>
                <p:cNvGrpSpPr/>
                <p:nvPr/>
              </p:nvGrpSpPr>
              <p:grpSpPr>
                <a:xfrm>
                  <a:off x="4809598" y="4184321"/>
                  <a:ext cx="1504069" cy="1445834"/>
                  <a:chOff x="4809598" y="4184321"/>
                  <a:chExt cx="1504069" cy="1445834"/>
                </a:xfrm>
              </p:grpSpPr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851094F1-5064-589D-3DBF-0B4A0DEE3DED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074" name="Rectangle 1073">
                      <a:extLst>
                        <a:ext uri="{FF2B5EF4-FFF2-40B4-BE49-F238E27FC236}">
                          <a16:creationId xmlns:a16="http://schemas.microsoft.com/office/drawing/2014/main" id="{699EB650-C9EA-B16E-9395-EA9B12540CC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5" name="Rectangle 1074">
                      <a:extLst>
                        <a:ext uri="{FF2B5EF4-FFF2-40B4-BE49-F238E27FC236}">
                          <a16:creationId xmlns:a16="http://schemas.microsoft.com/office/drawing/2014/main" id="{DE3CA915-C21A-C3D6-50CC-680BED7B22D4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6" name="Rectangle 1075">
                      <a:extLst>
                        <a:ext uri="{FF2B5EF4-FFF2-40B4-BE49-F238E27FC236}">
                          <a16:creationId xmlns:a16="http://schemas.microsoft.com/office/drawing/2014/main" id="{E39E501E-B741-FCDB-ECC3-CFCB4658B56E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7" name="Rectangle 1076">
                      <a:extLst>
                        <a:ext uri="{FF2B5EF4-FFF2-40B4-BE49-F238E27FC236}">
                          <a16:creationId xmlns:a16="http://schemas.microsoft.com/office/drawing/2014/main" id="{9D2D4D70-16B1-95E0-CFA4-9BEDDD484F5F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6E0D851D-623F-DA9D-7FF5-C3B4D5334A42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5CFC84EB-5C9D-98CE-3549-2D2EF7F76F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7814CF51-6502-A7D6-8CAB-54527EBC11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1" name="Rectangle 1070">
                      <a:extLst>
                        <a:ext uri="{FF2B5EF4-FFF2-40B4-BE49-F238E27FC236}">
                          <a16:creationId xmlns:a16="http://schemas.microsoft.com/office/drawing/2014/main" id="{E28F84A5-D6A7-573C-4ADB-26F9BD20969F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64287F67-1A13-7538-11D4-B6C378E8CFBD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3" name="Rectangle 1072">
                      <a:extLst>
                        <a:ext uri="{FF2B5EF4-FFF2-40B4-BE49-F238E27FC236}">
                          <a16:creationId xmlns:a16="http://schemas.microsoft.com/office/drawing/2014/main" id="{110DE710-BC8A-66F2-75AA-68B029D5AE4C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DAED6C2E-2C8C-7C39-776B-405892696072}"/>
                      </a:ext>
                    </a:extLst>
                  </p:cNvPr>
                  <p:cNvGrpSpPr/>
                  <p:nvPr/>
                </p:nvGrpSpPr>
                <p:grpSpPr>
                  <a:xfrm>
                    <a:off x="6052958" y="4338166"/>
                    <a:ext cx="214668" cy="324777"/>
                    <a:chOff x="6052958" y="4338166"/>
                    <a:chExt cx="214668" cy="324777"/>
                  </a:xfrm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96F0FD18-7381-0BAD-EC74-5DFD618C7306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A6AED01D-1353-3D54-F75B-DDD13EF24369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62" name="Group 1061">
                    <a:extLst>
                      <a:ext uri="{FF2B5EF4-FFF2-40B4-BE49-F238E27FC236}">
                        <a16:creationId xmlns:a16="http://schemas.microsoft.com/office/drawing/2014/main" id="{21A41173-597F-A74D-0C8A-1829B696F9C4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84321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1DDECAEE-F965-0270-732B-0108A93E24F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65" name="Rectangle 1064">
                      <a:extLst>
                        <a:ext uri="{FF2B5EF4-FFF2-40B4-BE49-F238E27FC236}">
                          <a16:creationId xmlns:a16="http://schemas.microsoft.com/office/drawing/2014/main" id="{B99167D3-3E67-849F-6271-FF5824D84677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AE458FCE-32EA-F3D9-6326-9CF7D38B5FB0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049" name="Group 1048">
                    <a:extLst>
                      <a:ext uri="{FF2B5EF4-FFF2-40B4-BE49-F238E27FC236}">
                        <a16:creationId xmlns:a16="http://schemas.microsoft.com/office/drawing/2014/main" id="{3F532E51-49E2-FEC9-B9D6-7668EF012691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55" name="Rectangle 1054">
                      <a:extLst>
                        <a:ext uri="{FF2B5EF4-FFF2-40B4-BE49-F238E27FC236}">
                          <a16:creationId xmlns:a16="http://schemas.microsoft.com/office/drawing/2014/main" id="{9474EE1D-92FF-5EBC-596C-3502EABFEE7A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6" name="Rectangle 1055">
                      <a:extLst>
                        <a:ext uri="{FF2B5EF4-FFF2-40B4-BE49-F238E27FC236}">
                          <a16:creationId xmlns:a16="http://schemas.microsoft.com/office/drawing/2014/main" id="{F329A484-E49C-46E0-95FA-1D8D8B652E2B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7" name="Rectangle 1056">
                      <a:extLst>
                        <a:ext uri="{FF2B5EF4-FFF2-40B4-BE49-F238E27FC236}">
                          <a16:creationId xmlns:a16="http://schemas.microsoft.com/office/drawing/2014/main" id="{FB409780-51BD-ADE0-3B85-84F806393664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8" name="Rectangle 1057">
                      <a:extLst>
                        <a:ext uri="{FF2B5EF4-FFF2-40B4-BE49-F238E27FC236}">
                          <a16:creationId xmlns:a16="http://schemas.microsoft.com/office/drawing/2014/main" id="{EF9D31F1-8656-5FC8-20A6-08EE5E0535BA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50" name="Group 1049">
                    <a:extLst>
                      <a:ext uri="{FF2B5EF4-FFF2-40B4-BE49-F238E27FC236}">
                        <a16:creationId xmlns:a16="http://schemas.microsoft.com/office/drawing/2014/main" id="{1C92AFED-DC4B-EE8A-DB7C-569410F7F67A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53B8CAA6-A5DF-47AD-31AB-53211AAA2A16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41F6762B-C36B-89A0-DA2B-3028BCAE56D0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639C1986-7D56-45E3-F70F-61B684874943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4" name="Rectangle 1053">
                      <a:extLst>
                        <a:ext uri="{FF2B5EF4-FFF2-40B4-BE49-F238E27FC236}">
                          <a16:creationId xmlns:a16="http://schemas.microsoft.com/office/drawing/2014/main" id="{57D9CFDC-72F2-9A8B-0DBF-917700F729FC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19C2E84F-3371-BAA1-F84C-0ECF2B8E9B99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039" name="Group 1038">
                    <a:extLst>
                      <a:ext uri="{FF2B5EF4-FFF2-40B4-BE49-F238E27FC236}">
                        <a16:creationId xmlns:a16="http://schemas.microsoft.com/office/drawing/2014/main" id="{0DAC94C5-35AA-D104-B644-EAE1EC27AB22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EE461A2A-D189-64BC-12AF-ABFCA8D89B28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71E92F8C-8130-7454-CED4-B78BC6D0A1E4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08A9F711-80CF-D19E-4713-903F44D5CE3B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8" name="Rectangle 1047">
                      <a:extLst>
                        <a:ext uri="{FF2B5EF4-FFF2-40B4-BE49-F238E27FC236}">
                          <a16:creationId xmlns:a16="http://schemas.microsoft.com/office/drawing/2014/main" id="{FC986B81-8961-B045-63CF-2E535CB1471D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40" name="Group 1039">
                    <a:extLst>
                      <a:ext uri="{FF2B5EF4-FFF2-40B4-BE49-F238E27FC236}">
                        <a16:creationId xmlns:a16="http://schemas.microsoft.com/office/drawing/2014/main" id="{8E3E9B43-4A59-C461-2869-0EC1DEFC0EFC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41" name="Rectangle 1040">
                      <a:extLst>
                        <a:ext uri="{FF2B5EF4-FFF2-40B4-BE49-F238E27FC236}">
                          <a16:creationId xmlns:a16="http://schemas.microsoft.com/office/drawing/2014/main" id="{A247470F-AB95-542E-4E12-E60D602D10EB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2" name="Rectangle 1041">
                      <a:extLst>
                        <a:ext uri="{FF2B5EF4-FFF2-40B4-BE49-F238E27FC236}">
                          <a16:creationId xmlns:a16="http://schemas.microsoft.com/office/drawing/2014/main" id="{C9ED69B7-C94F-59B0-F0A2-05EB3D3AC0F3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3" name="Rectangle 1042">
                      <a:extLst>
                        <a:ext uri="{FF2B5EF4-FFF2-40B4-BE49-F238E27FC236}">
                          <a16:creationId xmlns:a16="http://schemas.microsoft.com/office/drawing/2014/main" id="{A3DBCA5F-056C-B5D2-073A-045AE81C0526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8789A707-9969-0A32-9BF6-4C5EE646D49C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D9175185-5D3C-194F-9117-E096B2106B99}"/>
                </a:ext>
              </a:extLst>
            </p:cNvPr>
            <p:cNvGrpSpPr/>
            <p:nvPr/>
          </p:nvGrpSpPr>
          <p:grpSpPr>
            <a:xfrm>
              <a:off x="7853280" y="3924365"/>
              <a:ext cx="1881961" cy="1851595"/>
              <a:chOff x="4774558" y="3379085"/>
              <a:chExt cx="2146262" cy="2111632"/>
            </a:xfrm>
          </p:grpSpPr>
          <p:grpSp>
            <p:nvGrpSpPr>
              <p:cNvPr id="1088" name="Group 1087">
                <a:extLst>
                  <a:ext uri="{FF2B5EF4-FFF2-40B4-BE49-F238E27FC236}">
                    <a16:creationId xmlns:a16="http://schemas.microsoft.com/office/drawing/2014/main" id="{D06F8DF1-3D61-7FB9-5F03-25F7180DA2A4}"/>
                  </a:ext>
                </a:extLst>
              </p:cNvPr>
              <p:cNvGrpSpPr/>
              <p:nvPr/>
            </p:nvGrpSpPr>
            <p:grpSpPr>
              <a:xfrm>
                <a:off x="4774558" y="3379085"/>
                <a:ext cx="2146262" cy="1105792"/>
                <a:chOff x="4498062" y="2584910"/>
                <a:chExt cx="2146262" cy="1105792"/>
              </a:xfrm>
            </p:grpSpPr>
            <p:pic>
              <p:nvPicPr>
                <p:cNvPr id="1084" name="Immagine 11">
                  <a:extLst>
                    <a:ext uri="{FF2B5EF4-FFF2-40B4-BE49-F238E27FC236}">
                      <a16:creationId xmlns:a16="http://schemas.microsoft.com/office/drawing/2014/main" id="{C6ED8998-5E42-0222-635A-714B341362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085" name="Immagine 12">
                  <a:extLst>
                    <a:ext uri="{FF2B5EF4-FFF2-40B4-BE49-F238E27FC236}">
                      <a16:creationId xmlns:a16="http://schemas.microsoft.com/office/drawing/2014/main" id="{C5727CF9-3D4A-11A0-7EB0-295B415B0F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62" y="2584910"/>
                  <a:ext cx="1072157" cy="1105792"/>
                </a:xfrm>
                <a:prstGeom prst="rect">
                  <a:avLst/>
                </a:prstGeom>
              </p:spPr>
            </p:pic>
          </p:grpSp>
          <p:grpSp>
            <p:nvGrpSpPr>
              <p:cNvPr id="1089" name="Group 1088">
                <a:extLst>
                  <a:ext uri="{FF2B5EF4-FFF2-40B4-BE49-F238E27FC236}">
                    <a16:creationId xmlns:a16="http://schemas.microsoft.com/office/drawing/2014/main" id="{578778C4-4CD7-D71B-63F7-7C05E633FA5E}"/>
                  </a:ext>
                </a:extLst>
              </p:cNvPr>
              <p:cNvGrpSpPr/>
              <p:nvPr/>
            </p:nvGrpSpPr>
            <p:grpSpPr>
              <a:xfrm flipV="1">
                <a:off x="4774558" y="4384925"/>
                <a:ext cx="2146262" cy="1105792"/>
                <a:chOff x="4498062" y="2584910"/>
                <a:chExt cx="2146262" cy="1105792"/>
              </a:xfrm>
            </p:grpSpPr>
            <p:pic>
              <p:nvPicPr>
                <p:cNvPr id="1090" name="Immagine 11">
                  <a:extLst>
                    <a:ext uri="{FF2B5EF4-FFF2-40B4-BE49-F238E27FC236}">
                      <a16:creationId xmlns:a16="http://schemas.microsoft.com/office/drawing/2014/main" id="{4F4033F7-7388-8341-DBF2-329F73256F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091" name="Immagine 12">
                  <a:extLst>
                    <a:ext uri="{FF2B5EF4-FFF2-40B4-BE49-F238E27FC236}">
                      <a16:creationId xmlns:a16="http://schemas.microsoft.com/office/drawing/2014/main" id="{7096BA67-3B49-6385-DB07-94B0B6FB61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62" y="2584910"/>
                  <a:ext cx="1072157" cy="110579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A8107933-87E2-BBCA-2DC0-4749C30446AB}"/>
              </a:ext>
            </a:extLst>
          </p:cNvPr>
          <p:cNvGrpSpPr/>
          <p:nvPr/>
        </p:nvGrpSpPr>
        <p:grpSpPr>
          <a:xfrm>
            <a:off x="3631504" y="1586623"/>
            <a:ext cx="2213200" cy="2219451"/>
            <a:chOff x="1938754" y="3748306"/>
            <a:chExt cx="2213200" cy="22194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F8B5999-696E-E728-0B02-C1A767DFF60A}"/>
                </a:ext>
              </a:extLst>
            </p:cNvPr>
            <p:cNvSpPr/>
            <p:nvPr/>
          </p:nvSpPr>
          <p:spPr>
            <a:xfrm>
              <a:off x="1938754" y="3748306"/>
              <a:ext cx="2213200" cy="2219451"/>
            </a:xfrm>
            <a:prstGeom prst="round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8B9C15-9035-CCCB-4BA6-505441BB802B}"/>
                </a:ext>
              </a:extLst>
            </p:cNvPr>
            <p:cNvGrpSpPr/>
            <p:nvPr/>
          </p:nvGrpSpPr>
          <p:grpSpPr>
            <a:xfrm>
              <a:off x="2153816" y="3957347"/>
              <a:ext cx="1783080" cy="1783080"/>
              <a:chOff x="9173497" y="2829923"/>
              <a:chExt cx="1783080" cy="178308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016FDD0-4CFD-1884-6819-04B856681EAA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DF10702-C270-7A58-99ED-B5882439E282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26D4F81-BF39-9A80-BAFD-3F6868C7FE97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14" name="Circle: Hollow 13">
                  <a:extLst>
                    <a:ext uri="{FF2B5EF4-FFF2-40B4-BE49-F238E27FC236}">
                      <a16:creationId xmlns:a16="http://schemas.microsoft.com/office/drawing/2014/main" id="{6458BF95-8CED-BC68-6B39-5B9A1E023F2D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Circle: Hollow 14">
                  <a:extLst>
                    <a:ext uri="{FF2B5EF4-FFF2-40B4-BE49-F238E27FC236}">
                      <a16:creationId xmlns:a16="http://schemas.microsoft.com/office/drawing/2014/main" id="{13DF9363-A6EF-1219-854F-05606F302A40}"/>
                    </a:ext>
                  </a:extLst>
                </p:cNvPr>
                <p:cNvSpPr/>
                <p:nvPr/>
              </p:nvSpPr>
              <p:spPr>
                <a:xfrm>
                  <a:off x="4875783" y="4189699"/>
                  <a:ext cx="1375583" cy="1375583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DBAA343-75D0-3019-546D-8DC4BA114FF3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4EFC555B-268B-6F45-F9D8-EC45CA3D68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5CA424A-B93E-D98E-166B-18C1BF3672E4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24" name="Rectangle 1023">
                    <a:extLst>
                      <a:ext uri="{FF2B5EF4-FFF2-40B4-BE49-F238E27FC236}">
                        <a16:creationId xmlns:a16="http://schemas.microsoft.com/office/drawing/2014/main" id="{87CA335A-CB4F-2623-8674-3C2947C812C2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25" name="Rectangle 1024">
                    <a:extLst>
                      <a:ext uri="{FF2B5EF4-FFF2-40B4-BE49-F238E27FC236}">
                        <a16:creationId xmlns:a16="http://schemas.microsoft.com/office/drawing/2014/main" id="{CA797AC1-2FFD-8D28-7182-A978546BFD84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2F76828-E8D3-9F1B-9FCB-3D52C87EFB9C}"/>
                    </a:ext>
                  </a:extLst>
                </p:cNvPr>
                <p:cNvGrpSpPr/>
                <p:nvPr/>
              </p:nvGrpSpPr>
              <p:grpSpPr>
                <a:xfrm flipH="1">
                  <a:off x="4862990" y="4337725"/>
                  <a:ext cx="214668" cy="324777"/>
                  <a:chOff x="6052958" y="4338166"/>
                  <a:chExt cx="214668" cy="324777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AD8423C4-CC30-C3E0-3B13-443B5E2F0257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6ECEEF26-109E-6C4D-564A-68E557ACC7DE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E5E1CF1-B540-BD0A-ACF8-4A47884E1BFD}"/>
                    </a:ext>
                  </a:extLst>
                </p:cNvPr>
                <p:cNvGrpSpPr/>
                <p:nvPr/>
              </p:nvGrpSpPr>
              <p:grpSpPr>
                <a:xfrm>
                  <a:off x="4809598" y="4129679"/>
                  <a:ext cx="1504069" cy="1500476"/>
                  <a:chOff x="4809598" y="4129679"/>
                  <a:chExt cx="1504069" cy="1500476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152A181A-C8EF-7B06-F864-343129DC142D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C6A9FF56-FF07-C42D-CB90-E1BB81BE85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A366EF30-16BB-D5A8-535B-2027D45D7D46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121397D5-B963-640E-9813-13CE3088A283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C2BAA927-2C17-0C61-70E5-E572E2D5B385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7E226D6B-7F9F-CDC3-B7DE-A442FFF3686C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D365495A-C046-AE00-CD2A-891D2F9D7F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6843FF80-134C-CA4A-6BDD-E00B555D7C3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75D148D3-70D0-0CA8-9932-BE2D7B4CC028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3C2651F0-4C37-25AE-7BFD-134415E6F850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FCB66518-79A6-2E82-D79E-4A02CEFD7E47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4B55108E-B419-D08A-023C-DA1CE7A75671}"/>
                      </a:ext>
                    </a:extLst>
                  </p:cNvPr>
                  <p:cNvGrpSpPr/>
                  <p:nvPr/>
                </p:nvGrpSpPr>
                <p:grpSpPr>
                  <a:xfrm>
                    <a:off x="5815371" y="4189525"/>
                    <a:ext cx="452255" cy="473418"/>
                    <a:chOff x="5815371" y="4189525"/>
                    <a:chExt cx="452255" cy="473418"/>
                  </a:xfrm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630018A7-CF09-DEE8-7497-98C72D108680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5F7365C7-C0E4-51E4-AC41-7753EFFE000B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E1DE7292-099B-F382-3C3E-EE0FFAFC0848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10C9B9B4-D185-CFD9-1086-DCEE780EF8DA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29679"/>
                    <a:ext cx="804235" cy="795454"/>
                    <a:chOff x="5510726" y="4134883"/>
                    <a:chExt cx="804235" cy="795454"/>
                  </a:xfrm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5CD804B6-0ADD-085C-797D-5D237E4DAC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3488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F3E07E99-7443-7DFF-481C-A3FF0BAE813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112C21CE-41CA-9D57-B156-E8036B0D3FCF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073445D-744E-5D3B-BF6F-C64846CFE42E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BD0AFD2D-C51E-F044-E43C-4F8DAF55A62A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FEA2E1F9-4E58-E11F-2843-6A66774272F3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5C925062-D48E-CB30-C65B-1E604E815CB2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197E02B1-D456-FAD4-3F69-F7076C497D98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97DB145A-37BE-E33D-8344-93E60D17A52B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F03DBFB-EB0B-14B2-E5B2-13BD8BE3660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3D1C9DD9-983C-194B-CAB8-601BC6CB697A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9FBA5021-27D4-3854-3EF1-AF1DD9AD6AC4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80DC5F69-7926-245D-8120-CCCEE5253037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D1EFD1D8-61F5-3A2E-6108-A15A275F6894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4828DA8-7367-C682-0E64-BF7B14F9C857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ADBB5267-D999-788E-1D94-D1DD8CEFC732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776AC1E6-1115-FCEB-7EA3-BF968F640743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587B7A04-84D8-B4AD-3ED0-D5814818FA24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A999BD5C-E3D6-066D-6EE5-5974EFE66D2B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975C015D-8CE4-EE45-7D51-A5F3A1F8E206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F0A8CD98-A8F0-1B4B-BFB6-B6E693F17351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947E1E18-3B71-5667-99C7-E3C0CCEB2E15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30B84A86-EFD2-2579-59F0-EF80C4F5F338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EFFCEA44-2CD8-4A74-8377-743E92F40B36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D99A6DB2-EEBD-DF83-18D9-7BE278F760AF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</p:grpSp>
      <p:pic>
        <p:nvPicPr>
          <p:cNvPr id="1101" name="Picture 1100" descr="A close-up of a silver ball&#10;&#10;AI-generated content may be incorrect.">
            <a:extLst>
              <a:ext uri="{FF2B5EF4-FFF2-40B4-BE49-F238E27FC236}">
                <a16:creationId xmlns:a16="http://schemas.microsoft.com/office/drawing/2014/main" id="{5CF9F9CA-9443-0FF8-2A34-9A525D3112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/>
          <a:stretch>
            <a:fillRect/>
          </a:stretch>
        </p:blipFill>
        <p:spPr>
          <a:xfrm>
            <a:off x="1200119" y="1605679"/>
            <a:ext cx="2380412" cy="221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76894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roup 1155">
            <a:extLst>
              <a:ext uri="{FF2B5EF4-FFF2-40B4-BE49-F238E27FC236}">
                <a16:creationId xmlns:a16="http://schemas.microsoft.com/office/drawing/2014/main" id="{3C4EFF4E-D8FD-CFCB-6E78-941C3E29AD91}"/>
              </a:ext>
            </a:extLst>
          </p:cNvPr>
          <p:cNvGrpSpPr/>
          <p:nvPr/>
        </p:nvGrpSpPr>
        <p:grpSpPr>
          <a:xfrm>
            <a:off x="7065661" y="4836902"/>
            <a:ext cx="1083486" cy="1095875"/>
            <a:chOff x="7686126" y="3748306"/>
            <a:chExt cx="2213200" cy="2219451"/>
          </a:xfrm>
        </p:grpSpPr>
        <p:sp>
          <p:nvSpPr>
            <p:cNvPr id="1157" name="Rectangle: Rounded Corners 1156">
              <a:extLst>
                <a:ext uri="{FF2B5EF4-FFF2-40B4-BE49-F238E27FC236}">
                  <a16:creationId xmlns:a16="http://schemas.microsoft.com/office/drawing/2014/main" id="{CCE0071D-BCA1-13B9-491B-0CDFC8AEEB07}"/>
                </a:ext>
              </a:extLst>
            </p:cNvPr>
            <p:cNvSpPr/>
            <p:nvPr/>
          </p:nvSpPr>
          <p:spPr>
            <a:xfrm>
              <a:off x="7686126" y="3748306"/>
              <a:ext cx="2213200" cy="2219451"/>
            </a:xfrm>
            <a:prstGeom prst="round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58" name="Group 1157">
              <a:extLst>
                <a:ext uri="{FF2B5EF4-FFF2-40B4-BE49-F238E27FC236}">
                  <a16:creationId xmlns:a16="http://schemas.microsoft.com/office/drawing/2014/main" id="{7B98606C-BE20-75FC-1A62-F4D27A304696}"/>
                </a:ext>
              </a:extLst>
            </p:cNvPr>
            <p:cNvGrpSpPr/>
            <p:nvPr/>
          </p:nvGrpSpPr>
          <p:grpSpPr>
            <a:xfrm>
              <a:off x="7901188" y="3957347"/>
              <a:ext cx="1783080" cy="1783080"/>
              <a:chOff x="9173497" y="2829923"/>
              <a:chExt cx="1783080" cy="1783080"/>
            </a:xfrm>
          </p:grpSpPr>
          <p:sp>
            <p:nvSpPr>
              <p:cNvPr id="1166" name="Oval 1165">
                <a:extLst>
                  <a:ext uri="{FF2B5EF4-FFF2-40B4-BE49-F238E27FC236}">
                    <a16:creationId xmlns:a16="http://schemas.microsoft.com/office/drawing/2014/main" id="{FBEF8E7F-BE0A-B630-654F-CF8E453FFA54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7" name="Oval 1166">
                <a:extLst>
                  <a:ext uri="{FF2B5EF4-FFF2-40B4-BE49-F238E27FC236}">
                    <a16:creationId xmlns:a16="http://schemas.microsoft.com/office/drawing/2014/main" id="{A344B731-9687-2F55-7AB4-40BEFDEEDBA1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168" name="Group 1167">
                <a:extLst>
                  <a:ext uri="{FF2B5EF4-FFF2-40B4-BE49-F238E27FC236}">
                    <a16:creationId xmlns:a16="http://schemas.microsoft.com/office/drawing/2014/main" id="{F9DD5279-83EC-0C5E-23A0-5475DCE3EC14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1169" name="Circle: Hollow 1168">
                  <a:extLst>
                    <a:ext uri="{FF2B5EF4-FFF2-40B4-BE49-F238E27FC236}">
                      <a16:creationId xmlns:a16="http://schemas.microsoft.com/office/drawing/2014/main" id="{FD1FF6FB-FA68-783F-59BD-CA4B8021B98C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170" name="Group 1169">
                  <a:extLst>
                    <a:ext uri="{FF2B5EF4-FFF2-40B4-BE49-F238E27FC236}">
                      <a16:creationId xmlns:a16="http://schemas.microsoft.com/office/drawing/2014/main" id="{1EBDBA72-5939-9376-ECE1-F6CB60666ECD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1212" name="Rectangle 1211">
                    <a:extLst>
                      <a:ext uri="{FF2B5EF4-FFF2-40B4-BE49-F238E27FC236}">
                        <a16:creationId xmlns:a16="http://schemas.microsoft.com/office/drawing/2014/main" id="{913CA402-5029-6073-CBE5-8B4C345877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13" name="Rectangle 1212">
                    <a:extLst>
                      <a:ext uri="{FF2B5EF4-FFF2-40B4-BE49-F238E27FC236}">
                        <a16:creationId xmlns:a16="http://schemas.microsoft.com/office/drawing/2014/main" id="{3AB9DCF4-8B14-F03B-FD53-DDE027A8C1D8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14" name="Rectangle 1213">
                    <a:extLst>
                      <a:ext uri="{FF2B5EF4-FFF2-40B4-BE49-F238E27FC236}">
                        <a16:creationId xmlns:a16="http://schemas.microsoft.com/office/drawing/2014/main" id="{CA4FAF08-3D3F-8032-2212-08051FEE2E21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15" name="Rectangle 1214">
                    <a:extLst>
                      <a:ext uri="{FF2B5EF4-FFF2-40B4-BE49-F238E27FC236}">
                        <a16:creationId xmlns:a16="http://schemas.microsoft.com/office/drawing/2014/main" id="{B1118494-FD9F-FAD0-1F44-F6335F9CD608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71" name="Rectangle 1170">
                  <a:extLst>
                    <a:ext uri="{FF2B5EF4-FFF2-40B4-BE49-F238E27FC236}">
                      <a16:creationId xmlns:a16="http://schemas.microsoft.com/office/drawing/2014/main" id="{BFC02E7B-7DC3-F0F9-C815-78B0F38AF6EC}"/>
                    </a:ext>
                  </a:extLst>
                </p:cNvPr>
                <p:cNvSpPr/>
                <p:nvPr/>
              </p:nvSpPr>
              <p:spPr>
                <a:xfrm rot="17659812" flipH="1">
                  <a:off x="4848421" y="4571376"/>
                  <a:ext cx="105695" cy="76557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172" name="Group 1171">
                  <a:extLst>
                    <a:ext uri="{FF2B5EF4-FFF2-40B4-BE49-F238E27FC236}">
                      <a16:creationId xmlns:a16="http://schemas.microsoft.com/office/drawing/2014/main" id="{8AAA0545-D9A5-04B8-C397-2B991C7ACCA8}"/>
                    </a:ext>
                  </a:extLst>
                </p:cNvPr>
                <p:cNvGrpSpPr/>
                <p:nvPr/>
              </p:nvGrpSpPr>
              <p:grpSpPr>
                <a:xfrm>
                  <a:off x="4809598" y="4184321"/>
                  <a:ext cx="1504069" cy="1445834"/>
                  <a:chOff x="4809598" y="4184321"/>
                  <a:chExt cx="1504069" cy="1445834"/>
                </a:xfrm>
              </p:grpSpPr>
              <p:grpSp>
                <p:nvGrpSpPr>
                  <p:cNvPr id="1195" name="Group 1194">
                    <a:extLst>
                      <a:ext uri="{FF2B5EF4-FFF2-40B4-BE49-F238E27FC236}">
                        <a16:creationId xmlns:a16="http://schemas.microsoft.com/office/drawing/2014/main" id="{9DBB69E7-6CCF-DCCE-CC62-42E090055DA1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208" name="Rectangle 1207">
                      <a:extLst>
                        <a:ext uri="{FF2B5EF4-FFF2-40B4-BE49-F238E27FC236}">
                          <a16:creationId xmlns:a16="http://schemas.microsoft.com/office/drawing/2014/main" id="{AD82CD7F-D706-8C87-B854-95061AFF605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09" name="Rectangle 1208">
                      <a:extLst>
                        <a:ext uri="{FF2B5EF4-FFF2-40B4-BE49-F238E27FC236}">
                          <a16:creationId xmlns:a16="http://schemas.microsoft.com/office/drawing/2014/main" id="{DE1F4736-3010-EB39-106A-6E44383544C6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10" name="Rectangle 1209">
                      <a:extLst>
                        <a:ext uri="{FF2B5EF4-FFF2-40B4-BE49-F238E27FC236}">
                          <a16:creationId xmlns:a16="http://schemas.microsoft.com/office/drawing/2014/main" id="{1723984F-A562-6DCA-6D64-3707E3FDC0D6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11" name="Rectangle 1210">
                      <a:extLst>
                        <a:ext uri="{FF2B5EF4-FFF2-40B4-BE49-F238E27FC236}">
                          <a16:creationId xmlns:a16="http://schemas.microsoft.com/office/drawing/2014/main" id="{111D0648-4954-A606-2481-C7D14A609DB5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196" name="Group 1195">
                    <a:extLst>
                      <a:ext uri="{FF2B5EF4-FFF2-40B4-BE49-F238E27FC236}">
                        <a16:creationId xmlns:a16="http://schemas.microsoft.com/office/drawing/2014/main" id="{B8212831-BB90-135E-92DE-A03232E6D565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1203" name="Rectangle 1202">
                      <a:extLst>
                        <a:ext uri="{FF2B5EF4-FFF2-40B4-BE49-F238E27FC236}">
                          <a16:creationId xmlns:a16="http://schemas.microsoft.com/office/drawing/2014/main" id="{23FCFBE7-07CB-D8CC-D36E-82A4F8157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04" name="Rectangle 1203">
                      <a:extLst>
                        <a:ext uri="{FF2B5EF4-FFF2-40B4-BE49-F238E27FC236}">
                          <a16:creationId xmlns:a16="http://schemas.microsoft.com/office/drawing/2014/main" id="{3969F9C4-C93C-6057-0A7E-511EF978DB0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05" name="Rectangle 1204">
                      <a:extLst>
                        <a:ext uri="{FF2B5EF4-FFF2-40B4-BE49-F238E27FC236}">
                          <a16:creationId xmlns:a16="http://schemas.microsoft.com/office/drawing/2014/main" id="{94C59E7B-CA0D-2220-DBF4-2044692B8A05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06" name="Rectangle 1205">
                      <a:extLst>
                        <a:ext uri="{FF2B5EF4-FFF2-40B4-BE49-F238E27FC236}">
                          <a16:creationId xmlns:a16="http://schemas.microsoft.com/office/drawing/2014/main" id="{2681C844-EE0B-72C3-0975-33F5278C32A5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07" name="Rectangle 1206">
                      <a:extLst>
                        <a:ext uri="{FF2B5EF4-FFF2-40B4-BE49-F238E27FC236}">
                          <a16:creationId xmlns:a16="http://schemas.microsoft.com/office/drawing/2014/main" id="{6A50532A-5769-42A2-0819-EB513DC85B9B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197" name="Group 1196">
                    <a:extLst>
                      <a:ext uri="{FF2B5EF4-FFF2-40B4-BE49-F238E27FC236}">
                        <a16:creationId xmlns:a16="http://schemas.microsoft.com/office/drawing/2014/main" id="{DDD8AA03-6BA2-2913-3C86-31ED47529A11}"/>
                      </a:ext>
                    </a:extLst>
                  </p:cNvPr>
                  <p:cNvGrpSpPr/>
                  <p:nvPr/>
                </p:nvGrpSpPr>
                <p:grpSpPr>
                  <a:xfrm>
                    <a:off x="6052958" y="4338166"/>
                    <a:ext cx="214668" cy="324777"/>
                    <a:chOff x="6052958" y="4338166"/>
                    <a:chExt cx="214668" cy="324777"/>
                  </a:xfrm>
                </p:grpSpPr>
                <p:sp>
                  <p:nvSpPr>
                    <p:cNvPr id="1201" name="Rectangle 1200">
                      <a:extLst>
                        <a:ext uri="{FF2B5EF4-FFF2-40B4-BE49-F238E27FC236}">
                          <a16:creationId xmlns:a16="http://schemas.microsoft.com/office/drawing/2014/main" id="{DA5C139B-8E6A-28E2-8677-13A75AB2D8FA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02" name="Rectangle 1201">
                      <a:extLst>
                        <a:ext uri="{FF2B5EF4-FFF2-40B4-BE49-F238E27FC236}">
                          <a16:creationId xmlns:a16="http://schemas.microsoft.com/office/drawing/2014/main" id="{ED2E169E-0C1B-09A2-0C2F-3CD78FE0C16F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198" name="Group 1197">
                    <a:extLst>
                      <a:ext uri="{FF2B5EF4-FFF2-40B4-BE49-F238E27FC236}">
                        <a16:creationId xmlns:a16="http://schemas.microsoft.com/office/drawing/2014/main" id="{1E73469F-EECD-E3BA-E6A6-5D744BD834A0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84321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199" name="Rectangle 1198">
                      <a:extLst>
                        <a:ext uri="{FF2B5EF4-FFF2-40B4-BE49-F238E27FC236}">
                          <a16:creationId xmlns:a16="http://schemas.microsoft.com/office/drawing/2014/main" id="{26CA02F0-0836-088E-B37A-6A6A454CC1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00" name="Rectangle 1199">
                      <a:extLst>
                        <a:ext uri="{FF2B5EF4-FFF2-40B4-BE49-F238E27FC236}">
                          <a16:creationId xmlns:a16="http://schemas.microsoft.com/office/drawing/2014/main" id="{BF38E403-2D58-442C-ED98-B8FF5C625619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1173" name="Group 1172">
                  <a:extLst>
                    <a:ext uri="{FF2B5EF4-FFF2-40B4-BE49-F238E27FC236}">
                      <a16:creationId xmlns:a16="http://schemas.microsoft.com/office/drawing/2014/main" id="{4B74D56D-FD99-9989-1B27-A2712BA905D8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185" name="Group 1184">
                    <a:extLst>
                      <a:ext uri="{FF2B5EF4-FFF2-40B4-BE49-F238E27FC236}">
                        <a16:creationId xmlns:a16="http://schemas.microsoft.com/office/drawing/2014/main" id="{C76F87C5-793B-567B-7FA8-C1A89A955F7F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191" name="Rectangle 1190">
                      <a:extLst>
                        <a:ext uri="{FF2B5EF4-FFF2-40B4-BE49-F238E27FC236}">
                          <a16:creationId xmlns:a16="http://schemas.microsoft.com/office/drawing/2014/main" id="{4F6C7E1B-5BBB-17C5-9D5F-7CA841862AA9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92" name="Rectangle 1191">
                      <a:extLst>
                        <a:ext uri="{FF2B5EF4-FFF2-40B4-BE49-F238E27FC236}">
                          <a16:creationId xmlns:a16="http://schemas.microsoft.com/office/drawing/2014/main" id="{C050B204-A0F2-E98F-A23D-7FB52D278F09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93" name="Rectangle 1192">
                      <a:extLst>
                        <a:ext uri="{FF2B5EF4-FFF2-40B4-BE49-F238E27FC236}">
                          <a16:creationId xmlns:a16="http://schemas.microsoft.com/office/drawing/2014/main" id="{7B5A7CCD-7319-F6F1-C802-4C31B73FE103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94" name="Rectangle 1193">
                      <a:extLst>
                        <a:ext uri="{FF2B5EF4-FFF2-40B4-BE49-F238E27FC236}">
                          <a16:creationId xmlns:a16="http://schemas.microsoft.com/office/drawing/2014/main" id="{19263D84-D0A3-7C9E-F851-0B29D5C7B7D2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186" name="Group 1185">
                    <a:extLst>
                      <a:ext uri="{FF2B5EF4-FFF2-40B4-BE49-F238E27FC236}">
                        <a16:creationId xmlns:a16="http://schemas.microsoft.com/office/drawing/2014/main" id="{92BDC28C-9B68-213D-887F-6A2AFF233782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187" name="Rectangle 1186">
                      <a:extLst>
                        <a:ext uri="{FF2B5EF4-FFF2-40B4-BE49-F238E27FC236}">
                          <a16:creationId xmlns:a16="http://schemas.microsoft.com/office/drawing/2014/main" id="{066007EE-4781-E1EE-2083-EB6768AF8228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88" name="Rectangle 1187">
                      <a:extLst>
                        <a:ext uri="{FF2B5EF4-FFF2-40B4-BE49-F238E27FC236}">
                          <a16:creationId xmlns:a16="http://schemas.microsoft.com/office/drawing/2014/main" id="{D8973B12-CA85-FCAA-7073-C68A347E5BEC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89" name="Rectangle 1188">
                      <a:extLst>
                        <a:ext uri="{FF2B5EF4-FFF2-40B4-BE49-F238E27FC236}">
                          <a16:creationId xmlns:a16="http://schemas.microsoft.com/office/drawing/2014/main" id="{E2526E41-1A7B-3E52-AC2A-029DC1241668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90" name="Rectangle 1189">
                      <a:extLst>
                        <a:ext uri="{FF2B5EF4-FFF2-40B4-BE49-F238E27FC236}">
                          <a16:creationId xmlns:a16="http://schemas.microsoft.com/office/drawing/2014/main" id="{92038B6C-ED8A-5179-991B-2618B3E963FD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1174" name="Group 1173">
                  <a:extLst>
                    <a:ext uri="{FF2B5EF4-FFF2-40B4-BE49-F238E27FC236}">
                      <a16:creationId xmlns:a16="http://schemas.microsoft.com/office/drawing/2014/main" id="{B07271FD-9999-E97F-14E7-8E9FE8732C89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175" name="Group 1174">
                    <a:extLst>
                      <a:ext uri="{FF2B5EF4-FFF2-40B4-BE49-F238E27FC236}">
                        <a16:creationId xmlns:a16="http://schemas.microsoft.com/office/drawing/2014/main" id="{434671B1-D942-D611-1286-C7F2789FD298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181" name="Rectangle 1180">
                      <a:extLst>
                        <a:ext uri="{FF2B5EF4-FFF2-40B4-BE49-F238E27FC236}">
                          <a16:creationId xmlns:a16="http://schemas.microsoft.com/office/drawing/2014/main" id="{629A5C5D-C904-F735-EE14-5CE033B939E0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82" name="Rectangle 1181">
                      <a:extLst>
                        <a:ext uri="{FF2B5EF4-FFF2-40B4-BE49-F238E27FC236}">
                          <a16:creationId xmlns:a16="http://schemas.microsoft.com/office/drawing/2014/main" id="{9F0EBBA2-A6D1-77A3-6562-BE03F391B689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83" name="Rectangle 1182">
                      <a:extLst>
                        <a:ext uri="{FF2B5EF4-FFF2-40B4-BE49-F238E27FC236}">
                          <a16:creationId xmlns:a16="http://schemas.microsoft.com/office/drawing/2014/main" id="{3EBA7104-ECCE-5CF4-F8B5-D4C5C3451416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84" name="Rectangle 1183">
                      <a:extLst>
                        <a:ext uri="{FF2B5EF4-FFF2-40B4-BE49-F238E27FC236}">
                          <a16:creationId xmlns:a16="http://schemas.microsoft.com/office/drawing/2014/main" id="{2C478341-1129-764E-5C99-12F0FE1E79F4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176" name="Group 1175">
                    <a:extLst>
                      <a:ext uri="{FF2B5EF4-FFF2-40B4-BE49-F238E27FC236}">
                        <a16:creationId xmlns:a16="http://schemas.microsoft.com/office/drawing/2014/main" id="{E8B1599E-80DA-D132-D135-E8E3EB92D048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177" name="Rectangle 1176">
                      <a:extLst>
                        <a:ext uri="{FF2B5EF4-FFF2-40B4-BE49-F238E27FC236}">
                          <a16:creationId xmlns:a16="http://schemas.microsoft.com/office/drawing/2014/main" id="{BF580B1C-7A94-2568-755E-BCFDABE106FC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78" name="Rectangle 1177">
                      <a:extLst>
                        <a:ext uri="{FF2B5EF4-FFF2-40B4-BE49-F238E27FC236}">
                          <a16:creationId xmlns:a16="http://schemas.microsoft.com/office/drawing/2014/main" id="{3DDA1C2D-BEDD-8A7A-5EDC-3AA629827816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79" name="Rectangle 1178">
                      <a:extLst>
                        <a:ext uri="{FF2B5EF4-FFF2-40B4-BE49-F238E27FC236}">
                          <a16:creationId xmlns:a16="http://schemas.microsoft.com/office/drawing/2014/main" id="{EBB88240-8A6F-CCE7-5BDA-24EF77C4B646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80" name="Rectangle 1179">
                      <a:extLst>
                        <a:ext uri="{FF2B5EF4-FFF2-40B4-BE49-F238E27FC236}">
                          <a16:creationId xmlns:a16="http://schemas.microsoft.com/office/drawing/2014/main" id="{C5573A2B-1876-BD7E-4DFA-BDA24BEEFA00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  <p:grpSp>
          <p:nvGrpSpPr>
            <p:cNvPr id="1159" name="Group 1158">
              <a:extLst>
                <a:ext uri="{FF2B5EF4-FFF2-40B4-BE49-F238E27FC236}">
                  <a16:creationId xmlns:a16="http://schemas.microsoft.com/office/drawing/2014/main" id="{764921DD-07A6-D4EB-8EB9-146B5518CECD}"/>
                </a:ext>
              </a:extLst>
            </p:cNvPr>
            <p:cNvGrpSpPr/>
            <p:nvPr/>
          </p:nvGrpSpPr>
          <p:grpSpPr>
            <a:xfrm>
              <a:off x="7853280" y="3924365"/>
              <a:ext cx="1881961" cy="1851595"/>
              <a:chOff x="4774558" y="3379085"/>
              <a:chExt cx="2146262" cy="2111632"/>
            </a:xfrm>
          </p:grpSpPr>
          <p:grpSp>
            <p:nvGrpSpPr>
              <p:cNvPr id="1160" name="Group 1159">
                <a:extLst>
                  <a:ext uri="{FF2B5EF4-FFF2-40B4-BE49-F238E27FC236}">
                    <a16:creationId xmlns:a16="http://schemas.microsoft.com/office/drawing/2014/main" id="{C00FE382-0C7B-DD4B-C1B4-C7FA0AEEA7D7}"/>
                  </a:ext>
                </a:extLst>
              </p:cNvPr>
              <p:cNvGrpSpPr/>
              <p:nvPr/>
            </p:nvGrpSpPr>
            <p:grpSpPr>
              <a:xfrm>
                <a:off x="4774558" y="3379085"/>
                <a:ext cx="2146262" cy="1105792"/>
                <a:chOff x="4498062" y="2584910"/>
                <a:chExt cx="2146262" cy="1105792"/>
              </a:xfrm>
            </p:grpSpPr>
            <p:pic>
              <p:nvPicPr>
                <p:cNvPr id="1164" name="Immagine 11">
                  <a:extLst>
                    <a:ext uri="{FF2B5EF4-FFF2-40B4-BE49-F238E27FC236}">
                      <a16:creationId xmlns:a16="http://schemas.microsoft.com/office/drawing/2014/main" id="{6D8CA2E3-FC6C-BC4F-7BD2-C6445F2E6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165" name="Immagine 12">
                  <a:extLst>
                    <a:ext uri="{FF2B5EF4-FFF2-40B4-BE49-F238E27FC236}">
                      <a16:creationId xmlns:a16="http://schemas.microsoft.com/office/drawing/2014/main" id="{E90E7352-64BF-2EFF-66BB-107A388AA9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62" y="2584910"/>
                  <a:ext cx="1072157" cy="1105792"/>
                </a:xfrm>
                <a:prstGeom prst="rect">
                  <a:avLst/>
                </a:prstGeom>
              </p:spPr>
            </p:pic>
          </p:grpSp>
          <p:grpSp>
            <p:nvGrpSpPr>
              <p:cNvPr id="1161" name="Group 1160">
                <a:extLst>
                  <a:ext uri="{FF2B5EF4-FFF2-40B4-BE49-F238E27FC236}">
                    <a16:creationId xmlns:a16="http://schemas.microsoft.com/office/drawing/2014/main" id="{C772BC63-9EF1-1A87-407E-4D47C816FACD}"/>
                  </a:ext>
                </a:extLst>
              </p:cNvPr>
              <p:cNvGrpSpPr/>
              <p:nvPr/>
            </p:nvGrpSpPr>
            <p:grpSpPr>
              <a:xfrm flipV="1">
                <a:off x="4774558" y="4384925"/>
                <a:ext cx="2146262" cy="1105792"/>
                <a:chOff x="4498062" y="2584910"/>
                <a:chExt cx="2146262" cy="1105792"/>
              </a:xfrm>
            </p:grpSpPr>
            <p:pic>
              <p:nvPicPr>
                <p:cNvPr id="1162" name="Immagine 11">
                  <a:extLst>
                    <a:ext uri="{FF2B5EF4-FFF2-40B4-BE49-F238E27FC236}">
                      <a16:creationId xmlns:a16="http://schemas.microsoft.com/office/drawing/2014/main" id="{5653BCAA-740E-F38E-FD7D-274C72481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163" name="Immagine 12">
                  <a:extLst>
                    <a:ext uri="{FF2B5EF4-FFF2-40B4-BE49-F238E27FC236}">
                      <a16:creationId xmlns:a16="http://schemas.microsoft.com/office/drawing/2014/main" id="{2E6B5A94-E31B-A4FA-9E69-624374841F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62" y="2584910"/>
                  <a:ext cx="1072157" cy="110579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1F45C1-2C73-416B-B811-4E62A29C9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4" y="1627039"/>
            <a:ext cx="9282800" cy="3860400"/>
          </a:xfrm>
        </p:spPr>
        <p:txBody>
          <a:bodyPr/>
          <a:lstStyle/>
          <a:p>
            <a:r>
              <a:rPr lang="it-IT" dirty="0">
                <a:latin typeface="+mn-lt"/>
              </a:rPr>
              <a:t>The idea </a:t>
            </a:r>
            <a:r>
              <a:rPr lang="it-IT" dirty="0" err="1">
                <a:latin typeface="+mn-lt"/>
              </a:rPr>
              <a:t>is</a:t>
            </a:r>
            <a:r>
              <a:rPr lang="it-IT" dirty="0">
                <a:latin typeface="+mn-lt"/>
              </a:rPr>
              <a:t> to </a:t>
            </a:r>
            <a:r>
              <a:rPr lang="it-IT" dirty="0" err="1">
                <a:latin typeface="+mn-lt"/>
              </a:rPr>
              <a:t>enhance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heat</a:t>
            </a:r>
            <a:r>
              <a:rPr lang="it-IT" dirty="0">
                <a:latin typeface="+mn-lt"/>
              </a:rPr>
              <a:t> transfer</a:t>
            </a:r>
            <a:br>
              <a:rPr lang="it-IT" dirty="0">
                <a:latin typeface="+mn-lt"/>
              </a:rPr>
            </a:br>
            <a:r>
              <a:rPr lang="it-IT" dirty="0" err="1">
                <a:latin typeface="+mn-lt"/>
              </a:rPr>
              <a:t>using</a:t>
            </a:r>
            <a:r>
              <a:rPr lang="it-IT" dirty="0">
                <a:latin typeface="+mn-lt"/>
              </a:rPr>
              <a:t> TO </a:t>
            </a:r>
            <a:r>
              <a:rPr lang="it-IT" dirty="0" err="1">
                <a:latin typeface="+mn-lt"/>
              </a:rPr>
              <a:t>fins</a:t>
            </a:r>
            <a:r>
              <a:rPr lang="it-IT" dirty="0">
                <a:latin typeface="+mn-lt"/>
              </a:rPr>
              <a:t> in the </a:t>
            </a:r>
            <a:r>
              <a:rPr lang="it-IT" dirty="0" err="1">
                <a:latin typeface="+mn-lt"/>
              </a:rPr>
              <a:t>inner</a:t>
            </a:r>
            <a:r>
              <a:rPr lang="it-IT" dirty="0">
                <a:latin typeface="+mn-lt"/>
              </a:rPr>
              <a:t> side of the tube.</a:t>
            </a:r>
          </a:p>
          <a:p>
            <a:r>
              <a:rPr lang="it-IT" dirty="0" err="1">
                <a:latin typeface="+mn-lt"/>
              </a:rPr>
              <a:t>It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improve</a:t>
            </a:r>
            <a:r>
              <a:rPr lang="it-IT" dirty="0">
                <a:latin typeface="+mn-lt"/>
              </a:rPr>
              <a:t> laminar flow.</a:t>
            </a:r>
          </a:p>
          <a:p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0BFCF5D-C1E0-8E4A-3611-2ADE69F34841}"/>
              </a:ext>
            </a:extLst>
          </p:cNvPr>
          <p:cNvSpPr/>
          <p:nvPr/>
        </p:nvSpPr>
        <p:spPr>
          <a:xfrm rot="18633388">
            <a:off x="5575579" y="4033589"/>
            <a:ext cx="4847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With TO </a:t>
            </a:r>
            <a:r>
              <a:rPr lang="it-IT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fins</a:t>
            </a:r>
            <a:endParaRPr lang="it-IT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91AFC03-E348-6A32-84C7-AF58B3C98A88}"/>
              </a:ext>
            </a:extLst>
          </p:cNvPr>
          <p:cNvGrpSpPr/>
          <p:nvPr/>
        </p:nvGrpSpPr>
        <p:grpSpPr>
          <a:xfrm>
            <a:off x="1911394" y="2739674"/>
            <a:ext cx="7175482" cy="3602114"/>
            <a:chOff x="1392966" y="2874105"/>
            <a:chExt cx="7175482" cy="3602114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A0579F60-5D7A-5C4D-9F0B-50709400875B}"/>
                </a:ext>
              </a:extLst>
            </p:cNvPr>
            <p:cNvGrpSpPr/>
            <p:nvPr/>
          </p:nvGrpSpPr>
          <p:grpSpPr>
            <a:xfrm>
              <a:off x="6525725" y="2874105"/>
              <a:ext cx="2042723" cy="3602114"/>
              <a:chOff x="7194899" y="1565868"/>
              <a:chExt cx="2042723" cy="3602114"/>
            </a:xfrm>
          </p:grpSpPr>
          <p:sp>
            <p:nvSpPr>
              <p:cNvPr id="5" name="Cilindro 4">
                <a:extLst>
                  <a:ext uri="{FF2B5EF4-FFF2-40B4-BE49-F238E27FC236}">
                    <a16:creationId xmlns:a16="http://schemas.microsoft.com/office/drawing/2014/main" id="{B79F5DEA-11B8-EC70-1B70-E7EC11B709C4}"/>
                  </a:ext>
                </a:extLst>
              </p:cNvPr>
              <p:cNvSpPr/>
              <p:nvPr/>
            </p:nvSpPr>
            <p:spPr>
              <a:xfrm rot="13245739">
                <a:off x="7788082" y="1565868"/>
                <a:ext cx="1449540" cy="3602114"/>
              </a:xfrm>
              <a:prstGeom prst="can">
                <a:avLst>
                  <a:gd name="adj" fmla="val 97358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931F9EC3-BBF8-1903-1B7E-578F2B76A8F9}"/>
                  </a:ext>
                </a:extLst>
              </p:cNvPr>
              <p:cNvSpPr/>
              <p:nvPr/>
            </p:nvSpPr>
            <p:spPr>
              <a:xfrm rot="18662383">
                <a:off x="7317278" y="3768511"/>
                <a:ext cx="806334" cy="1051092"/>
              </a:xfrm>
              <a:prstGeom prst="ellipse">
                <a:avLst/>
              </a:prstGeom>
              <a:solidFill>
                <a:srgbClr val="73A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026" name="Picture 2" descr="TEMA BKU shell and tube heat exchanger | 3D CAD Model Library | GrabCAD">
              <a:extLst>
                <a:ext uri="{FF2B5EF4-FFF2-40B4-BE49-F238E27FC236}">
                  <a16:creationId xmlns:a16="http://schemas.microsoft.com/office/drawing/2014/main" id="{F30BF233-932C-44C7-30AC-FE296C8F4D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33"/>
            <a:stretch/>
          </p:blipFill>
          <p:spPr bwMode="auto">
            <a:xfrm>
              <a:off x="1392966" y="3280722"/>
              <a:ext cx="4494380" cy="258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B395768-1104-FAA9-A701-C994B0958003}"/>
                </a:ext>
              </a:extLst>
            </p:cNvPr>
            <p:cNvSpPr/>
            <p:nvPr/>
          </p:nvSpPr>
          <p:spPr>
            <a:xfrm>
              <a:off x="4526281" y="4516258"/>
              <a:ext cx="430454" cy="4304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Freccia circolare in giù 8">
              <a:extLst>
                <a:ext uri="{FF2B5EF4-FFF2-40B4-BE49-F238E27FC236}">
                  <a16:creationId xmlns:a16="http://schemas.microsoft.com/office/drawing/2014/main" id="{88A419D6-26F8-B00F-111A-0E04598333AE}"/>
                </a:ext>
              </a:extLst>
            </p:cNvPr>
            <p:cNvSpPr/>
            <p:nvPr/>
          </p:nvSpPr>
          <p:spPr>
            <a:xfrm rot="20576346">
              <a:off x="4446490" y="3240540"/>
              <a:ext cx="2881712" cy="872179"/>
            </a:xfrm>
            <a:prstGeom prst="curvedDownArrow">
              <a:avLst>
                <a:gd name="adj1" fmla="val 6214"/>
                <a:gd name="adj2" fmla="val 32002"/>
                <a:gd name="adj3" fmla="val 4448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F842A319-761E-C2B0-2DF4-E4F5FEAA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401"/>
            <a:ext cx="10515600" cy="1325563"/>
          </a:xfrm>
        </p:spPr>
        <p:txBody>
          <a:bodyPr/>
          <a:lstStyle/>
          <a:p>
            <a:r>
              <a:rPr lang="it-IT" b="1" dirty="0"/>
              <a:t>TOPOLOGY OPTIMIZED FINNED TUBE</a:t>
            </a: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3DC70346-6774-7BE6-7F91-2A4E1158E721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6">
            <a:extLst>
              <a:ext uri="{FF2B5EF4-FFF2-40B4-BE49-F238E27FC236}">
                <a16:creationId xmlns:a16="http://schemas.microsoft.com/office/drawing/2014/main" id="{02B11A2D-5F17-626C-9BF9-F37326A0FEC2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790C70E9-FCD1-D89C-3B95-EAD12D14E229}"/>
              </a:ext>
            </a:extLst>
          </p:cNvPr>
          <p:cNvGrpSpPr/>
          <p:nvPr/>
        </p:nvGrpSpPr>
        <p:grpSpPr>
          <a:xfrm>
            <a:off x="6830067" y="4585498"/>
            <a:ext cx="1591919" cy="1537641"/>
            <a:chOff x="7853277" y="3924365"/>
            <a:chExt cx="1881964" cy="1851595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8D440220-D290-5534-156F-7E0B1F227FB4}"/>
                </a:ext>
              </a:extLst>
            </p:cNvPr>
            <p:cNvGrpSpPr/>
            <p:nvPr/>
          </p:nvGrpSpPr>
          <p:grpSpPr>
            <a:xfrm>
              <a:off x="7901188" y="3957347"/>
              <a:ext cx="1783080" cy="1783080"/>
              <a:chOff x="9173497" y="2829923"/>
              <a:chExt cx="1783080" cy="1783080"/>
            </a:xfrm>
          </p:grpSpPr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3F63F377-4097-440A-F259-EC8CF238B98F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B10913EC-B5C3-F193-7684-FC655F00618C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7A20DEB0-4A51-777F-C46F-F1685DDD0869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1049" name="Circle: Hollow 1048">
                  <a:extLst>
                    <a:ext uri="{FF2B5EF4-FFF2-40B4-BE49-F238E27FC236}">
                      <a16:creationId xmlns:a16="http://schemas.microsoft.com/office/drawing/2014/main" id="{16575E55-128F-212A-F4B1-F08F257D7A43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50" name="Group 1049">
                  <a:extLst>
                    <a:ext uri="{FF2B5EF4-FFF2-40B4-BE49-F238E27FC236}">
                      <a16:creationId xmlns:a16="http://schemas.microsoft.com/office/drawing/2014/main" id="{C76AE227-A157-B970-21C1-50F7F17361BC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1092" name="Rectangle 1091">
                    <a:extLst>
                      <a:ext uri="{FF2B5EF4-FFF2-40B4-BE49-F238E27FC236}">
                        <a16:creationId xmlns:a16="http://schemas.microsoft.com/office/drawing/2014/main" id="{F45162A0-84C0-3953-0043-0085FC7CA2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93" name="Rectangle 1092">
                    <a:extLst>
                      <a:ext uri="{FF2B5EF4-FFF2-40B4-BE49-F238E27FC236}">
                        <a16:creationId xmlns:a16="http://schemas.microsoft.com/office/drawing/2014/main" id="{2AC7F488-B40A-A216-7AFF-B26DDBF21B7C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94" name="Rectangle 1093">
                    <a:extLst>
                      <a:ext uri="{FF2B5EF4-FFF2-40B4-BE49-F238E27FC236}">
                        <a16:creationId xmlns:a16="http://schemas.microsoft.com/office/drawing/2014/main" id="{ACD24153-03BA-2CD3-ADEB-83CA1BAF3409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95" name="Rectangle 1094">
                    <a:extLst>
                      <a:ext uri="{FF2B5EF4-FFF2-40B4-BE49-F238E27FC236}">
                        <a16:creationId xmlns:a16="http://schemas.microsoft.com/office/drawing/2014/main" id="{B56E6E88-D516-194C-5008-161E7A9AD37C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051" name="Rectangle 1050">
                  <a:extLst>
                    <a:ext uri="{FF2B5EF4-FFF2-40B4-BE49-F238E27FC236}">
                      <a16:creationId xmlns:a16="http://schemas.microsoft.com/office/drawing/2014/main" id="{81124E96-53D4-A94C-9245-DE80C01F1621}"/>
                    </a:ext>
                  </a:extLst>
                </p:cNvPr>
                <p:cNvSpPr/>
                <p:nvPr/>
              </p:nvSpPr>
              <p:spPr>
                <a:xfrm rot="17659812" flipH="1">
                  <a:off x="4848421" y="4571376"/>
                  <a:ext cx="105695" cy="76557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052" name="Group 1051">
                  <a:extLst>
                    <a:ext uri="{FF2B5EF4-FFF2-40B4-BE49-F238E27FC236}">
                      <a16:creationId xmlns:a16="http://schemas.microsoft.com/office/drawing/2014/main" id="{478C4301-5196-0E7B-BBF0-BE6269600761}"/>
                    </a:ext>
                  </a:extLst>
                </p:cNvPr>
                <p:cNvGrpSpPr/>
                <p:nvPr/>
              </p:nvGrpSpPr>
              <p:grpSpPr>
                <a:xfrm>
                  <a:off x="4809598" y="4184321"/>
                  <a:ext cx="1504069" cy="1445834"/>
                  <a:chOff x="4809598" y="4184321"/>
                  <a:chExt cx="1504069" cy="1445834"/>
                </a:xfrm>
              </p:grpSpPr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931AB7AE-2CF5-1659-66C9-F08123185507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088" name="Rectangle 1087">
                      <a:extLst>
                        <a:ext uri="{FF2B5EF4-FFF2-40B4-BE49-F238E27FC236}">
                          <a16:creationId xmlns:a16="http://schemas.microsoft.com/office/drawing/2014/main" id="{DF95422E-1774-A743-E3B7-CDC15A74A5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89" name="Rectangle 1088">
                      <a:extLst>
                        <a:ext uri="{FF2B5EF4-FFF2-40B4-BE49-F238E27FC236}">
                          <a16:creationId xmlns:a16="http://schemas.microsoft.com/office/drawing/2014/main" id="{2C0A4D8B-AEFB-BD77-91DD-717E1BC13204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90" name="Rectangle 1089">
                      <a:extLst>
                        <a:ext uri="{FF2B5EF4-FFF2-40B4-BE49-F238E27FC236}">
                          <a16:creationId xmlns:a16="http://schemas.microsoft.com/office/drawing/2014/main" id="{A4476F0C-B050-E464-CBF0-B1EFEE6E7438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91" name="Rectangle 1090">
                      <a:extLst>
                        <a:ext uri="{FF2B5EF4-FFF2-40B4-BE49-F238E27FC236}">
                          <a16:creationId xmlns:a16="http://schemas.microsoft.com/office/drawing/2014/main" id="{9CB06C33-923E-7285-B3E2-DE99759E1B51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7F9B5BCD-175F-EB83-0007-1A5BC122321B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272D13E4-5CA3-5BB2-45B0-C7D508189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72F6A1A6-F12C-9B88-0552-AA131FB70D9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E5A0B6AB-895F-6A57-FA78-9EBCB3558E2C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0F081E78-8BC6-3B7C-2FCC-183729331CE9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4F5CB34E-C8D4-3E18-1874-444AD4758E79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077" name="Group 1076">
                    <a:extLst>
                      <a:ext uri="{FF2B5EF4-FFF2-40B4-BE49-F238E27FC236}">
                        <a16:creationId xmlns:a16="http://schemas.microsoft.com/office/drawing/2014/main" id="{8051B150-EA42-3E0D-DC32-C33ECF43B1E9}"/>
                      </a:ext>
                    </a:extLst>
                  </p:cNvPr>
                  <p:cNvGrpSpPr/>
                  <p:nvPr/>
                </p:nvGrpSpPr>
                <p:grpSpPr>
                  <a:xfrm>
                    <a:off x="6052958" y="4338166"/>
                    <a:ext cx="214668" cy="324777"/>
                    <a:chOff x="6052958" y="4338166"/>
                    <a:chExt cx="214668" cy="324777"/>
                  </a:xfrm>
                </p:grpSpPr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7A1088E9-69BE-D7B9-0982-E832969C7F3A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82" name="Rectangle 1081">
                      <a:extLst>
                        <a:ext uri="{FF2B5EF4-FFF2-40B4-BE49-F238E27FC236}">
                          <a16:creationId xmlns:a16="http://schemas.microsoft.com/office/drawing/2014/main" id="{4B426C51-AD46-F0D0-4366-9C16445E3B9B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81999BFB-6B88-39F4-4E06-1BC55D59CF49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84321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B7BE134E-AC73-FE90-E0B0-80E40B381CD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9053EEC1-1908-4AB7-8154-F6BA55F52961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1053" name="Group 1052">
                  <a:extLst>
                    <a:ext uri="{FF2B5EF4-FFF2-40B4-BE49-F238E27FC236}">
                      <a16:creationId xmlns:a16="http://schemas.microsoft.com/office/drawing/2014/main" id="{0DF5F7BF-2AE2-A3FF-AEE6-C00A09A31895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A0564D22-6D26-070E-40B0-FF3E2F30B320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71" name="Rectangle 1070">
                      <a:extLst>
                        <a:ext uri="{FF2B5EF4-FFF2-40B4-BE49-F238E27FC236}">
                          <a16:creationId xmlns:a16="http://schemas.microsoft.com/office/drawing/2014/main" id="{1A486EF0-A17B-117C-9850-2156A54CC823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84F9E35D-1A35-C84D-4A6C-AA8D5F32F3D4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73" name="Rectangle 1072">
                      <a:extLst>
                        <a:ext uri="{FF2B5EF4-FFF2-40B4-BE49-F238E27FC236}">
                          <a16:creationId xmlns:a16="http://schemas.microsoft.com/office/drawing/2014/main" id="{C17869F8-B5D9-965F-0174-D6C72BB19430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74" name="Rectangle 1073">
                      <a:extLst>
                        <a:ext uri="{FF2B5EF4-FFF2-40B4-BE49-F238E27FC236}">
                          <a16:creationId xmlns:a16="http://schemas.microsoft.com/office/drawing/2014/main" id="{E08FC469-CCC4-6799-2D08-DD96460A925C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66" name="Group 1065">
                    <a:extLst>
                      <a:ext uri="{FF2B5EF4-FFF2-40B4-BE49-F238E27FC236}">
                        <a16:creationId xmlns:a16="http://schemas.microsoft.com/office/drawing/2014/main" id="{A1624C56-B366-0908-C22B-7729917B7781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CA70DD85-75C1-A4FC-5DD0-9E094837EA09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603FE487-161E-CD13-1699-7A178B6E4A83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3109B0DB-7B15-0DE1-5EFC-DB5F553FB313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57B5C5BF-B52F-D389-2E50-BEA844BFE6AF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5DDD7BAF-128B-B5FA-D92C-A6FDFEEB5D5B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055" name="Group 1054">
                    <a:extLst>
                      <a:ext uri="{FF2B5EF4-FFF2-40B4-BE49-F238E27FC236}">
                        <a16:creationId xmlns:a16="http://schemas.microsoft.com/office/drawing/2014/main" id="{58C094A1-1977-8219-2E68-078510B5434A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F6B26781-FB4E-9C1B-7EDA-6DBCA7ED329F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A2670FEA-413B-CA54-5DC7-8F242083F0FA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40A0670C-519E-6E53-AA85-75A1C5738336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6DE1CA46-2621-535C-B29D-559AF087EA85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56" name="Group 1055">
                    <a:extLst>
                      <a:ext uri="{FF2B5EF4-FFF2-40B4-BE49-F238E27FC236}">
                        <a16:creationId xmlns:a16="http://schemas.microsoft.com/office/drawing/2014/main" id="{E7CCA8A4-D0FC-3691-DBEB-B6346592DF38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57" name="Rectangle 1056">
                      <a:extLst>
                        <a:ext uri="{FF2B5EF4-FFF2-40B4-BE49-F238E27FC236}">
                          <a16:creationId xmlns:a16="http://schemas.microsoft.com/office/drawing/2014/main" id="{A935F1B0-B64E-7AFB-32B1-CD039CAA0348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8" name="Rectangle 1057">
                      <a:extLst>
                        <a:ext uri="{FF2B5EF4-FFF2-40B4-BE49-F238E27FC236}">
                          <a16:creationId xmlns:a16="http://schemas.microsoft.com/office/drawing/2014/main" id="{18F58838-6D17-13A3-C6AB-4512D88DE814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9" name="Rectangle 1058">
                      <a:extLst>
                        <a:ext uri="{FF2B5EF4-FFF2-40B4-BE49-F238E27FC236}">
                          <a16:creationId xmlns:a16="http://schemas.microsoft.com/office/drawing/2014/main" id="{45B5888B-0367-F87E-6780-97139BF8922E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60" name="Rectangle 1059">
                      <a:extLst>
                        <a:ext uri="{FF2B5EF4-FFF2-40B4-BE49-F238E27FC236}">
                          <a16:creationId xmlns:a16="http://schemas.microsoft.com/office/drawing/2014/main" id="{34B0AF60-8F38-51EE-81E7-8963484065C0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E4650B07-B7AB-D657-64E4-976C35E5A535}"/>
                </a:ext>
              </a:extLst>
            </p:cNvPr>
            <p:cNvGrpSpPr/>
            <p:nvPr/>
          </p:nvGrpSpPr>
          <p:grpSpPr>
            <a:xfrm>
              <a:off x="7853277" y="3924365"/>
              <a:ext cx="1881964" cy="1851595"/>
              <a:chOff x="4774555" y="3379085"/>
              <a:chExt cx="2146265" cy="2111632"/>
            </a:xfrm>
          </p:grpSpPr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9DDB4FFE-B73E-1627-16A7-00E5CF56D59A}"/>
                  </a:ext>
                </a:extLst>
              </p:cNvPr>
              <p:cNvGrpSpPr/>
              <p:nvPr/>
            </p:nvGrpSpPr>
            <p:grpSpPr>
              <a:xfrm>
                <a:off x="4774558" y="3379085"/>
                <a:ext cx="2146262" cy="1105792"/>
                <a:chOff x="4498062" y="2584910"/>
                <a:chExt cx="2146262" cy="1105792"/>
              </a:xfrm>
            </p:grpSpPr>
            <p:pic>
              <p:nvPicPr>
                <p:cNvPr id="1044" name="Immagine 11">
                  <a:extLst>
                    <a:ext uri="{FF2B5EF4-FFF2-40B4-BE49-F238E27FC236}">
                      <a16:creationId xmlns:a16="http://schemas.microsoft.com/office/drawing/2014/main" id="{CF6AAD17-B899-88E2-046E-7936F5824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045" name="Immagine 12">
                  <a:extLst>
                    <a:ext uri="{FF2B5EF4-FFF2-40B4-BE49-F238E27FC236}">
                      <a16:creationId xmlns:a16="http://schemas.microsoft.com/office/drawing/2014/main" id="{FFE07F78-DFB9-2DB1-FED8-851B099EBB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62" y="2584910"/>
                  <a:ext cx="1072157" cy="1105792"/>
                </a:xfrm>
                <a:prstGeom prst="rect">
                  <a:avLst/>
                </a:prstGeom>
              </p:spPr>
            </p:pic>
          </p:grpSp>
          <p:grpSp>
            <p:nvGrpSpPr>
              <p:cNvPr id="1041" name="Group 1040">
                <a:extLst>
                  <a:ext uri="{FF2B5EF4-FFF2-40B4-BE49-F238E27FC236}">
                    <a16:creationId xmlns:a16="http://schemas.microsoft.com/office/drawing/2014/main" id="{00C90F0D-04DB-402D-BD3D-0A97403CC3EB}"/>
                  </a:ext>
                </a:extLst>
              </p:cNvPr>
              <p:cNvGrpSpPr/>
              <p:nvPr/>
            </p:nvGrpSpPr>
            <p:grpSpPr>
              <a:xfrm flipV="1">
                <a:off x="4774555" y="4384925"/>
                <a:ext cx="2146265" cy="1105792"/>
                <a:chOff x="4498059" y="2584910"/>
                <a:chExt cx="2146265" cy="1105792"/>
              </a:xfrm>
            </p:grpSpPr>
            <p:pic>
              <p:nvPicPr>
                <p:cNvPr id="1042" name="Immagine 11">
                  <a:extLst>
                    <a:ext uri="{FF2B5EF4-FFF2-40B4-BE49-F238E27FC236}">
                      <a16:creationId xmlns:a16="http://schemas.microsoft.com/office/drawing/2014/main" id="{4AAA433F-6193-6334-5E2D-0762605A61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043" name="Immagine 12">
                  <a:extLst>
                    <a:ext uri="{FF2B5EF4-FFF2-40B4-BE49-F238E27FC236}">
                      <a16:creationId xmlns:a16="http://schemas.microsoft.com/office/drawing/2014/main" id="{981568AB-3970-D938-BB47-3DCC13A258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59" y="2584913"/>
                  <a:ext cx="1067295" cy="110077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931105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52ED7-6A0A-E9A9-B795-FA2BC123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5893610-243E-363E-74C6-66FC6883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401"/>
            <a:ext cx="10515600" cy="1325563"/>
          </a:xfrm>
        </p:spPr>
        <p:txBody>
          <a:bodyPr/>
          <a:lstStyle/>
          <a:p>
            <a:r>
              <a:rPr lang="it-IT" b="1" dirty="0"/>
              <a:t>TOPOLOGY OPTIMIZED FINNED TUBE</a:t>
            </a: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431FC268-B58E-6ADA-71E7-C62BCCCE1CB5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6">
            <a:extLst>
              <a:ext uri="{FF2B5EF4-FFF2-40B4-BE49-F238E27FC236}">
                <a16:creationId xmlns:a16="http://schemas.microsoft.com/office/drawing/2014/main" id="{DA3E5779-7443-E576-6DB2-51BAAB60035C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CFC68425-D592-6C71-7BA9-868108B7A61D}"/>
              </a:ext>
            </a:extLst>
          </p:cNvPr>
          <p:cNvSpPr txBox="1">
            <a:spLocks/>
          </p:cNvSpPr>
          <p:nvPr/>
        </p:nvSpPr>
        <p:spPr>
          <a:xfrm>
            <a:off x="838200" y="16559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/>
              <a:t>"Topology Optimization is a computational design method that determines the </a:t>
            </a:r>
            <a:r>
              <a:rPr lang="en-US" sz="2400" b="1" i="1" dirty="0"/>
              <a:t>best way to distribute material within a defined space</a:t>
            </a:r>
            <a:r>
              <a:rPr lang="en-US" sz="2400" i="1" dirty="0"/>
              <a:t> to meet performance goals under given constraints."</a:t>
            </a:r>
            <a:endParaRPr lang="it-IT" sz="2400" i="1" dirty="0"/>
          </a:p>
        </p:txBody>
      </p:sp>
      <p:pic>
        <p:nvPicPr>
          <p:cNvPr id="14" name="Video 4">
            <a:hlinkClick r:id="" action="ppaction://media"/>
            <a:extLst>
              <a:ext uri="{FF2B5EF4-FFF2-40B4-BE49-F238E27FC236}">
                <a16:creationId xmlns:a16="http://schemas.microsoft.com/office/drawing/2014/main" id="{A698E5C9-74D4-122D-C2D0-1AEF0F0A82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4680" y="2686491"/>
            <a:ext cx="4228986" cy="3230891"/>
          </a:xfrm>
          <a:prstGeom prst="rect">
            <a:avLst/>
          </a:prstGeom>
        </p:spPr>
      </p:pic>
      <p:pic>
        <p:nvPicPr>
          <p:cNvPr id="42" name="Immagine 13">
            <a:extLst>
              <a:ext uri="{FF2B5EF4-FFF2-40B4-BE49-F238E27FC236}">
                <a16:creationId xmlns:a16="http://schemas.microsoft.com/office/drawing/2014/main" id="{CA47CDD4-ED74-B221-7880-C8B9A833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9" b="95503" l="3036" r="93399">
                        <a14:foregroundMark x1="7591" y1="11716" x2="40132" y2="8047"/>
                        <a14:foregroundMark x1="40132" y1="8047" x2="48581" y2="10178"/>
                        <a14:foregroundMark x1="48581" y1="10178" x2="36436" y2="17988"/>
                        <a14:foregroundMark x1="36436" y1="17988" x2="5215" y2="15266"/>
                        <a14:foregroundMark x1="4620" y1="8284" x2="51617" y2="2485"/>
                        <a14:foregroundMark x1="51617" y1="2485" x2="53531" y2="19172"/>
                        <a14:foregroundMark x1="53531" y1="19172" x2="14125" y2="23077"/>
                        <a14:foregroundMark x1="14125" y1="23077" x2="5875" y2="20473"/>
                        <a14:foregroundMark x1="5875" y1="20473" x2="5677" y2="8166"/>
                        <a14:foregroundMark x1="10627" y1="25680" x2="5149" y2="36923"/>
                        <a14:foregroundMark x1="5149" y1="36923" x2="33993" y2="46746"/>
                        <a14:foregroundMark x1="33993" y1="46746" x2="52541" y2="44142"/>
                        <a14:foregroundMark x1="52541" y1="44142" x2="50561" y2="29231"/>
                        <a14:foregroundMark x1="50561" y1="29231" x2="48383" y2="27811"/>
                        <a14:foregroundMark x1="51155" y1="29231" x2="49571" y2="42959"/>
                        <a14:foregroundMark x1="50891" y1="26154" x2="52145" y2="41420"/>
                        <a14:foregroundMark x1="52145" y1="41420" x2="51089" y2="42249"/>
                        <a14:foregroundMark x1="48911" y1="5325" x2="55314" y2="17160"/>
                        <a14:foregroundMark x1="55314" y1="17160" x2="50627" y2="21065"/>
                        <a14:foregroundMark x1="29439" y1="46154" x2="20660" y2="53964"/>
                        <a14:foregroundMark x1="20660" y1="53964" x2="32805" y2="68284"/>
                        <a14:foregroundMark x1="32805" y1="68284" x2="58416" y2="66982"/>
                        <a14:foregroundMark x1="58416" y1="66982" x2="57624" y2="51834"/>
                        <a14:foregroundMark x1="57624" y1="51834" x2="51155" y2="49586"/>
                        <a14:foregroundMark x1="25941" y1="49822" x2="18416" y2="72308"/>
                        <a14:foregroundMark x1="18416" y1="72308" x2="29637" y2="91243"/>
                        <a14:foregroundMark x1="29637" y1="91243" x2="54059" y2="87929"/>
                        <a14:foregroundMark x1="54059" y1="87929" x2="51617" y2="68047"/>
                        <a14:foregroundMark x1="22838" y1="71124" x2="26007" y2="83077"/>
                        <a14:foregroundMark x1="23432" y1="72071" x2="26733" y2="81183"/>
                        <a14:foregroundMark x1="21254" y1="61657" x2="3498" y2="58935"/>
                        <a14:foregroundMark x1="3498" y1="58935" x2="7129" y2="77396"/>
                        <a14:foregroundMark x1="7129" y1="77396" x2="27261" y2="89231"/>
                        <a14:foregroundMark x1="27261" y1="89231" x2="28119" y2="88639"/>
                        <a14:foregroundMark x1="9703" y1="6391" x2="3234" y2="22959"/>
                        <a14:foregroundMark x1="3234" y1="22959" x2="9307" y2="50178"/>
                        <a14:foregroundMark x1="9307" y1="50178" x2="13267" y2="45207"/>
                        <a14:foregroundMark x1="64356" y1="50296" x2="75710" y2="49467"/>
                        <a14:foregroundMark x1="75710" y1="49467" x2="90231" y2="50414"/>
                        <a14:foregroundMark x1="90231" y1="50414" x2="92211" y2="66391"/>
                        <a14:foregroundMark x1="92211" y1="66391" x2="57888" y2="73728"/>
                        <a14:foregroundMark x1="57888" y1="73728" x2="56172" y2="72663"/>
                        <a14:foregroundMark x1="54785" y1="66864" x2="67459" y2="66982"/>
                        <a14:foregroundMark x1="67459" y1="66982" x2="75182" y2="76213"/>
                        <a14:foregroundMark x1="75182" y1="76213" x2="81716" y2="92781"/>
                        <a14:foregroundMark x1="81716" y1="92781" x2="71749" y2="95621"/>
                        <a14:foregroundMark x1="71749" y1="95621" x2="58812" y2="79645"/>
                        <a14:foregroundMark x1="58812" y1="79645" x2="58152" y2="75621"/>
                        <a14:foregroundMark x1="89043" y1="24260" x2="93399" y2="61657"/>
                        <a14:foregroundMark x1="93399" y1="61657" x2="90165" y2="71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489" y="3114332"/>
            <a:ext cx="4817692" cy="26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52ED7-6A0A-E9A9-B795-FA2BC123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5893610-243E-363E-74C6-66FC6883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401"/>
            <a:ext cx="10515600" cy="1325563"/>
          </a:xfrm>
        </p:spPr>
        <p:txBody>
          <a:bodyPr/>
          <a:lstStyle/>
          <a:p>
            <a:r>
              <a:rPr lang="it-IT" b="1" dirty="0"/>
              <a:t>TOPOLOGY OPTIMIZED FINNED TUBE</a:t>
            </a: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431FC268-B58E-6ADA-71E7-C62BCCCE1CB5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6">
            <a:extLst>
              <a:ext uri="{FF2B5EF4-FFF2-40B4-BE49-F238E27FC236}">
                <a16:creationId xmlns:a16="http://schemas.microsoft.com/office/drawing/2014/main" id="{DA3E5779-7443-E576-6DB2-51BAAB60035C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CFC68425-D592-6C71-7BA9-868108B7A61D}"/>
              </a:ext>
            </a:extLst>
          </p:cNvPr>
          <p:cNvSpPr txBox="1">
            <a:spLocks/>
          </p:cNvSpPr>
          <p:nvPr/>
        </p:nvSpPr>
        <p:spPr>
          <a:xfrm>
            <a:off x="838200" y="16559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/>
              <a:t>"Topology Optimization is a computational design method that determines the </a:t>
            </a:r>
            <a:r>
              <a:rPr lang="en-US" sz="2400" b="1" i="1" dirty="0"/>
              <a:t>best way to distribute material within a defined space</a:t>
            </a:r>
            <a:r>
              <a:rPr lang="en-US" sz="2400" i="1" dirty="0"/>
              <a:t> to meet performance goals under given constraints."</a:t>
            </a:r>
            <a:endParaRPr lang="it-IT" sz="2400" i="1" dirty="0"/>
          </a:p>
        </p:txBody>
      </p:sp>
      <p:pic>
        <p:nvPicPr>
          <p:cNvPr id="16" name="Immagine 5">
            <a:extLst>
              <a:ext uri="{FF2B5EF4-FFF2-40B4-BE49-F238E27FC236}">
                <a16:creationId xmlns:a16="http://schemas.microsoft.com/office/drawing/2014/main" id="{924E7E4E-2C89-11DA-7287-95DEC6C9A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6981" y="4447563"/>
            <a:ext cx="1101699" cy="1064058"/>
          </a:xfrm>
          <a:prstGeom prst="rect">
            <a:avLst/>
          </a:prstGeom>
        </p:spPr>
      </p:pic>
      <p:pic>
        <p:nvPicPr>
          <p:cNvPr id="17" name="Immagine 6">
            <a:extLst>
              <a:ext uri="{FF2B5EF4-FFF2-40B4-BE49-F238E27FC236}">
                <a16:creationId xmlns:a16="http://schemas.microsoft.com/office/drawing/2014/main" id="{20ED4E10-3F66-D2C6-6647-FD770273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169" y="4424232"/>
            <a:ext cx="1101699" cy="1064058"/>
          </a:xfrm>
          <a:prstGeom prst="rect">
            <a:avLst/>
          </a:prstGeom>
        </p:spPr>
      </p:pic>
      <p:pic>
        <p:nvPicPr>
          <p:cNvPr id="21" name="Immagine 2">
            <a:extLst>
              <a:ext uri="{FF2B5EF4-FFF2-40B4-BE49-F238E27FC236}">
                <a16:creationId xmlns:a16="http://schemas.microsoft.com/office/drawing/2014/main" id="{F22CB5ED-DD59-5759-EAA9-20255557C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6532" y="3138246"/>
            <a:ext cx="1054986" cy="105135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E04B6F1-D0A8-4C6F-8C06-F8F1B7CAA6E4}"/>
              </a:ext>
            </a:extLst>
          </p:cNvPr>
          <p:cNvSpPr/>
          <p:nvPr/>
        </p:nvSpPr>
        <p:spPr>
          <a:xfrm>
            <a:off x="10402273" y="3055785"/>
            <a:ext cx="437684" cy="437684"/>
          </a:xfrm>
          <a:prstGeom prst="ellipse">
            <a:avLst/>
          </a:prstGeom>
          <a:solidFill>
            <a:srgbClr val="FF7F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BA841F1-932B-AEDF-CA91-E8E15B3E391F}"/>
              </a:ext>
            </a:extLst>
          </p:cNvPr>
          <p:cNvSpPr/>
          <p:nvPr/>
        </p:nvSpPr>
        <p:spPr>
          <a:xfrm>
            <a:off x="9603767" y="4357930"/>
            <a:ext cx="437684" cy="437684"/>
          </a:xfrm>
          <a:prstGeom prst="ellipse">
            <a:avLst/>
          </a:prstGeom>
          <a:solidFill>
            <a:srgbClr val="2CA0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BFAA36-1861-F260-01D5-EE551CB46882}"/>
              </a:ext>
            </a:extLst>
          </p:cNvPr>
          <p:cNvSpPr/>
          <p:nvPr/>
        </p:nvSpPr>
        <p:spPr>
          <a:xfrm>
            <a:off x="11106287" y="4357930"/>
            <a:ext cx="437684" cy="437684"/>
          </a:xfrm>
          <a:prstGeom prst="ellipse">
            <a:avLst/>
          </a:prstGeom>
          <a:solidFill>
            <a:srgbClr val="D52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A26F158C-75E3-BC08-F02C-FF47BC730AB5}"/>
              </a:ext>
            </a:extLst>
          </p:cNvPr>
          <p:cNvSpPr/>
          <p:nvPr/>
        </p:nvSpPr>
        <p:spPr>
          <a:xfrm>
            <a:off x="4992731" y="3774170"/>
            <a:ext cx="1848694" cy="1848694"/>
          </a:xfrm>
          <a:prstGeom prst="blockArc">
            <a:avLst>
              <a:gd name="adj1" fmla="val 16122120"/>
              <a:gd name="adj2" fmla="val 21573547"/>
              <a:gd name="adj3" fmla="val 1311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F98596-E9A7-62D6-FDFF-9E0C1844FE54}"/>
              </a:ext>
            </a:extLst>
          </p:cNvPr>
          <p:cNvSpPr/>
          <p:nvPr/>
        </p:nvSpPr>
        <p:spPr>
          <a:xfrm>
            <a:off x="6751134" y="3664469"/>
            <a:ext cx="437684" cy="437684"/>
          </a:xfrm>
          <a:prstGeom prst="ellipse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E6036C5-CB58-8561-275D-C4DEDD5ECBEE}"/>
              </a:ext>
            </a:extLst>
          </p:cNvPr>
          <p:cNvSpPr/>
          <p:nvPr/>
        </p:nvSpPr>
        <p:spPr>
          <a:xfrm>
            <a:off x="7406253" y="4046483"/>
            <a:ext cx="848656" cy="6110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DB68AA-AB5D-477A-7048-9A374C321658}"/>
              </a:ext>
            </a:extLst>
          </p:cNvPr>
          <p:cNvGrpSpPr/>
          <p:nvPr/>
        </p:nvGrpSpPr>
        <p:grpSpPr>
          <a:xfrm>
            <a:off x="664250" y="3247000"/>
            <a:ext cx="4963027" cy="1848694"/>
            <a:chOff x="683840" y="3592489"/>
            <a:chExt cx="4617963" cy="1582713"/>
          </a:xfrm>
        </p:grpSpPr>
        <p:pic>
          <p:nvPicPr>
            <p:cNvPr id="37" name="Immagine 11">
              <a:extLst>
                <a:ext uri="{FF2B5EF4-FFF2-40B4-BE49-F238E27FC236}">
                  <a16:creationId xmlns:a16="http://schemas.microsoft.com/office/drawing/2014/main" id="{82FBF2A2-DD41-77FA-E1FB-C03D8B27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2488"/>
            <a:stretch>
              <a:fillRect/>
            </a:stretch>
          </p:blipFill>
          <p:spPr>
            <a:xfrm>
              <a:off x="683840" y="3592489"/>
              <a:ext cx="4617963" cy="1582713"/>
            </a:xfrm>
            <a:prstGeom prst="rect">
              <a:avLst/>
            </a:prstGeom>
          </p:spPr>
        </p:pic>
        <p:pic>
          <p:nvPicPr>
            <p:cNvPr id="38" name="Immagine 13">
              <a:extLst>
                <a:ext uri="{FF2B5EF4-FFF2-40B4-BE49-F238E27FC236}">
                  <a16:creationId xmlns:a16="http://schemas.microsoft.com/office/drawing/2014/main" id="{3D8AD69A-702C-C9E4-83ED-3B07F003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4873" r="8451" b="49177"/>
            <a:stretch/>
          </p:blipFill>
          <p:spPr>
            <a:xfrm>
              <a:off x="2188838" y="3999743"/>
              <a:ext cx="211310" cy="429613"/>
            </a:xfrm>
            <a:prstGeom prst="rect">
              <a:avLst/>
            </a:prstGeom>
          </p:spPr>
        </p:pic>
        <p:sp>
          <p:nvSpPr>
            <p:cNvPr id="39" name="Rettangolo 14">
              <a:extLst>
                <a:ext uri="{FF2B5EF4-FFF2-40B4-BE49-F238E27FC236}">
                  <a16:creationId xmlns:a16="http://schemas.microsoft.com/office/drawing/2014/main" id="{B00B4C42-205B-E816-C1AB-8FF79AF2A677}"/>
                </a:ext>
              </a:extLst>
            </p:cNvPr>
            <p:cNvSpPr/>
            <p:nvPr/>
          </p:nvSpPr>
          <p:spPr>
            <a:xfrm>
              <a:off x="2388908" y="4191524"/>
              <a:ext cx="82321" cy="2715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0" name="Immagine 15">
              <a:extLst>
                <a:ext uri="{FF2B5EF4-FFF2-40B4-BE49-F238E27FC236}">
                  <a16:creationId xmlns:a16="http://schemas.microsoft.com/office/drawing/2014/main" id="{7A0881F7-EE8E-6374-D80F-8A614907C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4873" t="30205" r="8451" b="49177"/>
            <a:stretch/>
          </p:blipFill>
          <p:spPr>
            <a:xfrm>
              <a:off x="4383569" y="4255075"/>
              <a:ext cx="211310" cy="174281"/>
            </a:xfrm>
            <a:prstGeom prst="rect">
              <a:avLst/>
            </a:prstGeom>
          </p:spPr>
        </p:pic>
        <p:sp>
          <p:nvSpPr>
            <p:cNvPr id="41" name="Rettangolo 16">
              <a:extLst>
                <a:ext uri="{FF2B5EF4-FFF2-40B4-BE49-F238E27FC236}">
                  <a16:creationId xmlns:a16="http://schemas.microsoft.com/office/drawing/2014/main" id="{3D4B54C6-AE36-CF00-BE8C-0725EC9F5238}"/>
                </a:ext>
              </a:extLst>
            </p:cNvPr>
            <p:cNvSpPr/>
            <p:nvPr/>
          </p:nvSpPr>
          <p:spPr>
            <a:xfrm>
              <a:off x="4594880" y="4281740"/>
              <a:ext cx="82320" cy="2715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BB9CECB-6CF9-876C-3818-7CB2FF381272}"/>
              </a:ext>
            </a:extLst>
          </p:cNvPr>
          <p:cNvSpPr/>
          <p:nvPr/>
        </p:nvSpPr>
        <p:spPr>
          <a:xfrm>
            <a:off x="648029" y="3265277"/>
            <a:ext cx="4890459" cy="2073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39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F1E6-DF7E-7A59-D671-9AE6DA69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401"/>
            <a:ext cx="10515600" cy="1325563"/>
          </a:xfrm>
        </p:spPr>
        <p:txBody>
          <a:bodyPr/>
          <a:lstStyle/>
          <a:p>
            <a:r>
              <a:rPr lang="it-IT" b="1" dirty="0"/>
              <a:t>TOPOLOGY OPTIMIZED FINNED TUBE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032DDC-4A80-C1D8-7DAA-EA0B22AB247B}"/>
              </a:ext>
            </a:extLst>
          </p:cNvPr>
          <p:cNvGrpSpPr/>
          <p:nvPr/>
        </p:nvGrpSpPr>
        <p:grpSpPr>
          <a:xfrm>
            <a:off x="4870231" y="4721349"/>
            <a:ext cx="6703650" cy="1988449"/>
            <a:chOff x="-333265" y="4914475"/>
            <a:chExt cx="6159363" cy="182700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BBD30EC-C4F4-3639-01CE-3C4C6C327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5134" y="5021446"/>
              <a:ext cx="1012249" cy="977664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7CCCB78-6988-32EC-F5D8-04ACA54B0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7621" y="5000009"/>
              <a:ext cx="1012249" cy="977664"/>
            </a:xfrm>
            <a:prstGeom prst="rect">
              <a:avLst/>
            </a:prstGeom>
          </p:spPr>
        </p:pic>
        <p:pic>
          <p:nvPicPr>
            <p:cNvPr id="8" name="Immagine 2">
              <a:extLst>
                <a:ext uri="{FF2B5EF4-FFF2-40B4-BE49-F238E27FC236}">
                  <a16:creationId xmlns:a16="http://schemas.microsoft.com/office/drawing/2014/main" id="{4B3B7228-B3CC-C558-0367-59D03CB5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5567" y="4990241"/>
              <a:ext cx="969329" cy="96599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3D8809-A4FA-F421-84A8-1F19308C388E}"/>
                </a:ext>
              </a:extLst>
            </p:cNvPr>
            <p:cNvSpPr/>
            <p:nvPr/>
          </p:nvSpPr>
          <p:spPr>
            <a:xfrm>
              <a:off x="2662897" y="4914475"/>
              <a:ext cx="402147" cy="402147"/>
            </a:xfrm>
            <a:prstGeom prst="ellipse">
              <a:avLst/>
            </a:prstGeom>
            <a:solidFill>
              <a:srgbClr val="FF7F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45A40FE-FA89-B2FC-2F3E-E72B454CB210}"/>
                </a:ext>
              </a:extLst>
            </p:cNvPr>
            <p:cNvSpPr/>
            <p:nvPr/>
          </p:nvSpPr>
          <p:spPr>
            <a:xfrm>
              <a:off x="4043424" y="4939090"/>
              <a:ext cx="402147" cy="402147"/>
            </a:xfrm>
            <a:prstGeom prst="ellipse">
              <a:avLst/>
            </a:prstGeom>
            <a:solidFill>
              <a:srgbClr val="2CA0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8AFA425-02C3-F2CE-FAF8-E8ECE410C252}"/>
                </a:ext>
              </a:extLst>
            </p:cNvPr>
            <p:cNvSpPr/>
            <p:nvPr/>
          </p:nvSpPr>
          <p:spPr>
            <a:xfrm>
              <a:off x="5423951" y="4939090"/>
              <a:ext cx="402147" cy="402147"/>
            </a:xfrm>
            <a:prstGeom prst="ellipse">
              <a:avLst/>
            </a:prstGeom>
            <a:solidFill>
              <a:srgbClr val="D52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681F5BAB-6C26-DAFE-C1AB-E4F0ED14C160}"/>
                </a:ext>
              </a:extLst>
            </p:cNvPr>
            <p:cNvSpPr/>
            <p:nvPr/>
          </p:nvSpPr>
          <p:spPr>
            <a:xfrm>
              <a:off x="-333265" y="5042883"/>
              <a:ext cx="1698594" cy="1698594"/>
            </a:xfrm>
            <a:prstGeom prst="blockArc">
              <a:avLst>
                <a:gd name="adj1" fmla="val 16122120"/>
                <a:gd name="adj2" fmla="val 21573547"/>
                <a:gd name="adj3" fmla="val 1311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02663A-46EA-7667-069C-2772BDF37D01}"/>
                </a:ext>
              </a:extLst>
            </p:cNvPr>
            <p:cNvSpPr/>
            <p:nvPr/>
          </p:nvSpPr>
          <p:spPr>
            <a:xfrm>
              <a:off x="1282370" y="4942092"/>
              <a:ext cx="402147" cy="402147"/>
            </a:xfrm>
            <a:prstGeom prst="ellipse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7" name="Rettangolo 6">
            <a:extLst>
              <a:ext uri="{FF2B5EF4-FFF2-40B4-BE49-F238E27FC236}">
                <a16:creationId xmlns:a16="http://schemas.microsoft.com/office/drawing/2014/main" id="{1CE08FEE-05E9-86CC-FE1E-556337586261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8" name="Rettangolo 6">
            <a:extLst>
              <a:ext uri="{FF2B5EF4-FFF2-40B4-BE49-F238E27FC236}">
                <a16:creationId xmlns:a16="http://schemas.microsoft.com/office/drawing/2014/main" id="{34E46355-7ED3-0FA1-2653-F5634AE99634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B8333A-49A2-2E15-80DE-408E6FE56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809205"/>
              </p:ext>
            </p:extLst>
          </p:nvPr>
        </p:nvGraphicFramePr>
        <p:xfrm>
          <a:off x="997960" y="1959649"/>
          <a:ext cx="4256619" cy="389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:a16="http://schemas.microsoft.com/office/drawing/2014/main" id="{DD5F9392-6687-402B-31B8-6131E43890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921" y="1661332"/>
            <a:ext cx="5336764" cy="26402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901762-A1F7-FA84-C1F9-A400D1C4CE61}"/>
              </a:ext>
            </a:extLst>
          </p:cNvPr>
          <p:cNvSpPr txBox="1"/>
          <p:nvPr/>
        </p:nvSpPr>
        <p:spPr>
          <a:xfrm>
            <a:off x="781318" y="1480618"/>
            <a:ext cx="496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introduction</a:t>
            </a:r>
            <a:r>
              <a:rPr lang="it-IT" dirty="0"/>
              <a:t> of </a:t>
            </a:r>
            <a:r>
              <a:rPr lang="it-IT" dirty="0" err="1"/>
              <a:t>topology</a:t>
            </a:r>
            <a:r>
              <a:rPr lang="it-IT" dirty="0"/>
              <a:t> </a:t>
            </a:r>
            <a:r>
              <a:rPr lang="it-IT" dirty="0" err="1"/>
              <a:t>optimized</a:t>
            </a:r>
            <a:r>
              <a:rPr lang="it-IT" dirty="0"/>
              <a:t> </a:t>
            </a:r>
            <a:r>
              <a:rPr lang="it-IT" dirty="0" err="1"/>
              <a:t>fins</a:t>
            </a:r>
            <a:r>
              <a:rPr lang="it-IT" dirty="0"/>
              <a:t> can: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EAFEE8-F562-CC44-3701-15FB787D3B6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9797" b="10924"/>
          <a:stretch>
            <a:fillRect/>
          </a:stretch>
        </p:blipFill>
        <p:spPr>
          <a:xfrm>
            <a:off x="1742470" y="3014195"/>
            <a:ext cx="2700918" cy="721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2FF6E1-87F0-2277-BB2E-5B2BAD3FB0D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9145"/>
          <a:stretch>
            <a:fillRect/>
          </a:stretch>
        </p:blipFill>
        <p:spPr>
          <a:xfrm>
            <a:off x="1950824" y="5185823"/>
            <a:ext cx="1759695" cy="83367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80D409A-2034-F2F8-FD55-9709DF57F4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3977" y="1654639"/>
            <a:ext cx="5336764" cy="2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grey machine with pipes&#10;&#10;AI-generated content may be incorrect.">
            <a:extLst>
              <a:ext uri="{FF2B5EF4-FFF2-40B4-BE49-F238E27FC236}">
                <a16:creationId xmlns:a16="http://schemas.microsoft.com/office/drawing/2014/main" id="{E6AC4D38-3219-D630-0A7E-8C38EF394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r="21587"/>
          <a:stretch>
            <a:fillRect/>
          </a:stretch>
        </p:blipFill>
        <p:spPr>
          <a:xfrm>
            <a:off x="745601" y="2044647"/>
            <a:ext cx="4977114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3D6DC4-2207-2D1C-B4D2-C46E396B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401"/>
            <a:ext cx="10515600" cy="1325563"/>
          </a:xfrm>
        </p:spPr>
        <p:txBody>
          <a:bodyPr/>
          <a:lstStyle/>
          <a:p>
            <a:r>
              <a:rPr lang="it-IT" b="1" dirty="0"/>
              <a:t>THIRD YEAR ACTIVITIES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92C2AFA-7F25-62C6-B697-8DAF5FBC4C95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F4024BD8-DD63-7EB8-A4A0-C240F6819765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234E1B7-4030-9C05-F8D1-D8E0F99F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19419"/>
            <a:ext cx="5415902" cy="148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err="1"/>
              <a:t>Have</a:t>
            </a:r>
            <a:r>
              <a:rPr lang="it-IT" sz="2000" dirty="0"/>
              <a:t> the </a:t>
            </a:r>
            <a:r>
              <a:rPr lang="it-IT" sz="2000" dirty="0" err="1"/>
              <a:t>experimental</a:t>
            </a:r>
            <a:r>
              <a:rPr lang="it-IT" sz="2000" dirty="0"/>
              <a:t> </a:t>
            </a:r>
            <a:r>
              <a:rPr lang="it-IT" sz="2000" dirty="0" err="1"/>
              <a:t>validation</a:t>
            </a:r>
            <a:r>
              <a:rPr lang="it-IT" sz="2000" dirty="0"/>
              <a:t> of the </a:t>
            </a:r>
            <a:r>
              <a:rPr lang="it-IT" sz="2000" dirty="0" err="1"/>
              <a:t>finned</a:t>
            </a:r>
            <a:r>
              <a:rPr lang="it-IT" sz="2000" dirty="0"/>
              <a:t> </a:t>
            </a:r>
            <a:r>
              <a:rPr lang="it-IT" sz="2000" dirty="0" err="1"/>
              <a:t>surface</a:t>
            </a:r>
            <a:r>
              <a:rPr lang="it-IT" sz="2000" dirty="0"/>
              <a:t> performance in a custom </a:t>
            </a:r>
            <a:r>
              <a:rPr lang="it-IT" sz="2000" dirty="0" err="1"/>
              <a:t>built</a:t>
            </a:r>
            <a:r>
              <a:rPr lang="it-IT" sz="2000" dirty="0"/>
              <a:t> </a:t>
            </a:r>
            <a:r>
              <a:rPr lang="it-IT" sz="2000" dirty="0" err="1"/>
              <a:t>hydraulic</a:t>
            </a:r>
            <a:r>
              <a:rPr lang="it-IT" sz="2000" dirty="0"/>
              <a:t> loop.</a:t>
            </a:r>
          </a:p>
          <a:p>
            <a:pPr lvl="1"/>
            <a:endParaRPr lang="it-IT" sz="16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sz="1800" b="1" dirty="0">
              <a:latin typeface="Arial" panose="020B0604020202020204" pitchFamily="34" charset="0"/>
            </a:endParaRPr>
          </a:p>
        </p:txBody>
      </p:sp>
      <p:pic>
        <p:nvPicPr>
          <p:cNvPr id="10" name="Immagine 1" descr="Immagine che contiene Ricambio auto, trattore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126EB0BB-4D9A-1D1F-750A-9FCDE9B3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64"/>
          <a:stretch>
            <a:fillRect/>
          </a:stretch>
        </p:blipFill>
        <p:spPr>
          <a:xfrm>
            <a:off x="6108833" y="3002395"/>
            <a:ext cx="3068404" cy="279336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19D655D0-C973-4A4B-7C7F-CB973EE70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286" y="1419419"/>
            <a:ext cx="5415902" cy="148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err="1"/>
              <a:t>Apply</a:t>
            </a:r>
            <a:r>
              <a:rPr lang="it-IT" sz="2000" dirty="0"/>
              <a:t> the knowledge </a:t>
            </a:r>
            <a:r>
              <a:rPr lang="it-IT" sz="2000" dirty="0" err="1"/>
              <a:t>gained</a:t>
            </a:r>
            <a:r>
              <a:rPr lang="it-IT" sz="2000" dirty="0"/>
              <a:t> on </a:t>
            </a:r>
            <a:r>
              <a:rPr lang="it-IT" sz="2000" dirty="0" err="1"/>
              <a:t>topology</a:t>
            </a:r>
            <a:r>
              <a:rPr lang="it-IT" sz="2000" dirty="0"/>
              <a:t> </a:t>
            </a:r>
            <a:r>
              <a:rPr lang="it-IT" sz="2000" dirty="0" err="1"/>
              <a:t>optimization</a:t>
            </a:r>
            <a:r>
              <a:rPr lang="it-IT" sz="2000" dirty="0"/>
              <a:t> to more case studies in the field of </a:t>
            </a:r>
            <a:r>
              <a:rPr lang="it-IT" sz="2000" dirty="0" err="1"/>
              <a:t>fundamental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.</a:t>
            </a:r>
          </a:p>
          <a:p>
            <a:pPr lvl="1"/>
            <a:endParaRPr lang="it-IT" sz="16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sz="1800" b="1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Heat sink geometry: a) plate fin (PF), topology optimized (TO) | Download  Scientific Diagram">
            <a:extLst>
              <a:ext uri="{FF2B5EF4-FFF2-40B4-BE49-F238E27FC236}">
                <a16:creationId xmlns:a16="http://schemas.microsoft.com/office/drawing/2014/main" id="{45D9477D-8A5A-C3DA-FBAF-CD7E14441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8"/>
          <a:stretch>
            <a:fillRect/>
          </a:stretch>
        </p:blipFill>
        <p:spPr bwMode="auto">
          <a:xfrm>
            <a:off x="9461633" y="3776729"/>
            <a:ext cx="2511625" cy="266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CB7577-532D-FFFC-C6AB-0696A5159EE5}"/>
              </a:ext>
            </a:extLst>
          </p:cNvPr>
          <p:cNvCxnSpPr/>
          <p:nvPr/>
        </p:nvCxnSpPr>
        <p:spPr>
          <a:xfrm>
            <a:off x="6289183" y="1451020"/>
            <a:ext cx="0" cy="5086343"/>
          </a:xfrm>
          <a:prstGeom prst="line">
            <a:avLst/>
          </a:prstGeom>
          <a:ln w="76200">
            <a:solidFill>
              <a:srgbClr val="73A0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91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7B0AA-4DC9-0D5D-353F-183829C8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199" y="2766219"/>
            <a:ext cx="4463603" cy="1325563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/>
              <a:t>THANK YOU!</a:t>
            </a:r>
            <a:br>
              <a:rPr lang="it-IT" sz="5400" b="1" dirty="0"/>
            </a:br>
            <a:br>
              <a:rPr lang="it-IT" sz="5400" b="1" dirty="0"/>
            </a:br>
            <a:r>
              <a:rPr lang="it-IT" sz="3200" b="1" dirty="0"/>
              <a:t>ANY QUESTIONS?</a:t>
            </a:r>
            <a:endParaRPr lang="it-IT" sz="5400" dirty="0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7CE6499D-44A9-5FCC-AEFB-A0B6991F0EA5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00519F51-32B8-083D-8DAC-822AEB20225E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5521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0E1BC9F-B050-E3A9-AFBD-0598D0379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449377"/>
              </p:ext>
            </p:extLst>
          </p:nvPr>
        </p:nvGraphicFramePr>
        <p:xfrm>
          <a:off x="1277227" y="1911929"/>
          <a:ext cx="9979429" cy="451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4EE5052-27EB-1A99-49C0-33353C11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025"/>
            <a:ext cx="10515600" cy="1325563"/>
          </a:xfrm>
        </p:spPr>
        <p:txBody>
          <a:bodyPr/>
          <a:lstStyle/>
          <a:p>
            <a:r>
              <a:rPr lang="it-IT" b="1" dirty="0"/>
              <a:t>RESEARCH TOPIC AND OBJECTIVES</a:t>
            </a:r>
            <a:endParaRPr lang="it-IT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8945E94-ECB2-EEA7-D387-69933210D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961270"/>
              </p:ext>
            </p:extLst>
          </p:nvPr>
        </p:nvGraphicFramePr>
        <p:xfrm>
          <a:off x="838200" y="3100647"/>
          <a:ext cx="10515600" cy="3466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5810B9D-E538-68E2-EDC9-5A4979B61BBA}"/>
              </a:ext>
            </a:extLst>
          </p:cNvPr>
          <p:cNvSpPr txBox="1">
            <a:spLocks/>
          </p:cNvSpPr>
          <p:nvPr/>
        </p:nvSpPr>
        <p:spPr>
          <a:xfrm>
            <a:off x="838200" y="1068314"/>
            <a:ext cx="9144000" cy="606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dirty="0"/>
              <a:t>Development and optimization of components for thermal control in the field of nuclear fusion and fundamental research in Physics and Astrophysics through metal additive manufacturing</a:t>
            </a:r>
            <a:endParaRPr lang="it-IT" sz="1800" dirty="0"/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2C2533A2-47BC-2D44-ED81-FC9D56549BDB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10C42087-6BEB-9991-2539-B013512120DA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E402D0-1277-0D39-98C0-FD87EBD82031}"/>
              </a:ext>
            </a:extLst>
          </p:cNvPr>
          <p:cNvGrpSpPr/>
          <p:nvPr/>
        </p:nvGrpSpPr>
        <p:grpSpPr>
          <a:xfrm>
            <a:off x="8011736" y="1861662"/>
            <a:ext cx="855644" cy="855644"/>
            <a:chOff x="167425" y="4912266"/>
            <a:chExt cx="1469266" cy="14692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BB26332-C2BD-C73F-4517-A4EE68EBD4EC}"/>
                </a:ext>
              </a:extLst>
            </p:cNvPr>
            <p:cNvSpPr/>
            <p:nvPr/>
          </p:nvSpPr>
          <p:spPr>
            <a:xfrm>
              <a:off x="167425" y="4912266"/>
              <a:ext cx="1469266" cy="14692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3A0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10" descr="Università degli Studi di Padova | AlmaLaurea">
              <a:extLst>
                <a:ext uri="{FF2B5EF4-FFF2-40B4-BE49-F238E27FC236}">
                  <a16:creationId xmlns:a16="http://schemas.microsoft.com/office/drawing/2014/main" id="{2C354003-D60E-F043-1AC0-989D8F087A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51" b="98711" l="1544" r="43587">
                          <a14:foregroundMark x1="14727" y1="13660" x2="4632" y2="63144"/>
                          <a14:foregroundMark x1="4632" y1="63144" x2="14608" y2="92268"/>
                          <a14:foregroundMark x1="14608" y1="92268" x2="28979" y2="94072"/>
                          <a14:foregroundMark x1="28979" y1="94072" x2="38361" y2="54381"/>
                          <a14:foregroundMark x1="38361" y1="54381" x2="23278" y2="12629"/>
                          <a14:foregroundMark x1="23278" y1="12629" x2="18765" y2="12629"/>
                          <a14:foregroundMark x1="10214" y1="13660" x2="1544" y2="42784"/>
                          <a14:foregroundMark x1="1544" y1="42784" x2="9382" y2="77062"/>
                          <a14:foregroundMark x1="9382" y1="77062" x2="13064" y2="77835"/>
                          <a14:foregroundMark x1="10333" y1="19330" x2="24466" y2="7474"/>
                          <a14:foregroundMark x1="24466" y1="7474" x2="38599" y2="28866"/>
                          <a14:foregroundMark x1="38599" y1="28866" x2="39786" y2="66753"/>
                          <a14:foregroundMark x1="39786" y1="66753" x2="32660" y2="82474"/>
                          <a14:foregroundMark x1="12708" y1="13918" x2="26128" y2="7474"/>
                          <a14:foregroundMark x1="26128" y1="7474" x2="29097" y2="19072"/>
                          <a14:foregroundMark x1="30404" y1="14691" x2="15439" y2="6186"/>
                          <a14:foregroundMark x1="15439" y1="6186" x2="14252" y2="10052"/>
                          <a14:foregroundMark x1="23990" y1="92268" x2="21853" y2="88144"/>
                          <a14:foregroundMark x1="36461" y1="68814" x2="43705" y2="32474"/>
                          <a14:foregroundMark x1="43705" y1="32474" x2="39074" y2="35052"/>
                          <a14:foregroundMark x1="16508" y1="7990" x2="18052" y2="3351"/>
                          <a14:foregroundMark x1="18884" y1="92526" x2="25297" y2="9871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51"/>
            <a:stretch>
              <a:fillRect/>
            </a:stretch>
          </p:blipFill>
          <p:spPr bwMode="auto">
            <a:xfrm>
              <a:off x="249055" y="4981898"/>
              <a:ext cx="1306007" cy="1330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42C37AE2-2A61-E4F4-4EC0-4F726C6D0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6"/>
          <a:stretch>
            <a:fillRect/>
          </a:stretch>
        </p:blipFill>
        <p:spPr bwMode="auto">
          <a:xfrm>
            <a:off x="991673" y="2003448"/>
            <a:ext cx="1011600" cy="5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66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A66E-6C68-AA66-9B04-4EC86115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PROJECT PLANNING</a:t>
            </a:r>
            <a:endParaRPr lang="it-IT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775F4E0-AFEE-EA7E-13F3-5E3823471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3142576"/>
              </p:ext>
            </p:extLst>
          </p:nvPr>
        </p:nvGraphicFramePr>
        <p:xfrm>
          <a:off x="1421476" y="1581243"/>
          <a:ext cx="9932324" cy="479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99E3BD1-C719-6D80-8DAA-A43659B79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094390"/>
              </p:ext>
            </p:extLst>
          </p:nvPr>
        </p:nvGraphicFramePr>
        <p:xfrm>
          <a:off x="375389" y="1799844"/>
          <a:ext cx="1226127" cy="473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Rettangolo 6">
            <a:extLst>
              <a:ext uri="{FF2B5EF4-FFF2-40B4-BE49-F238E27FC236}">
                <a16:creationId xmlns:a16="http://schemas.microsoft.com/office/drawing/2014/main" id="{82D1332B-9D76-3213-2AE1-C1C203514D7B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9A79F9BB-E196-D547-65B7-3E4ABAF2E1EA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3425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1E22-ADC0-D340-44B6-055B4C0D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en-US" b="1" dirty="0"/>
              <a:t>COURSES, EXAMS, AND OTHER TRAINING ACTIVITIES (E.G. SCHOOLS)</a:t>
            </a:r>
            <a:endParaRPr lang="it-IT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F0F5F1-6E09-D42C-F56C-167957241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740289"/>
              </p:ext>
            </p:extLst>
          </p:nvPr>
        </p:nvGraphicFramePr>
        <p:xfrm>
          <a:off x="838200" y="1825625"/>
          <a:ext cx="1066245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EA9F26F7-EBC3-FE40-F330-7AD917D12CE1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5BF213EB-B5DC-FD88-B033-D340ECB44ABF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927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2BDE-32B9-C291-E562-C41AD98C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ysClr val="windowText" lastClr="000000"/>
                </a:solidFill>
              </a:rPr>
              <a:t>SECOND YEAR ACTIVITY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CC3AFF-3BF7-DEBF-26E2-4F84056896F6}"/>
              </a:ext>
            </a:extLst>
          </p:cNvPr>
          <p:cNvGrpSpPr/>
          <p:nvPr/>
        </p:nvGrpSpPr>
        <p:grpSpPr>
          <a:xfrm>
            <a:off x="2129052" y="2889160"/>
            <a:ext cx="8107832" cy="4450518"/>
            <a:chOff x="2362473" y="3077521"/>
            <a:chExt cx="7199071" cy="3888714"/>
          </a:xfrm>
        </p:grpSpPr>
        <p:pic>
          <p:nvPicPr>
            <p:cNvPr id="5" name="Picture 2" descr="Contract for long-duration energy storage in Esbjerg">
              <a:extLst>
                <a:ext uri="{FF2B5EF4-FFF2-40B4-BE49-F238E27FC236}">
                  <a16:creationId xmlns:a16="http://schemas.microsoft.com/office/drawing/2014/main" id="{9859448E-A660-0D74-588F-9F0812A27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82"/>
            <a:stretch>
              <a:fillRect/>
            </a:stretch>
          </p:blipFill>
          <p:spPr bwMode="auto">
            <a:xfrm>
              <a:off x="2362473" y="3077521"/>
              <a:ext cx="6018130" cy="388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ontract for long-duration energy storage in Esbjerg">
              <a:extLst>
                <a:ext uri="{FF2B5EF4-FFF2-40B4-BE49-F238E27FC236}">
                  <a16:creationId xmlns:a16="http://schemas.microsoft.com/office/drawing/2014/main" id="{4F94CE4E-C099-D368-2E38-A649E197DF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59" t="74541"/>
            <a:stretch>
              <a:fillRect/>
            </a:stretch>
          </p:blipFill>
          <p:spPr bwMode="auto">
            <a:xfrm>
              <a:off x="8317685" y="4474704"/>
              <a:ext cx="1243859" cy="990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ADD3C57-2041-44B7-10D7-F5852F2FCB83}"/>
                </a:ext>
              </a:extLst>
            </p:cNvPr>
            <p:cNvSpPr/>
            <p:nvPr/>
          </p:nvSpPr>
          <p:spPr>
            <a:xfrm rot="21381807">
              <a:off x="7180977" y="5152226"/>
              <a:ext cx="1572936" cy="1782661"/>
            </a:xfrm>
            <a:custGeom>
              <a:avLst/>
              <a:gdLst>
                <a:gd name="connsiteX0" fmla="*/ 364921 w 1572936"/>
                <a:gd name="connsiteY0" fmla="*/ 0 h 1782661"/>
                <a:gd name="connsiteX1" fmla="*/ 1463879 w 1572936"/>
                <a:gd name="connsiteY1" fmla="*/ 314588 h 1782661"/>
                <a:gd name="connsiteX2" fmla="*/ 1572936 w 1572936"/>
                <a:gd name="connsiteY2" fmla="*/ 1275127 h 1782661"/>
                <a:gd name="connsiteX3" fmla="*/ 1010874 w 1572936"/>
                <a:gd name="connsiteY3" fmla="*/ 1782661 h 1782661"/>
                <a:gd name="connsiteX4" fmla="*/ 0 w 1572936"/>
                <a:gd name="connsiteY4" fmla="*/ 1329656 h 1782661"/>
                <a:gd name="connsiteX5" fmla="*/ 364921 w 1572936"/>
                <a:gd name="connsiteY5" fmla="*/ 0 h 178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2936" h="1782661">
                  <a:moveTo>
                    <a:pt x="364921" y="0"/>
                  </a:moveTo>
                  <a:lnTo>
                    <a:pt x="1463879" y="314588"/>
                  </a:lnTo>
                  <a:lnTo>
                    <a:pt x="1572936" y="1275127"/>
                  </a:lnTo>
                  <a:lnTo>
                    <a:pt x="1010874" y="1782661"/>
                  </a:lnTo>
                  <a:lnTo>
                    <a:pt x="0" y="1329656"/>
                  </a:lnTo>
                  <a:lnTo>
                    <a:pt x="3649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1B5273-68B1-0622-9B94-E0584E790590}"/>
              </a:ext>
            </a:extLst>
          </p:cNvPr>
          <p:cNvGrpSpPr/>
          <p:nvPr/>
        </p:nvGrpSpPr>
        <p:grpSpPr>
          <a:xfrm>
            <a:off x="956627" y="1685924"/>
            <a:ext cx="10452683" cy="1400343"/>
            <a:chOff x="-108918" y="1401640"/>
            <a:chExt cx="10153257" cy="117419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C01407-1090-AD93-6BD3-6BE861BD9AA2}"/>
                </a:ext>
              </a:extLst>
            </p:cNvPr>
            <p:cNvSpPr/>
            <p:nvPr/>
          </p:nvSpPr>
          <p:spPr>
            <a:xfrm>
              <a:off x="-108918" y="1401640"/>
              <a:ext cx="10153257" cy="1126445"/>
            </a:xfrm>
            <a:prstGeom prst="roundRect">
              <a:avLst>
                <a:gd name="adj" fmla="val 10000"/>
              </a:avLst>
            </a:prstGeom>
            <a:ln w="76200">
              <a:solidFill>
                <a:schemeClr val="accent1"/>
              </a:solidFill>
            </a:ln>
          </p:spPr>
          <p:style>
            <a:ln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ACBD3AC0-34E3-28E1-5C55-D4A90019DA54}"/>
                </a:ext>
              </a:extLst>
            </p:cNvPr>
            <p:cNvSpPr txBox="1"/>
            <p:nvPr/>
          </p:nvSpPr>
          <p:spPr>
            <a:xfrm>
              <a:off x="1897218" y="1515369"/>
              <a:ext cx="7978167" cy="1060461"/>
            </a:xfrm>
            <a:prstGeom prst="rect">
              <a:avLst/>
            </a:prstGeom>
            <a:ln w="571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/>
              <a:r>
                <a:rPr lang="en-US" b="1" dirty="0"/>
                <a:t>Project </a:t>
              </a:r>
              <a:r>
                <a:rPr lang="en-US" b="1" dirty="0" err="1"/>
                <a:t>LoCoMoSa</a:t>
              </a:r>
              <a:r>
                <a:rPr lang="en-US" b="1" dirty="0"/>
                <a:t>:</a:t>
              </a:r>
              <a:endParaRPr lang="it-IT" b="1" dirty="0"/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Low-Cost Molten Salt </a:t>
              </a:r>
              <a:r>
                <a:rPr lang="en-US" dirty="0">
                  <a:solidFill>
                    <a:schemeClr val="tx1"/>
                  </a:solidFill>
                </a:rPr>
                <a:t>Thermal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/>
                <a:t>Energy Storage for Industrial Processes </a:t>
              </a:r>
            </a:p>
            <a:p>
              <a:pPr algn="ctr"/>
              <a:r>
                <a:rPr lang="de-DE" b="1" dirty="0" err="1"/>
                <a:t>Objective</a:t>
              </a:r>
              <a:r>
                <a:rPr lang="de-DE" dirty="0"/>
                <a:t>:</a:t>
              </a:r>
              <a:br>
                <a:rPr lang="de-DE" dirty="0"/>
              </a:br>
              <a:r>
                <a:rPr lang="de-DE" dirty="0"/>
                <a:t>Deliver </a:t>
              </a:r>
              <a:r>
                <a:rPr lang="de-DE" dirty="0" err="1"/>
                <a:t>industrial</a:t>
              </a:r>
              <a:r>
                <a:rPr lang="de-DE" dirty="0"/>
                <a:t> </a:t>
              </a:r>
              <a:r>
                <a:rPr lang="de-DE" dirty="0" err="1"/>
                <a:t>heat</a:t>
              </a:r>
              <a:r>
                <a:rPr lang="de-DE" dirty="0"/>
                <a:t> at 120-450 °C </a:t>
              </a:r>
              <a:r>
                <a:rPr lang="de-DE" dirty="0" err="1"/>
                <a:t>through</a:t>
              </a:r>
              <a:r>
                <a:rPr lang="de-DE" dirty="0"/>
                <a:t>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use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a </a:t>
              </a:r>
              <a:r>
                <a:rPr lang="de-DE" dirty="0" err="1"/>
                <a:t>low</a:t>
              </a:r>
              <a:r>
                <a:rPr lang="de-DE" dirty="0"/>
                <a:t> </a:t>
              </a:r>
              <a:r>
                <a:rPr lang="de-DE" dirty="0" err="1"/>
                <a:t>cost</a:t>
              </a:r>
              <a:r>
                <a:rPr lang="de-DE" dirty="0"/>
                <a:t> </a:t>
              </a:r>
              <a:r>
                <a:rPr lang="de-DE" dirty="0" err="1"/>
                <a:t>molten</a:t>
              </a:r>
              <a:r>
                <a:rPr lang="de-DE" dirty="0"/>
                <a:t> </a:t>
              </a:r>
              <a:r>
                <a:rPr lang="de-DE" dirty="0" err="1"/>
                <a:t>salt</a:t>
              </a:r>
              <a:r>
                <a:rPr lang="de-DE" dirty="0"/>
                <a:t>.</a:t>
              </a:r>
            </a:p>
            <a:p>
              <a:endParaRPr lang="en-US" dirty="0"/>
            </a:p>
          </p:txBody>
        </p:sp>
      </p:grpSp>
      <p:pic>
        <p:nvPicPr>
          <p:cNvPr id="11" name="Picture 2" descr="About us | CETPartnership">
            <a:extLst>
              <a:ext uri="{FF2B5EF4-FFF2-40B4-BE49-F238E27FC236}">
                <a16:creationId xmlns:a16="http://schemas.microsoft.com/office/drawing/2014/main" id="{DFF1AFB7-7F86-1295-C68F-2B55E8AE7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9" r="23413" b="4365"/>
          <a:stretch>
            <a:fillRect/>
          </a:stretch>
        </p:blipFill>
        <p:spPr bwMode="auto">
          <a:xfrm>
            <a:off x="1124267" y="1773482"/>
            <a:ext cx="2078641" cy="11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1E960F84-E6DE-FD84-2887-003B979DE492}"/>
              </a:ext>
            </a:extLst>
          </p:cNvPr>
          <p:cNvSpPr txBox="1"/>
          <p:nvPr/>
        </p:nvSpPr>
        <p:spPr>
          <a:xfrm>
            <a:off x="3630034" y="1946754"/>
            <a:ext cx="2374635" cy="473825"/>
          </a:xfrm>
          <a:prstGeom prst="rect">
            <a:avLst/>
          </a:prstGeom>
          <a:ln w="5715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r>
              <a:rPr lang="en-US" dirty="0"/>
              <a:t>Low-Cost Molten Salt</a:t>
            </a:r>
          </a:p>
        </p:txBody>
      </p:sp>
      <p:sp>
        <p:nvSpPr>
          <p:cNvPr id="15" name="Rettangolo 6">
            <a:extLst>
              <a:ext uri="{FF2B5EF4-FFF2-40B4-BE49-F238E27FC236}">
                <a16:creationId xmlns:a16="http://schemas.microsoft.com/office/drawing/2014/main" id="{E432D1C0-295A-5586-6371-1A42D854988D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11F3B85A-BA72-18EF-1EAC-F80E967CD193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Ovale 1">
            <a:extLst>
              <a:ext uri="{FF2B5EF4-FFF2-40B4-BE49-F238E27FC236}">
                <a16:creationId xmlns:a16="http://schemas.microsoft.com/office/drawing/2014/main" id="{2A784F57-448D-D21A-B5C1-28112969AD7D}"/>
              </a:ext>
            </a:extLst>
          </p:cNvPr>
          <p:cNvSpPr/>
          <p:nvPr/>
        </p:nvSpPr>
        <p:spPr>
          <a:xfrm>
            <a:off x="5573154" y="3659999"/>
            <a:ext cx="1247911" cy="124791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International Masterclasses 2023">
            <a:extLst>
              <a:ext uri="{FF2B5EF4-FFF2-40B4-BE49-F238E27FC236}">
                <a16:creationId xmlns:a16="http://schemas.microsoft.com/office/drawing/2014/main" id="{1FB4D165-458B-128A-CC94-1086750A7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90"/>
          <a:stretch/>
        </p:blipFill>
        <p:spPr bwMode="auto">
          <a:xfrm>
            <a:off x="6900111" y="3333197"/>
            <a:ext cx="1741439" cy="7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ccia circolare in giù 2">
            <a:extLst>
              <a:ext uri="{FF2B5EF4-FFF2-40B4-BE49-F238E27FC236}">
                <a16:creationId xmlns:a16="http://schemas.microsoft.com/office/drawing/2014/main" id="{3974EE55-1683-90E9-EC8F-46B0914812F2}"/>
              </a:ext>
            </a:extLst>
          </p:cNvPr>
          <p:cNvSpPr/>
          <p:nvPr/>
        </p:nvSpPr>
        <p:spPr>
          <a:xfrm rot="20341573">
            <a:off x="6522257" y="3423043"/>
            <a:ext cx="797487" cy="306676"/>
          </a:xfrm>
          <a:prstGeom prst="curvedDownArrow">
            <a:avLst/>
          </a:prstGeom>
          <a:solidFill>
            <a:srgbClr val="0138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1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4" name="Content Placeholder 1103">
            <a:extLst>
              <a:ext uri="{FF2B5EF4-FFF2-40B4-BE49-F238E27FC236}">
                <a16:creationId xmlns:a16="http://schemas.microsoft.com/office/drawing/2014/main" id="{3AB02A6A-89BF-DF2B-7F13-66B2537344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490789"/>
              </p:ext>
            </p:extLst>
          </p:nvPr>
        </p:nvGraphicFramePr>
        <p:xfrm>
          <a:off x="838200" y="188263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6">
            <a:extLst>
              <a:ext uri="{FF2B5EF4-FFF2-40B4-BE49-F238E27FC236}">
                <a16:creationId xmlns:a16="http://schemas.microsoft.com/office/drawing/2014/main" id="{C51F47C4-DDCA-3E45-6121-A6FBEBE5C0A6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7D110DAC-EA64-D9C3-9BE4-CCBDBEE00367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96" name="Title 1">
            <a:extLst>
              <a:ext uri="{FF2B5EF4-FFF2-40B4-BE49-F238E27FC236}">
                <a16:creationId xmlns:a16="http://schemas.microsoft.com/office/drawing/2014/main" id="{3069E83A-0BEE-CE72-6767-ED2FBC59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ysClr val="windowText" lastClr="000000"/>
                </a:solidFill>
              </a:rPr>
              <a:t>SECOND YEAR ACTIVITY</a:t>
            </a:r>
          </a:p>
        </p:txBody>
      </p:sp>
      <p:sp>
        <p:nvSpPr>
          <p:cNvPr id="1105" name="Rectangle 1104">
            <a:extLst>
              <a:ext uri="{FF2B5EF4-FFF2-40B4-BE49-F238E27FC236}">
                <a16:creationId xmlns:a16="http://schemas.microsoft.com/office/drawing/2014/main" id="{994C8124-2DF0-A21D-E714-8E5DB586606D}"/>
              </a:ext>
            </a:extLst>
          </p:cNvPr>
          <p:cNvSpPr/>
          <p:nvPr/>
        </p:nvSpPr>
        <p:spPr>
          <a:xfrm>
            <a:off x="-909272" y="1458412"/>
            <a:ext cx="13970643" cy="2442989"/>
          </a:xfrm>
          <a:prstGeom prst="rect">
            <a:avLst/>
          </a:prstGeom>
          <a:solidFill>
            <a:schemeClr val="bg1"/>
          </a:solidFill>
          <a:ln w="76200">
            <a:solidFill>
              <a:srgbClr val="D1D6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02" name="Picture 4" descr="Honeyj GIFs - Find &amp; Share on GIPHY">
            <a:extLst>
              <a:ext uri="{FF2B5EF4-FFF2-40B4-BE49-F238E27FC236}">
                <a16:creationId xmlns:a16="http://schemas.microsoft.com/office/drawing/2014/main" id="{1523ECE0-F0EE-C9B0-1DC4-FCA3CDFBD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r="20340"/>
          <a:stretch>
            <a:fillRect/>
          </a:stretch>
        </p:blipFill>
        <p:spPr bwMode="auto">
          <a:xfrm>
            <a:off x="6324163" y="1586623"/>
            <a:ext cx="2420312" cy="223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9D41ADF7-BD61-6015-82BA-480520AF3B99}"/>
              </a:ext>
            </a:extLst>
          </p:cNvPr>
          <p:cNvGrpSpPr/>
          <p:nvPr/>
        </p:nvGrpSpPr>
        <p:grpSpPr>
          <a:xfrm>
            <a:off x="8837539" y="1587261"/>
            <a:ext cx="2213200" cy="2238507"/>
            <a:chOff x="7686126" y="3748306"/>
            <a:chExt cx="2213200" cy="2219451"/>
          </a:xfrm>
        </p:grpSpPr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ECECF390-C570-0721-4214-256811843F61}"/>
                </a:ext>
              </a:extLst>
            </p:cNvPr>
            <p:cNvSpPr/>
            <p:nvPr/>
          </p:nvSpPr>
          <p:spPr>
            <a:xfrm>
              <a:off x="7686126" y="3748306"/>
              <a:ext cx="2213200" cy="2219451"/>
            </a:xfrm>
            <a:prstGeom prst="round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F6CA1231-637F-CD5D-99A1-AECFCFDC05D6}"/>
                </a:ext>
              </a:extLst>
            </p:cNvPr>
            <p:cNvGrpSpPr/>
            <p:nvPr/>
          </p:nvGrpSpPr>
          <p:grpSpPr>
            <a:xfrm>
              <a:off x="7901188" y="3957347"/>
              <a:ext cx="1783080" cy="1783080"/>
              <a:chOff x="9173497" y="2829923"/>
              <a:chExt cx="1783080" cy="1783080"/>
            </a:xfrm>
          </p:grpSpPr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4D34A25F-CF1F-3228-2EA3-AD95B94E1B39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639A9606-01CB-1292-CA9F-801B925C7B9E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145A0C5C-89F9-3F27-2107-E2E327616509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1032" name="Circle: Hollow 1031">
                  <a:extLst>
                    <a:ext uri="{FF2B5EF4-FFF2-40B4-BE49-F238E27FC236}">
                      <a16:creationId xmlns:a16="http://schemas.microsoft.com/office/drawing/2014/main" id="{D916A432-B6BA-AA3C-6A71-A37DDB541C39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34" name="Group 1033">
                  <a:extLst>
                    <a:ext uri="{FF2B5EF4-FFF2-40B4-BE49-F238E27FC236}">
                      <a16:creationId xmlns:a16="http://schemas.microsoft.com/office/drawing/2014/main" id="{2C624FB1-3C7E-9391-316D-215C4D876471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1080" name="Rectangle 1079">
                    <a:extLst>
                      <a:ext uri="{FF2B5EF4-FFF2-40B4-BE49-F238E27FC236}">
                        <a16:creationId xmlns:a16="http://schemas.microsoft.com/office/drawing/2014/main" id="{2BBBE334-BCED-6B7E-04C5-6F71B54A57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81" name="Rectangle 1080">
                    <a:extLst>
                      <a:ext uri="{FF2B5EF4-FFF2-40B4-BE49-F238E27FC236}">
                        <a16:creationId xmlns:a16="http://schemas.microsoft.com/office/drawing/2014/main" id="{BEF9AB2F-1CE4-115B-0E81-F37A887E7A61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82" name="Rectangle 1081">
                    <a:extLst>
                      <a:ext uri="{FF2B5EF4-FFF2-40B4-BE49-F238E27FC236}">
                        <a16:creationId xmlns:a16="http://schemas.microsoft.com/office/drawing/2014/main" id="{6F6EF6EE-9943-2EBA-3B16-E320D2FC3507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83" name="Rectangle 1082">
                    <a:extLst>
                      <a:ext uri="{FF2B5EF4-FFF2-40B4-BE49-F238E27FC236}">
                        <a16:creationId xmlns:a16="http://schemas.microsoft.com/office/drawing/2014/main" id="{9DB6D3CA-19EB-909B-9264-CB3C1078A80A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079" name="Rectangle 1078">
                  <a:extLst>
                    <a:ext uri="{FF2B5EF4-FFF2-40B4-BE49-F238E27FC236}">
                      <a16:creationId xmlns:a16="http://schemas.microsoft.com/office/drawing/2014/main" id="{E6A28802-24E0-A77E-789B-0D095D5A1E51}"/>
                    </a:ext>
                  </a:extLst>
                </p:cNvPr>
                <p:cNvSpPr/>
                <p:nvPr/>
              </p:nvSpPr>
              <p:spPr>
                <a:xfrm rot="17659812" flipH="1">
                  <a:off x="4848421" y="4571376"/>
                  <a:ext cx="105695" cy="76557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1F38434E-B977-DCC6-F883-624C7A092338}"/>
                    </a:ext>
                  </a:extLst>
                </p:cNvPr>
                <p:cNvGrpSpPr/>
                <p:nvPr/>
              </p:nvGrpSpPr>
              <p:grpSpPr>
                <a:xfrm>
                  <a:off x="4809598" y="4184321"/>
                  <a:ext cx="1504069" cy="1445834"/>
                  <a:chOff x="4809598" y="4184321"/>
                  <a:chExt cx="1504069" cy="1445834"/>
                </a:xfrm>
              </p:grpSpPr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D59839DE-C31A-2E38-9D92-B8DE4D30A984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074" name="Rectangle 1073">
                      <a:extLst>
                        <a:ext uri="{FF2B5EF4-FFF2-40B4-BE49-F238E27FC236}">
                          <a16:creationId xmlns:a16="http://schemas.microsoft.com/office/drawing/2014/main" id="{475F0F0F-7574-8539-6AB3-CBE5352493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5" name="Rectangle 1074">
                      <a:extLst>
                        <a:ext uri="{FF2B5EF4-FFF2-40B4-BE49-F238E27FC236}">
                          <a16:creationId xmlns:a16="http://schemas.microsoft.com/office/drawing/2014/main" id="{0773972F-13FE-27E0-AE1A-2744FC2D0573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6" name="Rectangle 1075">
                      <a:extLst>
                        <a:ext uri="{FF2B5EF4-FFF2-40B4-BE49-F238E27FC236}">
                          <a16:creationId xmlns:a16="http://schemas.microsoft.com/office/drawing/2014/main" id="{3CC65F70-D624-611C-161B-6B93B7DFFC9E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7" name="Rectangle 1076">
                      <a:extLst>
                        <a:ext uri="{FF2B5EF4-FFF2-40B4-BE49-F238E27FC236}">
                          <a16:creationId xmlns:a16="http://schemas.microsoft.com/office/drawing/2014/main" id="{8DFBFDF4-BD96-4DF0-24EB-DF4CFC74D7E7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21540CC5-AA12-72F9-4E3C-B09287E77291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6C33D5D3-DEA9-4B2F-7F53-D47591ED9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C9658126-54BB-0F00-0C54-AEBB7D7774D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1" name="Rectangle 1070">
                      <a:extLst>
                        <a:ext uri="{FF2B5EF4-FFF2-40B4-BE49-F238E27FC236}">
                          <a16:creationId xmlns:a16="http://schemas.microsoft.com/office/drawing/2014/main" id="{3EA08A96-028B-7CC5-91DD-4FC7130EDC5D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DCB9B1CC-0AD4-E2C5-CA49-9AB5B04BEB5D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73" name="Rectangle 1072">
                      <a:extLst>
                        <a:ext uri="{FF2B5EF4-FFF2-40B4-BE49-F238E27FC236}">
                          <a16:creationId xmlns:a16="http://schemas.microsoft.com/office/drawing/2014/main" id="{4B87076B-8578-B8FE-96F1-66C6D2EE0995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E79FC96C-E053-D783-6D8F-762E545D0C70}"/>
                      </a:ext>
                    </a:extLst>
                  </p:cNvPr>
                  <p:cNvGrpSpPr/>
                  <p:nvPr/>
                </p:nvGrpSpPr>
                <p:grpSpPr>
                  <a:xfrm>
                    <a:off x="6052958" y="4338166"/>
                    <a:ext cx="214668" cy="324777"/>
                    <a:chOff x="6052958" y="4338166"/>
                    <a:chExt cx="214668" cy="324777"/>
                  </a:xfrm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13FE231F-B222-2B63-5BBB-7925163C889E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483EA867-4BD2-CBFA-AF96-D7917354BDA8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62" name="Group 1061">
                    <a:extLst>
                      <a:ext uri="{FF2B5EF4-FFF2-40B4-BE49-F238E27FC236}">
                        <a16:creationId xmlns:a16="http://schemas.microsoft.com/office/drawing/2014/main" id="{97AA276D-82DE-2D24-32ED-11111538B8C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84321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34415748-F7FA-6772-2B32-E68CE46A0C1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065" name="Rectangle 1064">
                      <a:extLst>
                        <a:ext uri="{FF2B5EF4-FFF2-40B4-BE49-F238E27FC236}">
                          <a16:creationId xmlns:a16="http://schemas.microsoft.com/office/drawing/2014/main" id="{358BFBF6-1912-6C7E-FB42-532DB84030FC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50E6F26F-4916-7A1D-0D83-1DB4F7C0C973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049" name="Group 1048">
                    <a:extLst>
                      <a:ext uri="{FF2B5EF4-FFF2-40B4-BE49-F238E27FC236}">
                        <a16:creationId xmlns:a16="http://schemas.microsoft.com/office/drawing/2014/main" id="{5A28CD77-F096-E108-863C-D4CC7363C838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55" name="Rectangle 1054">
                      <a:extLst>
                        <a:ext uri="{FF2B5EF4-FFF2-40B4-BE49-F238E27FC236}">
                          <a16:creationId xmlns:a16="http://schemas.microsoft.com/office/drawing/2014/main" id="{720B6B25-1B95-805B-9927-23D30AA1267D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6" name="Rectangle 1055">
                      <a:extLst>
                        <a:ext uri="{FF2B5EF4-FFF2-40B4-BE49-F238E27FC236}">
                          <a16:creationId xmlns:a16="http://schemas.microsoft.com/office/drawing/2014/main" id="{A086034D-6A8B-D59E-BFF8-CD2F2E1BA229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7" name="Rectangle 1056">
                      <a:extLst>
                        <a:ext uri="{FF2B5EF4-FFF2-40B4-BE49-F238E27FC236}">
                          <a16:creationId xmlns:a16="http://schemas.microsoft.com/office/drawing/2014/main" id="{0AC1CB3F-5DB9-ABCC-401A-D877BD872E82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8" name="Rectangle 1057">
                      <a:extLst>
                        <a:ext uri="{FF2B5EF4-FFF2-40B4-BE49-F238E27FC236}">
                          <a16:creationId xmlns:a16="http://schemas.microsoft.com/office/drawing/2014/main" id="{07355ADC-E3EE-D6C3-C271-A75E89EA5B9A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50" name="Group 1049">
                    <a:extLst>
                      <a:ext uri="{FF2B5EF4-FFF2-40B4-BE49-F238E27FC236}">
                        <a16:creationId xmlns:a16="http://schemas.microsoft.com/office/drawing/2014/main" id="{7D7E1CEA-F7D5-45E8-13BE-F2FC003C065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9C8348C4-0769-FB12-BE00-BA32742BF066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059C48DE-58AC-803B-9C76-C8140EC6D884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CB4B1760-13FE-0D9E-CB78-CC0EFA43FA04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54" name="Rectangle 1053">
                      <a:extLst>
                        <a:ext uri="{FF2B5EF4-FFF2-40B4-BE49-F238E27FC236}">
                          <a16:creationId xmlns:a16="http://schemas.microsoft.com/office/drawing/2014/main" id="{DCB4E21A-DC19-D1C1-C2CA-6EDFF9A2FFD8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82DACDA1-95C8-8108-AB59-CA14A1E34535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1039" name="Group 1038">
                    <a:extLst>
                      <a:ext uri="{FF2B5EF4-FFF2-40B4-BE49-F238E27FC236}">
                        <a16:creationId xmlns:a16="http://schemas.microsoft.com/office/drawing/2014/main" id="{0B39822F-1C20-16AC-8D2C-E4DB5F5099E8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A58CF956-EEAF-893E-1695-59F541D191AD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9F978C41-A017-DCC6-ACCD-D5A45ABDB05B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E030D2C5-B675-37FB-E845-8EBA34E53E9F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8" name="Rectangle 1047">
                      <a:extLst>
                        <a:ext uri="{FF2B5EF4-FFF2-40B4-BE49-F238E27FC236}">
                          <a16:creationId xmlns:a16="http://schemas.microsoft.com/office/drawing/2014/main" id="{DEC30F7E-F91E-1883-DF33-ADEF206C31CD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1040" name="Group 1039">
                    <a:extLst>
                      <a:ext uri="{FF2B5EF4-FFF2-40B4-BE49-F238E27FC236}">
                        <a16:creationId xmlns:a16="http://schemas.microsoft.com/office/drawing/2014/main" id="{816EE01A-E75A-2AE8-176F-F98E83B76783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1041" name="Rectangle 1040">
                      <a:extLst>
                        <a:ext uri="{FF2B5EF4-FFF2-40B4-BE49-F238E27FC236}">
                          <a16:creationId xmlns:a16="http://schemas.microsoft.com/office/drawing/2014/main" id="{19660311-073A-023D-5A6B-F78ACDFE0A53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2" name="Rectangle 1041">
                      <a:extLst>
                        <a:ext uri="{FF2B5EF4-FFF2-40B4-BE49-F238E27FC236}">
                          <a16:creationId xmlns:a16="http://schemas.microsoft.com/office/drawing/2014/main" id="{6073F4AE-BFB7-A28E-D508-184F85EC27F5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3" name="Rectangle 1042">
                      <a:extLst>
                        <a:ext uri="{FF2B5EF4-FFF2-40B4-BE49-F238E27FC236}">
                          <a16:creationId xmlns:a16="http://schemas.microsoft.com/office/drawing/2014/main" id="{BC7751D9-7583-D8FC-FAB3-AB8074B6DA33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79D97188-77DB-2F2D-FA3A-9E9223E277C2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C862B65A-6E3E-0032-D7CA-1F6710F065DC}"/>
                </a:ext>
              </a:extLst>
            </p:cNvPr>
            <p:cNvGrpSpPr/>
            <p:nvPr/>
          </p:nvGrpSpPr>
          <p:grpSpPr>
            <a:xfrm>
              <a:off x="7853280" y="3924365"/>
              <a:ext cx="1881961" cy="1851595"/>
              <a:chOff x="4774558" y="3379085"/>
              <a:chExt cx="2146262" cy="2111632"/>
            </a:xfrm>
          </p:grpSpPr>
          <p:grpSp>
            <p:nvGrpSpPr>
              <p:cNvPr id="1088" name="Group 1087">
                <a:extLst>
                  <a:ext uri="{FF2B5EF4-FFF2-40B4-BE49-F238E27FC236}">
                    <a16:creationId xmlns:a16="http://schemas.microsoft.com/office/drawing/2014/main" id="{CD5B83C0-6690-B121-D4D3-693FA7020AA3}"/>
                  </a:ext>
                </a:extLst>
              </p:cNvPr>
              <p:cNvGrpSpPr/>
              <p:nvPr/>
            </p:nvGrpSpPr>
            <p:grpSpPr>
              <a:xfrm>
                <a:off x="4774558" y="3379085"/>
                <a:ext cx="2146262" cy="1105792"/>
                <a:chOff x="4498062" y="2584910"/>
                <a:chExt cx="2146262" cy="1105792"/>
              </a:xfrm>
            </p:grpSpPr>
            <p:pic>
              <p:nvPicPr>
                <p:cNvPr id="1084" name="Immagine 11">
                  <a:extLst>
                    <a:ext uri="{FF2B5EF4-FFF2-40B4-BE49-F238E27FC236}">
                      <a16:creationId xmlns:a16="http://schemas.microsoft.com/office/drawing/2014/main" id="{E9FB66FD-9960-8FF8-D417-F155F99F77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085" name="Immagine 12">
                  <a:extLst>
                    <a:ext uri="{FF2B5EF4-FFF2-40B4-BE49-F238E27FC236}">
                      <a16:creationId xmlns:a16="http://schemas.microsoft.com/office/drawing/2014/main" id="{4C6A7DE3-9FFF-37A6-30B0-11A3DD4E38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62" y="2584910"/>
                  <a:ext cx="1072157" cy="1105792"/>
                </a:xfrm>
                <a:prstGeom prst="rect">
                  <a:avLst/>
                </a:prstGeom>
              </p:spPr>
            </p:pic>
          </p:grpSp>
          <p:grpSp>
            <p:nvGrpSpPr>
              <p:cNvPr id="1089" name="Group 1088">
                <a:extLst>
                  <a:ext uri="{FF2B5EF4-FFF2-40B4-BE49-F238E27FC236}">
                    <a16:creationId xmlns:a16="http://schemas.microsoft.com/office/drawing/2014/main" id="{EF0DEFD2-25AE-9C13-00B1-E47918AAB2A5}"/>
                  </a:ext>
                </a:extLst>
              </p:cNvPr>
              <p:cNvGrpSpPr/>
              <p:nvPr/>
            </p:nvGrpSpPr>
            <p:grpSpPr>
              <a:xfrm flipV="1">
                <a:off x="4774558" y="4384925"/>
                <a:ext cx="2146262" cy="1105792"/>
                <a:chOff x="4498062" y="2584910"/>
                <a:chExt cx="2146262" cy="1105792"/>
              </a:xfrm>
            </p:grpSpPr>
            <p:pic>
              <p:nvPicPr>
                <p:cNvPr id="1090" name="Immagine 11">
                  <a:extLst>
                    <a:ext uri="{FF2B5EF4-FFF2-40B4-BE49-F238E27FC236}">
                      <a16:creationId xmlns:a16="http://schemas.microsoft.com/office/drawing/2014/main" id="{0C654BA8-C526-A1B0-67F5-459E90F0A9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436" b="95513" l="8000" r="90000">
                              <a14:foregroundMark x1="10667" y1="17343" x2="65333" y2="40984"/>
                              <a14:foregroundMark x1="65333" y1="40984" x2="82167" y2="87403"/>
                              <a14:foregroundMark x1="82167" y1="87403" x2="81000" y2="89474"/>
                              <a14:foregroundMark x1="14667" y1="11389" x2="8083" y2="56946"/>
                              <a14:foregroundMark x1="8083" y1="56946" x2="10667" y2="63589"/>
                              <a14:foregroundMark x1="45250" y1="47886" x2="21250" y2="84124"/>
                              <a14:foregroundMark x1="21250" y1="84124" x2="14667" y2="87662"/>
                              <a14:foregroundMark x1="8917" y1="13460" x2="51583" y2="31320"/>
                              <a14:foregroundMark x1="51583" y1="31320" x2="82750" y2="66695"/>
                              <a14:foregroundMark x1="82750" y1="66695" x2="84083" y2="70923"/>
                              <a14:foregroundMark x1="8667" y1="5436" x2="21333" y2="7506"/>
                              <a14:foregroundMark x1="68210" y1="87665" x2="89750" y2="78257"/>
                              <a14:foregroundMark x1="55687" y1="93135" x2="58000" y2="92125"/>
                              <a14:foregroundMark x1="50833" y1="95255" x2="54433" y2="93683"/>
                              <a14:foregroundMark x1="89750" y1="78257" x2="88333" y2="73857"/>
                              <a14:foregroundMark x1="41750" y1="95513" x2="55667" y2="94823"/>
                              <a14:backgroundMark x1="59000" y1="89991" x2="65250" y2="86540"/>
                              <a14:backgroundMark x1="63667" y1="90164" x2="65917" y2="88783"/>
                              <a14:backgroundMark x1="64750" y1="89301" x2="68083" y2="87921"/>
                              <a14:backgroundMark x1="47000" y1="91544" x2="57250" y2="9042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99415" y="2584910"/>
                  <a:ext cx="1144909" cy="1105792"/>
                </a:xfrm>
                <a:prstGeom prst="rect">
                  <a:avLst/>
                </a:prstGeom>
              </p:spPr>
            </p:pic>
            <p:pic>
              <p:nvPicPr>
                <p:cNvPr id="1091" name="Immagine 12">
                  <a:extLst>
                    <a:ext uri="{FF2B5EF4-FFF2-40B4-BE49-F238E27FC236}">
                      <a16:creationId xmlns:a16="http://schemas.microsoft.com/office/drawing/2014/main" id="{B8890A27-4CBF-5DE7-6572-D788489894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prstClr val="black"/>
                    <a:schemeClr val="tx1">
                      <a:lumMod val="65000"/>
                      <a:lumOff val="35000"/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7075" b="93529" l="4500" r="91250">
                              <a14:foregroundMark x1="22500" y1="15099" x2="8750" y2="36238"/>
                              <a14:foregroundMark x1="91333" y1="92235" x2="64250" y2="93615"/>
                              <a14:foregroundMark x1="42500" y1="48576" x2="34750" y2="74547"/>
                              <a14:foregroundMark x1="34750" y1="75237" x2="23417" y2="83261"/>
                              <a14:foregroundMark x1="25167" y1="83089" x2="11833" y2="87230"/>
                              <a14:foregroundMark x1="10750" y1="66523" x2="4583" y2="53236"/>
                              <a14:foregroundMark x1="31833" y1="16911" x2="6333" y2="70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5"/>
                <a:stretch>
                  <a:fillRect/>
                </a:stretch>
              </p:blipFill>
              <p:spPr>
                <a:xfrm flipH="1">
                  <a:off x="4498062" y="2584910"/>
                  <a:ext cx="1072157" cy="110579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780F9812-2DD3-A7AA-5E00-D57536E2F5AC}"/>
              </a:ext>
            </a:extLst>
          </p:cNvPr>
          <p:cNvGrpSpPr/>
          <p:nvPr/>
        </p:nvGrpSpPr>
        <p:grpSpPr>
          <a:xfrm>
            <a:off x="3631504" y="1586623"/>
            <a:ext cx="2213200" cy="2219451"/>
            <a:chOff x="1938754" y="3748306"/>
            <a:chExt cx="2213200" cy="22194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A2461C8-E979-D19E-928E-0DE31B9D3D64}"/>
                </a:ext>
              </a:extLst>
            </p:cNvPr>
            <p:cNvSpPr/>
            <p:nvPr/>
          </p:nvSpPr>
          <p:spPr>
            <a:xfrm>
              <a:off x="1938754" y="3748306"/>
              <a:ext cx="2213200" cy="2219451"/>
            </a:xfrm>
            <a:prstGeom prst="round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323CC3-BD25-E96D-CFD5-771BF652DF05}"/>
                </a:ext>
              </a:extLst>
            </p:cNvPr>
            <p:cNvGrpSpPr/>
            <p:nvPr/>
          </p:nvGrpSpPr>
          <p:grpSpPr>
            <a:xfrm>
              <a:off x="2153816" y="3957347"/>
              <a:ext cx="1783080" cy="1783080"/>
              <a:chOff x="9173497" y="2829923"/>
              <a:chExt cx="1783080" cy="178308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E5AB76-F901-686C-826D-8D6EE577CF7E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6316C50-0D70-80B1-42D8-7D94308DAC2B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3F71897-6BF7-0A24-F0C0-4F5180B62DA0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14" name="Circle: Hollow 13">
                  <a:extLst>
                    <a:ext uri="{FF2B5EF4-FFF2-40B4-BE49-F238E27FC236}">
                      <a16:creationId xmlns:a16="http://schemas.microsoft.com/office/drawing/2014/main" id="{606CBE67-441D-AEE2-5443-D1F934C2DB55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Circle: Hollow 14">
                  <a:extLst>
                    <a:ext uri="{FF2B5EF4-FFF2-40B4-BE49-F238E27FC236}">
                      <a16:creationId xmlns:a16="http://schemas.microsoft.com/office/drawing/2014/main" id="{2C8EB710-B14A-ACFA-C593-18128DD1B2EB}"/>
                    </a:ext>
                  </a:extLst>
                </p:cNvPr>
                <p:cNvSpPr/>
                <p:nvPr/>
              </p:nvSpPr>
              <p:spPr>
                <a:xfrm>
                  <a:off x="4875783" y="4189699"/>
                  <a:ext cx="1375583" cy="1375583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AA5AEA1-F842-32CE-BC58-B2B58CB19ACA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7FCFE287-B6B2-F0E9-EE3B-A9C9F0BEEB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682C9764-558F-50F5-FA31-353115E0BBA7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24" name="Rectangle 1023">
                    <a:extLst>
                      <a:ext uri="{FF2B5EF4-FFF2-40B4-BE49-F238E27FC236}">
                        <a16:creationId xmlns:a16="http://schemas.microsoft.com/office/drawing/2014/main" id="{6007C844-D2E0-40AB-C8E8-05501D4ACA9D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25" name="Rectangle 1024">
                    <a:extLst>
                      <a:ext uri="{FF2B5EF4-FFF2-40B4-BE49-F238E27FC236}">
                        <a16:creationId xmlns:a16="http://schemas.microsoft.com/office/drawing/2014/main" id="{B6B3FFD1-721B-370C-1F23-1530140E791E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C54A0066-3EED-FCF2-C795-C93ECE9DCC17}"/>
                    </a:ext>
                  </a:extLst>
                </p:cNvPr>
                <p:cNvGrpSpPr/>
                <p:nvPr/>
              </p:nvGrpSpPr>
              <p:grpSpPr>
                <a:xfrm flipH="1">
                  <a:off x="4862990" y="4337725"/>
                  <a:ext cx="214668" cy="324777"/>
                  <a:chOff x="6052958" y="4338166"/>
                  <a:chExt cx="214668" cy="324777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EB0B7CA4-1786-9C9D-2BD6-125FEB8D4102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95B3ECAC-2566-2DE6-1ACC-86A74450641B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E3E36DF2-CD1B-5D32-4524-3FBB0FA6E441}"/>
                    </a:ext>
                  </a:extLst>
                </p:cNvPr>
                <p:cNvGrpSpPr/>
                <p:nvPr/>
              </p:nvGrpSpPr>
              <p:grpSpPr>
                <a:xfrm>
                  <a:off x="4809598" y="4129679"/>
                  <a:ext cx="1504069" cy="1500476"/>
                  <a:chOff x="4809598" y="4129679"/>
                  <a:chExt cx="1504069" cy="1500476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C14A790B-0B3B-82F5-115A-132F62D0D975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C0229DB2-9452-4AC5-EF54-3EB96DAAE96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C86D8482-7718-B58A-4285-A789330E4D0B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1F3DE9AA-F6C7-E1B0-F0A3-2996BAE15577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431A7F2-555D-ED33-009F-AEE6F9061F51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D28F216D-FB94-1CC6-7867-3EFDD0C397E7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CB379AB2-B3B5-56F6-7CC9-BB4E15304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46D615EE-F231-524E-8677-CF36CE0929C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E7C0E7BC-9B57-50D8-B1F5-7B7C69950A2A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33A050DF-86D4-03D9-B8AD-540C02332A51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7157F582-B935-39D8-7009-6F231141062E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BB9A4B32-D67B-531A-A83F-A88DAE0555A0}"/>
                      </a:ext>
                    </a:extLst>
                  </p:cNvPr>
                  <p:cNvGrpSpPr/>
                  <p:nvPr/>
                </p:nvGrpSpPr>
                <p:grpSpPr>
                  <a:xfrm>
                    <a:off x="5815371" y="4189525"/>
                    <a:ext cx="452255" cy="473418"/>
                    <a:chOff x="5815371" y="4189525"/>
                    <a:chExt cx="452255" cy="473418"/>
                  </a:xfrm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2A8C8539-434E-8AF8-8278-467165D1E59E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362DDCF-6F23-CF7F-7D55-E570150A74B4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1F95212A-A2CF-8307-4B2B-738B6016D320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B3166CCB-3312-ABE2-90D8-61A026C4A4E0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29679"/>
                    <a:ext cx="804235" cy="795454"/>
                    <a:chOff x="5510726" y="4134883"/>
                    <a:chExt cx="804235" cy="795454"/>
                  </a:xfrm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EAD27316-0C65-A910-7379-279163BB6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3488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AF0BB3B5-C5F2-5E62-58F1-14CD7993D7A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DDBA1EC4-E884-F47C-88FA-22F02BC2A2B6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B8F7848-D2EE-B388-07F8-B35F808116A1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4E558693-5C45-D322-B586-A8EB706F3D45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4C1C7B6A-B2E0-04FE-A352-0977E5EBA5AC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80E25367-76A8-F4FC-4C84-54338F18FF13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48FD5141-B76C-9157-DCE3-D3BD2097FFAC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DEE76477-15D3-9006-ED33-7C7085CDD9BA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78973278-FB73-CD15-9621-7418B82460A1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CDB69581-05AA-84E7-B24D-C64472E4AA05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EE502489-CCBC-E271-B9E8-A7B77610BECD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734DC49E-3E10-6CFC-787D-8F4C13348449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2D09CCF0-356D-3765-49A5-DE9DB8AE749A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86C849D7-C35F-E494-905D-341242938028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9CDAC56E-F201-2D3B-8B56-EEF02EE376D2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B207659E-E28B-CC7E-AB49-DCF8658B329D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890B24B3-C17C-9B79-3DD3-B687B7D2246B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7A1C6133-DBE6-5A4E-8856-92BB045E13EE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5127D4E6-3D44-318D-BCE0-49CD3812B481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C02B44B9-F83C-170D-6DDF-20ED120FB67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80F091B8-EC6B-AC7F-864D-26366B3BF873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45754EDC-AEF1-1F57-05CC-91B662D01CD6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A792D6CB-005F-8CEE-AD30-95BD80B9120D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2FC3A8F-6274-08E8-B62E-55AA1E393858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</p:grpSp>
      <p:pic>
        <p:nvPicPr>
          <p:cNvPr id="1101" name="Picture 1100" descr="A close-up of a silver ball&#10;&#10;AI-generated content may be incorrect.">
            <a:extLst>
              <a:ext uri="{FF2B5EF4-FFF2-40B4-BE49-F238E27FC236}">
                <a16:creationId xmlns:a16="http://schemas.microsoft.com/office/drawing/2014/main" id="{FC61FE40-A14F-89DB-93AD-31FAC1B8F7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/>
          <a:stretch>
            <a:fillRect/>
          </a:stretch>
        </p:blipFill>
        <p:spPr>
          <a:xfrm>
            <a:off x="1200119" y="1605679"/>
            <a:ext cx="2380412" cy="221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196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5F148-2C3F-345F-F672-5D84490E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Content Placeholder 182">
            <a:extLst>
              <a:ext uri="{FF2B5EF4-FFF2-40B4-BE49-F238E27FC236}">
                <a16:creationId xmlns:a16="http://schemas.microsoft.com/office/drawing/2014/main" id="{7230D022-2123-24BC-90D8-48373288B8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924390"/>
              </p:ext>
            </p:extLst>
          </p:nvPr>
        </p:nvGraphicFramePr>
        <p:xfrm>
          <a:off x="838200" y="2215166"/>
          <a:ext cx="4457054" cy="384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tangolo 6">
            <a:extLst>
              <a:ext uri="{FF2B5EF4-FFF2-40B4-BE49-F238E27FC236}">
                <a16:creationId xmlns:a16="http://schemas.microsoft.com/office/drawing/2014/main" id="{842928B2-B967-3A55-DC74-8D190B469F0A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ttangolo 6">
            <a:extLst>
              <a:ext uri="{FF2B5EF4-FFF2-40B4-BE49-F238E27FC236}">
                <a16:creationId xmlns:a16="http://schemas.microsoft.com/office/drawing/2014/main" id="{D7FBCDE5-DD0A-F912-42D1-6277B232592F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1E917F28-8FE3-420A-067A-010F7AC21FCE}"/>
              </a:ext>
            </a:extLst>
          </p:cNvPr>
          <p:cNvGrpSpPr/>
          <p:nvPr/>
        </p:nvGrpSpPr>
        <p:grpSpPr>
          <a:xfrm>
            <a:off x="5747218" y="2626461"/>
            <a:ext cx="2213200" cy="2219451"/>
            <a:chOff x="5972611" y="2417275"/>
            <a:chExt cx="2213200" cy="2219451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E5C398F-C18A-6365-A0D7-AB6685D418F1}"/>
                </a:ext>
              </a:extLst>
            </p:cNvPr>
            <p:cNvSpPr/>
            <p:nvPr/>
          </p:nvSpPr>
          <p:spPr>
            <a:xfrm>
              <a:off x="5972611" y="2417275"/>
              <a:ext cx="2213200" cy="2219451"/>
            </a:xfrm>
            <a:prstGeom prst="round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FD58C8FA-A4E6-65D2-F267-E0B2599229D9}"/>
                </a:ext>
              </a:extLst>
            </p:cNvPr>
            <p:cNvGrpSpPr/>
            <p:nvPr/>
          </p:nvGrpSpPr>
          <p:grpSpPr>
            <a:xfrm>
              <a:off x="6187673" y="2626316"/>
              <a:ext cx="1783080" cy="1783080"/>
              <a:chOff x="9173497" y="2829923"/>
              <a:chExt cx="1783080" cy="1783080"/>
            </a:xfrm>
          </p:grpSpPr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D13D5141-7BB2-F82F-44B1-D858CC270652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F001FEED-F957-2CAF-E995-79C47B1BFF11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F6C6AD"/>
                  </a:solidFill>
                </a:endParaRPr>
              </a:p>
            </p:txBody>
          </p: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98E9A1E4-03F2-2E56-DAC5-9E5C045074B6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483" name="Circle: Hollow 482">
                  <a:extLst>
                    <a:ext uri="{FF2B5EF4-FFF2-40B4-BE49-F238E27FC236}">
                      <a16:creationId xmlns:a16="http://schemas.microsoft.com/office/drawing/2014/main" id="{5FBD992E-BD1A-11C7-AF3B-5AA1F2B3DD30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4" name="Circle: Hollow 483">
                  <a:extLst>
                    <a:ext uri="{FF2B5EF4-FFF2-40B4-BE49-F238E27FC236}">
                      <a16:creationId xmlns:a16="http://schemas.microsoft.com/office/drawing/2014/main" id="{07414DFC-D47C-AABA-99B8-042C72303B07}"/>
                    </a:ext>
                  </a:extLst>
                </p:cNvPr>
                <p:cNvSpPr/>
                <p:nvPr/>
              </p:nvSpPr>
              <p:spPr>
                <a:xfrm>
                  <a:off x="4875783" y="4189699"/>
                  <a:ext cx="1375583" cy="1375583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85" name="Group 484">
                  <a:extLst>
                    <a:ext uri="{FF2B5EF4-FFF2-40B4-BE49-F238E27FC236}">
                      <a16:creationId xmlns:a16="http://schemas.microsoft.com/office/drawing/2014/main" id="{DC6A682F-C2C1-CD27-0D4F-A7EEE4444ACA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531" name="Rectangle 530">
                    <a:extLst>
                      <a:ext uri="{FF2B5EF4-FFF2-40B4-BE49-F238E27FC236}">
                        <a16:creationId xmlns:a16="http://schemas.microsoft.com/office/drawing/2014/main" id="{743AE756-B7E5-6704-F915-63703A3C8E2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2" name="Rectangle 531">
                    <a:extLst>
                      <a:ext uri="{FF2B5EF4-FFF2-40B4-BE49-F238E27FC236}">
                        <a16:creationId xmlns:a16="http://schemas.microsoft.com/office/drawing/2014/main" id="{F061E5B6-81C0-B8BF-2225-91F30ADA3E3B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3" name="Rectangle 532">
                    <a:extLst>
                      <a:ext uri="{FF2B5EF4-FFF2-40B4-BE49-F238E27FC236}">
                        <a16:creationId xmlns:a16="http://schemas.microsoft.com/office/drawing/2014/main" id="{E9827420-AF8A-E40B-569F-E660BE5A628D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4" name="Rectangle 533">
                    <a:extLst>
                      <a:ext uri="{FF2B5EF4-FFF2-40B4-BE49-F238E27FC236}">
                        <a16:creationId xmlns:a16="http://schemas.microsoft.com/office/drawing/2014/main" id="{CCB6488B-D79C-C455-58CB-D8722754D596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44181E94-A933-0F99-4AF7-ED6F77F3F3DB}"/>
                    </a:ext>
                  </a:extLst>
                </p:cNvPr>
                <p:cNvGrpSpPr/>
                <p:nvPr/>
              </p:nvGrpSpPr>
              <p:grpSpPr>
                <a:xfrm flipH="1">
                  <a:off x="4862990" y="4337725"/>
                  <a:ext cx="214668" cy="324777"/>
                  <a:chOff x="6052958" y="4338166"/>
                  <a:chExt cx="214668" cy="324777"/>
                </a:xfrm>
              </p:grpSpPr>
              <p:sp>
                <p:nvSpPr>
                  <p:cNvPr id="529" name="Rectangle 528">
                    <a:extLst>
                      <a:ext uri="{FF2B5EF4-FFF2-40B4-BE49-F238E27FC236}">
                        <a16:creationId xmlns:a16="http://schemas.microsoft.com/office/drawing/2014/main" id="{B7816023-2934-EE6E-14B9-EE859097E57D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521CD93A-BF63-1384-D620-CA4CF17AF8D6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A7F1DE34-E9C1-8239-ADEC-23E54E890582}"/>
                    </a:ext>
                  </a:extLst>
                </p:cNvPr>
                <p:cNvGrpSpPr/>
                <p:nvPr/>
              </p:nvGrpSpPr>
              <p:grpSpPr>
                <a:xfrm>
                  <a:off x="4809598" y="4129679"/>
                  <a:ext cx="1504069" cy="1500476"/>
                  <a:chOff x="4809598" y="4129679"/>
                  <a:chExt cx="1504069" cy="1500476"/>
                </a:xfrm>
              </p:grpSpPr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B97F8EA0-95B6-BCD1-DBD7-A69C35390A93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525" name="Rectangle 524">
                      <a:extLst>
                        <a:ext uri="{FF2B5EF4-FFF2-40B4-BE49-F238E27FC236}">
                          <a16:creationId xmlns:a16="http://schemas.microsoft.com/office/drawing/2014/main" id="{33BEE5CC-AD26-F82F-7814-D7A9DFEEBA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6" name="Rectangle 525">
                      <a:extLst>
                        <a:ext uri="{FF2B5EF4-FFF2-40B4-BE49-F238E27FC236}">
                          <a16:creationId xmlns:a16="http://schemas.microsoft.com/office/drawing/2014/main" id="{0690284D-EE9C-9753-4BAC-92BF4AE4ED68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AC0D5709-B735-ED8A-ACCB-4BB0A64D3CE3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D997D7C6-6205-16A2-5590-9F309FE21C48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1EE77D3E-AF48-331A-E462-8E285403913B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DD7E5BE3-353C-EE86-6843-9DA544144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1" name="Rectangle 520">
                      <a:extLst>
                        <a:ext uri="{FF2B5EF4-FFF2-40B4-BE49-F238E27FC236}">
                          <a16:creationId xmlns:a16="http://schemas.microsoft.com/office/drawing/2014/main" id="{B1C5A4E7-D704-EBAE-CDB5-CFB5E65E9AC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8C81B5D4-9589-3011-359F-52A61BCC4466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3" name="Rectangle 522">
                      <a:extLst>
                        <a:ext uri="{FF2B5EF4-FFF2-40B4-BE49-F238E27FC236}">
                          <a16:creationId xmlns:a16="http://schemas.microsoft.com/office/drawing/2014/main" id="{001D23AD-8D91-1503-AA62-B82C2296DDE4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4" name="Rectangle 523">
                      <a:extLst>
                        <a:ext uri="{FF2B5EF4-FFF2-40B4-BE49-F238E27FC236}">
                          <a16:creationId xmlns:a16="http://schemas.microsoft.com/office/drawing/2014/main" id="{8ED94538-CDB6-D1BF-60F2-EFFF2855B9F5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512" name="Group 511">
                    <a:extLst>
                      <a:ext uri="{FF2B5EF4-FFF2-40B4-BE49-F238E27FC236}">
                        <a16:creationId xmlns:a16="http://schemas.microsoft.com/office/drawing/2014/main" id="{99D63A0D-70F4-F7B8-CBBC-BE0A939A40E0}"/>
                      </a:ext>
                    </a:extLst>
                  </p:cNvPr>
                  <p:cNvGrpSpPr/>
                  <p:nvPr/>
                </p:nvGrpSpPr>
                <p:grpSpPr>
                  <a:xfrm>
                    <a:off x="5815371" y="4189525"/>
                    <a:ext cx="452255" cy="473418"/>
                    <a:chOff x="5815371" y="4189525"/>
                    <a:chExt cx="452255" cy="473418"/>
                  </a:xfrm>
                </p:grpSpPr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C04E1663-E46C-2A8E-8F77-2F79BB882B8C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5BE9ED4D-1B77-906C-B7DF-7523A015E231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330494E7-FD55-4B83-DF74-3531AC643794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513" name="Group 512">
                    <a:extLst>
                      <a:ext uri="{FF2B5EF4-FFF2-40B4-BE49-F238E27FC236}">
                        <a16:creationId xmlns:a16="http://schemas.microsoft.com/office/drawing/2014/main" id="{A1C49BDA-6A4F-C83B-2C2B-8D53A4A9D047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29679"/>
                    <a:ext cx="804235" cy="795454"/>
                    <a:chOff x="5510726" y="4134883"/>
                    <a:chExt cx="804235" cy="795454"/>
                  </a:xfrm>
                </p:grpSpPr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A6373AAD-D9CA-3A4C-FDE3-D31C3A5B4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3488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15" name="Rectangle 514">
                      <a:extLst>
                        <a:ext uri="{FF2B5EF4-FFF2-40B4-BE49-F238E27FC236}">
                          <a16:creationId xmlns:a16="http://schemas.microsoft.com/office/drawing/2014/main" id="{AC723135-6328-2E96-CF60-7C8114369CE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426DE3AC-8B17-3D2A-D784-1C61D3907609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264E514B-7276-B4FB-D88A-9CCF94DE515F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500" name="Group 499">
                    <a:extLst>
                      <a:ext uri="{FF2B5EF4-FFF2-40B4-BE49-F238E27FC236}">
                        <a16:creationId xmlns:a16="http://schemas.microsoft.com/office/drawing/2014/main" id="{B8B45CF6-0698-24A7-DAB8-E8E09CB420F9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506" name="Rectangle 505">
                      <a:extLst>
                        <a:ext uri="{FF2B5EF4-FFF2-40B4-BE49-F238E27FC236}">
                          <a16:creationId xmlns:a16="http://schemas.microsoft.com/office/drawing/2014/main" id="{D3471AAE-6758-DFDE-74C2-858C0F18D821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7" name="Rectangle 506">
                      <a:extLst>
                        <a:ext uri="{FF2B5EF4-FFF2-40B4-BE49-F238E27FC236}">
                          <a16:creationId xmlns:a16="http://schemas.microsoft.com/office/drawing/2014/main" id="{9E93ABF7-5B9B-7DB8-7B60-22E4D0D57D89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8" name="Rectangle 507">
                      <a:extLst>
                        <a:ext uri="{FF2B5EF4-FFF2-40B4-BE49-F238E27FC236}">
                          <a16:creationId xmlns:a16="http://schemas.microsoft.com/office/drawing/2014/main" id="{B1E36763-D41B-1223-5A39-F81F8279634B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9" name="Rectangle 508">
                      <a:extLst>
                        <a:ext uri="{FF2B5EF4-FFF2-40B4-BE49-F238E27FC236}">
                          <a16:creationId xmlns:a16="http://schemas.microsoft.com/office/drawing/2014/main" id="{F11616B2-F289-F423-8BD6-AE663B7038F0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D07CAB91-1D19-98E4-9005-8BBE1FF08689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BB192889-AC80-44B7-7A0A-616E2886BA2A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7C4968FB-2AA8-732D-2527-EB50A3DAB91B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4" name="Rectangle 503">
                      <a:extLst>
                        <a:ext uri="{FF2B5EF4-FFF2-40B4-BE49-F238E27FC236}">
                          <a16:creationId xmlns:a16="http://schemas.microsoft.com/office/drawing/2014/main" id="{3ABCC4EE-00CF-02C5-63D0-0399DD90C057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5" name="Rectangle 504">
                      <a:extLst>
                        <a:ext uri="{FF2B5EF4-FFF2-40B4-BE49-F238E27FC236}">
                          <a16:creationId xmlns:a16="http://schemas.microsoft.com/office/drawing/2014/main" id="{D45F3633-14E1-D190-265E-689961F6A676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83CD7520-0295-91C6-5CD9-A2FDFE3CA679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490" name="Group 489">
                    <a:extLst>
                      <a:ext uri="{FF2B5EF4-FFF2-40B4-BE49-F238E27FC236}">
                        <a16:creationId xmlns:a16="http://schemas.microsoft.com/office/drawing/2014/main" id="{B6199A25-5368-A657-EE5D-088A57E2DA49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DBD0B314-8744-3CD6-C316-79738406987B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65CEBD3C-81EC-672F-AD55-AC35F2190FF8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8" name="Rectangle 497">
                      <a:extLst>
                        <a:ext uri="{FF2B5EF4-FFF2-40B4-BE49-F238E27FC236}">
                          <a16:creationId xmlns:a16="http://schemas.microsoft.com/office/drawing/2014/main" id="{5BFC380D-4B9A-BACB-B523-3D317BCC34D1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FB144B91-085A-813A-5EE4-3B501D460A73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3EBCDD0A-5EFB-22E7-57B4-01E998E317E7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492" name="Rectangle 491">
                      <a:extLst>
                        <a:ext uri="{FF2B5EF4-FFF2-40B4-BE49-F238E27FC236}">
                          <a16:creationId xmlns:a16="http://schemas.microsoft.com/office/drawing/2014/main" id="{47EFB56F-4810-A460-EC22-9984056323CF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3" name="Rectangle 492">
                      <a:extLst>
                        <a:ext uri="{FF2B5EF4-FFF2-40B4-BE49-F238E27FC236}">
                          <a16:creationId xmlns:a16="http://schemas.microsoft.com/office/drawing/2014/main" id="{7A0CB581-EF6C-23DC-1F31-1ADE79E5297B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2DCDF030-FD7B-61E8-BFAA-D8788863CD8F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0894C15F-F7BA-5D3E-A03F-1CF4E1E1722E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</p:grpSp>
      <p:sp>
        <p:nvSpPr>
          <p:cNvPr id="539" name="Rectangle 538">
            <a:extLst>
              <a:ext uri="{FF2B5EF4-FFF2-40B4-BE49-F238E27FC236}">
                <a16:creationId xmlns:a16="http://schemas.microsoft.com/office/drawing/2014/main" id="{2FBC0A9C-A866-C5F1-DBF1-2EE3088339B9}"/>
              </a:ext>
            </a:extLst>
          </p:cNvPr>
          <p:cNvSpPr/>
          <p:nvPr/>
        </p:nvSpPr>
        <p:spPr>
          <a:xfrm>
            <a:off x="9239450" y="5118831"/>
            <a:ext cx="2644976" cy="13413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150A7-3F55-CBE8-DE04-95A10104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NOVEL CONCEPT OVERVIEW </a:t>
            </a:r>
          </a:p>
        </p:txBody>
      </p:sp>
      <p:pic>
        <p:nvPicPr>
          <p:cNvPr id="542" name="Picture 541">
            <a:extLst>
              <a:ext uri="{FF2B5EF4-FFF2-40B4-BE49-F238E27FC236}">
                <a16:creationId xmlns:a16="http://schemas.microsoft.com/office/drawing/2014/main" id="{0C476CDB-76DE-F747-5792-57575D8B7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981" y="2527919"/>
            <a:ext cx="3609379" cy="2590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CB9D9-C3D4-2678-6253-A161C85D601B}"/>
              </a:ext>
            </a:extLst>
          </p:cNvPr>
          <p:cNvSpPr txBox="1"/>
          <p:nvPr/>
        </p:nvSpPr>
        <p:spPr>
          <a:xfrm>
            <a:off x="833078" y="1481188"/>
            <a:ext cx="1074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Concept idea</a:t>
            </a:r>
            <a:r>
              <a:rPr lang="it-IT" dirty="0"/>
              <a:t>: introduce a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regulation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 to </a:t>
            </a:r>
            <a:r>
              <a:rPr lang="it-IT" dirty="0" err="1"/>
              <a:t>controll</a:t>
            </a:r>
            <a:r>
              <a:rPr lang="it-IT" dirty="0"/>
              <a:t> the </a:t>
            </a:r>
            <a:r>
              <a:rPr lang="it-IT" dirty="0" err="1"/>
              <a:t>surface</a:t>
            </a:r>
            <a:r>
              <a:rPr lang="it-IT" dirty="0"/>
              <a:t> temperature of the tube and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dangerous</a:t>
            </a:r>
            <a:r>
              <a:rPr lang="it-IT" dirty="0"/>
              <a:t> </a:t>
            </a:r>
            <a:r>
              <a:rPr lang="it-IT" dirty="0" err="1"/>
              <a:t>transition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1FEE2-7DA2-D7A4-BCC7-C059109569E9}"/>
              </a:ext>
            </a:extLst>
          </p:cNvPr>
          <p:cNvSpPr txBox="1"/>
          <p:nvPr/>
        </p:nvSpPr>
        <p:spPr>
          <a:xfrm>
            <a:off x="5789547" y="5098265"/>
            <a:ext cx="216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Visual </a:t>
            </a:r>
            <a:r>
              <a:rPr lang="it-IT" b="1" dirty="0" err="1"/>
              <a:t>rapresentation</a:t>
            </a:r>
            <a:endParaRPr lang="it-IT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FF9E7-4DBB-8DA0-4290-D71E3F3A5709}"/>
              </a:ext>
            </a:extLst>
          </p:cNvPr>
          <p:cNvSpPr txBox="1"/>
          <p:nvPr/>
        </p:nvSpPr>
        <p:spPr>
          <a:xfrm>
            <a:off x="9190149" y="5118831"/>
            <a:ext cx="216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Goal: </a:t>
            </a:r>
            <a:r>
              <a:rPr lang="it-IT" b="1" dirty="0" err="1"/>
              <a:t>avoid</a:t>
            </a:r>
            <a:r>
              <a:rPr lang="it-IT" b="1" dirty="0"/>
              <a:t> the </a:t>
            </a:r>
            <a:r>
              <a:rPr lang="it-IT" b="1" dirty="0" err="1"/>
              <a:t>jump</a:t>
            </a:r>
            <a:r>
              <a:rPr lang="it-IT" b="1" dirty="0"/>
              <a:t>!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4D24A7E-EF03-40DD-3BB5-3CBA03CD7B7B}"/>
              </a:ext>
            </a:extLst>
          </p:cNvPr>
          <p:cNvSpPr/>
          <p:nvPr/>
        </p:nvSpPr>
        <p:spPr>
          <a:xfrm>
            <a:off x="1599525" y="3880834"/>
            <a:ext cx="276498" cy="338623"/>
          </a:xfrm>
          <a:prstGeom prst="downArrow">
            <a:avLst/>
          </a:prstGeom>
          <a:solidFill>
            <a:srgbClr val="E59ED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698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7D379-2096-390B-2C8E-60661873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6">
            <a:extLst>
              <a:ext uri="{FF2B5EF4-FFF2-40B4-BE49-F238E27FC236}">
                <a16:creationId xmlns:a16="http://schemas.microsoft.com/office/drawing/2014/main" id="{06AFEFA4-A6B7-A4D0-61C8-2C7D2A563542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ttangolo 6">
            <a:extLst>
              <a:ext uri="{FF2B5EF4-FFF2-40B4-BE49-F238E27FC236}">
                <a16:creationId xmlns:a16="http://schemas.microsoft.com/office/drawing/2014/main" id="{FB2DBCED-71D7-F7F5-468C-DC9F48215441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870B0786-0451-B798-DF67-D093F850F838}"/>
              </a:ext>
            </a:extLst>
          </p:cNvPr>
          <p:cNvGrpSpPr/>
          <p:nvPr/>
        </p:nvGrpSpPr>
        <p:grpSpPr>
          <a:xfrm>
            <a:off x="7088532" y="624688"/>
            <a:ext cx="5002625" cy="5826419"/>
            <a:chOff x="7404833" y="332337"/>
            <a:chExt cx="5160039" cy="6009755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472DA211-3147-7854-2437-5A8452309350}"/>
                </a:ext>
              </a:extLst>
            </p:cNvPr>
            <p:cNvSpPr/>
            <p:nvPr/>
          </p:nvSpPr>
          <p:spPr>
            <a:xfrm>
              <a:off x="7698613" y="2793060"/>
              <a:ext cx="4749306" cy="124567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7177A0E3-90DB-C2DA-C4EF-5C73168A7A7C}"/>
                </a:ext>
              </a:extLst>
            </p:cNvPr>
            <p:cNvSpPr/>
            <p:nvPr/>
          </p:nvSpPr>
          <p:spPr>
            <a:xfrm>
              <a:off x="7698613" y="4045082"/>
              <a:ext cx="4749306" cy="630853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2E3F1C03-EE24-C764-39CB-92C360EAFA01}"/>
                </a:ext>
              </a:extLst>
            </p:cNvPr>
            <p:cNvSpPr/>
            <p:nvPr/>
          </p:nvSpPr>
          <p:spPr>
            <a:xfrm>
              <a:off x="7698613" y="1166621"/>
              <a:ext cx="4749306" cy="1015139"/>
            </a:xfrm>
            <a:prstGeom prst="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7CF49E64-85F7-F978-66E4-5708670F4E55}"/>
                </a:ext>
              </a:extLst>
            </p:cNvPr>
            <p:cNvSpPr/>
            <p:nvPr/>
          </p:nvSpPr>
          <p:spPr>
            <a:xfrm>
              <a:off x="7694789" y="4670355"/>
              <a:ext cx="4753130" cy="1015139"/>
            </a:xfrm>
            <a:prstGeom prst="rect">
              <a:avLst/>
            </a:prstGeom>
            <a:solidFill>
              <a:srgbClr val="F7D5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A36A1EF8-D37B-4EA5-2A4E-0DA5F0C34097}"/>
                </a:ext>
              </a:extLst>
            </p:cNvPr>
            <p:cNvGrpSpPr/>
            <p:nvPr/>
          </p:nvGrpSpPr>
          <p:grpSpPr>
            <a:xfrm>
              <a:off x="10296118" y="1123609"/>
              <a:ext cx="389571" cy="1116671"/>
              <a:chOff x="5720634" y="4000818"/>
              <a:chExt cx="389571" cy="1116671"/>
            </a:xfrm>
          </p:grpSpPr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9D35E7FD-7386-3350-236F-2B64A8C6BCF1}"/>
                  </a:ext>
                </a:extLst>
              </p:cNvPr>
              <p:cNvGrpSpPr/>
              <p:nvPr/>
            </p:nvGrpSpPr>
            <p:grpSpPr>
              <a:xfrm>
                <a:off x="5720634" y="4110421"/>
                <a:ext cx="389571" cy="946862"/>
                <a:chOff x="5534653" y="4596744"/>
                <a:chExt cx="1065653" cy="2226598"/>
              </a:xfrm>
            </p:grpSpPr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764B5553-61B0-9269-DA95-B55336813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8662" y="5068625"/>
                  <a:ext cx="672519" cy="204716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>
                  <a:extLst>
                    <a:ext uri="{FF2B5EF4-FFF2-40B4-BE49-F238E27FC236}">
                      <a16:creationId xmlns:a16="http://schemas.microsoft.com/office/drawing/2014/main" id="{6E1108C6-88A6-A04A-1DF7-6580BDF743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43777" y="5274395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>
                  <a:extLst>
                    <a:ext uri="{FF2B5EF4-FFF2-40B4-BE49-F238E27FC236}">
                      <a16:creationId xmlns:a16="http://schemas.microsoft.com/office/drawing/2014/main" id="{DFF64CDF-8EBA-5DF6-5F58-AFA672CC7B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480165"/>
                  <a:ext cx="1065653" cy="25977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9ED50DE5-6B6C-765E-53C1-21C3ECA82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2902" y="5739939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>
                  <a:extLst>
                    <a:ext uri="{FF2B5EF4-FFF2-40B4-BE49-F238E27FC236}">
                      <a16:creationId xmlns:a16="http://schemas.microsoft.com/office/drawing/2014/main" id="{D5F4623E-6818-FCA6-1DEB-81A416F17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943600"/>
                  <a:ext cx="1047404" cy="26188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D390636D-18DE-03C3-F564-D37B6F16D1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18661" y="6205483"/>
                  <a:ext cx="663395" cy="15231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72B43DD-2CB4-4D39-F6B6-3EB840819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5332" y="4596744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Connector 476">
                  <a:extLst>
                    <a:ext uri="{FF2B5EF4-FFF2-40B4-BE49-F238E27FC236}">
                      <a16:creationId xmlns:a16="http://schemas.microsoft.com/office/drawing/2014/main" id="{02B34F47-B872-9C56-0841-88C3A73D94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0242" y="6332129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00DF070E-D9BC-E6F2-9F93-A1B5F0ACF2C0}"/>
                  </a:ext>
                </a:extLst>
              </p:cNvPr>
              <p:cNvSpPr/>
              <p:nvPr/>
            </p:nvSpPr>
            <p:spPr>
              <a:xfrm>
                <a:off x="5808699" y="400081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3A1F2E8A-7045-1A85-0CFE-8146A32F315A}"/>
                  </a:ext>
                </a:extLst>
              </p:cNvPr>
              <p:cNvSpPr/>
              <p:nvPr/>
            </p:nvSpPr>
            <p:spPr>
              <a:xfrm>
                <a:off x="5814059" y="499707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7F041D7C-078C-F68F-4C4A-069325F0867D}"/>
                </a:ext>
              </a:extLst>
            </p:cNvPr>
            <p:cNvGrpSpPr/>
            <p:nvPr/>
          </p:nvGrpSpPr>
          <p:grpSpPr>
            <a:xfrm>
              <a:off x="10309439" y="4610677"/>
              <a:ext cx="389571" cy="1116671"/>
              <a:chOff x="5720634" y="4000818"/>
              <a:chExt cx="389571" cy="1116671"/>
            </a:xfrm>
          </p:grpSpPr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167B98F-1F9E-56E2-855A-E7A690FFC91F}"/>
                  </a:ext>
                </a:extLst>
              </p:cNvPr>
              <p:cNvGrpSpPr/>
              <p:nvPr/>
            </p:nvGrpSpPr>
            <p:grpSpPr>
              <a:xfrm>
                <a:off x="5720634" y="4110421"/>
                <a:ext cx="389571" cy="946862"/>
                <a:chOff x="5534653" y="4596744"/>
                <a:chExt cx="1065653" cy="2226598"/>
              </a:xfrm>
            </p:grpSpPr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1332C513-FCC3-3A01-538A-599BDB792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8662" y="5068625"/>
                  <a:ext cx="672519" cy="204716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645A90E7-32B5-8A14-A767-EE9FF1FFB9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43777" y="5274395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Straight Connector 460">
                  <a:extLst>
                    <a:ext uri="{FF2B5EF4-FFF2-40B4-BE49-F238E27FC236}">
                      <a16:creationId xmlns:a16="http://schemas.microsoft.com/office/drawing/2014/main" id="{FE70B4DF-02B9-C5DC-0052-2B457A557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480165"/>
                  <a:ext cx="1065653" cy="25977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Straight Connector 461">
                  <a:extLst>
                    <a:ext uri="{FF2B5EF4-FFF2-40B4-BE49-F238E27FC236}">
                      <a16:creationId xmlns:a16="http://schemas.microsoft.com/office/drawing/2014/main" id="{4E98CFB4-7613-3C28-197F-B9E2480644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2902" y="5739939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>
                  <a:extLst>
                    <a:ext uri="{FF2B5EF4-FFF2-40B4-BE49-F238E27FC236}">
                      <a16:creationId xmlns:a16="http://schemas.microsoft.com/office/drawing/2014/main" id="{B3D27E92-1AF4-7070-D23C-D401EF5B69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943600"/>
                  <a:ext cx="1047404" cy="26188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225F8B1-2E56-9945-FED7-D8C019B72D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18661" y="6205483"/>
                  <a:ext cx="663395" cy="15231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>
                  <a:extLst>
                    <a:ext uri="{FF2B5EF4-FFF2-40B4-BE49-F238E27FC236}">
                      <a16:creationId xmlns:a16="http://schemas.microsoft.com/office/drawing/2014/main" id="{85CB7BC8-8096-F072-75D7-9921DDE2B7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5332" y="4596744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Straight Connector 465">
                  <a:extLst>
                    <a:ext uri="{FF2B5EF4-FFF2-40B4-BE49-F238E27FC236}">
                      <a16:creationId xmlns:a16="http://schemas.microsoft.com/office/drawing/2014/main" id="{CFC7EB7F-440A-7F93-F1F4-AF471D3CB4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0242" y="6332129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C38D0329-D0AA-CB8B-5FE6-F7F403F0D4F0}"/>
                  </a:ext>
                </a:extLst>
              </p:cNvPr>
              <p:cNvSpPr/>
              <p:nvPr/>
            </p:nvSpPr>
            <p:spPr>
              <a:xfrm>
                <a:off x="5808699" y="400081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29CC4CF1-8C4D-9561-0A28-3F182689D876}"/>
                  </a:ext>
                </a:extLst>
              </p:cNvPr>
              <p:cNvSpPr/>
              <p:nvPr/>
            </p:nvSpPr>
            <p:spPr>
              <a:xfrm>
                <a:off x="5814059" y="499707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61C32420-CC74-8C77-22A3-561FFFA0D544}"/>
                </a:ext>
              </a:extLst>
            </p:cNvPr>
            <p:cNvGrpSpPr/>
            <p:nvPr/>
          </p:nvGrpSpPr>
          <p:grpSpPr>
            <a:xfrm>
              <a:off x="10306104" y="4018217"/>
              <a:ext cx="389571" cy="685621"/>
              <a:chOff x="5720634" y="4000818"/>
              <a:chExt cx="389571" cy="1116671"/>
            </a:xfrm>
          </p:grpSpPr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DE747185-727D-015B-849F-ED1A6A403C43}"/>
                  </a:ext>
                </a:extLst>
              </p:cNvPr>
              <p:cNvGrpSpPr/>
              <p:nvPr/>
            </p:nvGrpSpPr>
            <p:grpSpPr>
              <a:xfrm>
                <a:off x="5720634" y="4110421"/>
                <a:ext cx="389571" cy="946862"/>
                <a:chOff x="5534653" y="4596744"/>
                <a:chExt cx="1065653" cy="2226598"/>
              </a:xfrm>
            </p:grpSpPr>
            <p:cxnSp>
              <p:nvCxnSpPr>
                <p:cNvPr id="448" name="Straight Connector 447">
                  <a:extLst>
                    <a:ext uri="{FF2B5EF4-FFF2-40B4-BE49-F238E27FC236}">
                      <a16:creationId xmlns:a16="http://schemas.microsoft.com/office/drawing/2014/main" id="{D4CBF555-BC3A-3264-911B-F41B530970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8662" y="5068625"/>
                  <a:ext cx="672519" cy="204716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D73273D1-C4E3-0EC8-8134-898DA581F3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43777" y="5274395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Straight Connector 449">
                  <a:extLst>
                    <a:ext uri="{FF2B5EF4-FFF2-40B4-BE49-F238E27FC236}">
                      <a16:creationId xmlns:a16="http://schemas.microsoft.com/office/drawing/2014/main" id="{CFAB02EB-CECA-4DC9-6EA8-7FB89F32C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480165"/>
                  <a:ext cx="1065653" cy="25977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1262F32C-E229-3C9B-06A2-4064FE26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2902" y="5739939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>
                  <a:extLst>
                    <a:ext uri="{FF2B5EF4-FFF2-40B4-BE49-F238E27FC236}">
                      <a16:creationId xmlns:a16="http://schemas.microsoft.com/office/drawing/2014/main" id="{F7EC9693-5DA3-3446-F5F0-0A01F4F162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943600"/>
                  <a:ext cx="1047404" cy="26188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>
                  <a:extLst>
                    <a:ext uri="{FF2B5EF4-FFF2-40B4-BE49-F238E27FC236}">
                      <a16:creationId xmlns:a16="http://schemas.microsoft.com/office/drawing/2014/main" id="{FA0C1F93-E44F-39AC-443E-47E114486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18661" y="6205483"/>
                  <a:ext cx="663395" cy="15231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8D9F39D3-3F76-83BA-8CBB-B22D93FD59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5332" y="4596744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59FDEC41-80D2-EBCF-E51E-45E29F6229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0242" y="6332129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237DCDD8-4E58-22D7-20E9-5C7CEC6A118F}"/>
                  </a:ext>
                </a:extLst>
              </p:cNvPr>
              <p:cNvSpPr/>
              <p:nvPr/>
            </p:nvSpPr>
            <p:spPr>
              <a:xfrm>
                <a:off x="5808699" y="400081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25A422E2-9C39-A7F9-6DDA-3EA6F6ECF873}"/>
                  </a:ext>
                </a:extLst>
              </p:cNvPr>
              <p:cNvSpPr/>
              <p:nvPr/>
            </p:nvSpPr>
            <p:spPr>
              <a:xfrm>
                <a:off x="5814059" y="499707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1F811C5-48CE-D18C-E870-1D4D40BFA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8408" y="5667142"/>
              <a:ext cx="4924438" cy="4174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C18875CD-BAA7-3B32-C827-4C7A6351A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8408" y="4659784"/>
              <a:ext cx="4862069" cy="979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F8FCFE5C-241F-B1E5-7A57-8051B295271E}"/>
                </a:ext>
              </a:extLst>
            </p:cNvPr>
            <p:cNvCxnSpPr>
              <a:cxnSpLocks/>
            </p:cNvCxnSpPr>
            <p:nvPr/>
          </p:nvCxnSpPr>
          <p:spPr>
            <a:xfrm>
              <a:off x="7679690" y="4045082"/>
              <a:ext cx="4833061" cy="101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5DC914FE-2E0C-3EFA-510E-618F30B60C08}"/>
                </a:ext>
              </a:extLst>
            </p:cNvPr>
            <p:cNvSpPr txBox="1"/>
            <p:nvPr/>
          </p:nvSpPr>
          <p:spPr>
            <a:xfrm>
              <a:off x="10169342" y="713651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T</a:t>
              </a:r>
              <a:r>
                <a:rPr lang="it-IT" sz="1050" dirty="0"/>
                <a:t>SAT</a:t>
              </a: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865A5683-3E43-4BDA-C117-9E8FCA011FED}"/>
                </a:ext>
              </a:extLst>
            </p:cNvPr>
            <p:cNvSpPr txBox="1"/>
            <p:nvPr/>
          </p:nvSpPr>
          <p:spPr>
            <a:xfrm>
              <a:off x="10169240" y="5745699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T</a:t>
              </a:r>
              <a:r>
                <a:rPr lang="it-IT" sz="1050" dirty="0" err="1"/>
                <a:t>SALT,i</a:t>
              </a:r>
              <a:endParaRPr lang="it-IT" sz="1050" dirty="0"/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A5B8B7B1-B96D-5EE9-C4E6-DF0A587742AE}"/>
                </a:ext>
              </a:extLst>
            </p:cNvPr>
            <p:cNvSpPr txBox="1"/>
            <p:nvPr/>
          </p:nvSpPr>
          <p:spPr>
            <a:xfrm>
              <a:off x="10756988" y="5016536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R</a:t>
              </a:r>
              <a:r>
                <a:rPr lang="it-IT" sz="1050" dirty="0" err="1"/>
                <a:t>SALT,i</a:t>
              </a:r>
              <a:endParaRPr lang="it-IT" sz="1050" dirty="0"/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AD8B1006-639C-B91E-FAC9-69A96B4FD971}"/>
                </a:ext>
              </a:extLst>
            </p:cNvPr>
            <p:cNvSpPr txBox="1"/>
            <p:nvPr/>
          </p:nvSpPr>
          <p:spPr>
            <a:xfrm>
              <a:off x="10752834" y="1489524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R</a:t>
              </a:r>
              <a:r>
                <a:rPr lang="it-IT" sz="1050" dirty="0" err="1"/>
                <a:t>BOIL,i</a:t>
              </a:r>
              <a:endParaRPr lang="it-IT" sz="1050" dirty="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CFD3E095-5486-9661-58FC-90A4DE2903ED}"/>
                </a:ext>
              </a:extLst>
            </p:cNvPr>
            <p:cNvSpPr/>
            <p:nvPr/>
          </p:nvSpPr>
          <p:spPr>
            <a:xfrm>
              <a:off x="7688627" y="2182532"/>
              <a:ext cx="4749306" cy="630853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44903768-460B-70B4-3789-8326E6B250AD}"/>
                </a:ext>
              </a:extLst>
            </p:cNvPr>
            <p:cNvGrpSpPr/>
            <p:nvPr/>
          </p:nvGrpSpPr>
          <p:grpSpPr>
            <a:xfrm>
              <a:off x="10296118" y="2155667"/>
              <a:ext cx="389571" cy="685621"/>
              <a:chOff x="5720634" y="4000818"/>
              <a:chExt cx="389571" cy="1116671"/>
            </a:xfrm>
          </p:grpSpPr>
          <p:grpSp>
            <p:nvGrpSpPr>
              <p:cNvPr id="434" name="Group 433">
                <a:extLst>
                  <a:ext uri="{FF2B5EF4-FFF2-40B4-BE49-F238E27FC236}">
                    <a16:creationId xmlns:a16="http://schemas.microsoft.com/office/drawing/2014/main" id="{A27DC0EA-DAA0-4D6B-4ED3-BF283538802E}"/>
                  </a:ext>
                </a:extLst>
              </p:cNvPr>
              <p:cNvGrpSpPr/>
              <p:nvPr/>
            </p:nvGrpSpPr>
            <p:grpSpPr>
              <a:xfrm>
                <a:off x="5720634" y="4110421"/>
                <a:ext cx="389571" cy="946862"/>
                <a:chOff x="5534653" y="4596744"/>
                <a:chExt cx="1065653" cy="2226598"/>
              </a:xfrm>
            </p:grpSpPr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00C4DA3B-3C15-F15E-D27C-E52D64FA08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8662" y="5068625"/>
                  <a:ext cx="672519" cy="204716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86A574F8-6D8D-FB8B-040A-C9B06D5AF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43777" y="5274395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95B69960-908C-B349-D8CF-154D8DC67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480165"/>
                  <a:ext cx="1065653" cy="25977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87E0F671-54A3-7C9C-6BE4-E55CB85C4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2902" y="5739939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55CE26A0-C0E2-0F81-2D28-C16D8645B0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943600"/>
                  <a:ext cx="1047404" cy="26188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5B23C07D-3551-EBE3-0EAF-091B6A17F0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18661" y="6205483"/>
                  <a:ext cx="663395" cy="15231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06B8B7-BDC1-E461-D3F1-05D8109395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5332" y="4596744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A4626655-E310-2724-1151-845BD7E468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0242" y="6332129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79C4DC5F-55D8-596C-09D7-0F3A7CB55868}"/>
                  </a:ext>
                </a:extLst>
              </p:cNvPr>
              <p:cNvSpPr/>
              <p:nvPr/>
            </p:nvSpPr>
            <p:spPr>
              <a:xfrm>
                <a:off x="5808699" y="400081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905F6DC6-52C7-017B-BE4B-13355ACED30A}"/>
                  </a:ext>
                </a:extLst>
              </p:cNvPr>
              <p:cNvSpPr/>
              <p:nvPr/>
            </p:nvSpPr>
            <p:spPr>
              <a:xfrm>
                <a:off x="5814059" y="499707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2D3540BA-6F68-6006-798D-989E7C3615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8422" y="2797234"/>
              <a:ext cx="4862069" cy="979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9444CD67-A6EF-D764-EF56-FC4AC15CF0E5}"/>
                </a:ext>
              </a:extLst>
            </p:cNvPr>
            <p:cNvCxnSpPr>
              <a:cxnSpLocks/>
            </p:cNvCxnSpPr>
            <p:nvPr/>
          </p:nvCxnSpPr>
          <p:spPr>
            <a:xfrm>
              <a:off x="7669704" y="2182532"/>
              <a:ext cx="4833061" cy="101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BAF78D93-ECEE-F01E-C2AE-29004E81BB25}"/>
                </a:ext>
              </a:extLst>
            </p:cNvPr>
            <p:cNvGrpSpPr/>
            <p:nvPr/>
          </p:nvGrpSpPr>
          <p:grpSpPr>
            <a:xfrm>
              <a:off x="10306104" y="2766195"/>
              <a:ext cx="389571" cy="685621"/>
              <a:chOff x="5720634" y="4000818"/>
              <a:chExt cx="389571" cy="1116671"/>
            </a:xfrm>
          </p:grpSpPr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F2EDC024-A5A9-DE73-256F-3174581F3D27}"/>
                  </a:ext>
                </a:extLst>
              </p:cNvPr>
              <p:cNvGrpSpPr/>
              <p:nvPr/>
            </p:nvGrpSpPr>
            <p:grpSpPr>
              <a:xfrm>
                <a:off x="5720634" y="4110421"/>
                <a:ext cx="389571" cy="946862"/>
                <a:chOff x="5534653" y="4596744"/>
                <a:chExt cx="1065653" cy="2226598"/>
              </a:xfrm>
            </p:grpSpPr>
            <p:cxnSp>
              <p:nvCxnSpPr>
                <p:cNvPr id="426" name="Straight Connector 425">
                  <a:extLst>
                    <a:ext uri="{FF2B5EF4-FFF2-40B4-BE49-F238E27FC236}">
                      <a16:creationId xmlns:a16="http://schemas.microsoft.com/office/drawing/2014/main" id="{6E0C6DF9-C3AB-8201-5CC6-5876011B04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8662" y="5068625"/>
                  <a:ext cx="672519" cy="204716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D4A696C0-4A9F-941E-71A4-E456FAAF2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43777" y="5274395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id="{6E936B89-B0EC-AD7B-3E4E-2B7A0A63D2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480165"/>
                  <a:ext cx="1065653" cy="25977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Straight Connector 428">
                  <a:extLst>
                    <a:ext uri="{FF2B5EF4-FFF2-40B4-BE49-F238E27FC236}">
                      <a16:creationId xmlns:a16="http://schemas.microsoft.com/office/drawing/2014/main" id="{1CDE131F-F2AF-589C-833A-F8FE5BD620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2902" y="5739939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1C60B4D-E010-77DF-19FE-A4A592BC7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943600"/>
                  <a:ext cx="1047404" cy="26188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>
                  <a:extLst>
                    <a:ext uri="{FF2B5EF4-FFF2-40B4-BE49-F238E27FC236}">
                      <a16:creationId xmlns:a16="http://schemas.microsoft.com/office/drawing/2014/main" id="{1EC7EE24-0B53-8BB0-0CD2-B4F0F1298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18661" y="6205483"/>
                  <a:ext cx="663395" cy="15231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Straight Connector 431">
                  <a:extLst>
                    <a:ext uri="{FF2B5EF4-FFF2-40B4-BE49-F238E27FC236}">
                      <a16:creationId xmlns:a16="http://schemas.microsoft.com/office/drawing/2014/main" id="{F2E00C28-FE71-2A31-129E-CEA39959F6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5332" y="4596744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>
                  <a:extLst>
                    <a:ext uri="{FF2B5EF4-FFF2-40B4-BE49-F238E27FC236}">
                      <a16:creationId xmlns:a16="http://schemas.microsoft.com/office/drawing/2014/main" id="{FD223B08-978B-124F-5BE4-8F024F61B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0242" y="6332129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662EF844-F615-4B84-A1D4-163B2ABE56D9}"/>
                  </a:ext>
                </a:extLst>
              </p:cNvPr>
              <p:cNvSpPr/>
              <p:nvPr/>
            </p:nvSpPr>
            <p:spPr>
              <a:xfrm>
                <a:off x="5808699" y="400081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25A42B41-6E83-5AAD-85B7-63A9CB163DE2}"/>
                  </a:ext>
                </a:extLst>
              </p:cNvPr>
              <p:cNvSpPr/>
              <p:nvPr/>
            </p:nvSpPr>
            <p:spPr>
              <a:xfrm>
                <a:off x="5814059" y="499707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05727311-4DF5-7505-A256-31C1DD999CB7}"/>
                </a:ext>
              </a:extLst>
            </p:cNvPr>
            <p:cNvGrpSpPr/>
            <p:nvPr/>
          </p:nvGrpSpPr>
          <p:grpSpPr>
            <a:xfrm>
              <a:off x="10306104" y="3392787"/>
              <a:ext cx="389571" cy="685621"/>
              <a:chOff x="5720634" y="4000818"/>
              <a:chExt cx="389571" cy="1116671"/>
            </a:xfrm>
          </p:grpSpPr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30C5D5A3-EE99-77A1-5950-C15AB5832FF4}"/>
                  </a:ext>
                </a:extLst>
              </p:cNvPr>
              <p:cNvGrpSpPr/>
              <p:nvPr/>
            </p:nvGrpSpPr>
            <p:grpSpPr>
              <a:xfrm>
                <a:off x="5720634" y="4110421"/>
                <a:ext cx="389571" cy="946862"/>
                <a:chOff x="5534653" y="4596744"/>
                <a:chExt cx="1065653" cy="2226598"/>
              </a:xfrm>
            </p:grpSpPr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1E1C2282-3CAD-8817-EF76-23E143221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8662" y="5068625"/>
                  <a:ext cx="672519" cy="204716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B622BA61-0E95-9AB5-B115-F618EA32F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43777" y="5274395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F1DF4F68-C10F-679A-1887-D355980759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480165"/>
                  <a:ext cx="1065653" cy="25977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E0299641-4366-9DDD-83B2-CBCD14DEB3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2902" y="5739939"/>
                  <a:ext cx="1047404" cy="20366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E4EB92F5-26AD-DA0C-FC8B-3E4DF64C9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34653" y="5943600"/>
                  <a:ext cx="1047404" cy="26188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9D566C81-A4C0-81D5-1750-C02932C55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18661" y="6205483"/>
                  <a:ext cx="663395" cy="15231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065174C1-9FCD-6127-C3C1-195078BE3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5332" y="4596744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4DD0200F-DF1E-000B-EDA3-0CD330D65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0242" y="6332129"/>
                  <a:ext cx="0" cy="49121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62EC0C7F-9B14-602F-476E-C263261ADC6C}"/>
                  </a:ext>
                </a:extLst>
              </p:cNvPr>
              <p:cNvSpPr/>
              <p:nvPr/>
            </p:nvSpPr>
            <p:spPr>
              <a:xfrm>
                <a:off x="5808699" y="400081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4C6A1B0E-67B0-E23A-ACCC-263C3C7D1B6D}"/>
                  </a:ext>
                </a:extLst>
              </p:cNvPr>
              <p:cNvSpPr/>
              <p:nvPr/>
            </p:nvSpPr>
            <p:spPr>
              <a:xfrm>
                <a:off x="5814059" y="4997078"/>
                <a:ext cx="120411" cy="12041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5C16E1F4-108B-43A0-13BC-FE7F7E76E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8408" y="3437323"/>
              <a:ext cx="4924438" cy="4174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97DF5AAF-D1E2-D496-23A8-7C236026449B}"/>
                </a:ext>
              </a:extLst>
            </p:cNvPr>
            <p:cNvSpPr txBox="1"/>
            <p:nvPr/>
          </p:nvSpPr>
          <p:spPr>
            <a:xfrm>
              <a:off x="10701588" y="4189344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R</a:t>
              </a:r>
              <a:r>
                <a:rPr lang="it-IT" sz="1050" dirty="0"/>
                <a:t>WALL1,i</a:t>
              </a:r>
            </a:p>
          </p:txBody>
        </p: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1D0DA142-955A-16CC-3B2E-A5BA1E1EA21F}"/>
                </a:ext>
              </a:extLst>
            </p:cNvPr>
            <p:cNvSpPr txBox="1"/>
            <p:nvPr/>
          </p:nvSpPr>
          <p:spPr>
            <a:xfrm>
              <a:off x="10691602" y="2326794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R</a:t>
              </a:r>
              <a:r>
                <a:rPr lang="it-IT" sz="1050" dirty="0"/>
                <a:t>WALL2,i</a:t>
              </a: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91238AF1-6794-E275-2FA7-A7D10E2CFA0C}"/>
                </a:ext>
              </a:extLst>
            </p:cNvPr>
            <p:cNvSpPr txBox="1"/>
            <p:nvPr/>
          </p:nvSpPr>
          <p:spPr>
            <a:xfrm>
              <a:off x="10701588" y="2937322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R</a:t>
              </a:r>
              <a:r>
                <a:rPr lang="it-IT" sz="1050" dirty="0"/>
                <a:t>GASS2,i</a:t>
              </a:r>
            </a:p>
          </p:txBody>
        </p: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E4B3EE0A-C9D9-013B-7213-423508C7FA93}"/>
                </a:ext>
              </a:extLst>
            </p:cNvPr>
            <p:cNvSpPr txBox="1"/>
            <p:nvPr/>
          </p:nvSpPr>
          <p:spPr>
            <a:xfrm>
              <a:off x="10701588" y="3563914"/>
              <a:ext cx="84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R</a:t>
              </a:r>
              <a:r>
                <a:rPr lang="it-IT" sz="1050" dirty="0"/>
                <a:t>GASS1,i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90017849-C2F8-983A-E2B3-1EE6B30A791C}"/>
                </a:ext>
              </a:extLst>
            </p:cNvPr>
            <p:cNvSpPr/>
            <p:nvPr/>
          </p:nvSpPr>
          <p:spPr>
            <a:xfrm>
              <a:off x="7404833" y="784260"/>
              <a:ext cx="2576493" cy="5399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F3009479-7284-D6AE-5F8B-9BF531B9B6BB}"/>
                </a:ext>
              </a:extLst>
            </p:cNvPr>
            <p:cNvSpPr/>
            <p:nvPr/>
          </p:nvSpPr>
          <p:spPr>
            <a:xfrm>
              <a:off x="11509028" y="719318"/>
              <a:ext cx="1055844" cy="555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3" name="Rectangle: Rounded Corners 392">
              <a:extLst>
                <a:ext uri="{FF2B5EF4-FFF2-40B4-BE49-F238E27FC236}">
                  <a16:creationId xmlns:a16="http://schemas.microsoft.com/office/drawing/2014/main" id="{172F8A4C-B8C4-CC5B-84F5-299E2CA8E6E9}"/>
                </a:ext>
              </a:extLst>
            </p:cNvPr>
            <p:cNvSpPr/>
            <p:nvPr/>
          </p:nvSpPr>
          <p:spPr>
            <a:xfrm>
              <a:off x="9720506" y="713651"/>
              <a:ext cx="2044308" cy="5399567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FEFEDF2B-C009-DA0E-10AE-3D289288F72A}"/>
                </a:ext>
              </a:extLst>
            </p:cNvPr>
            <p:cNvGrpSpPr/>
            <p:nvPr/>
          </p:nvGrpSpPr>
          <p:grpSpPr>
            <a:xfrm>
              <a:off x="10764187" y="5707225"/>
              <a:ext cx="543980" cy="634867"/>
              <a:chOff x="5380129" y="5210406"/>
              <a:chExt cx="436507" cy="902921"/>
            </a:xfrm>
          </p:grpSpPr>
          <p:sp>
            <p:nvSpPr>
              <p:cNvPr id="410" name="Isosceles Triangle 409">
                <a:extLst>
                  <a:ext uri="{FF2B5EF4-FFF2-40B4-BE49-F238E27FC236}">
                    <a16:creationId xmlns:a16="http://schemas.microsoft.com/office/drawing/2014/main" id="{01DD6350-81A8-5050-0D9C-F992EF2A2A1C}"/>
                  </a:ext>
                </a:extLst>
              </p:cNvPr>
              <p:cNvSpPr/>
              <p:nvPr/>
            </p:nvSpPr>
            <p:spPr>
              <a:xfrm>
                <a:off x="5380129" y="5210406"/>
                <a:ext cx="436507" cy="42027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1" name="Flowchart: Punched Tape 410">
                <a:extLst>
                  <a:ext uri="{FF2B5EF4-FFF2-40B4-BE49-F238E27FC236}">
                    <a16:creationId xmlns:a16="http://schemas.microsoft.com/office/drawing/2014/main" id="{8A73146E-D488-EA26-2C64-84FFE285A086}"/>
                  </a:ext>
                </a:extLst>
              </p:cNvPr>
              <p:cNvSpPr/>
              <p:nvPr/>
            </p:nvSpPr>
            <p:spPr>
              <a:xfrm rot="16200000">
                <a:off x="5328200" y="5655852"/>
                <a:ext cx="600461" cy="314490"/>
              </a:xfrm>
              <a:prstGeom prst="flowChartPunchedTap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12536D6F-FC1A-1807-D7AF-30E71D104C11}"/>
                </a:ext>
              </a:extLst>
            </p:cNvPr>
            <p:cNvGrpSpPr/>
            <p:nvPr/>
          </p:nvGrpSpPr>
          <p:grpSpPr>
            <a:xfrm>
              <a:off x="10538746" y="332337"/>
              <a:ext cx="543980" cy="634867"/>
              <a:chOff x="5380129" y="5210406"/>
              <a:chExt cx="436507" cy="902921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08" name="Isosceles Triangle 407">
                <a:extLst>
                  <a:ext uri="{FF2B5EF4-FFF2-40B4-BE49-F238E27FC236}">
                    <a16:creationId xmlns:a16="http://schemas.microsoft.com/office/drawing/2014/main" id="{6763D54E-4F21-8FC7-3F65-52A82D591AE5}"/>
                  </a:ext>
                </a:extLst>
              </p:cNvPr>
              <p:cNvSpPr/>
              <p:nvPr/>
            </p:nvSpPr>
            <p:spPr>
              <a:xfrm>
                <a:off x="5380129" y="5210406"/>
                <a:ext cx="436507" cy="4202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9" name="Flowchart: Punched Tape 408">
                <a:extLst>
                  <a:ext uri="{FF2B5EF4-FFF2-40B4-BE49-F238E27FC236}">
                    <a16:creationId xmlns:a16="http://schemas.microsoft.com/office/drawing/2014/main" id="{186BC84D-C5A7-7C0F-9F3C-6A56C9ED303A}"/>
                  </a:ext>
                </a:extLst>
              </p:cNvPr>
              <p:cNvSpPr/>
              <p:nvPr/>
            </p:nvSpPr>
            <p:spPr>
              <a:xfrm rot="16200000">
                <a:off x="5328200" y="5655852"/>
                <a:ext cx="600461" cy="314490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6E78D1DF-37F5-4617-8445-7CEB78E389CF}"/>
                </a:ext>
              </a:extLst>
            </p:cNvPr>
            <p:cNvGrpSpPr/>
            <p:nvPr/>
          </p:nvGrpSpPr>
          <p:grpSpPr>
            <a:xfrm rot="5400000">
              <a:off x="11560362" y="3122193"/>
              <a:ext cx="543980" cy="634867"/>
              <a:chOff x="5380129" y="5210406"/>
              <a:chExt cx="436507" cy="902921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406" name="Isosceles Triangle 405">
                <a:extLst>
                  <a:ext uri="{FF2B5EF4-FFF2-40B4-BE49-F238E27FC236}">
                    <a16:creationId xmlns:a16="http://schemas.microsoft.com/office/drawing/2014/main" id="{FA04C66C-D05A-DD87-9DB9-911A18A0B9C8}"/>
                  </a:ext>
                </a:extLst>
              </p:cNvPr>
              <p:cNvSpPr/>
              <p:nvPr/>
            </p:nvSpPr>
            <p:spPr>
              <a:xfrm>
                <a:off x="5380129" y="5210406"/>
                <a:ext cx="436507" cy="4202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7" name="Flowchart: Punched Tape 406">
                <a:extLst>
                  <a:ext uri="{FF2B5EF4-FFF2-40B4-BE49-F238E27FC236}">
                    <a16:creationId xmlns:a16="http://schemas.microsoft.com/office/drawing/2014/main" id="{EDC5D4A7-D93A-F713-A759-EC23274C29B3}"/>
                  </a:ext>
                </a:extLst>
              </p:cNvPr>
              <p:cNvSpPr/>
              <p:nvPr/>
            </p:nvSpPr>
            <p:spPr>
              <a:xfrm rot="16200000">
                <a:off x="5328200" y="5655852"/>
                <a:ext cx="600461" cy="314490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7" name="TextBox 396">
                  <a:extLst>
                    <a:ext uri="{FF2B5EF4-FFF2-40B4-BE49-F238E27FC236}">
                      <a16:creationId xmlns:a16="http://schemas.microsoft.com/office/drawing/2014/main" id="{C58B9213-9171-ABAA-B128-DE1F90BC8BC5}"/>
                    </a:ext>
                  </a:extLst>
                </p:cNvPr>
                <p:cNvSpPr txBox="1"/>
                <p:nvPr/>
              </p:nvSpPr>
              <p:spPr>
                <a:xfrm>
                  <a:off x="11261038" y="5726790"/>
                  <a:ext cx="475387" cy="2236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𝑆𝐴𝐿𝑇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397" name="TextBox 396">
                  <a:extLst>
                    <a:ext uri="{FF2B5EF4-FFF2-40B4-BE49-F238E27FC236}">
                      <a16:creationId xmlns:a16="http://schemas.microsoft.com/office/drawing/2014/main" id="{C58B9213-9171-ABAA-B128-DE1F90BC8B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1038" y="5726790"/>
                  <a:ext cx="475387" cy="223651"/>
                </a:xfrm>
                <a:prstGeom prst="rect">
                  <a:avLst/>
                </a:prstGeom>
                <a:blipFill>
                  <a:blip r:embed="rId2"/>
                  <a:stretch>
                    <a:fillRect l="-14474" t="-5556" r="-3947" b="-3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8" name="TextBox 397">
                  <a:extLst>
                    <a:ext uri="{FF2B5EF4-FFF2-40B4-BE49-F238E27FC236}">
                      <a16:creationId xmlns:a16="http://schemas.microsoft.com/office/drawing/2014/main" id="{49C61E55-D094-78C2-862F-67D8F8E2141C}"/>
                    </a:ext>
                  </a:extLst>
                </p:cNvPr>
                <p:cNvSpPr txBox="1"/>
                <p:nvPr/>
              </p:nvSpPr>
              <p:spPr>
                <a:xfrm>
                  <a:off x="11799428" y="2940914"/>
                  <a:ext cx="406650" cy="2236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𝐺𝐴𝑆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398" name="TextBox 397">
                  <a:extLst>
                    <a:ext uri="{FF2B5EF4-FFF2-40B4-BE49-F238E27FC236}">
                      <a16:creationId xmlns:a16="http://schemas.microsoft.com/office/drawing/2014/main" id="{49C61E55-D094-78C2-862F-67D8F8E21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99428" y="2940914"/>
                  <a:ext cx="406650" cy="223651"/>
                </a:xfrm>
                <a:prstGeom prst="rect">
                  <a:avLst/>
                </a:prstGeom>
                <a:blipFill>
                  <a:blip r:embed="rId3"/>
                  <a:stretch>
                    <a:fillRect l="-17188" t="-5556" r="-6250" b="-3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9" name="TextBox 398">
                  <a:extLst>
                    <a:ext uri="{FF2B5EF4-FFF2-40B4-BE49-F238E27FC236}">
                      <a16:creationId xmlns:a16="http://schemas.microsoft.com/office/drawing/2014/main" id="{E3D32ACD-FB01-9DCD-A830-8BD61AD83E70}"/>
                    </a:ext>
                  </a:extLst>
                </p:cNvPr>
                <p:cNvSpPr txBox="1"/>
                <p:nvPr/>
              </p:nvSpPr>
              <p:spPr>
                <a:xfrm>
                  <a:off x="11066889" y="455199"/>
                  <a:ext cx="466923" cy="2236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𝐵𝑂𝐼𝐿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399" name="TextBox 398">
                  <a:extLst>
                    <a:ext uri="{FF2B5EF4-FFF2-40B4-BE49-F238E27FC236}">
                      <a16:creationId xmlns:a16="http://schemas.microsoft.com/office/drawing/2014/main" id="{E3D32ACD-FB01-9DCD-A830-8BD61AD83E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6889" y="455199"/>
                  <a:ext cx="466923" cy="223651"/>
                </a:xfrm>
                <a:prstGeom prst="rect">
                  <a:avLst/>
                </a:prstGeom>
                <a:blipFill>
                  <a:blip r:embed="rId4"/>
                  <a:stretch>
                    <a:fillRect l="-14865" t="-5556" r="-4054" b="-3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0" name="Arrow: Right 399">
              <a:extLst>
                <a:ext uri="{FF2B5EF4-FFF2-40B4-BE49-F238E27FC236}">
                  <a16:creationId xmlns:a16="http://schemas.microsoft.com/office/drawing/2014/main" id="{35375FEA-8AD8-7A25-6239-47EC42B02455}"/>
                </a:ext>
              </a:extLst>
            </p:cNvPr>
            <p:cNvSpPr/>
            <p:nvPr/>
          </p:nvSpPr>
          <p:spPr>
            <a:xfrm>
              <a:off x="9333120" y="3228556"/>
              <a:ext cx="658502" cy="420274"/>
            </a:xfrm>
            <a:prstGeom prst="rightArrow">
              <a:avLst>
                <a:gd name="adj1" fmla="val 70642"/>
                <a:gd name="adj2" fmla="val 88532"/>
              </a:avLst>
            </a:prstGeom>
            <a:solidFill>
              <a:schemeClr val="accent5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1" name="Arrow: Right 400">
              <a:extLst>
                <a:ext uri="{FF2B5EF4-FFF2-40B4-BE49-F238E27FC236}">
                  <a16:creationId xmlns:a16="http://schemas.microsoft.com/office/drawing/2014/main" id="{E00F7FA7-6B07-3CF5-AF90-70AF1A4DFBDA}"/>
                </a:ext>
              </a:extLst>
            </p:cNvPr>
            <p:cNvSpPr/>
            <p:nvPr/>
          </p:nvSpPr>
          <p:spPr>
            <a:xfrm>
              <a:off x="9315302" y="5474064"/>
              <a:ext cx="658502" cy="420274"/>
            </a:xfrm>
            <a:prstGeom prst="rightArrow">
              <a:avLst>
                <a:gd name="adj1" fmla="val 70642"/>
                <a:gd name="adj2" fmla="val 88532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2" name="TextBox 401">
                  <a:extLst>
                    <a:ext uri="{FF2B5EF4-FFF2-40B4-BE49-F238E27FC236}">
                      <a16:creationId xmlns:a16="http://schemas.microsoft.com/office/drawing/2014/main" id="{66A7789C-F16F-F660-577B-38EE759B0736}"/>
                    </a:ext>
                  </a:extLst>
                </p:cNvPr>
                <p:cNvSpPr txBox="1"/>
                <p:nvPr/>
              </p:nvSpPr>
              <p:spPr>
                <a:xfrm>
                  <a:off x="9409962" y="5549280"/>
                  <a:ext cx="504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𝑆𝐴𝐿𝑇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402" name="TextBox 401">
                  <a:extLst>
                    <a:ext uri="{FF2B5EF4-FFF2-40B4-BE49-F238E27FC236}">
                      <a16:creationId xmlns:a16="http://schemas.microsoft.com/office/drawing/2014/main" id="{66A7789C-F16F-F660-577B-38EE759B07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9962" y="5549280"/>
                  <a:ext cx="504818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7500" r="-2500" b="-2058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3" name="TextBox 402">
                  <a:extLst>
                    <a:ext uri="{FF2B5EF4-FFF2-40B4-BE49-F238E27FC236}">
                      <a16:creationId xmlns:a16="http://schemas.microsoft.com/office/drawing/2014/main" id="{EBE33A8E-2CE9-BA41-BE9F-37DB2CBE59F0}"/>
                    </a:ext>
                  </a:extLst>
                </p:cNvPr>
                <p:cNvSpPr txBox="1"/>
                <p:nvPr/>
              </p:nvSpPr>
              <p:spPr>
                <a:xfrm>
                  <a:off x="9372231" y="3325075"/>
                  <a:ext cx="4412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𝐺𝐴𝑆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403" name="TextBox 402">
                  <a:extLst>
                    <a:ext uri="{FF2B5EF4-FFF2-40B4-BE49-F238E27FC236}">
                      <a16:creationId xmlns:a16="http://schemas.microsoft.com/office/drawing/2014/main" id="{EBE33A8E-2CE9-BA41-BE9F-37DB2CBE59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2231" y="3325075"/>
                  <a:ext cx="441211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8571" r="-4286" b="-171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B7040996-7844-6CB2-DBE2-58A0DE1F2A84}"/>
              </a:ext>
            </a:extLst>
          </p:cNvPr>
          <p:cNvGrpSpPr/>
          <p:nvPr/>
        </p:nvGrpSpPr>
        <p:grpSpPr>
          <a:xfrm>
            <a:off x="6019674" y="1857865"/>
            <a:ext cx="2213200" cy="2219451"/>
            <a:chOff x="5972611" y="2417275"/>
            <a:chExt cx="2213200" cy="2219451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025DF337-EE34-8919-17FB-43E8F1978FF7}"/>
                </a:ext>
              </a:extLst>
            </p:cNvPr>
            <p:cNvSpPr/>
            <p:nvPr/>
          </p:nvSpPr>
          <p:spPr>
            <a:xfrm>
              <a:off x="5972611" y="2417275"/>
              <a:ext cx="2213200" cy="2219451"/>
            </a:xfrm>
            <a:prstGeom prst="roundRect">
              <a:avLst/>
            </a:prstGeom>
            <a:solidFill>
              <a:srgbClr val="CCD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3C0B00F4-4017-1127-9B3A-5C48516EFAB4}"/>
                </a:ext>
              </a:extLst>
            </p:cNvPr>
            <p:cNvGrpSpPr/>
            <p:nvPr/>
          </p:nvGrpSpPr>
          <p:grpSpPr>
            <a:xfrm>
              <a:off x="6187673" y="2626316"/>
              <a:ext cx="1783080" cy="1783080"/>
              <a:chOff x="9173497" y="2829923"/>
              <a:chExt cx="1783080" cy="1783080"/>
            </a:xfrm>
          </p:grpSpPr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67CD7B2-998C-CC8C-66E5-435FEF97CDE3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F05970D2-C4AD-3FDF-247A-AFA36AF4C9F9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2B012939-2D5D-DB18-EF44-9A801205C3F4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483" name="Circle: Hollow 482">
                  <a:extLst>
                    <a:ext uri="{FF2B5EF4-FFF2-40B4-BE49-F238E27FC236}">
                      <a16:creationId xmlns:a16="http://schemas.microsoft.com/office/drawing/2014/main" id="{A1478760-9B82-9848-A7EB-BD79FD643879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4" name="Circle: Hollow 483">
                  <a:extLst>
                    <a:ext uri="{FF2B5EF4-FFF2-40B4-BE49-F238E27FC236}">
                      <a16:creationId xmlns:a16="http://schemas.microsoft.com/office/drawing/2014/main" id="{66DF966E-70BF-A9F5-0223-2F64BFE8F23A}"/>
                    </a:ext>
                  </a:extLst>
                </p:cNvPr>
                <p:cNvSpPr/>
                <p:nvPr/>
              </p:nvSpPr>
              <p:spPr>
                <a:xfrm>
                  <a:off x="4875783" y="4189699"/>
                  <a:ext cx="1375583" cy="1375583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85" name="Group 484">
                  <a:extLst>
                    <a:ext uri="{FF2B5EF4-FFF2-40B4-BE49-F238E27FC236}">
                      <a16:creationId xmlns:a16="http://schemas.microsoft.com/office/drawing/2014/main" id="{F1EC5437-5AF0-9127-B1A7-4B9CD0934A83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531" name="Rectangle 530">
                    <a:extLst>
                      <a:ext uri="{FF2B5EF4-FFF2-40B4-BE49-F238E27FC236}">
                        <a16:creationId xmlns:a16="http://schemas.microsoft.com/office/drawing/2014/main" id="{4C234AAB-B098-5FBA-61D9-B188B6CF4D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2" name="Rectangle 531">
                    <a:extLst>
                      <a:ext uri="{FF2B5EF4-FFF2-40B4-BE49-F238E27FC236}">
                        <a16:creationId xmlns:a16="http://schemas.microsoft.com/office/drawing/2014/main" id="{B4D6235C-3315-6031-B49C-6A80BF1EA7CB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3" name="Rectangle 532">
                    <a:extLst>
                      <a:ext uri="{FF2B5EF4-FFF2-40B4-BE49-F238E27FC236}">
                        <a16:creationId xmlns:a16="http://schemas.microsoft.com/office/drawing/2014/main" id="{A7417D36-3FE4-FCF3-3468-130057010835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4" name="Rectangle 533">
                    <a:extLst>
                      <a:ext uri="{FF2B5EF4-FFF2-40B4-BE49-F238E27FC236}">
                        <a16:creationId xmlns:a16="http://schemas.microsoft.com/office/drawing/2014/main" id="{970C05C7-79BB-D65A-9824-83D91BCE8654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E4947843-C0FC-894F-B2D3-CE8241EB0579}"/>
                    </a:ext>
                  </a:extLst>
                </p:cNvPr>
                <p:cNvGrpSpPr/>
                <p:nvPr/>
              </p:nvGrpSpPr>
              <p:grpSpPr>
                <a:xfrm flipH="1">
                  <a:off x="4862990" y="4337725"/>
                  <a:ext cx="214668" cy="324777"/>
                  <a:chOff x="6052958" y="4338166"/>
                  <a:chExt cx="214668" cy="324777"/>
                </a:xfrm>
              </p:grpSpPr>
              <p:sp>
                <p:nvSpPr>
                  <p:cNvPr id="529" name="Rectangle 528">
                    <a:extLst>
                      <a:ext uri="{FF2B5EF4-FFF2-40B4-BE49-F238E27FC236}">
                        <a16:creationId xmlns:a16="http://schemas.microsoft.com/office/drawing/2014/main" id="{BAB170DD-9199-CBA1-CCD2-3A37F149D4B0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6912DAEA-E5E1-09A7-11D6-446CAA9B1FF7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6F2D5A0A-A8CB-69A7-39CD-376367662C3E}"/>
                    </a:ext>
                  </a:extLst>
                </p:cNvPr>
                <p:cNvGrpSpPr/>
                <p:nvPr/>
              </p:nvGrpSpPr>
              <p:grpSpPr>
                <a:xfrm>
                  <a:off x="4809598" y="4129679"/>
                  <a:ext cx="1504069" cy="1500476"/>
                  <a:chOff x="4809598" y="4129679"/>
                  <a:chExt cx="1504069" cy="1500476"/>
                </a:xfrm>
              </p:grpSpPr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89BDE560-7D38-6474-DB1D-5EEC69A62D32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525" name="Rectangle 524">
                      <a:extLst>
                        <a:ext uri="{FF2B5EF4-FFF2-40B4-BE49-F238E27FC236}">
                          <a16:creationId xmlns:a16="http://schemas.microsoft.com/office/drawing/2014/main" id="{3BF6F73D-DDF5-6410-F561-94C427E25DE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6" name="Rectangle 525">
                      <a:extLst>
                        <a:ext uri="{FF2B5EF4-FFF2-40B4-BE49-F238E27FC236}">
                          <a16:creationId xmlns:a16="http://schemas.microsoft.com/office/drawing/2014/main" id="{16B6E63D-9E1B-880A-FD07-3BF61E9B50EA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F3583C46-9731-C82D-55F3-2E7A0B4D2125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0B85A195-BFCE-EB84-5D71-F4ACB3A7D666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F19B1E3A-E1DC-4CF2-0D10-D05B1FB9C874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6FA37A99-3EA1-C14B-D001-B195D10B16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1" name="Rectangle 520">
                      <a:extLst>
                        <a:ext uri="{FF2B5EF4-FFF2-40B4-BE49-F238E27FC236}">
                          <a16:creationId xmlns:a16="http://schemas.microsoft.com/office/drawing/2014/main" id="{DB224228-CDDC-824B-2D3E-313936CB85A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ED301AFA-7CDE-12A1-5FC3-773569CB5D1F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3" name="Rectangle 522">
                      <a:extLst>
                        <a:ext uri="{FF2B5EF4-FFF2-40B4-BE49-F238E27FC236}">
                          <a16:creationId xmlns:a16="http://schemas.microsoft.com/office/drawing/2014/main" id="{6FBF1483-3163-9338-F006-6D5074D579A1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4" name="Rectangle 523">
                      <a:extLst>
                        <a:ext uri="{FF2B5EF4-FFF2-40B4-BE49-F238E27FC236}">
                          <a16:creationId xmlns:a16="http://schemas.microsoft.com/office/drawing/2014/main" id="{5D63C5C8-2FA6-DABD-B027-2EA3EFEF2527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512" name="Group 511">
                    <a:extLst>
                      <a:ext uri="{FF2B5EF4-FFF2-40B4-BE49-F238E27FC236}">
                        <a16:creationId xmlns:a16="http://schemas.microsoft.com/office/drawing/2014/main" id="{B49321A0-152E-A883-F959-935F6FDDA935}"/>
                      </a:ext>
                    </a:extLst>
                  </p:cNvPr>
                  <p:cNvGrpSpPr/>
                  <p:nvPr/>
                </p:nvGrpSpPr>
                <p:grpSpPr>
                  <a:xfrm>
                    <a:off x="5815371" y="4189525"/>
                    <a:ext cx="452255" cy="473418"/>
                    <a:chOff x="5815371" y="4189525"/>
                    <a:chExt cx="452255" cy="473418"/>
                  </a:xfrm>
                </p:grpSpPr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D2EA9FC1-3297-4AC4-CC15-95190685CDA0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48F5D367-F1C5-CA18-072B-21025AD00F86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81DA0B81-B11D-33D6-2071-FE3D239A6A90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513" name="Group 512">
                    <a:extLst>
                      <a:ext uri="{FF2B5EF4-FFF2-40B4-BE49-F238E27FC236}">
                        <a16:creationId xmlns:a16="http://schemas.microsoft.com/office/drawing/2014/main" id="{80B0C48B-A31C-2C78-A1E3-066DB0A9A4AA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29679"/>
                    <a:ext cx="804235" cy="795454"/>
                    <a:chOff x="5510726" y="4134883"/>
                    <a:chExt cx="804235" cy="795454"/>
                  </a:xfrm>
                </p:grpSpPr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26DAA2C9-7811-9DDD-BC20-351FB14F1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3488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15" name="Rectangle 514">
                      <a:extLst>
                        <a:ext uri="{FF2B5EF4-FFF2-40B4-BE49-F238E27FC236}">
                          <a16:creationId xmlns:a16="http://schemas.microsoft.com/office/drawing/2014/main" id="{9D935FD7-0B82-27DC-B6F4-EF70A84A516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F355408C-784A-7FF0-D844-4A5C4746B859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3ACC0E8F-4997-A679-6E9A-8425976FE909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500" name="Group 499">
                    <a:extLst>
                      <a:ext uri="{FF2B5EF4-FFF2-40B4-BE49-F238E27FC236}">
                        <a16:creationId xmlns:a16="http://schemas.microsoft.com/office/drawing/2014/main" id="{27219884-7B56-1D81-9B3E-9D4351560358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506" name="Rectangle 505">
                      <a:extLst>
                        <a:ext uri="{FF2B5EF4-FFF2-40B4-BE49-F238E27FC236}">
                          <a16:creationId xmlns:a16="http://schemas.microsoft.com/office/drawing/2014/main" id="{A2C78118-3521-F0B5-9FA0-6012E989E55A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7" name="Rectangle 506">
                      <a:extLst>
                        <a:ext uri="{FF2B5EF4-FFF2-40B4-BE49-F238E27FC236}">
                          <a16:creationId xmlns:a16="http://schemas.microsoft.com/office/drawing/2014/main" id="{B906F706-FBA8-2446-81B0-A3A499A5E483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8" name="Rectangle 507">
                      <a:extLst>
                        <a:ext uri="{FF2B5EF4-FFF2-40B4-BE49-F238E27FC236}">
                          <a16:creationId xmlns:a16="http://schemas.microsoft.com/office/drawing/2014/main" id="{5821D399-77D3-BC51-B266-3C7F99E12552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9" name="Rectangle 508">
                      <a:extLst>
                        <a:ext uri="{FF2B5EF4-FFF2-40B4-BE49-F238E27FC236}">
                          <a16:creationId xmlns:a16="http://schemas.microsoft.com/office/drawing/2014/main" id="{C682369D-6AE0-3591-DEE8-EC83989D3DD9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0F8548EF-A077-3B21-E67B-5A248576B87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1FBDE3F7-D079-A444-DCFA-145CCA19F823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F0A6F3C7-F94C-BC4B-87E6-F54CE66A8BC7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4" name="Rectangle 503">
                      <a:extLst>
                        <a:ext uri="{FF2B5EF4-FFF2-40B4-BE49-F238E27FC236}">
                          <a16:creationId xmlns:a16="http://schemas.microsoft.com/office/drawing/2014/main" id="{4C957EDE-A822-AE2C-6681-0389F04DBC2C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05" name="Rectangle 504">
                      <a:extLst>
                        <a:ext uri="{FF2B5EF4-FFF2-40B4-BE49-F238E27FC236}">
                          <a16:creationId xmlns:a16="http://schemas.microsoft.com/office/drawing/2014/main" id="{04AF62AC-00C8-E3BA-835F-E946D118AFE5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7B321EDE-F929-81C3-E7E3-E5DF68E17E6C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490" name="Group 489">
                    <a:extLst>
                      <a:ext uri="{FF2B5EF4-FFF2-40B4-BE49-F238E27FC236}">
                        <a16:creationId xmlns:a16="http://schemas.microsoft.com/office/drawing/2014/main" id="{83D8A44E-E27D-2883-AC21-60DDC1135B37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0CF1469A-4768-8C38-6D05-EABABE0A24AE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3C591E3C-089E-D024-3E33-DB41596896FF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8" name="Rectangle 497">
                      <a:extLst>
                        <a:ext uri="{FF2B5EF4-FFF2-40B4-BE49-F238E27FC236}">
                          <a16:creationId xmlns:a16="http://schemas.microsoft.com/office/drawing/2014/main" id="{70C34877-D639-3864-A4BB-ADB2E6850872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94978C5C-3EB6-C356-7CAA-958693D781EB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EC764DD5-04D3-D7EF-E3FD-A2D99D94888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492" name="Rectangle 491">
                      <a:extLst>
                        <a:ext uri="{FF2B5EF4-FFF2-40B4-BE49-F238E27FC236}">
                          <a16:creationId xmlns:a16="http://schemas.microsoft.com/office/drawing/2014/main" id="{C31F39F7-4BBA-9A36-BA5B-9DCD379E4E47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3" name="Rectangle 492">
                      <a:extLst>
                        <a:ext uri="{FF2B5EF4-FFF2-40B4-BE49-F238E27FC236}">
                          <a16:creationId xmlns:a16="http://schemas.microsoft.com/office/drawing/2014/main" id="{693CC959-9718-BF0F-2D07-AB3933EFEE01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A552BEDB-C103-CB27-2504-490557355C13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C78A4A33-EC71-3B15-7D70-F25AB1754560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</p:grpSp>
      <p:sp>
        <p:nvSpPr>
          <p:cNvPr id="539" name="Rectangle 538">
            <a:extLst>
              <a:ext uri="{FF2B5EF4-FFF2-40B4-BE49-F238E27FC236}">
                <a16:creationId xmlns:a16="http://schemas.microsoft.com/office/drawing/2014/main" id="{E82ED066-B99F-1931-C25D-87D54D4C5346}"/>
              </a:ext>
            </a:extLst>
          </p:cNvPr>
          <p:cNvSpPr/>
          <p:nvPr/>
        </p:nvSpPr>
        <p:spPr>
          <a:xfrm>
            <a:off x="6032611" y="4657422"/>
            <a:ext cx="2644976" cy="13413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4ECF8-FF30-9897-D153-84C0422F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NOVEL CONCEPT OVERVIEW </a:t>
            </a:r>
          </a:p>
        </p:txBody>
      </p:sp>
      <p:pic>
        <p:nvPicPr>
          <p:cNvPr id="542" name="Picture 541">
            <a:extLst>
              <a:ext uri="{FF2B5EF4-FFF2-40B4-BE49-F238E27FC236}">
                <a16:creationId xmlns:a16="http://schemas.microsoft.com/office/drawing/2014/main" id="{03962A5B-93AD-02F8-BA64-2D61D71D5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556" y="4406486"/>
            <a:ext cx="2826485" cy="2028929"/>
          </a:xfrm>
          <a:prstGeom prst="rect">
            <a:avLst/>
          </a:prstGeom>
        </p:spPr>
      </p:pic>
      <p:graphicFrame>
        <p:nvGraphicFramePr>
          <p:cNvPr id="5" name="Content Placeholder 182">
            <a:extLst>
              <a:ext uri="{FF2B5EF4-FFF2-40B4-BE49-F238E27FC236}">
                <a16:creationId xmlns:a16="http://schemas.microsoft.com/office/drawing/2014/main" id="{EFA4C957-D30A-EFA0-97B4-A592BE65E1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069939"/>
              </p:ext>
            </p:extLst>
          </p:nvPr>
        </p:nvGraphicFramePr>
        <p:xfrm>
          <a:off x="838200" y="2215166"/>
          <a:ext cx="4457054" cy="384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56818DBB-215C-D80E-425D-0B26E7BDD13D}"/>
              </a:ext>
            </a:extLst>
          </p:cNvPr>
          <p:cNvSpPr/>
          <p:nvPr/>
        </p:nvSpPr>
        <p:spPr>
          <a:xfrm>
            <a:off x="1599525" y="3880834"/>
            <a:ext cx="276498" cy="338623"/>
          </a:xfrm>
          <a:prstGeom prst="downArrow">
            <a:avLst/>
          </a:prstGeom>
          <a:solidFill>
            <a:srgbClr val="E59ED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2A9BE-6E68-DBA0-782F-E24B52192BA9}"/>
              </a:ext>
            </a:extLst>
          </p:cNvPr>
          <p:cNvSpPr txBox="1"/>
          <p:nvPr/>
        </p:nvSpPr>
        <p:spPr>
          <a:xfrm>
            <a:off x="833078" y="1481188"/>
            <a:ext cx="5045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Concept idea</a:t>
            </a:r>
            <a:r>
              <a:rPr lang="it-IT" sz="1400" dirty="0"/>
              <a:t>: introduce a </a:t>
            </a:r>
            <a:r>
              <a:rPr lang="it-IT" sz="1400" dirty="0" err="1"/>
              <a:t>thermal</a:t>
            </a:r>
            <a:r>
              <a:rPr lang="it-IT" sz="1400" dirty="0"/>
              <a:t> </a:t>
            </a:r>
            <a:r>
              <a:rPr lang="it-IT" sz="1400" dirty="0" err="1"/>
              <a:t>regulation</a:t>
            </a:r>
            <a:r>
              <a:rPr lang="it-IT" sz="1400" dirty="0"/>
              <a:t> </a:t>
            </a:r>
            <a:r>
              <a:rPr lang="it-IT" sz="1400" dirty="0" err="1"/>
              <a:t>layer</a:t>
            </a:r>
            <a:r>
              <a:rPr lang="it-IT" sz="1400" dirty="0"/>
              <a:t> to </a:t>
            </a:r>
            <a:r>
              <a:rPr lang="it-IT" sz="1400" dirty="0" err="1"/>
              <a:t>controll</a:t>
            </a:r>
            <a:r>
              <a:rPr lang="it-IT" sz="1400" dirty="0"/>
              <a:t> the </a:t>
            </a:r>
            <a:r>
              <a:rPr lang="it-IT" sz="1400" dirty="0" err="1"/>
              <a:t>surface</a:t>
            </a:r>
            <a:r>
              <a:rPr lang="it-IT" sz="1400" dirty="0"/>
              <a:t> temperature of the tube and </a:t>
            </a:r>
            <a:r>
              <a:rPr lang="it-IT" sz="1400" dirty="0" err="1"/>
              <a:t>avoid</a:t>
            </a:r>
            <a:r>
              <a:rPr lang="it-IT" sz="1400" dirty="0"/>
              <a:t> </a:t>
            </a:r>
            <a:r>
              <a:rPr lang="it-IT" sz="1400" dirty="0" err="1"/>
              <a:t>dangerous</a:t>
            </a:r>
            <a:r>
              <a:rPr lang="it-IT" sz="1400" dirty="0"/>
              <a:t> </a:t>
            </a:r>
            <a:r>
              <a:rPr lang="it-IT" sz="1400" dirty="0" err="1"/>
              <a:t>transition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51266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F78456D-072F-BF57-4AAE-8CF40A11B2B5}"/>
              </a:ext>
            </a:extLst>
          </p:cNvPr>
          <p:cNvGrpSpPr/>
          <p:nvPr/>
        </p:nvGrpSpPr>
        <p:grpSpPr>
          <a:xfrm>
            <a:off x="5425873" y="1452174"/>
            <a:ext cx="1262030" cy="1265594"/>
            <a:chOff x="5972611" y="2417275"/>
            <a:chExt cx="2213200" cy="221945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48A2DA5-10FE-AC79-83B3-9D8279023F45}"/>
                </a:ext>
              </a:extLst>
            </p:cNvPr>
            <p:cNvSpPr/>
            <p:nvPr/>
          </p:nvSpPr>
          <p:spPr>
            <a:xfrm>
              <a:off x="5972611" y="2417275"/>
              <a:ext cx="2213200" cy="22194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7064BD-749C-AD53-6996-EA53C6371276}"/>
                </a:ext>
              </a:extLst>
            </p:cNvPr>
            <p:cNvGrpSpPr/>
            <p:nvPr/>
          </p:nvGrpSpPr>
          <p:grpSpPr>
            <a:xfrm>
              <a:off x="6187673" y="2626316"/>
              <a:ext cx="1783080" cy="1783080"/>
              <a:chOff x="9173497" y="2829923"/>
              <a:chExt cx="1783080" cy="178308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BF9753F-148A-79EE-7860-DC26AE8D8443}"/>
                  </a:ext>
                </a:extLst>
              </p:cNvPr>
              <p:cNvSpPr/>
              <p:nvPr/>
            </p:nvSpPr>
            <p:spPr>
              <a:xfrm>
                <a:off x="9217607" y="2880971"/>
                <a:ext cx="1694857" cy="16948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C89D35A-0D82-FFC8-C8A0-232C35211D55}"/>
                  </a:ext>
                </a:extLst>
              </p:cNvPr>
              <p:cNvSpPr/>
              <p:nvPr/>
            </p:nvSpPr>
            <p:spPr>
              <a:xfrm>
                <a:off x="9379327" y="3046343"/>
                <a:ext cx="1357952" cy="135795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324E74D-97C6-901A-D020-E6042671E184}"/>
                  </a:ext>
                </a:extLst>
              </p:cNvPr>
              <p:cNvGrpSpPr/>
              <p:nvPr/>
            </p:nvGrpSpPr>
            <p:grpSpPr>
              <a:xfrm>
                <a:off x="9173497" y="2829923"/>
                <a:ext cx="1783080" cy="1783080"/>
                <a:chOff x="4672034" y="3976806"/>
                <a:chExt cx="1783080" cy="1783080"/>
              </a:xfrm>
            </p:grpSpPr>
            <p:sp>
              <p:nvSpPr>
                <p:cNvPr id="33" name="Circle: Hollow 32">
                  <a:extLst>
                    <a:ext uri="{FF2B5EF4-FFF2-40B4-BE49-F238E27FC236}">
                      <a16:creationId xmlns:a16="http://schemas.microsoft.com/office/drawing/2014/main" id="{E3D356FA-45D7-CB27-92AC-F3DB91592D79}"/>
                    </a:ext>
                  </a:extLst>
                </p:cNvPr>
                <p:cNvSpPr/>
                <p:nvPr/>
              </p:nvSpPr>
              <p:spPr>
                <a:xfrm>
                  <a:off x="4672034" y="3976806"/>
                  <a:ext cx="1783080" cy="1783080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Circle: Hollow 33">
                  <a:extLst>
                    <a:ext uri="{FF2B5EF4-FFF2-40B4-BE49-F238E27FC236}">
                      <a16:creationId xmlns:a16="http://schemas.microsoft.com/office/drawing/2014/main" id="{395F6F5A-AE40-EDD4-C3D2-4D526A0DE7F7}"/>
                    </a:ext>
                  </a:extLst>
                </p:cNvPr>
                <p:cNvSpPr/>
                <p:nvPr/>
              </p:nvSpPr>
              <p:spPr>
                <a:xfrm>
                  <a:off x="4875783" y="4189699"/>
                  <a:ext cx="1375583" cy="1375583"/>
                </a:xfrm>
                <a:prstGeom prst="donut">
                  <a:avLst>
                    <a:gd name="adj" fmla="val 4761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C7B362E-2A76-313F-E056-6DEB64472E03}"/>
                    </a:ext>
                  </a:extLst>
                </p:cNvPr>
                <p:cNvGrpSpPr/>
                <p:nvPr/>
              </p:nvGrpSpPr>
              <p:grpSpPr>
                <a:xfrm>
                  <a:off x="5815371" y="4189525"/>
                  <a:ext cx="499590" cy="740812"/>
                  <a:chOff x="5815371" y="4189525"/>
                  <a:chExt cx="499590" cy="740812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9840956-C54E-4F3E-FB42-6615941F3A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23835" y="4839211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F252D68C-C9C5-FDD9-E2DB-90F32E6AA809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83F793B4-224B-1225-7B5E-51F1D63FB645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6F4F3511-1845-4CEE-3009-91902BC604B4}"/>
                      </a:ext>
                    </a:extLst>
                  </p:cNvPr>
                  <p:cNvSpPr/>
                  <p:nvPr/>
                </p:nvSpPr>
                <p:spPr>
                  <a:xfrm rot="1620750">
                    <a:off x="5815371" y="418952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1F1CE7A-FF91-41AB-3B9E-19A28322BA9A}"/>
                    </a:ext>
                  </a:extLst>
                </p:cNvPr>
                <p:cNvGrpSpPr/>
                <p:nvPr/>
              </p:nvGrpSpPr>
              <p:grpSpPr>
                <a:xfrm flipH="1">
                  <a:off x="4862990" y="4337725"/>
                  <a:ext cx="214668" cy="324777"/>
                  <a:chOff x="6052958" y="4338166"/>
                  <a:chExt cx="214668" cy="324777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7E3967D8-2074-FC87-69AF-881009CEF834}"/>
                      </a:ext>
                    </a:extLst>
                  </p:cNvPr>
                  <p:cNvSpPr/>
                  <p:nvPr/>
                </p:nvSpPr>
                <p:spPr>
                  <a:xfrm rot="2711082">
                    <a:off x="6038389" y="4352735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83057A13-0662-F7F5-0C13-CDCB4C4201EE}"/>
                      </a:ext>
                    </a:extLst>
                  </p:cNvPr>
                  <p:cNvSpPr/>
                  <p:nvPr/>
                </p:nvSpPr>
                <p:spPr>
                  <a:xfrm rot="3940188">
                    <a:off x="6176500" y="4571817"/>
                    <a:ext cx="105695" cy="76557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90C2007-8F90-FCAC-9544-CCCDB3DF7EA3}"/>
                    </a:ext>
                  </a:extLst>
                </p:cNvPr>
                <p:cNvGrpSpPr/>
                <p:nvPr/>
              </p:nvGrpSpPr>
              <p:grpSpPr>
                <a:xfrm>
                  <a:off x="4809598" y="4129679"/>
                  <a:ext cx="1504069" cy="1500476"/>
                  <a:chOff x="4809598" y="4129679"/>
                  <a:chExt cx="1504069" cy="1500476"/>
                </a:xfrm>
              </p:grpSpPr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1894D40C-5FA1-F494-B851-D8F978EF3282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814077" y="4825616"/>
                    <a:ext cx="499590" cy="740812"/>
                    <a:chOff x="5815371" y="4189525"/>
                    <a:chExt cx="499590" cy="740812"/>
                  </a:xfrm>
                </p:grpSpPr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9655EB64-8B0F-DE8C-6375-EBF734643E6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20C69D43-CEE8-F3A9-FBDA-C86AA717803B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AFA88C88-0E54-9630-DA07-234A6841FDB7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36295459-ECD9-D781-5CC8-CD7979375321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AB816D4D-53AB-D383-F437-13A7D9BAA087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4809598" y="4820412"/>
                    <a:ext cx="804235" cy="809743"/>
                    <a:chOff x="5510726" y="4120594"/>
                    <a:chExt cx="804235" cy="809743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7F711B92-5905-FDF2-05C3-EDFC30B8E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2059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B13F37C6-582C-E3EE-4329-2DFAD268CED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626145CB-44EA-38C7-2105-2B9D9D90559B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CC418083-A264-493B-558E-A59C6F1B27C3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A32395DB-2B16-A727-9B90-F3176AADB77B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620A0560-3996-0423-B454-156DE41E7434}"/>
                      </a:ext>
                    </a:extLst>
                  </p:cNvPr>
                  <p:cNvGrpSpPr/>
                  <p:nvPr/>
                </p:nvGrpSpPr>
                <p:grpSpPr>
                  <a:xfrm>
                    <a:off x="5815371" y="4189525"/>
                    <a:ext cx="452255" cy="473418"/>
                    <a:chOff x="5815371" y="4189525"/>
                    <a:chExt cx="452255" cy="473418"/>
                  </a:xfrm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344B7240-8248-7A7B-558C-4E66AFFBFA37}"/>
                        </a:ext>
                      </a:extLst>
                    </p:cNvPr>
                    <p:cNvSpPr/>
                    <p:nvPr/>
                  </p:nvSpPr>
                  <p:spPr>
                    <a:xfrm rot="2711082">
                      <a:off x="6038389" y="435273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382852B3-CC55-2765-CE66-AAED8F0219B7}"/>
                        </a:ext>
                      </a:extLst>
                    </p:cNvPr>
                    <p:cNvSpPr/>
                    <p:nvPr/>
                  </p:nvSpPr>
                  <p:spPr>
                    <a:xfrm rot="3940188">
                      <a:off x="6176500" y="4571817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E04AD47F-06F7-A1DA-A382-AA254FD846AB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D98B5C7B-9346-CAEE-4B3B-E45782903666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810892" y="4129679"/>
                    <a:ext cx="804235" cy="795454"/>
                    <a:chOff x="5510726" y="4134883"/>
                    <a:chExt cx="804235" cy="795454"/>
                  </a:xfrm>
                </p:grpSpPr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26FD510E-5EDB-EE18-68B7-52F13294DC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0726" y="413488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DEF6D85B-FC78-8E9B-BB55-B1071134FAA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3835" y="483921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43BC279D-7D15-7881-3919-25F30D776FB6}"/>
                        </a:ext>
                      </a:extLst>
                    </p:cNvPr>
                    <p:cNvSpPr/>
                    <p:nvPr/>
                  </p:nvSpPr>
                  <p:spPr>
                    <a:xfrm rot="1620750">
                      <a:off x="5815371" y="4189525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B5E5CE25-3521-EA8F-3028-4A73E9D07C8A}"/>
                    </a:ext>
                  </a:extLst>
                </p:cNvPr>
                <p:cNvGrpSpPr/>
                <p:nvPr/>
              </p:nvGrpSpPr>
              <p:grpSpPr>
                <a:xfrm>
                  <a:off x="4750541" y="4076042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64F04BB4-555A-B817-1AF2-D25E5E6B2CEF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83C74647-E17E-6A08-7C0F-4710970CB2FE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ADA335D9-4A4B-B567-7145-54085917396A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125A9E0A-27C1-774F-B221-FF02957BAB6C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D367C8F-BA2D-B54E-F120-F6FC8CCA2AC6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85C22931-7D59-CB21-2005-C4315DF3259A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2623EEF4-C247-7ED4-74BA-23D351553F4B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78FCF44E-EE98-1247-9446-6D540C76D074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FA593029-FB18-0691-C943-D52CA45535C1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A8DE8A5A-2E8E-7442-8F97-21F06C4553C5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CE8673F6-6AED-285F-012A-0C1356444FBF}"/>
                    </a:ext>
                  </a:extLst>
                </p:cNvPr>
                <p:cNvGrpSpPr/>
                <p:nvPr/>
              </p:nvGrpSpPr>
              <p:grpSpPr>
                <a:xfrm flipV="1">
                  <a:off x="4757545" y="4993898"/>
                  <a:ext cx="1625779" cy="690954"/>
                  <a:chOff x="4750541" y="4076042"/>
                  <a:chExt cx="1625779" cy="690954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4178D666-6351-E257-F8DC-541D1003F149}"/>
                      </a:ext>
                    </a:extLst>
                  </p:cNvPr>
                  <p:cNvGrpSpPr/>
                  <p:nvPr/>
                </p:nvGrpSpPr>
                <p:grpSpPr>
                  <a:xfrm>
                    <a:off x="5687452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7724BD70-2179-2021-7E92-9717DC00A3DA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B3C79FB3-DDEB-8734-CCF0-2D85CA9F8CEA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52F07DBD-438B-E732-2E1F-C9FADF45403B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78D4EB96-5083-A074-B238-1342FA274454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248FD83-FAD3-13F1-36B2-7E06FBC2DDD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750541" y="4076042"/>
                    <a:ext cx="688868" cy="690954"/>
                    <a:chOff x="5687452" y="4078644"/>
                    <a:chExt cx="688868" cy="690954"/>
                  </a:xfrm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B5C18FC-9DD2-D573-603A-DD39A885C4DE}"/>
                        </a:ext>
                      </a:extLst>
                    </p:cNvPr>
                    <p:cNvSpPr/>
                    <p:nvPr/>
                  </p:nvSpPr>
                  <p:spPr>
                    <a:xfrm rot="10053810">
                      <a:off x="6270625" y="4693041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3AF91586-36CB-BCC6-2084-FC57BE0F67BE}"/>
                        </a:ext>
                      </a:extLst>
                    </p:cNvPr>
                    <p:cNvSpPr/>
                    <p:nvPr/>
                  </p:nvSpPr>
                  <p:spPr>
                    <a:xfrm rot="8747414">
                      <a:off x="6160691" y="442582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CEDD5B53-665F-E7A8-B520-F63447B0D189}"/>
                        </a:ext>
                      </a:extLst>
                    </p:cNvPr>
                    <p:cNvSpPr/>
                    <p:nvPr/>
                  </p:nvSpPr>
                  <p:spPr>
                    <a:xfrm rot="7442042">
                      <a:off x="5955439" y="4216104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222D6C47-0A5A-3A3E-2467-07F25CEB1EF7}"/>
                        </a:ext>
                      </a:extLst>
                    </p:cNvPr>
                    <p:cNvSpPr/>
                    <p:nvPr/>
                  </p:nvSpPr>
                  <p:spPr>
                    <a:xfrm rot="5963875">
                      <a:off x="5672883" y="4093213"/>
                      <a:ext cx="105695" cy="76557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</p:grpSp>
          </p:grpSp>
        </p:grp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854967A9-C2DB-F503-96A8-1CD242124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51"/>
          <a:stretch>
            <a:fillRect/>
          </a:stretch>
        </p:blipFill>
        <p:spPr>
          <a:xfrm>
            <a:off x="4532668" y="2715814"/>
            <a:ext cx="3698431" cy="2859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15F6BE-7C34-A0F6-763D-0F149D264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288" y="3832097"/>
            <a:ext cx="3272641" cy="247980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AFAC125-49EE-71C9-85CE-801D58C7A4C9}"/>
              </a:ext>
            </a:extLst>
          </p:cNvPr>
          <p:cNvSpPr/>
          <p:nvPr/>
        </p:nvSpPr>
        <p:spPr>
          <a:xfrm>
            <a:off x="5992595" y="5144129"/>
            <a:ext cx="128587" cy="13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0D771C-D7B2-BC8F-68C3-6D35FFB38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288" y="714394"/>
            <a:ext cx="3272641" cy="24798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44CC6E-036A-8A66-5BDB-46E16485B17E}"/>
              </a:ext>
            </a:extLst>
          </p:cNvPr>
          <p:cNvSpPr/>
          <p:nvPr/>
        </p:nvSpPr>
        <p:spPr>
          <a:xfrm>
            <a:off x="5992595" y="3426462"/>
            <a:ext cx="128587" cy="13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EA480C-E7A1-7F7A-1CF2-5CA72B64D59A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6121182" y="5213185"/>
            <a:ext cx="2042297" cy="4409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07BA96-A9C3-FF56-7EA9-0733CFC9DC9A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6102351" y="2536446"/>
            <a:ext cx="2061128" cy="910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64839D5-0E6B-F656-69AE-2ACB853D9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736" y="3329133"/>
            <a:ext cx="2819644" cy="5029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BCDAFE-8088-DFB9-CB8D-5863848DC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750" y="390516"/>
            <a:ext cx="2255715" cy="323878"/>
          </a:xfrm>
          <a:prstGeom prst="rect">
            <a:avLst/>
          </a:prstGeom>
        </p:spPr>
      </p:pic>
      <p:graphicFrame>
        <p:nvGraphicFramePr>
          <p:cNvPr id="27" name="Content Placeholder 17">
            <a:extLst>
              <a:ext uri="{FF2B5EF4-FFF2-40B4-BE49-F238E27FC236}">
                <a16:creationId xmlns:a16="http://schemas.microsoft.com/office/drawing/2014/main" id="{43FE29AD-5805-FF44-80DF-4619D19C4D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731845"/>
              </p:ext>
            </p:extLst>
          </p:nvPr>
        </p:nvGraphicFramePr>
        <p:xfrm>
          <a:off x="964933" y="2133663"/>
          <a:ext cx="2866288" cy="4060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Rettangolo 6">
            <a:extLst>
              <a:ext uri="{FF2B5EF4-FFF2-40B4-BE49-F238E27FC236}">
                <a16:creationId xmlns:a16="http://schemas.microsoft.com/office/drawing/2014/main" id="{4757604B-1799-6E25-724A-BD656DDC532D}"/>
              </a:ext>
            </a:extLst>
          </p:cNvPr>
          <p:cNvSpPr/>
          <p:nvPr/>
        </p:nvSpPr>
        <p:spPr>
          <a:xfrm rot="10800000" flipH="1">
            <a:off x="-1" y="6701306"/>
            <a:ext cx="14621479" cy="156692"/>
          </a:xfrm>
          <a:prstGeom prst="rect">
            <a:avLst/>
          </a:prstGeom>
          <a:gradFill flip="none" rotWithShape="1">
            <a:gsLst>
              <a:gs pos="0">
                <a:srgbClr val="162D4D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3979199C-AFB0-64DB-7F53-96FA2F35816C}"/>
              </a:ext>
            </a:extLst>
          </p:cNvPr>
          <p:cNvSpPr/>
          <p:nvPr/>
        </p:nvSpPr>
        <p:spPr>
          <a:xfrm rot="10800000">
            <a:off x="-3305222" y="-1"/>
            <a:ext cx="15497221" cy="156692"/>
          </a:xfrm>
          <a:prstGeom prst="rect">
            <a:avLst/>
          </a:prstGeom>
          <a:gradFill flip="none" rotWithShape="1">
            <a:gsLst>
              <a:gs pos="0">
                <a:srgbClr val="0B1626"/>
              </a:gs>
              <a:gs pos="24000">
                <a:srgbClr val="4297B8"/>
              </a:gs>
              <a:gs pos="4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6715F-3073-9548-BAE4-194EAB80D208}"/>
              </a:ext>
            </a:extLst>
          </p:cNvPr>
          <p:cNvSpPr txBox="1"/>
          <p:nvPr/>
        </p:nvSpPr>
        <p:spPr>
          <a:xfrm>
            <a:off x="971386" y="1501952"/>
            <a:ext cx="34181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By tailoring the efficiency factor one can:</a:t>
            </a:r>
            <a:endParaRPr lang="en-US" sz="2000" b="0" dirty="0"/>
          </a:p>
          <a:p>
            <a:endParaRPr lang="it-IT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FC74D8-35A7-6EEC-53A1-1797F3559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/>
              <a:t>NOVEL CONCEPT RESULTS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F3062B-AF81-2D1F-F3AD-9716A60D5613}"/>
              </a:ext>
            </a:extLst>
          </p:cNvPr>
          <p:cNvCxnSpPr>
            <a:cxnSpLocks/>
          </p:cNvCxnSpPr>
          <p:nvPr/>
        </p:nvCxnSpPr>
        <p:spPr>
          <a:xfrm>
            <a:off x="4487788" y="4952382"/>
            <a:ext cx="1339403" cy="827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8D4585B-0549-71E8-EC06-F0B52DCF9AF1}"/>
              </a:ext>
            </a:extLst>
          </p:cNvPr>
          <p:cNvSpPr txBox="1"/>
          <p:nvPr/>
        </p:nvSpPr>
        <p:spPr>
          <a:xfrm rot="1895685">
            <a:off x="4057959" y="5345236"/>
            <a:ext cx="194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More </a:t>
            </a:r>
            <a:r>
              <a:rPr lang="it-IT" b="1" dirty="0" err="1"/>
              <a:t>fins</a:t>
            </a:r>
            <a:r>
              <a:rPr lang="it-IT" b="1" dirty="0"/>
              <a:t> inside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8FFB3E-EEE8-29B6-B582-BF3F7550DEEC}"/>
              </a:ext>
            </a:extLst>
          </p:cNvPr>
          <p:cNvCxnSpPr>
            <a:cxnSpLocks/>
          </p:cNvCxnSpPr>
          <p:nvPr/>
        </p:nvCxnSpPr>
        <p:spPr>
          <a:xfrm flipH="1">
            <a:off x="6333924" y="4952382"/>
            <a:ext cx="1327144" cy="7494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50E5526-1028-4D18-7DFD-D2897EA2EBB6}"/>
              </a:ext>
            </a:extLst>
          </p:cNvPr>
          <p:cNvSpPr txBox="1"/>
          <p:nvPr/>
        </p:nvSpPr>
        <p:spPr>
          <a:xfrm rot="19837088">
            <a:off x="6058697" y="5338962"/>
            <a:ext cx="208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FFFFFF"/>
                </a:highlight>
              </a:rPr>
              <a:t>More </a:t>
            </a:r>
            <a:r>
              <a:rPr lang="it-IT" b="1" dirty="0" err="1">
                <a:highlight>
                  <a:srgbClr val="FFFFFF"/>
                </a:highlight>
              </a:rPr>
              <a:t>fins</a:t>
            </a:r>
            <a:r>
              <a:rPr lang="it-IT" b="1" dirty="0">
                <a:highlight>
                  <a:srgbClr val="FFFFFF"/>
                </a:highlight>
              </a:rPr>
              <a:t> </a:t>
            </a:r>
            <a:r>
              <a:rPr lang="it-IT" b="1" dirty="0" err="1">
                <a:highlight>
                  <a:srgbClr val="FFFFFF"/>
                </a:highlight>
              </a:rPr>
              <a:t>outside</a:t>
            </a:r>
            <a:endParaRPr lang="it-IT" b="1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46425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1038</Words>
  <Application>Microsoft Office PowerPoint</Application>
  <PresentationFormat>Widescreen</PresentationFormat>
  <Paragraphs>126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Courier New</vt:lpstr>
      <vt:lpstr>Office Theme</vt:lpstr>
      <vt:lpstr>PowerPoint Presentation</vt:lpstr>
      <vt:lpstr>RESEARCH TOPIC AND OBJECTIVES</vt:lpstr>
      <vt:lpstr>PROJECT PLANNING</vt:lpstr>
      <vt:lpstr> COURSES, EXAMS, AND OTHER TRAINING ACTIVITIES (E.G. SCHOOLS)</vt:lpstr>
      <vt:lpstr>SECOND YEAR ACTIVITY</vt:lpstr>
      <vt:lpstr>SECOND YEAR ACTIVITY</vt:lpstr>
      <vt:lpstr>NOVEL CONCEPT OVERVIEW </vt:lpstr>
      <vt:lpstr>NOVEL CONCEPT OVERVIEW </vt:lpstr>
      <vt:lpstr>NOVEL CONCEPT RESULTS</vt:lpstr>
      <vt:lpstr>SECOND YEAR ACTIVITY</vt:lpstr>
      <vt:lpstr>TOPOLOGY OPTIMIZED FINNED TUBE</vt:lpstr>
      <vt:lpstr>TOPOLOGY OPTIMIZED FINNED TUBE</vt:lpstr>
      <vt:lpstr>TOPOLOGY OPTIMIZED FINNED TUBE</vt:lpstr>
      <vt:lpstr>TOPOLOGY OPTIMIZED FINNED TUBE</vt:lpstr>
      <vt:lpstr>THIRD YEAR ACTIVITIES</vt:lpstr>
      <vt:lpstr>THANK YOU! 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Francesca Valentini</dc:creator>
  <cp:lastModifiedBy>Francesca Valentini</cp:lastModifiedBy>
  <cp:revision>8</cp:revision>
  <dcterms:created xsi:type="dcterms:W3CDTF">2025-09-15T13:11:07Z</dcterms:created>
  <dcterms:modified xsi:type="dcterms:W3CDTF">2025-09-20T09:35:02Z</dcterms:modified>
</cp:coreProperties>
</file>