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6"/>
  </p:notesMasterIdLst>
  <p:sldIdLst>
    <p:sldId id="256" r:id="rId4"/>
    <p:sldId id="257" r:id="rId5"/>
    <p:sldId id="269" r:id="rId7"/>
    <p:sldId id="280" r:id="rId8"/>
    <p:sldId id="274" r:id="rId9"/>
    <p:sldId id="275" r:id="rId10"/>
    <p:sldId id="276" r:id="rId11"/>
    <p:sldId id="278" r:id="rId12"/>
    <p:sldId id="277" r:id="rId13"/>
    <p:sldId id="286" r:id="rId14"/>
    <p:sldId id="289" r:id="rId15"/>
    <p:sldId id="291" r:id="rId16"/>
    <p:sldId id="302" r:id="rId17"/>
    <p:sldId id="304" r:id="rId18"/>
    <p:sldId id="305" r:id="rId19"/>
    <p:sldId id="306" r:id="rId20"/>
    <p:sldId id="318" r:id="rId21"/>
    <p:sldId id="292" r:id="rId22"/>
    <p:sldId id="290" r:id="rId23"/>
    <p:sldId id="293" r:id="rId24"/>
    <p:sldId id="317" r:id="rId25"/>
    <p:sldId id="330" r:id="rId26"/>
    <p:sldId id="329" r:id="rId27"/>
    <p:sldId id="320"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p:txBody>
      </p:sp>
      <p:sp>
        <p:nvSpPr>
          <p:cNvPr id="138" name="Shape 138"/>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p:txBody>
      </p:sp>
      <p:sp>
        <p:nvSpPr>
          <p:cNvPr id="152" name="Shape 152"/>
          <p:cNvSpPr/>
          <p:nvPr>
            <p:ph type="body" sz="quarter" idx="1"/>
          </p:nvPr>
        </p:nvSpPr>
        <p:spPr>
          <a:prstGeom prst="rect">
            <a:avLst/>
          </a:prstGeom>
        </p:spPr>
        <p:txBody>
          <a:bodyPr/>
          <a:lstStyle>
            <a:lvl1pPr>
              <a:defRPr sz="1200">
                <a:latin typeface="Calibri"/>
                <a:ea typeface="Calibri"/>
                <a:cs typeface="Calibri"/>
                <a:sym typeface="Calibri"/>
              </a:defRPr>
            </a:lvl1pPr>
          </a:lstStyle>
          <a:p>
            <a:r>
              <a:t>Utilizzare sempre i modelli di elenco forniti dal programma, quindi non realizzare elenchi solamente inserendo trattini, numeri o punti, affinché una sintesi vocale possa leggerli in ordine e proprio come elenchi.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Titolo e testo verticale">
    <p:spTree>
      <p:nvGrpSpPr>
        <p:cNvPr id="1" name=""/>
        <p:cNvGrpSpPr/>
        <p:nvPr/>
      </p:nvGrpSpPr>
      <p:grpSpPr>
        <a:xfrm>
          <a:off x="0" y="0"/>
          <a:ext cx="0" cy="0"/>
          <a:chOff x="0" y="0"/>
          <a:chExt cx="0" cy="0"/>
        </a:xfrm>
      </p:grpSpPr>
      <p:grpSp>
        <p:nvGrpSpPr>
          <p:cNvPr id="13" name="Google Shape;16;p16"/>
          <p:cNvGrpSpPr/>
          <p:nvPr/>
        </p:nvGrpSpPr>
        <p:grpSpPr>
          <a:xfrm>
            <a:off x="0" y="0"/>
            <a:ext cx="12192000" cy="6858000"/>
            <a:chOff x="0" y="0"/>
            <a:chExt cx="12192000" cy="6858000"/>
          </a:xfrm>
        </p:grpSpPr>
        <p:sp>
          <p:nvSpPr>
            <p:cNvPr id="11" name="Rettangolo"/>
            <p:cNvSpPr/>
            <p:nvPr/>
          </p:nvSpPr>
          <p:spPr>
            <a:xfrm>
              <a:off x="0" y="0"/>
              <a:ext cx="12192000" cy="6858000"/>
            </a:xfrm>
            <a:prstGeom prst="rect">
              <a:avLst/>
            </a:prstGeom>
            <a:solidFill>
              <a:srgbClr val="AA0004"/>
            </a:solidFill>
            <a:ln w="12700" cap="flat">
              <a:noFill/>
              <a:miter lim="400000"/>
            </a:ln>
            <a:effectLst/>
          </p:spPr>
          <p:txBody>
            <a:bodyPr wrap="square" lIns="0" tIns="0" rIns="0" bIns="0" numCol="1" anchor="ctr">
              <a:noAutofit/>
            </a:bodyPr>
            <a:lstStyle/>
            <a:p>
              <a:pPr algn="r">
                <a:defRPr>
                  <a:latin typeface="+mj-lt"/>
                  <a:ea typeface="+mj-ea"/>
                  <a:cs typeface="+mj-cs"/>
                  <a:sym typeface="Arial"/>
                </a:defRPr>
              </a:pPr>
            </a:p>
          </p:txBody>
        </p:sp>
        <p:sp>
          <p:nvSpPr>
            <p:cNvPr id="12" name="Testo"/>
            <p:cNvSpPr txBox="1"/>
            <p:nvPr/>
          </p:nvSpPr>
          <p:spPr>
            <a:xfrm>
              <a:off x="45723" y="3210484"/>
              <a:ext cx="11831978" cy="437028"/>
            </a:xfrm>
            <a:prstGeom prst="rect">
              <a:avLst/>
            </a:prstGeom>
            <a:noFill/>
            <a:ln w="12700" cap="flat">
              <a:noFill/>
              <a:miter lim="400000"/>
            </a:ln>
            <a:effectLst/>
          </p:spPr>
          <p:txBody>
            <a:bodyPr wrap="square" lIns="45699" tIns="45699" rIns="45699" bIns="45699" numCol="1" anchor="ctr">
              <a:spAutoFit/>
            </a:bodyPr>
            <a:lstStyle>
              <a:lvl1pPr algn="r">
                <a:defRPr sz="2400" b="1">
                  <a:solidFill>
                    <a:srgbClr val="FFFFFF"/>
                  </a:solidFill>
                  <a:latin typeface="+mj-lt"/>
                  <a:ea typeface="+mj-ea"/>
                  <a:cs typeface="+mj-cs"/>
                  <a:sym typeface="Arial"/>
                </a:defRPr>
              </a:lvl1pPr>
            </a:lstStyle>
            <a:p>
              <a:r>
                <a:t>  </a:t>
              </a:r>
            </a:p>
          </p:txBody>
        </p:sp>
      </p:grpSp>
      <p:pic>
        <p:nvPicPr>
          <p:cNvPr id="14" name="Google Shape;17;p16" descr="Google Shape;17;p16"/>
          <p:cNvPicPr>
            <a:picLocks noChangeAspect="1"/>
          </p:cNvPicPr>
          <p:nvPr/>
        </p:nvPicPr>
        <p:blipFill>
          <a:blip r:embed="rId2"/>
          <a:stretch>
            <a:fillRect/>
          </a:stretch>
        </p:blipFill>
        <p:spPr>
          <a:xfrm>
            <a:off x="529740" y="358700"/>
            <a:ext cx="1823355" cy="815050"/>
          </a:xfrm>
          <a:prstGeom prst="rect">
            <a:avLst/>
          </a:prstGeom>
          <a:ln w="12700">
            <a:miter lim="400000"/>
            <a:headEnd/>
            <a:tailEnd/>
          </a:ln>
        </p:spPr>
      </p:pic>
      <p:sp>
        <p:nvSpPr>
          <p:cNvPr id="15" name="Title Text"/>
          <p:cNvSpPr txBox="1"/>
          <p:nvPr>
            <p:ph type="title" hasCustomPrompt="1"/>
          </p:nvPr>
        </p:nvSpPr>
        <p:spPr>
          <a:xfrm>
            <a:off x="1547593" y="2240275"/>
            <a:ext cx="9096817" cy="1290390"/>
          </a:xfrm>
          <a:prstGeom prst="rect">
            <a:avLst/>
          </a:prstGeom>
        </p:spPr>
        <p:txBody>
          <a:bodyPr/>
          <a:lstStyle>
            <a:lvl1pPr>
              <a:defRPr>
                <a:solidFill>
                  <a:srgbClr val="FFFFFF"/>
                </a:solidFill>
              </a:defRPr>
            </a:lvl1pPr>
          </a:lstStyle>
          <a:p>
            <a:r>
              <a:t>Title Text</a:t>
            </a:r>
          </a:p>
        </p:txBody>
      </p:sp>
      <p:sp>
        <p:nvSpPr>
          <p:cNvPr id="16" name="Body Level One…"/>
          <p:cNvSpPr txBox="1"/>
          <p:nvPr>
            <p:ph type="body" sz="quarter" idx="1" hasCustomPrompt="1"/>
          </p:nvPr>
        </p:nvSpPr>
        <p:spPr>
          <a:xfrm>
            <a:off x="2935526" y="4741031"/>
            <a:ext cx="6320950" cy="758070"/>
          </a:xfrm>
          <a:prstGeom prst="rect">
            <a:avLst/>
          </a:prstGeom>
        </p:spPr>
        <p:txBody>
          <a:bodyPr/>
          <a:lstStyle>
            <a:lvl1pPr marL="0" indent="228600" algn="ctr">
              <a:buClrTx/>
              <a:buSzTx/>
              <a:buFontTx/>
              <a:buNone/>
              <a:defRPr>
                <a:solidFill>
                  <a:srgbClr val="FFFFFF"/>
                </a:solidFill>
              </a:defRPr>
            </a:lvl1pPr>
            <a:lvl2pPr algn="ctr">
              <a:buClrTx/>
              <a:buFontTx/>
              <a:defRPr>
                <a:solidFill>
                  <a:srgbClr val="FFFFFF"/>
                </a:solidFill>
              </a:defRPr>
            </a:lvl2pPr>
            <a:lvl3pPr algn="ctr">
              <a:buClrTx/>
              <a:buFontTx/>
              <a:defRPr>
                <a:solidFill>
                  <a:srgbClr val="FFFFFF"/>
                </a:solidFill>
              </a:defRPr>
            </a:lvl3pPr>
            <a:lvl4pPr algn="ctr">
              <a:buClrTx/>
              <a:buFontTx/>
              <a:defRPr>
                <a:solidFill>
                  <a:srgbClr val="FFFFFF"/>
                </a:solidFill>
              </a:defRPr>
            </a:lvl4pPr>
            <a:lvl5pPr algn="ctr">
              <a:buClrTx/>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10" name="Title Text"/>
          <p:cNvSpPr txBox="1"/>
          <p:nvPr>
            <p:ph type="title" hasCustomPrompt="1"/>
          </p:nvPr>
        </p:nvSpPr>
        <p:spPr>
          <a:xfrm>
            <a:off x="839787" y="457200"/>
            <a:ext cx="3932240" cy="1600200"/>
          </a:xfrm>
          <a:prstGeom prst="rect">
            <a:avLst/>
          </a:prstGeom>
        </p:spPr>
        <p:txBody>
          <a:bodyPr anchor="b"/>
          <a:lstStyle>
            <a:lvl1pPr>
              <a:defRPr sz="3200"/>
            </a:lvl1pPr>
          </a:lstStyle>
          <a:p>
            <a:r>
              <a:t>Title Text</a:t>
            </a:r>
          </a:p>
        </p:txBody>
      </p:sp>
      <p:sp>
        <p:nvSpPr>
          <p:cNvPr id="111" name="Body Level One…"/>
          <p:cNvSpPr txBox="1"/>
          <p:nvPr>
            <p:ph type="body" sz="half" idx="1" hasCustomPrompt="1"/>
          </p:nvPr>
        </p:nvSpPr>
        <p:spPr>
          <a:xfrm>
            <a:off x="5183187" y="987425"/>
            <a:ext cx="6172202" cy="4873625"/>
          </a:xfrm>
          <a:prstGeom prst="rect">
            <a:avLst/>
          </a:prstGeom>
        </p:spPr>
        <p:txBody>
          <a:bodyPr/>
          <a:lstStyle>
            <a:lvl1pPr indent="-431800">
              <a:buSzPts val="3200"/>
              <a:defRPr sz="3200"/>
            </a:lvl1pPr>
            <a:lvl2pPr marL="972185" indent="-464185">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112" name="Google Shape;76;p26"/>
          <p:cNvSpPr txBox="1"/>
          <p:nvPr>
            <p:ph type="body" sz="quarter" idx="21"/>
          </p:nvPr>
        </p:nvSpPr>
        <p:spPr>
          <a:xfrm>
            <a:off x="839787" y="2057400"/>
            <a:ext cx="3932238" cy="3811588"/>
          </a:xfrm>
          <a:prstGeom prst="rect">
            <a:avLst/>
          </a:prstGeom>
        </p:spPr>
        <p:txBody>
          <a:bodyPr/>
          <a:lstStyle/>
          <a:p>
            <a:pPr indent="-406400"/>
          </a:p>
        </p:txBody>
      </p:sp>
      <p:sp>
        <p:nvSpPr>
          <p:cNvPr id="11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120" name="Title Text"/>
          <p:cNvSpPr txBox="1"/>
          <p:nvPr>
            <p:ph type="title" hasCustomPrompt="1"/>
          </p:nvPr>
        </p:nvSpPr>
        <p:spPr>
          <a:xfrm>
            <a:off x="839787" y="457200"/>
            <a:ext cx="3932240" cy="1600200"/>
          </a:xfrm>
          <a:prstGeom prst="rect">
            <a:avLst/>
          </a:prstGeom>
        </p:spPr>
        <p:txBody>
          <a:bodyPr anchor="b"/>
          <a:lstStyle>
            <a:lvl1pPr>
              <a:defRPr sz="3200"/>
            </a:lvl1pPr>
          </a:lstStyle>
          <a:p>
            <a:r>
              <a:t>Title Text</a:t>
            </a:r>
          </a:p>
        </p:txBody>
      </p:sp>
      <p:sp>
        <p:nvSpPr>
          <p:cNvPr id="121" name="Google Shape;82;p27"/>
          <p:cNvSpPr/>
          <p:nvPr>
            <p:ph type="pic" sz="half" idx="21"/>
          </p:nvPr>
        </p:nvSpPr>
        <p:spPr>
          <a:xfrm>
            <a:off x="5183187" y="987425"/>
            <a:ext cx="6172202" cy="4873625"/>
          </a:xfrm>
          <a:prstGeom prst="rect">
            <a:avLst/>
          </a:prstGeom>
        </p:spPr>
        <p:txBody>
          <a:bodyPr lIns="91439" tIns="45719" rIns="91439" bIns="45719">
            <a:noAutofit/>
          </a:bodyPr>
          <a:lstStyle/>
          <a:p/>
        </p:txBody>
      </p:sp>
      <p:sp>
        <p:nvSpPr>
          <p:cNvPr id="122" name="Body Level One…"/>
          <p:cNvSpPr txBox="1"/>
          <p:nvPr>
            <p:ph type="body" sz="quarter" idx="1" hasCustomPrompt="1"/>
          </p:nvPr>
        </p:nvSpPr>
        <p:spPr>
          <a:xfrm>
            <a:off x="839787" y="2057400"/>
            <a:ext cx="3932240" cy="3811588"/>
          </a:xfrm>
          <a:prstGeom prst="rect">
            <a:avLst/>
          </a:prstGeom>
        </p:spPr>
        <p:txBody>
          <a:bodyPr/>
          <a:lstStyle>
            <a:lvl1pPr marL="0" indent="228600">
              <a:buClrTx/>
              <a:buSzTx/>
              <a:buFontTx/>
              <a:buNone/>
              <a:defRPr sz="1600"/>
            </a:lvl1pPr>
            <a:lvl2pPr marL="0" indent="228600">
              <a:buClrTx/>
              <a:buSzTx/>
              <a:buFontTx/>
              <a:buNone/>
              <a:defRPr sz="1600"/>
            </a:lvl2pPr>
            <a:lvl3pPr marL="0" indent="228600">
              <a:buClrTx/>
              <a:buSzTx/>
              <a:buFontTx/>
              <a:buNone/>
              <a:defRPr sz="1600"/>
            </a:lvl3pPr>
            <a:lvl4pPr marL="0" indent="228600">
              <a:buClrTx/>
              <a:buSzTx/>
              <a:buFontTx/>
              <a:buNone/>
              <a:defRPr sz="1600"/>
            </a:lvl4pPr>
            <a:lvl5pPr marL="0" indent="2286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yout personalizzato">
    <p:spTree>
      <p:nvGrpSpPr>
        <p:cNvPr id="1" name=""/>
        <p:cNvGrpSpPr/>
        <p:nvPr/>
      </p:nvGrpSpPr>
      <p:grpSpPr>
        <a:xfrm>
          <a:off x="0" y="0"/>
          <a:ext cx="0" cy="0"/>
          <a:chOff x="0" y="0"/>
          <a:chExt cx="0" cy="0"/>
        </a:xfrm>
      </p:grpSpPr>
      <p:sp>
        <p:nvSpPr>
          <p:cNvPr id="130" name="Title Text"/>
          <p:cNvSpPr txBox="1"/>
          <p:nvPr>
            <p:ph type="title" hasCustomPrompt="1"/>
          </p:nvPr>
        </p:nvSpPr>
        <p:spPr>
          <a:prstGeom prst="rect">
            <a:avLst/>
          </a:prstGeom>
        </p:spPr>
        <p:txBody>
          <a:bodyPr/>
          <a:lstStyle/>
          <a:p>
            <a:r>
              <a:t>Title Text</a:t>
            </a:r>
          </a:p>
        </p:txBody>
      </p:sp>
      <p:sp>
        <p:nvSpPr>
          <p:cNvPr id="131"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Titolo e testo verticale">
    <p:spTree>
      <p:nvGrpSpPr>
        <p:cNvPr id="1" name=""/>
        <p:cNvGrpSpPr/>
        <p:nvPr/>
      </p:nvGrpSpPr>
      <p:grpSpPr>
        <a:xfrm>
          <a:off x="0" y="0"/>
          <a:ext cx="0" cy="0"/>
          <a:chOff x="0" y="0"/>
          <a:chExt cx="0" cy="0"/>
        </a:xfrm>
      </p:grpSpPr>
      <p:grpSp>
        <p:nvGrpSpPr>
          <p:cNvPr id="13" name="Google Shape;16;p16"/>
          <p:cNvGrpSpPr/>
          <p:nvPr/>
        </p:nvGrpSpPr>
        <p:grpSpPr>
          <a:xfrm>
            <a:off x="0" y="0"/>
            <a:ext cx="12192000" cy="6858000"/>
            <a:chOff x="0" y="0"/>
            <a:chExt cx="12192000" cy="6858000"/>
          </a:xfrm>
        </p:grpSpPr>
        <p:sp>
          <p:nvSpPr>
            <p:cNvPr id="11" name="Rettangolo"/>
            <p:cNvSpPr/>
            <p:nvPr/>
          </p:nvSpPr>
          <p:spPr>
            <a:xfrm>
              <a:off x="0" y="0"/>
              <a:ext cx="12192000" cy="6858000"/>
            </a:xfrm>
            <a:prstGeom prst="rect">
              <a:avLst/>
            </a:prstGeom>
            <a:solidFill>
              <a:srgbClr val="AA0004"/>
            </a:solidFill>
            <a:ln w="12700" cap="flat">
              <a:noFill/>
              <a:miter lim="400000"/>
            </a:ln>
            <a:effectLst/>
          </p:spPr>
          <p:txBody>
            <a:bodyPr wrap="square" lIns="0" tIns="0" rIns="0" bIns="0" numCol="1" anchor="ctr">
              <a:noAutofit/>
            </a:bodyPr>
            <a:lstStyle/>
            <a:p>
              <a:pPr algn="r">
                <a:defRPr>
                  <a:latin typeface="+mj-lt"/>
                  <a:ea typeface="+mj-ea"/>
                  <a:cs typeface="+mj-cs"/>
                  <a:sym typeface="Arial"/>
                </a:defRPr>
              </a:pPr>
            </a:p>
          </p:txBody>
        </p:sp>
        <p:sp>
          <p:nvSpPr>
            <p:cNvPr id="12" name="Testo"/>
            <p:cNvSpPr txBox="1"/>
            <p:nvPr/>
          </p:nvSpPr>
          <p:spPr>
            <a:xfrm>
              <a:off x="45723" y="3210484"/>
              <a:ext cx="11831978" cy="437028"/>
            </a:xfrm>
            <a:prstGeom prst="rect">
              <a:avLst/>
            </a:prstGeom>
            <a:noFill/>
            <a:ln w="12700" cap="flat">
              <a:noFill/>
              <a:miter lim="400000"/>
            </a:ln>
            <a:effectLst/>
          </p:spPr>
          <p:txBody>
            <a:bodyPr wrap="square" lIns="45699" tIns="45699" rIns="45699" bIns="45699" numCol="1" anchor="ctr">
              <a:spAutoFit/>
            </a:bodyPr>
            <a:lstStyle>
              <a:lvl1pPr algn="r">
                <a:defRPr sz="2400" b="1">
                  <a:solidFill>
                    <a:srgbClr val="FFFFFF"/>
                  </a:solidFill>
                  <a:latin typeface="+mj-lt"/>
                  <a:ea typeface="+mj-ea"/>
                  <a:cs typeface="+mj-cs"/>
                  <a:sym typeface="Arial"/>
                </a:defRPr>
              </a:lvl1pPr>
            </a:lstStyle>
            <a:p>
              <a:r>
                <a:t>  </a:t>
              </a:r>
            </a:p>
          </p:txBody>
        </p:sp>
      </p:grpSp>
      <p:pic>
        <p:nvPicPr>
          <p:cNvPr id="14" name="Google Shape;17;p16" descr="Google Shape;17;p16"/>
          <p:cNvPicPr>
            <a:picLocks noChangeAspect="1"/>
          </p:cNvPicPr>
          <p:nvPr/>
        </p:nvPicPr>
        <p:blipFill>
          <a:blip r:embed="rId2"/>
          <a:stretch>
            <a:fillRect/>
          </a:stretch>
        </p:blipFill>
        <p:spPr>
          <a:xfrm>
            <a:off x="529740" y="358700"/>
            <a:ext cx="1823355" cy="815050"/>
          </a:xfrm>
          <a:prstGeom prst="rect">
            <a:avLst/>
          </a:prstGeom>
          <a:ln w="12700">
            <a:miter lim="400000"/>
            <a:headEnd/>
            <a:tailEnd/>
          </a:ln>
        </p:spPr>
      </p:pic>
      <p:sp>
        <p:nvSpPr>
          <p:cNvPr id="15" name="Title Text"/>
          <p:cNvSpPr txBox="1"/>
          <p:nvPr>
            <p:ph type="title" hasCustomPrompt="1"/>
          </p:nvPr>
        </p:nvSpPr>
        <p:spPr>
          <a:xfrm>
            <a:off x="1547593" y="2240275"/>
            <a:ext cx="9096817" cy="1290390"/>
          </a:xfrm>
          <a:prstGeom prst="rect">
            <a:avLst/>
          </a:prstGeom>
        </p:spPr>
        <p:txBody>
          <a:bodyPr/>
          <a:lstStyle>
            <a:lvl1pPr>
              <a:defRPr>
                <a:solidFill>
                  <a:srgbClr val="FFFFFF"/>
                </a:solidFill>
              </a:defRPr>
            </a:lvl1pPr>
          </a:lstStyle>
          <a:p>
            <a:r>
              <a:t>Title Text</a:t>
            </a:r>
          </a:p>
        </p:txBody>
      </p:sp>
      <p:sp>
        <p:nvSpPr>
          <p:cNvPr id="16" name="Body Level One…"/>
          <p:cNvSpPr txBox="1"/>
          <p:nvPr>
            <p:ph type="body" sz="quarter" idx="1" hasCustomPrompt="1"/>
          </p:nvPr>
        </p:nvSpPr>
        <p:spPr>
          <a:xfrm>
            <a:off x="2935526" y="4741031"/>
            <a:ext cx="6320950" cy="758070"/>
          </a:xfrm>
          <a:prstGeom prst="rect">
            <a:avLst/>
          </a:prstGeom>
        </p:spPr>
        <p:txBody>
          <a:bodyPr/>
          <a:lstStyle>
            <a:lvl1pPr marL="0" indent="228600" algn="ctr">
              <a:buClrTx/>
              <a:buSzTx/>
              <a:buFontTx/>
              <a:buNone/>
              <a:defRPr>
                <a:solidFill>
                  <a:srgbClr val="FFFFFF"/>
                </a:solidFill>
              </a:defRPr>
            </a:lvl1pPr>
            <a:lvl2pPr algn="ctr">
              <a:buClrTx/>
              <a:buFontTx/>
              <a:defRPr>
                <a:solidFill>
                  <a:srgbClr val="FFFFFF"/>
                </a:solidFill>
              </a:defRPr>
            </a:lvl2pPr>
            <a:lvl3pPr algn="ctr">
              <a:buClrTx/>
              <a:buFontTx/>
              <a:defRPr>
                <a:solidFill>
                  <a:srgbClr val="FFFFFF"/>
                </a:solidFill>
              </a:defRPr>
            </a:lvl3pPr>
            <a:lvl4pPr algn="ctr">
              <a:buClrTx/>
              <a:buFontTx/>
              <a:defRPr>
                <a:solidFill>
                  <a:srgbClr val="FFFFFF"/>
                </a:solidFill>
              </a:defRPr>
            </a:lvl4pPr>
            <a:lvl5pPr algn="ctr">
              <a:buClrTx/>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Titolo e testo verticale">
    <p:spTree>
      <p:nvGrpSpPr>
        <p:cNvPr id="1" name=""/>
        <p:cNvGrpSpPr/>
        <p:nvPr/>
      </p:nvGrpSpPr>
      <p:grpSpPr>
        <a:xfrm>
          <a:off x="0" y="0"/>
          <a:ext cx="0" cy="0"/>
          <a:chOff x="0" y="0"/>
          <a:chExt cx="0" cy="0"/>
        </a:xfrm>
      </p:grpSpPr>
      <p:sp>
        <p:nvSpPr>
          <p:cNvPr id="24" name="Google Shape;21;p17"/>
          <p:cNvSpPr/>
          <p:nvPr/>
        </p:nvSpPr>
        <p:spPr>
          <a:xfrm>
            <a:off x="-3" y="-1"/>
            <a:ext cx="12192005" cy="1138769"/>
          </a:xfrm>
          <a:prstGeom prst="rect">
            <a:avLst/>
          </a:prstGeom>
          <a:solidFill>
            <a:srgbClr val="AA0004"/>
          </a:solidFill>
          <a:ln w="12700">
            <a:miter lim="400000"/>
          </a:ln>
        </p:spPr>
        <p:txBody>
          <a:bodyPr lIns="0" tIns="0" rIns="0" bIns="0" anchor="ctr"/>
          <a:lstStyle/>
          <a:p>
            <a:pPr algn="r">
              <a:defRPr sz="2400" b="1">
                <a:solidFill>
                  <a:srgbClr val="FFFFFF"/>
                </a:solidFill>
                <a:latin typeface="+mj-lt"/>
                <a:ea typeface="+mj-ea"/>
                <a:cs typeface="+mj-cs"/>
                <a:sym typeface="Arial"/>
              </a:defRPr>
            </a:pPr>
            <a:endParaRPr sz="1400"/>
          </a:p>
        </p:txBody>
      </p:sp>
      <p:sp>
        <p:nvSpPr>
          <p:cNvPr id="25" name="Title Text"/>
          <p:cNvSpPr txBox="1"/>
          <p:nvPr>
            <p:ph type="title" hasCustomPrompt="1"/>
          </p:nvPr>
        </p:nvSpPr>
        <p:spPr>
          <a:xfrm>
            <a:off x="455999" y="1153220"/>
            <a:ext cx="11736001" cy="1188002"/>
          </a:xfrm>
          <a:prstGeom prst="rect">
            <a:avLst/>
          </a:prstGeom>
        </p:spPr>
        <p:txBody>
          <a:bodyPr/>
          <a:lstStyle>
            <a:lvl1pPr>
              <a:defRPr sz="3600" b="1"/>
            </a:lvl1pPr>
          </a:lstStyle>
          <a:p>
            <a:r>
              <a:t>Title Text</a:t>
            </a:r>
          </a:p>
        </p:txBody>
      </p:sp>
      <p:sp>
        <p:nvSpPr>
          <p:cNvPr id="26" name="Body Level One…"/>
          <p:cNvSpPr txBox="1"/>
          <p:nvPr>
            <p:ph type="body" sz="half" idx="1" hasCustomPrompt="1"/>
          </p:nvPr>
        </p:nvSpPr>
        <p:spPr>
          <a:xfrm>
            <a:off x="6179127" y="2592995"/>
            <a:ext cx="5663348" cy="3859560"/>
          </a:xfrm>
          <a:prstGeom prst="rect">
            <a:avLst/>
          </a:prstGeom>
        </p:spPr>
        <p:txBody>
          <a:bodyPr/>
          <a:lstStyle>
            <a:lvl1pPr marL="0" indent="22860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27" name="Google Shape;24;p17"/>
          <p:cNvSpPr txBox="1"/>
          <p:nvPr>
            <p:ph type="body" sz="quarter" idx="21"/>
          </p:nvPr>
        </p:nvSpPr>
        <p:spPr>
          <a:xfrm>
            <a:off x="1215638" y="2592995"/>
            <a:ext cx="3781237" cy="1794277"/>
          </a:xfrm>
          <a:prstGeom prst="rect">
            <a:avLst/>
          </a:prstGeom>
        </p:spPr>
        <p:txBody>
          <a:bodyPr/>
          <a:lstStyle/>
          <a:p>
            <a:pPr indent="-406400"/>
          </a:p>
        </p:txBody>
      </p:sp>
      <p:sp>
        <p:nvSpPr>
          <p:cNvPr id="28" name="Google Shape;25;p17"/>
          <p:cNvSpPr txBox="1"/>
          <p:nvPr>
            <p:ph type="body" sz="quarter" idx="22"/>
          </p:nvPr>
        </p:nvSpPr>
        <p:spPr>
          <a:xfrm>
            <a:off x="1215640" y="4777395"/>
            <a:ext cx="3781236" cy="1794277"/>
          </a:xfrm>
          <a:prstGeom prst="rect">
            <a:avLst/>
          </a:prstGeom>
        </p:spPr>
        <p:txBody>
          <a:bodyPr/>
          <a:lstStyle/>
          <a:p>
            <a:pPr indent="-406400"/>
          </a:p>
        </p:txBody>
      </p:sp>
      <p:pic>
        <p:nvPicPr>
          <p:cNvPr id="29" name="Google Shape;26;p17" descr="Google Shape;26;p17"/>
          <p:cNvPicPr>
            <a:picLocks noChangeAspect="1"/>
          </p:cNvPicPr>
          <p:nvPr/>
        </p:nvPicPr>
        <p:blipFill>
          <a:blip r:embed="rId2"/>
          <a:stretch>
            <a:fillRect/>
          </a:stretch>
        </p:blipFill>
        <p:spPr>
          <a:xfrm>
            <a:off x="455999" y="147563"/>
            <a:ext cx="1886001" cy="843050"/>
          </a:xfrm>
          <a:prstGeom prst="rect">
            <a:avLst/>
          </a:prstGeom>
          <a:ln w="12700">
            <a:miter lim="400000"/>
            <a:headEnd/>
            <a:tailEnd/>
          </a:ln>
        </p:spPr>
      </p:pic>
      <p:sp>
        <p:nvSpPr>
          <p:cNvPr id="30"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37" name="Google Shape;28;p18"/>
          <p:cNvSpPr/>
          <p:nvPr/>
        </p:nvSpPr>
        <p:spPr>
          <a:xfrm>
            <a:off x="0" y="0"/>
            <a:ext cx="12192000" cy="6858000"/>
          </a:xfrm>
          <a:prstGeom prst="rect">
            <a:avLst/>
          </a:prstGeom>
          <a:solidFill>
            <a:srgbClr val="AA0004"/>
          </a:solidFill>
          <a:ln w="12700">
            <a:miter lim="400000"/>
          </a:ln>
        </p:spPr>
        <p:txBody>
          <a:bodyPr lIns="0" tIns="0" rIns="0" bIns="0" anchor="ctr"/>
          <a:lstStyle/>
          <a:p>
            <a:pPr algn="r">
              <a:defRPr sz="2400" b="1">
                <a:solidFill>
                  <a:srgbClr val="FFFFFF"/>
                </a:solidFill>
                <a:latin typeface="+mj-lt"/>
                <a:ea typeface="+mj-ea"/>
                <a:cs typeface="+mj-cs"/>
                <a:sym typeface="Arial"/>
              </a:defRPr>
            </a:pPr>
            <a:endParaRPr sz="1400"/>
          </a:p>
        </p:txBody>
      </p:sp>
      <p:pic>
        <p:nvPicPr>
          <p:cNvPr id="38" name="Google Shape;29;p18" descr="Google Shape;29;p18"/>
          <p:cNvPicPr>
            <a:picLocks noChangeAspect="1"/>
          </p:cNvPicPr>
          <p:nvPr/>
        </p:nvPicPr>
        <p:blipFill>
          <a:blip r:embed="rId2"/>
          <a:stretch>
            <a:fillRect/>
          </a:stretch>
        </p:blipFill>
        <p:spPr>
          <a:xfrm>
            <a:off x="3501097" y="2269065"/>
            <a:ext cx="5189807" cy="2319870"/>
          </a:xfrm>
          <a:prstGeom prst="rect">
            <a:avLst/>
          </a:prstGeom>
          <a:ln w="12700">
            <a:miter lim="400000"/>
            <a:headEnd/>
            <a:tailEnd/>
          </a:ln>
        </p:spPr>
      </p:pic>
      <p:sp>
        <p:nvSpPr>
          <p:cNvPr id="39"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46" name="Title Text"/>
          <p:cNvSpPr txBox="1"/>
          <p:nvPr>
            <p:ph type="title" hasCustomPrompt="1"/>
          </p:nvPr>
        </p:nvSpPr>
        <p:spPr>
          <a:xfrm>
            <a:off x="1524000" y="1122362"/>
            <a:ext cx="9144000" cy="2387601"/>
          </a:xfrm>
          <a:prstGeom prst="rect">
            <a:avLst/>
          </a:prstGeom>
        </p:spPr>
        <p:txBody>
          <a:bodyPr anchor="b"/>
          <a:lstStyle>
            <a:lvl1pPr algn="ctr">
              <a:defRPr sz="6000"/>
            </a:lvl1pPr>
          </a:lstStyle>
          <a:p>
            <a:r>
              <a:t>Title Text</a:t>
            </a:r>
          </a:p>
        </p:txBody>
      </p:sp>
      <p:sp>
        <p:nvSpPr>
          <p:cNvPr id="47" name="Body Level One…"/>
          <p:cNvSpPr txBox="1"/>
          <p:nvPr>
            <p:ph type="body" sz="quarter" idx="1" hasCustomPrompt="1"/>
          </p:nvPr>
        </p:nvSpPr>
        <p:spPr>
          <a:xfrm>
            <a:off x="1524000" y="3602037"/>
            <a:ext cx="9144000" cy="1655764"/>
          </a:xfrm>
          <a:prstGeom prst="rect">
            <a:avLst/>
          </a:prstGeom>
        </p:spPr>
        <p:txBody>
          <a:bodyPr/>
          <a:lstStyle>
            <a:lvl1pPr marL="355600" indent="-304800" algn="ctr">
              <a:buClrTx/>
              <a:buSzTx/>
              <a:buFontTx/>
              <a:buNone/>
              <a:defRPr sz="2400"/>
            </a:lvl1pPr>
            <a:lvl2pPr marL="355600" indent="50800" algn="ctr">
              <a:buClrTx/>
              <a:buSzTx/>
              <a:buFontTx/>
              <a:buNone/>
              <a:defRPr sz="2400"/>
            </a:lvl2pPr>
            <a:lvl3pPr marL="355600" indent="50800" algn="ctr">
              <a:buClrTx/>
              <a:buSzTx/>
              <a:buFontTx/>
              <a:buNone/>
              <a:defRPr sz="2400"/>
            </a:lvl3pPr>
            <a:lvl4pPr marL="355600" indent="50800" algn="ctr">
              <a:buClrTx/>
              <a:buSzTx/>
              <a:buFontTx/>
              <a:buNone/>
              <a:defRPr sz="2400"/>
            </a:lvl4pPr>
            <a:lvl5pPr marL="355600" indent="508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55" name="Title Text"/>
          <p:cNvSpPr txBox="1"/>
          <p:nvPr>
            <p:ph type="title" hasCustomPrompt="1"/>
          </p:nvPr>
        </p:nvSpPr>
        <p:spPr>
          <a:prstGeom prst="rect">
            <a:avLst/>
          </a:prstGeom>
        </p:spPr>
        <p:txBody>
          <a:bodyPr/>
          <a:lstStyle/>
          <a:p>
            <a:r>
              <a:t>Title Text</a:t>
            </a:r>
          </a:p>
        </p:txBody>
      </p:sp>
      <p:sp>
        <p:nvSpPr>
          <p:cNvPr id="56" name="Body Level One…"/>
          <p:cNvSpPr txBox="1"/>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64" name="Title Text"/>
          <p:cNvSpPr txBox="1"/>
          <p:nvPr>
            <p:ph type="title" hasCustomPrompt="1"/>
          </p:nvPr>
        </p:nvSpPr>
        <p:spPr>
          <a:xfrm>
            <a:off x="831850" y="1709738"/>
            <a:ext cx="10515600" cy="2852737"/>
          </a:xfrm>
          <a:prstGeom prst="rect">
            <a:avLst/>
          </a:prstGeom>
        </p:spPr>
        <p:txBody>
          <a:bodyPr anchor="b"/>
          <a:lstStyle>
            <a:lvl1pPr>
              <a:defRPr sz="6000"/>
            </a:lvl1pPr>
          </a:lstStyle>
          <a:p>
            <a:r>
              <a:t>Title Text</a:t>
            </a:r>
          </a:p>
        </p:txBody>
      </p:sp>
      <p:sp>
        <p:nvSpPr>
          <p:cNvPr id="65" name="Body Level One…"/>
          <p:cNvSpPr txBox="1"/>
          <p:nvPr>
            <p:ph type="body" sz="quarter" idx="1" hasCustomPrompt="1"/>
          </p:nvPr>
        </p:nvSpPr>
        <p:spPr>
          <a:xfrm>
            <a:off x="831850" y="4589462"/>
            <a:ext cx="10515600" cy="1500189"/>
          </a:xfrm>
          <a:prstGeom prst="rect">
            <a:avLst/>
          </a:prstGeom>
        </p:spPr>
        <p:txBody>
          <a:bodyPr/>
          <a:lstStyle>
            <a:lvl1pPr marL="0" indent="228600">
              <a:buClrTx/>
              <a:buSzTx/>
              <a:buFontTx/>
              <a:buNone/>
              <a:defRPr sz="2400">
                <a:solidFill>
                  <a:srgbClr val="888888"/>
                </a:solidFill>
              </a:defRPr>
            </a:lvl1pPr>
            <a:lvl2pPr marL="0" indent="228600">
              <a:buClrTx/>
              <a:buSzTx/>
              <a:buFontTx/>
              <a:buNone/>
              <a:defRPr sz="2400">
                <a:solidFill>
                  <a:srgbClr val="888888"/>
                </a:solidFill>
              </a:defRPr>
            </a:lvl2pPr>
            <a:lvl3pPr marL="0" indent="228600">
              <a:buClrTx/>
              <a:buSzTx/>
              <a:buFontTx/>
              <a:buNone/>
              <a:defRPr sz="2400">
                <a:solidFill>
                  <a:srgbClr val="888888"/>
                </a:solidFill>
              </a:defRPr>
            </a:lvl3pPr>
            <a:lvl4pPr marL="0" indent="228600">
              <a:buClrTx/>
              <a:buSzTx/>
              <a:buFontTx/>
              <a:buNone/>
              <a:defRPr sz="2400">
                <a:solidFill>
                  <a:srgbClr val="888888"/>
                </a:solidFill>
              </a:defRPr>
            </a:lvl4pPr>
            <a:lvl5pPr marL="0" indent="2286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olo e testo verticale">
    <p:spTree>
      <p:nvGrpSpPr>
        <p:cNvPr id="1" name=""/>
        <p:cNvGrpSpPr/>
        <p:nvPr/>
      </p:nvGrpSpPr>
      <p:grpSpPr>
        <a:xfrm>
          <a:off x="0" y="0"/>
          <a:ext cx="0" cy="0"/>
          <a:chOff x="0" y="0"/>
          <a:chExt cx="0" cy="0"/>
        </a:xfrm>
      </p:grpSpPr>
      <p:sp>
        <p:nvSpPr>
          <p:cNvPr id="24" name="Google Shape;21;p17"/>
          <p:cNvSpPr/>
          <p:nvPr/>
        </p:nvSpPr>
        <p:spPr>
          <a:xfrm>
            <a:off x="-3" y="-1"/>
            <a:ext cx="12192005" cy="1138769"/>
          </a:xfrm>
          <a:prstGeom prst="rect">
            <a:avLst/>
          </a:prstGeom>
          <a:solidFill>
            <a:srgbClr val="AA0004"/>
          </a:solidFill>
          <a:ln w="12700">
            <a:miter lim="400000"/>
          </a:ln>
        </p:spPr>
        <p:txBody>
          <a:bodyPr lIns="0" tIns="0" rIns="0" bIns="0" anchor="ctr"/>
          <a:lstStyle/>
          <a:p>
            <a:pPr algn="r">
              <a:defRPr sz="2400" b="1">
                <a:solidFill>
                  <a:srgbClr val="FFFFFF"/>
                </a:solidFill>
                <a:latin typeface="+mj-lt"/>
                <a:ea typeface="+mj-ea"/>
                <a:cs typeface="+mj-cs"/>
                <a:sym typeface="Arial"/>
              </a:defRPr>
            </a:pPr>
          </a:p>
        </p:txBody>
      </p:sp>
      <p:sp>
        <p:nvSpPr>
          <p:cNvPr id="25" name="Title Text"/>
          <p:cNvSpPr txBox="1"/>
          <p:nvPr>
            <p:ph type="title" hasCustomPrompt="1"/>
          </p:nvPr>
        </p:nvSpPr>
        <p:spPr>
          <a:xfrm>
            <a:off x="455999" y="1153220"/>
            <a:ext cx="11736001" cy="1188002"/>
          </a:xfrm>
          <a:prstGeom prst="rect">
            <a:avLst/>
          </a:prstGeom>
        </p:spPr>
        <p:txBody>
          <a:bodyPr/>
          <a:lstStyle>
            <a:lvl1pPr>
              <a:defRPr sz="3600" b="1"/>
            </a:lvl1pPr>
          </a:lstStyle>
          <a:p>
            <a:r>
              <a:t>Title Text</a:t>
            </a:r>
          </a:p>
        </p:txBody>
      </p:sp>
      <p:sp>
        <p:nvSpPr>
          <p:cNvPr id="26" name="Body Level One…"/>
          <p:cNvSpPr txBox="1"/>
          <p:nvPr>
            <p:ph type="body" sz="half" idx="1" hasCustomPrompt="1"/>
          </p:nvPr>
        </p:nvSpPr>
        <p:spPr>
          <a:xfrm>
            <a:off x="6179127" y="2592995"/>
            <a:ext cx="5663348" cy="3859560"/>
          </a:xfrm>
          <a:prstGeom prst="rect">
            <a:avLst/>
          </a:prstGeom>
        </p:spPr>
        <p:txBody>
          <a:bodyPr/>
          <a:lstStyle>
            <a:lvl1pPr marL="0" indent="228600">
              <a:buClrTx/>
              <a:buSzTx/>
              <a:buFontTx/>
              <a:buNone/>
            </a:lvl1pPr>
            <a:lvl2pPr>
              <a:buClrTx/>
              <a:buFontTx/>
            </a:lvl2pPr>
            <a:lvl3pPr>
              <a:buClrTx/>
              <a:buFontTx/>
            </a:lvl3pPr>
            <a:lvl4pPr>
              <a:buClrTx/>
              <a:buFontTx/>
            </a:lvl4pPr>
            <a:lvl5pPr>
              <a:buClrTx/>
              <a:buFontTx/>
            </a:lvl5pPr>
          </a:lstStyle>
          <a:p>
            <a:r>
              <a:t>Body Level One</a:t>
            </a:r>
          </a:p>
          <a:p>
            <a:pPr lvl="1"/>
            <a:r>
              <a:t>Body Level Two</a:t>
            </a:r>
          </a:p>
          <a:p>
            <a:pPr lvl="2"/>
            <a:r>
              <a:t>Body Level Three</a:t>
            </a:r>
          </a:p>
          <a:p>
            <a:pPr lvl="3"/>
            <a:r>
              <a:t>Body Level Four</a:t>
            </a:r>
          </a:p>
          <a:p>
            <a:pPr lvl="4"/>
            <a:r>
              <a:t>Body Level Five</a:t>
            </a:r>
          </a:p>
        </p:txBody>
      </p:sp>
      <p:sp>
        <p:nvSpPr>
          <p:cNvPr id="27" name="Google Shape;24;p17"/>
          <p:cNvSpPr txBox="1"/>
          <p:nvPr>
            <p:ph type="body" sz="quarter" idx="21"/>
          </p:nvPr>
        </p:nvSpPr>
        <p:spPr>
          <a:xfrm>
            <a:off x="1215638" y="2592995"/>
            <a:ext cx="3781237" cy="1794277"/>
          </a:xfrm>
          <a:prstGeom prst="rect">
            <a:avLst/>
          </a:prstGeom>
        </p:spPr>
        <p:txBody>
          <a:bodyPr/>
          <a:lstStyle/>
          <a:p>
            <a:pPr indent="-406400"/>
          </a:p>
        </p:txBody>
      </p:sp>
      <p:sp>
        <p:nvSpPr>
          <p:cNvPr id="28" name="Google Shape;25;p17"/>
          <p:cNvSpPr txBox="1"/>
          <p:nvPr>
            <p:ph type="body" sz="quarter" idx="22"/>
          </p:nvPr>
        </p:nvSpPr>
        <p:spPr>
          <a:xfrm>
            <a:off x="1215640" y="4777395"/>
            <a:ext cx="3781236" cy="1794277"/>
          </a:xfrm>
          <a:prstGeom prst="rect">
            <a:avLst/>
          </a:prstGeom>
        </p:spPr>
        <p:txBody>
          <a:bodyPr/>
          <a:lstStyle/>
          <a:p>
            <a:pPr indent="-406400"/>
          </a:p>
        </p:txBody>
      </p:sp>
      <p:pic>
        <p:nvPicPr>
          <p:cNvPr id="29" name="Google Shape;26;p17" descr="Google Shape;26;p17"/>
          <p:cNvPicPr>
            <a:picLocks noChangeAspect="1"/>
          </p:cNvPicPr>
          <p:nvPr/>
        </p:nvPicPr>
        <p:blipFill>
          <a:blip r:embed="rId2"/>
          <a:stretch>
            <a:fillRect/>
          </a:stretch>
        </p:blipFill>
        <p:spPr>
          <a:xfrm>
            <a:off x="455999" y="147563"/>
            <a:ext cx="1886001" cy="843050"/>
          </a:xfrm>
          <a:prstGeom prst="rect">
            <a:avLst/>
          </a:prstGeom>
          <a:ln w="12700">
            <a:miter lim="400000"/>
            <a:headEnd/>
            <a:tailEnd/>
          </a:ln>
        </p:spPr>
      </p:pic>
      <p:sp>
        <p:nvSpPr>
          <p:cNvPr id="30"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73" name="Title Text"/>
          <p:cNvSpPr txBox="1"/>
          <p:nvPr>
            <p:ph type="title" hasCustomPrompt="1"/>
          </p:nvPr>
        </p:nvSpPr>
        <p:spPr>
          <a:prstGeom prst="rect">
            <a:avLst/>
          </a:prstGeom>
        </p:spPr>
        <p:txBody>
          <a:bodyPr/>
          <a:lstStyle/>
          <a:p>
            <a:r>
              <a:t>Title Text</a:t>
            </a:r>
          </a:p>
        </p:txBody>
      </p:sp>
      <p:sp>
        <p:nvSpPr>
          <p:cNvPr id="74" name="Body Level One…"/>
          <p:cNvSpPr txBox="1"/>
          <p:nvPr>
            <p:ph type="body" sz="half" idx="1" hasCustomPrompt="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Google Shape;51;p22"/>
          <p:cNvSpPr txBox="1"/>
          <p:nvPr>
            <p:ph type="body" sz="half" idx="21"/>
          </p:nvPr>
        </p:nvSpPr>
        <p:spPr>
          <a:xfrm>
            <a:off x="6172200" y="1825625"/>
            <a:ext cx="5181600" cy="4351338"/>
          </a:xfrm>
          <a:prstGeom prst="rect">
            <a:avLst/>
          </a:prstGeom>
        </p:spPr>
        <p:txBody>
          <a:bodyPr/>
          <a:lstStyle/>
          <a:p>
            <a:pPr indent="-406400"/>
          </a:p>
        </p:txBody>
      </p:sp>
      <p:sp>
        <p:nvSpPr>
          <p:cNvPr id="7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83" name="Title Text"/>
          <p:cNvSpPr txBox="1"/>
          <p:nvPr>
            <p:ph type="title" hasCustomPrompt="1"/>
          </p:nvPr>
        </p:nvSpPr>
        <p:spPr>
          <a:xfrm>
            <a:off x="839787" y="365125"/>
            <a:ext cx="10515601" cy="1325563"/>
          </a:xfrm>
          <a:prstGeom prst="rect">
            <a:avLst/>
          </a:prstGeom>
        </p:spPr>
        <p:txBody>
          <a:bodyPr/>
          <a:lstStyle/>
          <a:p>
            <a:r>
              <a:t>Title Text</a:t>
            </a:r>
          </a:p>
        </p:txBody>
      </p:sp>
      <p:sp>
        <p:nvSpPr>
          <p:cNvPr id="84" name="Body Level One…"/>
          <p:cNvSpPr txBox="1"/>
          <p:nvPr>
            <p:ph type="body" sz="quarter" idx="1" hasCustomPrompt="1"/>
          </p:nvPr>
        </p:nvSpPr>
        <p:spPr>
          <a:xfrm>
            <a:off x="839787" y="1681163"/>
            <a:ext cx="5157790" cy="823914"/>
          </a:xfrm>
          <a:prstGeom prst="rect">
            <a:avLst/>
          </a:prstGeom>
        </p:spPr>
        <p:txBody>
          <a:bodyPr anchor="b"/>
          <a:lstStyle>
            <a:lvl1pPr marL="0" indent="228600">
              <a:buClrTx/>
              <a:buSzTx/>
              <a:buFontTx/>
              <a:buNone/>
              <a:defRPr sz="2400" b="1"/>
            </a:lvl1pPr>
            <a:lvl2pPr marL="0" indent="228600">
              <a:buClrTx/>
              <a:buSzTx/>
              <a:buFontTx/>
              <a:buNone/>
              <a:defRPr sz="2400" b="1"/>
            </a:lvl2pPr>
            <a:lvl3pPr marL="0" indent="228600">
              <a:buClrTx/>
              <a:buSzTx/>
              <a:buFontTx/>
              <a:buNone/>
              <a:defRPr sz="2400" b="1"/>
            </a:lvl3pPr>
            <a:lvl4pPr marL="0" indent="228600">
              <a:buClrTx/>
              <a:buSzTx/>
              <a:buFontTx/>
              <a:buNone/>
              <a:defRPr sz="2400" b="1"/>
            </a:lvl4pPr>
            <a:lvl5pPr marL="0" indent="2286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5" name="Google Shape;58;p23"/>
          <p:cNvSpPr txBox="1"/>
          <p:nvPr>
            <p:ph type="body" sz="half" idx="21"/>
          </p:nvPr>
        </p:nvSpPr>
        <p:spPr>
          <a:xfrm>
            <a:off x="839787" y="2505075"/>
            <a:ext cx="5157788" cy="3684588"/>
          </a:xfrm>
          <a:prstGeom prst="rect">
            <a:avLst/>
          </a:prstGeom>
        </p:spPr>
        <p:txBody>
          <a:bodyPr/>
          <a:lstStyle/>
          <a:p>
            <a:pPr indent="-406400"/>
          </a:p>
        </p:txBody>
      </p:sp>
      <p:sp>
        <p:nvSpPr>
          <p:cNvPr id="86" name="Google Shape;59;p23"/>
          <p:cNvSpPr txBox="1"/>
          <p:nvPr>
            <p:ph type="body" sz="quarter" idx="22"/>
          </p:nvPr>
        </p:nvSpPr>
        <p:spPr>
          <a:xfrm>
            <a:off x="6172200" y="1681163"/>
            <a:ext cx="5183188" cy="823914"/>
          </a:xfrm>
          <a:prstGeom prst="rect">
            <a:avLst/>
          </a:prstGeom>
        </p:spPr>
        <p:txBody>
          <a:bodyPr anchor="b"/>
          <a:lstStyle/>
          <a:p>
            <a:pPr indent="-406400"/>
          </a:p>
        </p:txBody>
      </p:sp>
      <p:sp>
        <p:nvSpPr>
          <p:cNvPr id="87" name="Google Shape;60;p23"/>
          <p:cNvSpPr txBox="1"/>
          <p:nvPr>
            <p:ph type="body" sz="half" idx="23"/>
          </p:nvPr>
        </p:nvSpPr>
        <p:spPr>
          <a:xfrm>
            <a:off x="6172200" y="2505075"/>
            <a:ext cx="5183188" cy="3684588"/>
          </a:xfrm>
          <a:prstGeom prst="rect">
            <a:avLst/>
          </a:prstGeom>
        </p:spPr>
        <p:txBody>
          <a:bodyPr/>
          <a:lstStyle/>
          <a:p>
            <a:pPr indent="-406400"/>
          </a:p>
        </p:txBody>
      </p:sp>
      <p:sp>
        <p:nvSpPr>
          <p:cNvPr id="88"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95" name="Title Text"/>
          <p:cNvSpPr txBox="1"/>
          <p:nvPr>
            <p:ph type="title" hasCustomPrompt="1"/>
          </p:nvPr>
        </p:nvSpPr>
        <p:spPr>
          <a:prstGeom prst="rect">
            <a:avLst/>
          </a:prstGeom>
        </p:spPr>
        <p:txBody>
          <a:bodyPr/>
          <a:lstStyle/>
          <a:p>
            <a:r>
              <a:t>Title Text</a:t>
            </a:r>
          </a:p>
        </p:txBody>
      </p:sp>
      <p:sp>
        <p:nvSpPr>
          <p:cNvPr id="9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10" name="Title Text"/>
          <p:cNvSpPr txBox="1"/>
          <p:nvPr>
            <p:ph type="title" hasCustomPrompt="1"/>
          </p:nvPr>
        </p:nvSpPr>
        <p:spPr>
          <a:xfrm>
            <a:off x="839787" y="457200"/>
            <a:ext cx="3932240" cy="1600200"/>
          </a:xfrm>
          <a:prstGeom prst="rect">
            <a:avLst/>
          </a:prstGeom>
        </p:spPr>
        <p:txBody>
          <a:bodyPr anchor="b"/>
          <a:lstStyle>
            <a:lvl1pPr>
              <a:defRPr sz="3200"/>
            </a:lvl1pPr>
          </a:lstStyle>
          <a:p>
            <a:r>
              <a:t>Title Text</a:t>
            </a:r>
          </a:p>
        </p:txBody>
      </p:sp>
      <p:sp>
        <p:nvSpPr>
          <p:cNvPr id="111" name="Body Level One…"/>
          <p:cNvSpPr txBox="1"/>
          <p:nvPr>
            <p:ph type="body" sz="half" idx="1" hasCustomPrompt="1"/>
          </p:nvPr>
        </p:nvSpPr>
        <p:spPr>
          <a:xfrm>
            <a:off x="5183187" y="987425"/>
            <a:ext cx="6172202" cy="4873625"/>
          </a:xfrm>
          <a:prstGeom prst="rect">
            <a:avLst/>
          </a:prstGeom>
        </p:spPr>
        <p:txBody>
          <a:bodyPr/>
          <a:lstStyle>
            <a:lvl1pPr indent="-431800">
              <a:buSzPts val="3200"/>
              <a:defRPr sz="3200"/>
            </a:lvl1pPr>
            <a:lvl2pPr marL="972185" indent="-464185">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112" name="Google Shape;76;p26"/>
          <p:cNvSpPr txBox="1"/>
          <p:nvPr>
            <p:ph type="body" sz="quarter" idx="21"/>
          </p:nvPr>
        </p:nvSpPr>
        <p:spPr>
          <a:xfrm>
            <a:off x="839787" y="2057400"/>
            <a:ext cx="3932238" cy="3811588"/>
          </a:xfrm>
          <a:prstGeom prst="rect">
            <a:avLst/>
          </a:prstGeom>
        </p:spPr>
        <p:txBody>
          <a:bodyPr/>
          <a:lstStyle/>
          <a:p>
            <a:pPr indent="-406400"/>
          </a:p>
        </p:txBody>
      </p:sp>
      <p:sp>
        <p:nvSpPr>
          <p:cNvPr id="11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120" name="Title Text"/>
          <p:cNvSpPr txBox="1"/>
          <p:nvPr>
            <p:ph type="title" hasCustomPrompt="1"/>
          </p:nvPr>
        </p:nvSpPr>
        <p:spPr>
          <a:xfrm>
            <a:off x="839787" y="457200"/>
            <a:ext cx="3932240" cy="1600200"/>
          </a:xfrm>
          <a:prstGeom prst="rect">
            <a:avLst/>
          </a:prstGeom>
        </p:spPr>
        <p:txBody>
          <a:bodyPr anchor="b"/>
          <a:lstStyle>
            <a:lvl1pPr>
              <a:defRPr sz="3200"/>
            </a:lvl1pPr>
          </a:lstStyle>
          <a:p>
            <a:r>
              <a:t>Title Text</a:t>
            </a:r>
          </a:p>
        </p:txBody>
      </p:sp>
      <p:sp>
        <p:nvSpPr>
          <p:cNvPr id="121" name="Google Shape;82;p27"/>
          <p:cNvSpPr/>
          <p:nvPr>
            <p:ph type="pic" sz="half" idx="21"/>
          </p:nvPr>
        </p:nvSpPr>
        <p:spPr>
          <a:xfrm>
            <a:off x="5183187" y="987425"/>
            <a:ext cx="6172202" cy="4873625"/>
          </a:xfrm>
          <a:prstGeom prst="rect">
            <a:avLst/>
          </a:prstGeom>
        </p:spPr>
        <p:txBody>
          <a:bodyPr lIns="91439" tIns="45719" rIns="91439" bIns="45719">
            <a:noAutofit/>
          </a:bodyPr>
          <a:lstStyle/>
          <a:p/>
        </p:txBody>
      </p:sp>
      <p:sp>
        <p:nvSpPr>
          <p:cNvPr id="122" name="Body Level One…"/>
          <p:cNvSpPr txBox="1"/>
          <p:nvPr>
            <p:ph type="body" sz="quarter" idx="1" hasCustomPrompt="1"/>
          </p:nvPr>
        </p:nvSpPr>
        <p:spPr>
          <a:xfrm>
            <a:off x="839787" y="2057400"/>
            <a:ext cx="3932240" cy="3811588"/>
          </a:xfrm>
          <a:prstGeom prst="rect">
            <a:avLst/>
          </a:prstGeom>
        </p:spPr>
        <p:txBody>
          <a:bodyPr/>
          <a:lstStyle>
            <a:lvl1pPr marL="0" indent="228600">
              <a:buClrTx/>
              <a:buSzTx/>
              <a:buFontTx/>
              <a:buNone/>
              <a:defRPr sz="1600"/>
            </a:lvl1pPr>
            <a:lvl2pPr marL="0" indent="228600">
              <a:buClrTx/>
              <a:buSzTx/>
              <a:buFontTx/>
              <a:buNone/>
              <a:defRPr sz="1600"/>
            </a:lvl2pPr>
            <a:lvl3pPr marL="0" indent="228600">
              <a:buClrTx/>
              <a:buSzTx/>
              <a:buFontTx/>
              <a:buNone/>
              <a:defRPr sz="1600"/>
            </a:lvl3pPr>
            <a:lvl4pPr marL="0" indent="228600">
              <a:buClrTx/>
              <a:buSzTx/>
              <a:buFontTx/>
              <a:buNone/>
              <a:defRPr sz="1600"/>
            </a:lvl4pPr>
            <a:lvl5pPr marL="0" indent="2286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Layout personalizzato">
    <p:spTree>
      <p:nvGrpSpPr>
        <p:cNvPr id="1" name=""/>
        <p:cNvGrpSpPr/>
        <p:nvPr/>
      </p:nvGrpSpPr>
      <p:grpSpPr>
        <a:xfrm>
          <a:off x="0" y="0"/>
          <a:ext cx="0" cy="0"/>
          <a:chOff x="0" y="0"/>
          <a:chExt cx="0" cy="0"/>
        </a:xfrm>
      </p:grpSpPr>
      <p:sp>
        <p:nvSpPr>
          <p:cNvPr id="130" name="Title Text"/>
          <p:cNvSpPr txBox="1"/>
          <p:nvPr>
            <p:ph type="title" hasCustomPrompt="1"/>
          </p:nvPr>
        </p:nvSpPr>
        <p:spPr>
          <a:prstGeom prst="rect">
            <a:avLst/>
          </a:prstGeom>
        </p:spPr>
        <p:txBody>
          <a:bodyPr/>
          <a:lstStyle/>
          <a:p>
            <a:r>
              <a:t>Title Text</a:t>
            </a:r>
          </a:p>
        </p:txBody>
      </p:sp>
      <p:sp>
        <p:nvSpPr>
          <p:cNvPr id="131"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37" name="Google Shape;28;p18"/>
          <p:cNvSpPr/>
          <p:nvPr/>
        </p:nvSpPr>
        <p:spPr>
          <a:xfrm>
            <a:off x="0" y="0"/>
            <a:ext cx="12192000" cy="6858000"/>
          </a:xfrm>
          <a:prstGeom prst="rect">
            <a:avLst/>
          </a:prstGeom>
          <a:solidFill>
            <a:srgbClr val="AA0004"/>
          </a:solidFill>
          <a:ln w="12700">
            <a:miter lim="400000"/>
          </a:ln>
        </p:spPr>
        <p:txBody>
          <a:bodyPr lIns="0" tIns="0" rIns="0" bIns="0" anchor="ctr"/>
          <a:lstStyle/>
          <a:p>
            <a:pPr algn="r">
              <a:defRPr sz="2400" b="1">
                <a:solidFill>
                  <a:srgbClr val="FFFFFF"/>
                </a:solidFill>
                <a:latin typeface="+mj-lt"/>
                <a:ea typeface="+mj-ea"/>
                <a:cs typeface="+mj-cs"/>
                <a:sym typeface="Arial"/>
              </a:defRPr>
            </a:pPr>
          </a:p>
        </p:txBody>
      </p:sp>
      <p:pic>
        <p:nvPicPr>
          <p:cNvPr id="38" name="Google Shape;29;p18" descr="Google Shape;29;p18"/>
          <p:cNvPicPr>
            <a:picLocks noChangeAspect="1"/>
          </p:cNvPicPr>
          <p:nvPr/>
        </p:nvPicPr>
        <p:blipFill>
          <a:blip r:embed="rId2"/>
          <a:stretch>
            <a:fillRect/>
          </a:stretch>
        </p:blipFill>
        <p:spPr>
          <a:xfrm>
            <a:off x="3501097" y="2269065"/>
            <a:ext cx="5189807" cy="2319870"/>
          </a:xfrm>
          <a:prstGeom prst="rect">
            <a:avLst/>
          </a:prstGeom>
          <a:ln w="12700">
            <a:miter lim="400000"/>
            <a:headEnd/>
            <a:tailEnd/>
          </a:ln>
        </p:spPr>
      </p:pic>
      <p:sp>
        <p:nvSpPr>
          <p:cNvPr id="39" name="Slide Number"/>
          <p:cNvSpPr txBox="1"/>
          <p:nvPr>
            <p:ph type="sldNum" sz="quarter" idx="2"/>
          </p:nvPr>
        </p:nvSpPr>
        <p:spPr>
          <a:xfrm>
            <a:off x="8463986" y="6224244"/>
            <a:ext cx="273614" cy="26421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46" name="Title Text"/>
          <p:cNvSpPr txBox="1"/>
          <p:nvPr>
            <p:ph type="title" hasCustomPrompt="1"/>
          </p:nvPr>
        </p:nvSpPr>
        <p:spPr>
          <a:xfrm>
            <a:off x="1524000" y="1122362"/>
            <a:ext cx="9144000" cy="2387601"/>
          </a:xfrm>
          <a:prstGeom prst="rect">
            <a:avLst/>
          </a:prstGeom>
        </p:spPr>
        <p:txBody>
          <a:bodyPr anchor="b"/>
          <a:lstStyle>
            <a:lvl1pPr algn="ctr">
              <a:defRPr sz="6000"/>
            </a:lvl1pPr>
          </a:lstStyle>
          <a:p>
            <a:r>
              <a:t>Title Text</a:t>
            </a:r>
          </a:p>
        </p:txBody>
      </p:sp>
      <p:sp>
        <p:nvSpPr>
          <p:cNvPr id="47" name="Body Level One…"/>
          <p:cNvSpPr txBox="1"/>
          <p:nvPr>
            <p:ph type="body" sz="quarter" idx="1" hasCustomPrompt="1"/>
          </p:nvPr>
        </p:nvSpPr>
        <p:spPr>
          <a:xfrm>
            <a:off x="1524000" y="3602037"/>
            <a:ext cx="9144000" cy="1655764"/>
          </a:xfrm>
          <a:prstGeom prst="rect">
            <a:avLst/>
          </a:prstGeom>
        </p:spPr>
        <p:txBody>
          <a:bodyPr/>
          <a:lstStyle>
            <a:lvl1pPr marL="355600" indent="-304800" algn="ctr">
              <a:buClrTx/>
              <a:buSzTx/>
              <a:buFontTx/>
              <a:buNone/>
              <a:defRPr sz="2400"/>
            </a:lvl1pPr>
            <a:lvl2pPr marL="355600" indent="50800" algn="ctr">
              <a:buClrTx/>
              <a:buSzTx/>
              <a:buFontTx/>
              <a:buNone/>
              <a:defRPr sz="2400"/>
            </a:lvl2pPr>
            <a:lvl3pPr marL="355600" indent="50800" algn="ctr">
              <a:buClrTx/>
              <a:buSzTx/>
              <a:buFontTx/>
              <a:buNone/>
              <a:defRPr sz="2400"/>
            </a:lvl3pPr>
            <a:lvl4pPr marL="355600" indent="50800" algn="ctr">
              <a:buClrTx/>
              <a:buSzTx/>
              <a:buFontTx/>
              <a:buNone/>
              <a:defRPr sz="2400"/>
            </a:lvl4pPr>
            <a:lvl5pPr marL="355600" indent="508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55" name="Title Text"/>
          <p:cNvSpPr txBox="1"/>
          <p:nvPr>
            <p:ph type="title" hasCustomPrompt="1"/>
          </p:nvPr>
        </p:nvSpPr>
        <p:spPr>
          <a:prstGeom prst="rect">
            <a:avLst/>
          </a:prstGeom>
        </p:spPr>
        <p:txBody>
          <a:bodyPr/>
          <a:lstStyle/>
          <a:p>
            <a:r>
              <a:t>Title Text</a:t>
            </a:r>
          </a:p>
        </p:txBody>
      </p:sp>
      <p:sp>
        <p:nvSpPr>
          <p:cNvPr id="56" name="Body Level One…"/>
          <p:cNvSpPr txBox="1"/>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64" name="Title Text"/>
          <p:cNvSpPr txBox="1"/>
          <p:nvPr>
            <p:ph type="title" hasCustomPrompt="1"/>
          </p:nvPr>
        </p:nvSpPr>
        <p:spPr>
          <a:xfrm>
            <a:off x="831850" y="1709738"/>
            <a:ext cx="10515600" cy="2852737"/>
          </a:xfrm>
          <a:prstGeom prst="rect">
            <a:avLst/>
          </a:prstGeom>
        </p:spPr>
        <p:txBody>
          <a:bodyPr anchor="b"/>
          <a:lstStyle>
            <a:lvl1pPr>
              <a:defRPr sz="6000"/>
            </a:lvl1pPr>
          </a:lstStyle>
          <a:p>
            <a:r>
              <a:t>Title Text</a:t>
            </a:r>
          </a:p>
        </p:txBody>
      </p:sp>
      <p:sp>
        <p:nvSpPr>
          <p:cNvPr id="65" name="Body Level One…"/>
          <p:cNvSpPr txBox="1"/>
          <p:nvPr>
            <p:ph type="body" sz="quarter" idx="1" hasCustomPrompt="1"/>
          </p:nvPr>
        </p:nvSpPr>
        <p:spPr>
          <a:xfrm>
            <a:off x="831850" y="4589462"/>
            <a:ext cx="10515600" cy="1500189"/>
          </a:xfrm>
          <a:prstGeom prst="rect">
            <a:avLst/>
          </a:prstGeom>
        </p:spPr>
        <p:txBody>
          <a:bodyPr/>
          <a:lstStyle>
            <a:lvl1pPr marL="0" indent="228600">
              <a:buClrTx/>
              <a:buSzTx/>
              <a:buFontTx/>
              <a:buNone/>
              <a:defRPr sz="2400">
                <a:solidFill>
                  <a:srgbClr val="888888"/>
                </a:solidFill>
              </a:defRPr>
            </a:lvl1pPr>
            <a:lvl2pPr marL="0" indent="228600">
              <a:buClrTx/>
              <a:buSzTx/>
              <a:buFontTx/>
              <a:buNone/>
              <a:defRPr sz="2400">
                <a:solidFill>
                  <a:srgbClr val="888888"/>
                </a:solidFill>
              </a:defRPr>
            </a:lvl2pPr>
            <a:lvl3pPr marL="0" indent="228600">
              <a:buClrTx/>
              <a:buSzTx/>
              <a:buFontTx/>
              <a:buNone/>
              <a:defRPr sz="2400">
                <a:solidFill>
                  <a:srgbClr val="888888"/>
                </a:solidFill>
              </a:defRPr>
            </a:lvl3pPr>
            <a:lvl4pPr marL="0" indent="228600">
              <a:buClrTx/>
              <a:buSzTx/>
              <a:buFontTx/>
              <a:buNone/>
              <a:defRPr sz="2400">
                <a:solidFill>
                  <a:srgbClr val="888888"/>
                </a:solidFill>
              </a:defRPr>
            </a:lvl4pPr>
            <a:lvl5pPr marL="0" indent="2286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73" name="Title Text"/>
          <p:cNvSpPr txBox="1"/>
          <p:nvPr>
            <p:ph type="title" hasCustomPrompt="1"/>
          </p:nvPr>
        </p:nvSpPr>
        <p:spPr>
          <a:prstGeom prst="rect">
            <a:avLst/>
          </a:prstGeom>
        </p:spPr>
        <p:txBody>
          <a:bodyPr/>
          <a:lstStyle/>
          <a:p>
            <a:r>
              <a:t>Title Text</a:t>
            </a:r>
          </a:p>
        </p:txBody>
      </p:sp>
      <p:sp>
        <p:nvSpPr>
          <p:cNvPr id="74" name="Body Level One…"/>
          <p:cNvSpPr txBox="1"/>
          <p:nvPr>
            <p:ph type="body" sz="half" idx="1" hasCustomPrompt="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Google Shape;51;p22"/>
          <p:cNvSpPr txBox="1"/>
          <p:nvPr>
            <p:ph type="body" sz="half" idx="21"/>
          </p:nvPr>
        </p:nvSpPr>
        <p:spPr>
          <a:xfrm>
            <a:off x="6172200" y="1825625"/>
            <a:ext cx="5181600" cy="4351338"/>
          </a:xfrm>
          <a:prstGeom prst="rect">
            <a:avLst/>
          </a:prstGeom>
        </p:spPr>
        <p:txBody>
          <a:bodyPr/>
          <a:lstStyle/>
          <a:p>
            <a:pPr indent="-406400"/>
          </a:p>
        </p:txBody>
      </p:sp>
      <p:sp>
        <p:nvSpPr>
          <p:cNvPr id="7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83" name="Title Text"/>
          <p:cNvSpPr txBox="1"/>
          <p:nvPr>
            <p:ph type="title" hasCustomPrompt="1"/>
          </p:nvPr>
        </p:nvSpPr>
        <p:spPr>
          <a:xfrm>
            <a:off x="839787" y="365125"/>
            <a:ext cx="10515601" cy="1325563"/>
          </a:xfrm>
          <a:prstGeom prst="rect">
            <a:avLst/>
          </a:prstGeom>
        </p:spPr>
        <p:txBody>
          <a:bodyPr/>
          <a:lstStyle/>
          <a:p>
            <a:r>
              <a:t>Title Text</a:t>
            </a:r>
          </a:p>
        </p:txBody>
      </p:sp>
      <p:sp>
        <p:nvSpPr>
          <p:cNvPr id="84" name="Body Level One…"/>
          <p:cNvSpPr txBox="1"/>
          <p:nvPr>
            <p:ph type="body" sz="quarter" idx="1" hasCustomPrompt="1"/>
          </p:nvPr>
        </p:nvSpPr>
        <p:spPr>
          <a:xfrm>
            <a:off x="839787" y="1681163"/>
            <a:ext cx="5157790" cy="823914"/>
          </a:xfrm>
          <a:prstGeom prst="rect">
            <a:avLst/>
          </a:prstGeom>
        </p:spPr>
        <p:txBody>
          <a:bodyPr anchor="b"/>
          <a:lstStyle>
            <a:lvl1pPr marL="0" indent="228600">
              <a:buClrTx/>
              <a:buSzTx/>
              <a:buFontTx/>
              <a:buNone/>
              <a:defRPr sz="2400" b="1"/>
            </a:lvl1pPr>
            <a:lvl2pPr marL="0" indent="228600">
              <a:buClrTx/>
              <a:buSzTx/>
              <a:buFontTx/>
              <a:buNone/>
              <a:defRPr sz="2400" b="1"/>
            </a:lvl2pPr>
            <a:lvl3pPr marL="0" indent="228600">
              <a:buClrTx/>
              <a:buSzTx/>
              <a:buFontTx/>
              <a:buNone/>
              <a:defRPr sz="2400" b="1"/>
            </a:lvl3pPr>
            <a:lvl4pPr marL="0" indent="228600">
              <a:buClrTx/>
              <a:buSzTx/>
              <a:buFontTx/>
              <a:buNone/>
              <a:defRPr sz="2400" b="1"/>
            </a:lvl4pPr>
            <a:lvl5pPr marL="0" indent="2286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5" name="Google Shape;58;p23"/>
          <p:cNvSpPr txBox="1"/>
          <p:nvPr>
            <p:ph type="body" sz="half" idx="21"/>
          </p:nvPr>
        </p:nvSpPr>
        <p:spPr>
          <a:xfrm>
            <a:off x="839787" y="2505075"/>
            <a:ext cx="5157788" cy="3684588"/>
          </a:xfrm>
          <a:prstGeom prst="rect">
            <a:avLst/>
          </a:prstGeom>
        </p:spPr>
        <p:txBody>
          <a:bodyPr/>
          <a:lstStyle/>
          <a:p>
            <a:pPr indent="-406400"/>
          </a:p>
        </p:txBody>
      </p:sp>
      <p:sp>
        <p:nvSpPr>
          <p:cNvPr id="86" name="Google Shape;59;p23"/>
          <p:cNvSpPr txBox="1"/>
          <p:nvPr>
            <p:ph type="body" sz="quarter" idx="22"/>
          </p:nvPr>
        </p:nvSpPr>
        <p:spPr>
          <a:xfrm>
            <a:off x="6172200" y="1681163"/>
            <a:ext cx="5183188" cy="823914"/>
          </a:xfrm>
          <a:prstGeom prst="rect">
            <a:avLst/>
          </a:prstGeom>
        </p:spPr>
        <p:txBody>
          <a:bodyPr anchor="b"/>
          <a:lstStyle/>
          <a:p>
            <a:pPr indent="-406400"/>
          </a:p>
        </p:txBody>
      </p:sp>
      <p:sp>
        <p:nvSpPr>
          <p:cNvPr id="87" name="Google Shape;60;p23"/>
          <p:cNvSpPr txBox="1"/>
          <p:nvPr>
            <p:ph type="body" sz="half" idx="23"/>
          </p:nvPr>
        </p:nvSpPr>
        <p:spPr>
          <a:xfrm>
            <a:off x="6172200" y="2505075"/>
            <a:ext cx="5183188" cy="3684588"/>
          </a:xfrm>
          <a:prstGeom prst="rect">
            <a:avLst/>
          </a:prstGeom>
        </p:spPr>
        <p:txBody>
          <a:bodyPr/>
          <a:lstStyle/>
          <a:p>
            <a:pPr indent="-406400"/>
          </a:p>
        </p:txBody>
      </p:sp>
      <p:sp>
        <p:nvSpPr>
          <p:cNvPr id="88"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95" name="Title Text"/>
          <p:cNvSpPr txBox="1"/>
          <p:nvPr>
            <p:ph type="title" hasCustomPrompt="1"/>
          </p:nvPr>
        </p:nvSpPr>
        <p:spPr>
          <a:prstGeom prst="rect">
            <a:avLst/>
          </a:prstGeom>
        </p:spPr>
        <p:txBody>
          <a:bodyPr/>
          <a:lstStyle/>
          <a:p>
            <a:r>
              <a:t>Title Text</a:t>
            </a:r>
          </a:p>
        </p:txBody>
      </p:sp>
      <p:sp>
        <p:nvSpPr>
          <p:cNvPr id="96"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p:spPr>
        <p:txBody>
          <a:bodyPr lIns="45699" tIns="45699" rIns="45699" bIns="45699" anchor="ctr">
            <a:normAutofit/>
          </a:bodyPr>
          <a:lstStyle/>
          <a:p>
            <a:r>
              <a:t>Title Text</a:t>
            </a:r>
          </a:p>
        </p:txBody>
      </p:sp>
      <p:sp>
        <p:nvSpPr>
          <p:cNvPr id="3" name="Body Level One…"/>
          <p:cNvSpPr txBox="1"/>
          <p:nvPr>
            <p:ph type="body" idx="1"/>
          </p:nvPr>
        </p:nvSpPr>
        <p:spPr>
          <a:xfrm>
            <a:off x="838200" y="1825625"/>
            <a:ext cx="10515600" cy="4351338"/>
          </a:xfrm>
          <a:prstGeom prst="rect">
            <a:avLst/>
          </a:prstGeom>
          <a:ln w="12700">
            <a:miter lim="400000"/>
          </a:ln>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86" y="6406806"/>
            <a:ext cx="273614" cy="264213"/>
          </a:xfrm>
          <a:prstGeom prst="rect">
            <a:avLst/>
          </a:prstGeom>
          <a:ln w="12700">
            <a:miter lim="400000"/>
          </a:ln>
        </p:spPr>
        <p:txBody>
          <a:bodyPr wrap="none" lIns="45699" tIns="45699" rIns="45699" bIns="45699" anchor="ctr">
            <a:spAutoFit/>
          </a:bodyPr>
          <a:lstStyle>
            <a:lvl1pPr algn="r">
              <a:defRPr sz="1200">
                <a:solidFill>
                  <a:srgbClr val="888888"/>
                </a:solidFill>
                <a:latin typeface="+mj-lt"/>
                <a:ea typeface="+mj-ea"/>
                <a:cs typeface="+mj-cs"/>
                <a:sym typeface="Aria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1pPr>
      <a:lvl2pPr marL="971550" marR="0" indent="-40005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2pPr>
      <a:lvl3pPr marL="1508760" marR="0" indent="-48006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3pPr>
      <a:lvl4pPr marL="20193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4pPr>
      <a:lvl5pPr marL="24765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5pPr>
      <a:lvl6pPr marL="29337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6pPr>
      <a:lvl7pPr marL="33909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7pPr>
      <a:lvl8pPr marL="38481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8pPr>
      <a:lvl9pPr marL="43053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p:spPr>
        <p:txBody>
          <a:bodyPr lIns="45699" tIns="45699" rIns="45699" bIns="45699" anchor="ctr">
            <a:normAutofit/>
          </a:bodyPr>
          <a:lstStyle/>
          <a:p>
            <a:r>
              <a:t>Title Text</a:t>
            </a:r>
          </a:p>
        </p:txBody>
      </p:sp>
      <p:sp>
        <p:nvSpPr>
          <p:cNvPr id="3" name="Body Level One…"/>
          <p:cNvSpPr txBox="1"/>
          <p:nvPr>
            <p:ph type="body" idx="1"/>
          </p:nvPr>
        </p:nvSpPr>
        <p:spPr>
          <a:xfrm>
            <a:off x="838200" y="1825625"/>
            <a:ext cx="10515600" cy="4351338"/>
          </a:xfrm>
          <a:prstGeom prst="rect">
            <a:avLst/>
          </a:prstGeom>
          <a:ln w="12700">
            <a:miter lim="400000"/>
          </a:ln>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86" y="6406806"/>
            <a:ext cx="273614" cy="264213"/>
          </a:xfrm>
          <a:prstGeom prst="rect">
            <a:avLst/>
          </a:prstGeom>
          <a:ln w="12700">
            <a:miter lim="400000"/>
          </a:ln>
        </p:spPr>
        <p:txBody>
          <a:bodyPr wrap="none" lIns="45699" tIns="45699" rIns="45699" bIns="45699" anchor="ctr">
            <a:spAutoFit/>
          </a:bodyPr>
          <a:lstStyle>
            <a:lvl1pPr algn="r">
              <a:defRPr sz="1200">
                <a:solidFill>
                  <a:srgbClr val="888888"/>
                </a:solidFill>
                <a:latin typeface="+mj-lt"/>
                <a:ea typeface="+mj-ea"/>
                <a:cs typeface="+mj-cs"/>
                <a:sym typeface="Aria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1pPr>
      <a:lvl2pPr marL="971550" marR="0" indent="-40005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2pPr>
      <a:lvl3pPr marL="1508760" marR="0" indent="-48006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3pPr>
      <a:lvl4pPr marL="20193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4pPr>
      <a:lvl5pPr marL="24765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5pPr>
      <a:lvl6pPr marL="29337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6pPr>
      <a:lvl7pPr marL="33909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7pPr>
      <a:lvl8pPr marL="38481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8pPr>
      <a:lvl9pPr marL="4305300" marR="0" indent="-533400" algn="l" defTabSz="914400" rtl="0" latinLnBrk="0">
        <a:lnSpc>
          <a:spcPct val="90000"/>
        </a:lnSpc>
        <a:spcBef>
          <a:spcPts val="1000"/>
        </a:spcBef>
        <a:spcAft>
          <a:spcPts val="0"/>
        </a:spcAft>
        <a:buClr>
          <a:srgbClr val="000000"/>
        </a:buClr>
        <a:buSzPts val="2800"/>
        <a:buFont typeface="Arial"/>
        <a:buChar char="•"/>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97;p1"/>
          <p:cNvSpPr txBox="1"/>
          <p:nvPr>
            <p:ph type="title"/>
          </p:nvPr>
        </p:nvSpPr>
        <p:spPr>
          <a:xfrm>
            <a:off x="-24765" y="1844675"/>
            <a:ext cx="12136120" cy="1290320"/>
          </a:xfrm>
          <a:prstGeom prst="rect">
            <a:avLst/>
          </a:prstGeom>
        </p:spPr>
        <p:txBody>
          <a:bodyPr>
            <a:normAutofit/>
          </a:bodyPr>
          <a:lstStyle/>
          <a:p>
            <a:pPr algn="ctr"/>
            <a:r>
              <a:rPr sz="2665"/>
              <a:t>Analysis of astrophysical phenomena using efficient                                                                             and parallelized models on HPC computing systems.</a:t>
            </a:r>
            <a:r>
              <a:t> </a:t>
            </a:r>
          </a:p>
        </p:txBody>
      </p:sp>
      <p:sp>
        <p:nvSpPr>
          <p:cNvPr id="141" name="Google Shape;98;p1"/>
          <p:cNvSpPr txBox="1"/>
          <p:nvPr>
            <p:ph type="body" sz="half" idx="1"/>
          </p:nvPr>
        </p:nvSpPr>
        <p:spPr>
          <a:xfrm>
            <a:off x="1415415" y="4869180"/>
            <a:ext cx="9882505" cy="1207135"/>
          </a:xfrm>
          <a:prstGeom prst="rect">
            <a:avLst/>
          </a:prstGeom>
        </p:spPr>
        <p:txBody>
          <a:bodyPr/>
          <a:lstStyle/>
          <a:p>
            <a:pPr indent="0" defTabSz="658495">
              <a:spcBef>
                <a:spcPts val="0"/>
              </a:spcBef>
              <a:defRPr sz="2000"/>
            </a:pPr>
            <a:r>
              <a:t>PhD course of National Interest in Technologies for Fundamental Research in Physics and Astrophysics</a:t>
            </a:r>
          </a:p>
        </p:txBody>
      </p:sp>
      <p:pic>
        <p:nvPicPr>
          <p:cNvPr id="142" name="inaf-fondo-bianco.tif" descr="inaf-fondo-bianco.tif"/>
          <p:cNvPicPr>
            <a:picLocks noChangeAspect="1"/>
          </p:cNvPicPr>
          <p:nvPr/>
        </p:nvPicPr>
        <p:blipFill>
          <a:blip r:embed="rId1"/>
          <a:stretch>
            <a:fillRect/>
          </a:stretch>
        </p:blipFill>
        <p:spPr>
          <a:xfrm>
            <a:off x="10226901" y="379098"/>
            <a:ext cx="1478314" cy="774255"/>
          </a:xfrm>
          <a:prstGeom prst="rect">
            <a:avLst/>
          </a:prstGeom>
          <a:ln w="12700">
            <a:miter lim="400000"/>
            <a:headEnd/>
            <a:tailEnd/>
          </a:ln>
        </p:spPr>
      </p:pic>
      <p:pic>
        <p:nvPicPr>
          <p:cNvPr id="3" name="Picture 2" descr="INAF_logo.svg"/>
          <p:cNvPicPr>
            <a:picLocks noChangeAspect="1"/>
          </p:cNvPicPr>
          <p:nvPr/>
        </p:nvPicPr>
        <p:blipFill>
          <a:blip r:embed="rId2">
            <a:alphaModFix amt="20000"/>
            <a:lum bright="-12000" contrast="-28000"/>
          </a:blip>
          <a:stretch>
            <a:fillRect/>
          </a:stretch>
        </p:blipFill>
        <p:spPr>
          <a:xfrm>
            <a:off x="3431540" y="1557020"/>
            <a:ext cx="4871720" cy="4867910"/>
          </a:xfrm>
          <a:prstGeom prst="rect">
            <a:avLst/>
          </a:prstGeom>
          <a:effectLst>
            <a:reflection blurRad="6350" stA="50000" endA="300" endPos="90000" dir="5400000" sy="-100000" algn="bl" rotWithShape="0"/>
          </a:effectLst>
        </p:spPr>
      </p:pic>
      <p:pic>
        <p:nvPicPr>
          <p:cNvPr id="8" name="Picture 7" descr="Screenshot From 2025-09-25 16-02-49"/>
          <p:cNvPicPr>
            <a:picLocks noChangeAspect="1"/>
          </p:cNvPicPr>
          <p:nvPr/>
        </p:nvPicPr>
        <p:blipFill>
          <a:blip r:embed="rId3"/>
          <a:stretch>
            <a:fillRect/>
          </a:stretch>
        </p:blipFill>
        <p:spPr>
          <a:xfrm>
            <a:off x="5015865" y="260985"/>
            <a:ext cx="2545715" cy="984885"/>
          </a:xfrm>
          <a:prstGeom prst="rect">
            <a:avLst/>
          </a:prstGeom>
        </p:spPr>
      </p:pic>
      <p:sp>
        <p:nvSpPr>
          <p:cNvPr id="9" name="Text Box 8"/>
          <p:cNvSpPr txBox="1"/>
          <p:nvPr/>
        </p:nvSpPr>
        <p:spPr>
          <a:xfrm>
            <a:off x="1631315" y="3284855"/>
            <a:ext cx="719772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800" b="0" i="0" u="none" strike="noStrike" cap="none" spc="0" normalizeH="0" baseline="0">
                <a:solidFill>
                  <a:schemeClr val="bg1"/>
                </a:solidFill>
                <a:effectLst>
                  <a:outerShdw blurRad="38100" dist="19050" dir="2700000" algn="tl" rotWithShape="0">
                    <a:schemeClr val="dk1">
                      <a:alpha val="40000"/>
                    </a:schemeClr>
                  </a:outerShdw>
                </a:effectLst>
                <a:uFillTx/>
                <a:latin typeface="+mj-lt"/>
                <a:ea typeface="+mn-ea"/>
                <a:cs typeface="+mj-lt"/>
                <a:sym typeface="Helvetica"/>
              </a:rPr>
              <a:t>Saim Ali                            Supervisor:  Fabio Vitello              </a:t>
            </a:r>
            <a:endParaRPr kumimoji="0" lang="en-US" sz="1800" b="0" i="0" u="none" strike="noStrike" cap="none" spc="0" normalizeH="0" baseline="0">
              <a:solidFill>
                <a:schemeClr val="bg1"/>
              </a:solidFill>
              <a:effectLst>
                <a:outerShdw blurRad="38100" dist="19050" dir="2700000" algn="tl" rotWithShape="0">
                  <a:schemeClr val="dk1">
                    <a:alpha val="40000"/>
                  </a:schemeClr>
                </a:outerShdw>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800" b="0" i="0" u="none" strike="noStrike" cap="none" spc="0" normalizeH="0" baseline="0">
                <a:solidFill>
                  <a:schemeClr val="bg1"/>
                </a:solidFill>
                <a:effectLst>
                  <a:outerShdw blurRad="38100" dist="19050" dir="2700000" algn="tl" rotWithShape="0">
                    <a:schemeClr val="dk1">
                      <a:alpha val="40000"/>
                    </a:schemeClr>
                  </a:outerShdw>
                </a:effectLst>
                <a:uFillTx/>
                <a:latin typeface="+mj-lt"/>
                <a:ea typeface="+mn-ea"/>
                <a:cs typeface="+mj-lt"/>
                <a:sym typeface="Helvetica"/>
              </a:rPr>
              <a:t>University of Padova        Co-supervisor: Eva Sciacca</a:t>
            </a:r>
            <a:endParaRPr kumimoji="0" lang="en-US" sz="1800" b="0" i="0" u="none" strike="noStrike" cap="none" spc="0" normalizeH="0" baseline="0">
              <a:solidFill>
                <a:schemeClr val="bg1"/>
              </a:solidFill>
              <a:effectLst>
                <a:outerShdw blurRad="38100" dist="19050" dir="2700000" algn="tl" rotWithShape="0">
                  <a:schemeClr val="dk1">
                    <a:alpha val="40000"/>
                  </a:schemeClr>
                </a:outerShdw>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sz="1800">
                <a:solidFill>
                  <a:schemeClr val="bg1"/>
                </a:solidFill>
                <a:latin typeface="+mj-lt"/>
                <a:cs typeface="+mj-lt"/>
                <a:sym typeface="+mn-ea"/>
              </a:rPr>
              <a:t>INAF Catania  </a:t>
            </a:r>
            <a:endParaRPr sz="1800">
              <a:solidFill>
                <a:schemeClr val="bg1"/>
              </a:solidFill>
              <a:latin typeface="+mj-lt"/>
              <a:cs typeface="+mj-lt"/>
              <a:sym typeface="+mn-ea"/>
            </a:endParaRPr>
          </a:p>
          <a:p>
            <a:pPr marL="0" marR="0" indent="0" algn="l" defTabSz="914400" rtl="0" fontAlgn="auto" latinLnBrk="0" hangingPunct="0">
              <a:lnSpc>
                <a:spcPct val="100000"/>
              </a:lnSpc>
              <a:spcBef>
                <a:spcPts val="0"/>
              </a:spcBef>
              <a:spcAft>
                <a:spcPts val="0"/>
              </a:spcAft>
              <a:buClrTx/>
              <a:buSzTx/>
              <a:buFontTx/>
              <a:buNone/>
            </a:pPr>
            <a:endParaRPr kumimoji="0" lang="en-US" sz="1800" b="0" i="0" u="none" strike="noStrike" cap="none" spc="0" normalizeH="0" baseline="0">
              <a:solidFill>
                <a:schemeClr val="bg1"/>
              </a:solidFill>
              <a:effectLst>
                <a:outerShdw blurRad="38100" dist="19050" dir="2700000" algn="tl" rotWithShape="0">
                  <a:schemeClr val="dk1">
                    <a:alpha val="40000"/>
                  </a:schemeClr>
                </a:outerShdw>
              </a:effectLst>
              <a:uFillTx/>
              <a:latin typeface="+mj-lt"/>
              <a:ea typeface="+mn-ea"/>
              <a:cs typeface="+mj-lt"/>
              <a:sym typeface="+mn-ea"/>
            </a:endParaRPr>
          </a:p>
        </p:txBody>
      </p:sp>
      <p:pic>
        <p:nvPicPr>
          <p:cNvPr id="12" name="Picture 11"/>
          <p:cNvPicPr>
            <a:picLocks noChangeAspect="1"/>
          </p:cNvPicPr>
          <p:nvPr/>
        </p:nvPicPr>
        <p:blipFill>
          <a:blip r:embed="rId4"/>
          <a:stretch>
            <a:fillRect/>
          </a:stretch>
        </p:blipFill>
        <p:spPr>
          <a:xfrm>
            <a:off x="10396220" y="188595"/>
            <a:ext cx="1356360" cy="132334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639695" y="-27305"/>
            <a:ext cx="9478645" cy="1188085"/>
          </a:xfrm>
        </p:spPr>
        <p:txBody>
          <a:bodyPr/>
          <a:p>
            <a:r>
              <a:rPr lang="en-US" sz="3200">
                <a:ln>
                  <a:noFill/>
                </a:ln>
                <a:solidFill>
                  <a:schemeClr val="bg1"/>
                </a:solidFill>
                <a:effectLst/>
                <a:ea typeface="+mn-ea"/>
                <a:cs typeface="+mj-lt"/>
                <a:sym typeface="Helvetica"/>
              </a:rPr>
              <a:t>Data Reduction (may to june2025):</a:t>
            </a:r>
            <a:endParaRPr lang="en-US" sz="3200">
              <a:ln>
                <a:noFill/>
              </a:ln>
              <a:solidFill>
                <a:schemeClr val="bg1"/>
              </a:solidFill>
              <a:effectLst/>
              <a:ea typeface="+mn-ea"/>
              <a:cs typeface="+mj-lt"/>
              <a:sym typeface="Helvetica"/>
            </a:endParaRPr>
          </a:p>
        </p:txBody>
      </p:sp>
      <p:sp>
        <p:nvSpPr>
          <p:cNvPr id="8" name="Text Box 7"/>
          <p:cNvSpPr txBox="1"/>
          <p:nvPr/>
        </p:nvSpPr>
        <p:spPr>
          <a:xfrm>
            <a:off x="-24765" y="1052830"/>
            <a:ext cx="12011660" cy="53860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 </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code achieves reduction or summation by using </a:t>
            </a:r>
            <a:r>
              <a:rPr kumimoji="0" lang="en-US" sz="2400" b="1" i="0" u="none" strike="noStrike" cap="none" spc="0" normalizeH="0" baseline="0">
                <a:ln>
                  <a:noFill/>
                </a:ln>
                <a:solidFill>
                  <a:srgbClr val="000000"/>
                </a:solidFill>
                <a:effectLst/>
                <a:uFillTx/>
                <a:latin typeface="+mj-lt"/>
                <a:ea typeface="+mn-ea"/>
                <a:cs typeface="+mj-lt"/>
                <a:sym typeface="Helvetica"/>
              </a:rPr>
              <a:t>MPI_Reduce</a:t>
            </a:r>
            <a:r>
              <a:rPr kumimoji="0" lang="en-US" sz="2400" b="0" i="0" u="none" strike="noStrike" cap="none" spc="0" normalizeH="0" baseline="0">
                <a:ln>
                  <a:noFill/>
                </a:ln>
                <a:solidFill>
                  <a:srgbClr val="000000"/>
                </a:solidFill>
                <a:effectLst/>
                <a:uFillTx/>
                <a:latin typeface="+mj-lt"/>
                <a:ea typeface="+mn-ea"/>
                <a:cs typeface="+mj-lt"/>
                <a:sym typeface="Helvetica"/>
              </a:rPr>
              <a:t> calls only once after thread level reduction is completed by each process.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Following the main computational loop, each process gathers the results from its local threads, summing contributions there into a single, contiguous buffer.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This operation aggregates the contributions from all processes into a single, final result on the root process, which is then used to update the main data structure.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Finally the results are read and written with </a:t>
            </a:r>
            <a:r>
              <a:rPr kumimoji="0" lang="en-US" sz="2400" b="1" i="0" u="none" strike="noStrike" cap="none" spc="0" normalizeH="0" baseline="0">
                <a:ln>
                  <a:noFill/>
                </a:ln>
                <a:solidFill>
                  <a:srgbClr val="000000"/>
                </a:solidFill>
                <a:effectLst/>
                <a:uFillTx/>
                <a:latin typeface="+mj-lt"/>
                <a:ea typeface="+mn-ea"/>
                <a:cs typeface="+mj-lt"/>
                <a:sym typeface="Helvetica"/>
              </a:rPr>
              <a:t>getcolumn() and putcolumn()</a:t>
            </a:r>
            <a:r>
              <a:rPr kumimoji="0" lang="en-US" sz="2400" b="0" i="0" u="none" strike="noStrike" cap="none" spc="0" normalizeH="0" baseline="0">
                <a:ln>
                  <a:noFill/>
                </a:ln>
                <a:solidFill>
                  <a:srgbClr val="000000"/>
                </a:solidFill>
                <a:effectLst/>
                <a:uFillTx/>
                <a:latin typeface="+mj-lt"/>
                <a:ea typeface="+mn-ea"/>
                <a:cs typeface="+mj-lt"/>
                <a:sym typeface="Helvetica"/>
              </a:rPr>
              <a:t> functions in to the output table, then we can visualize it, and check the exicution scalability.</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532380" y="44450"/>
            <a:ext cx="9549130" cy="1188085"/>
          </a:xfrm>
        </p:spPr>
        <p:txBody>
          <a:bodyPr/>
          <a:p>
            <a:r>
              <a:rPr lang="en-US" sz="3200">
                <a:ln>
                  <a:noFill/>
                </a:ln>
                <a:solidFill>
                  <a:schemeClr val="bg1"/>
                </a:solidFill>
                <a:effectLst/>
                <a:ea typeface="+mn-ea"/>
                <a:cs typeface="+mj-lt"/>
                <a:sym typeface="Helvetica"/>
              </a:rPr>
              <a:t>Parallel Processing with OpenMP (july to august 2025):</a:t>
            </a:r>
            <a:r>
              <a:rPr lang="en-US" sz="3200" b="0">
                <a:ln>
                  <a:noFill/>
                </a:ln>
                <a:solidFill>
                  <a:schemeClr val="bg1"/>
                </a:solidFill>
                <a:effectLst/>
                <a:ea typeface="+mn-ea"/>
                <a:cs typeface="+mj-lt"/>
                <a:sym typeface="Helvetica"/>
              </a:rPr>
              <a:t> </a:t>
            </a:r>
            <a:endParaRPr lang="en-US" sz="3200" b="0">
              <a:ln>
                <a:noFill/>
              </a:ln>
              <a:solidFill>
                <a:schemeClr val="bg1"/>
              </a:solidFill>
              <a:effectLst/>
              <a:ea typeface="+mn-ea"/>
              <a:cs typeface="+mj-lt"/>
              <a:sym typeface="Helvetica"/>
            </a:endParaRPr>
          </a:p>
        </p:txBody>
      </p:sp>
      <p:sp>
        <p:nvSpPr>
          <p:cNvPr id="2" name="Text Box 1"/>
          <p:cNvSpPr txBox="1"/>
          <p:nvPr/>
        </p:nvSpPr>
        <p:spPr>
          <a:xfrm>
            <a:off x="119380" y="1412875"/>
            <a:ext cx="12183745" cy="48012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data is first divided among multiple MPI processes, where each process is assigned a unique chunk of data to read and process (start_chunk to end_chunk).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Inside each MPI process, the </a:t>
            </a:r>
            <a:r>
              <a:rPr kumimoji="0" lang="en-US" sz="2400" b="1" i="0" u="none" strike="noStrike" cap="none" spc="0" normalizeH="0" baseline="0">
                <a:ln>
                  <a:noFill/>
                </a:ln>
                <a:solidFill>
                  <a:srgbClr val="000000"/>
                </a:solidFill>
                <a:effectLst/>
                <a:uFillTx/>
                <a:latin typeface="+mj-lt"/>
                <a:ea typeface="+mn-ea"/>
                <a:cs typeface="+mj-lt"/>
                <a:sym typeface="Helvetica"/>
              </a:rPr>
              <a:t>#pragma omp parallel for </a:t>
            </a:r>
            <a:r>
              <a:rPr kumimoji="0" lang="en-US" sz="2400" b="0" i="0" u="none" strike="noStrike" cap="none" spc="0" normalizeH="0" baseline="0">
                <a:ln>
                  <a:noFill/>
                </a:ln>
                <a:solidFill>
                  <a:srgbClr val="000000"/>
                </a:solidFill>
                <a:effectLst/>
                <a:uFillTx/>
                <a:latin typeface="+mj-lt"/>
                <a:ea typeface="+mn-ea"/>
                <a:cs typeface="+mj-lt"/>
                <a:sym typeface="Helvetica"/>
              </a:rPr>
              <a:t>directive is defined to further parallelize the main computation loop into multithreading.</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This directive tells the OpenMP runtime to distribute the iterations of the for loop among the available threads.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OpenMP parallelization is implemented within the if</a:t>
            </a:r>
            <a:r>
              <a:rPr kumimoji="0" lang="en-US" sz="2400" b="1" i="0" u="none" strike="noStrike" cap="none" spc="0" normalizeH="0" baseline="0">
                <a:ln>
                  <a:noFill/>
                </a:ln>
                <a:solidFill>
                  <a:srgbClr val="000000"/>
                </a:solidFill>
                <a:effectLst/>
                <a:uFillTx/>
                <a:latin typeface="+mj-lt"/>
                <a:ea typeface="+mn-ea"/>
                <a:cs typeface="+mj-lt"/>
                <a:sym typeface="Helvetica"/>
              </a:rPr>
              <a:t>(m_cic) block</a:t>
            </a:r>
            <a:r>
              <a:rPr kumimoji="0" lang="en-US" sz="2400" b="0" i="0" u="none" strike="noStrike" cap="none" spc="0" normalizeH="0" baseline="0">
                <a:ln>
                  <a:noFill/>
                </a:ln>
                <a:solidFill>
                  <a:srgbClr val="000000"/>
                </a:solidFill>
                <a:effectLst/>
                <a:uFillTx/>
                <a:latin typeface="+mj-lt"/>
                <a:ea typeface="+mn-ea"/>
                <a:cs typeface="+mj-lt"/>
                <a:sym typeface="Helvetica"/>
              </a:rPr>
              <a:t>, leveraging shared-memory parallelism to accelerate the computation by utilizing the multiple cores of a modern CPU. </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351405" y="-27305"/>
            <a:ext cx="9819640" cy="1188085"/>
          </a:xfrm>
        </p:spPr>
        <p:txBody>
          <a:bodyPr>
            <a:normAutofit/>
          </a:bodyPr>
          <a:p>
            <a:r>
              <a:rPr lang="en-US">
                <a:ln>
                  <a:noFill/>
                </a:ln>
                <a:solidFill>
                  <a:schemeClr val="bg1"/>
                </a:solidFill>
                <a:effectLst/>
                <a:ea typeface="+mn-ea"/>
                <a:cs typeface="+mj-lt"/>
                <a:sym typeface="Helvetica"/>
              </a:rPr>
              <a:t>OpenAcc (Open Accelerators)(sep to </a:t>
            </a:r>
            <a:br>
              <a:rPr lang="en-US">
                <a:ln>
                  <a:noFill/>
                </a:ln>
                <a:solidFill>
                  <a:schemeClr val="bg1"/>
                </a:solidFill>
                <a:effectLst/>
                <a:ea typeface="+mn-ea"/>
                <a:cs typeface="+mj-lt"/>
                <a:sym typeface="Helvetica"/>
              </a:rPr>
            </a:br>
            <a:r>
              <a:rPr lang="en-US">
                <a:ln>
                  <a:noFill/>
                </a:ln>
                <a:solidFill>
                  <a:schemeClr val="bg1"/>
                </a:solidFill>
                <a:effectLst/>
                <a:ea typeface="+mn-ea"/>
                <a:cs typeface="+mj-lt"/>
                <a:sym typeface="Helvetica"/>
              </a:rPr>
              <a:t>oct 2025): </a:t>
            </a:r>
            <a:endParaRPr lang="en-US">
              <a:ln>
                <a:noFill/>
              </a:ln>
              <a:solidFill>
                <a:schemeClr val="bg1"/>
              </a:solidFill>
              <a:effectLst/>
              <a:ea typeface="+mn-ea"/>
              <a:cs typeface="+mj-lt"/>
              <a:sym typeface="Helvetica"/>
            </a:endParaRPr>
          </a:p>
        </p:txBody>
      </p:sp>
      <p:sp>
        <p:nvSpPr>
          <p:cNvPr id="2" name="Text Box 1"/>
          <p:cNvSpPr txBox="1"/>
          <p:nvPr/>
        </p:nvSpPr>
        <p:spPr>
          <a:xfrm>
            <a:off x="263525" y="1557020"/>
            <a:ext cx="12144375" cy="33235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By replacing OpenMP with OpenACC pragmas #pragma acc parallel, computations can be executed on the GPUs.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I Installed the OpenAcc on my Personal Computer and I am working on the implementation of the code as I have not yet acheived  the scalability of the code with openACC.</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At the end of my 2nd year I will be able to achieve the required optimal scalabilty.</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4151630" y="260985"/>
            <a:ext cx="4231005" cy="1188085"/>
          </a:xfrm>
        </p:spPr>
        <p:txBody>
          <a:bodyPr/>
          <a:p>
            <a:r>
              <a:rPr lang="en-US">
                <a:solidFill>
                  <a:schemeClr val="bg1"/>
                </a:solidFill>
                <a:sym typeface="+mn-ea"/>
              </a:rPr>
              <a:t>Benchmarking: </a:t>
            </a:r>
            <a:br>
              <a:rPr lang="en-US">
                <a:solidFill>
                  <a:schemeClr val="bg1"/>
                </a:solidFill>
              </a:rPr>
            </a:br>
            <a:endParaRPr lang="en-US">
              <a:solidFill>
                <a:schemeClr val="bg1"/>
              </a:solidFill>
            </a:endParaRPr>
          </a:p>
        </p:txBody>
      </p:sp>
      <p:sp>
        <p:nvSpPr>
          <p:cNvPr id="6" name="Text Placeholder 5"/>
          <p:cNvSpPr/>
          <p:nvPr>
            <p:ph type="body" sz="quarter" idx="21"/>
          </p:nvPr>
        </p:nvSpPr>
        <p:spPr>
          <a:xfrm>
            <a:off x="-24765" y="1557020"/>
            <a:ext cx="11833225" cy="3115945"/>
          </a:xfrm>
        </p:spPr>
        <p:txBody>
          <a:bodyPr>
            <a:noAutofit/>
          </a:bodyPr>
          <a:p>
            <a:pPr algn="just"/>
            <a:r>
              <a:rPr lang="en-US" sz="2300">
                <a:cs typeface="+mj-lt"/>
              </a:rPr>
              <a:t>I have tested code with binary data file of 50 as well as 100 million records data points with the parallel version of the code with different number of processes and multi threading.</a:t>
            </a:r>
            <a:endParaRPr lang="en-US" sz="2300">
              <a:cs typeface="+mj-lt"/>
            </a:endParaRPr>
          </a:p>
          <a:p>
            <a:pPr algn="just"/>
            <a:endParaRPr lang="en-US" sz="2300">
              <a:cs typeface="+mj-lt"/>
            </a:endParaRPr>
          </a:p>
          <a:p>
            <a:pPr algn="just"/>
            <a:r>
              <a:rPr lang="en-US" sz="2300">
                <a:cs typeface="+mj-lt"/>
              </a:rPr>
              <a:t>The code scalability is not optimal with the number of increasing processes and threads ,but It however accomplishes reasonable scalability with an increasing number of MPI processes .</a:t>
            </a:r>
            <a:endParaRPr lang="en-US" sz="2300">
              <a:cs typeface="+mj-lt"/>
            </a:endParaRPr>
          </a:p>
          <a:p>
            <a:pPr algn="just"/>
            <a:endParaRPr lang="en-US" sz="2300">
              <a:cs typeface="+mj-lt"/>
            </a:endParaRPr>
          </a:p>
          <a:p>
            <a:pPr algn="just"/>
            <a:r>
              <a:rPr lang="en-US" sz="2300">
                <a:cs typeface="+mj-lt"/>
              </a:rPr>
              <a:t>I am still working on the scalability of the code, and hopefully i will acheive the optimal threshold soon. </a:t>
            </a:r>
            <a:endParaRPr lang="en-US" sz="2300">
              <a:cs typeface="+mj-lt"/>
            </a:endParaRPr>
          </a:p>
          <a:p>
            <a:pPr algn="just"/>
            <a:endParaRPr lang="en-US" sz="2300">
              <a:cs typeface="+mj-l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3071495" y="0"/>
            <a:ext cx="8711565" cy="1188085"/>
          </a:xfrm>
        </p:spPr>
        <p:txBody>
          <a:bodyPr/>
          <a:p>
            <a:r>
              <a:rPr lang="en-US" b="0">
                <a:ln>
                  <a:noFill/>
                </a:ln>
                <a:solidFill>
                  <a:schemeClr val="bg1"/>
                </a:solidFill>
                <a:effectLst/>
                <a:latin typeface="+mn-lt"/>
                <a:ea typeface="+mn-ea"/>
                <a:cs typeface="+mn-cs"/>
                <a:sym typeface="Helvetica"/>
              </a:rPr>
              <a:t>Visualization of serial version:</a:t>
            </a:r>
            <a:endParaRPr lang="en-US" b="0">
              <a:ln>
                <a:noFill/>
              </a:ln>
              <a:solidFill>
                <a:schemeClr val="bg1"/>
              </a:solidFill>
              <a:effectLst/>
              <a:latin typeface="+mn-lt"/>
              <a:ea typeface="+mn-ea"/>
              <a:cs typeface="+mn-cs"/>
              <a:sym typeface="Helvetica"/>
            </a:endParaRPr>
          </a:p>
        </p:txBody>
      </p:sp>
      <p:sp>
        <p:nvSpPr>
          <p:cNvPr id="2" name="Text Box 1"/>
          <p:cNvSpPr txBox="1"/>
          <p:nvPr/>
        </p:nvSpPr>
        <p:spPr>
          <a:xfrm>
            <a:off x="407670" y="1628775"/>
            <a:ext cx="435927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1257300" marR="0" lvl="2" indent="-342900" algn="l" defTabSz="914400" rtl="0" fontAlgn="auto" latinLnBrk="0" hangingPunct="0">
              <a:lnSpc>
                <a:spcPct val="100000"/>
              </a:lnSpc>
              <a:spcBef>
                <a:spcPts val="0"/>
              </a:spcBef>
              <a:spcAft>
                <a:spcPts val="0"/>
              </a:spcAft>
              <a:buClrTx/>
              <a:buSzTx/>
              <a:buFontTx/>
              <a:buNone/>
            </a:pP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pic>
        <p:nvPicPr>
          <p:cNvPr id="3" name="Picture 2"/>
          <p:cNvPicPr>
            <a:picLocks noChangeAspect="1"/>
          </p:cNvPicPr>
          <p:nvPr/>
        </p:nvPicPr>
        <p:blipFill>
          <a:blip r:embed="rId1"/>
          <a:stretch>
            <a:fillRect/>
          </a:stretch>
        </p:blipFill>
        <p:spPr>
          <a:xfrm>
            <a:off x="47625" y="2637155"/>
            <a:ext cx="3600450" cy="3077845"/>
          </a:xfrm>
          <a:prstGeom prst="rect">
            <a:avLst/>
          </a:prstGeom>
        </p:spPr>
      </p:pic>
      <p:sp>
        <p:nvSpPr>
          <p:cNvPr id="5" name="Text Box 4"/>
          <p:cNvSpPr txBox="1"/>
          <p:nvPr/>
        </p:nvSpPr>
        <p:spPr>
          <a:xfrm>
            <a:off x="335280" y="1188085"/>
            <a:ext cx="1129728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2400">
                <a:latin typeface="+mj-lt"/>
                <a:cs typeface="+mj-lt"/>
                <a:sym typeface="Helvetica"/>
              </a:rPr>
              <a:t># of MPI Processes: 1                                                   Output tables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lang="en-US" sz="2400">
                <a:latin typeface="+mj-lt"/>
                <a:cs typeface="+mj-lt"/>
                <a:sym typeface="Helvetica"/>
              </a:rPr>
              <a:t># of OMP Threads per Proc: 1</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lang="en-US" sz="2400">
                <a:latin typeface="+mj-lt"/>
                <a:cs typeface="+mj-lt"/>
                <a:sym typeface="Helvetica"/>
              </a:rPr>
              <a:t>Execution time: 6.1681 seconds</a:t>
            </a:r>
            <a:endParaRPr kumimoji="0" lang="en-US" sz="2400" b="0" i="0" u="none" strike="noStrike" cap="none" spc="0" normalizeH="0" baseline="0">
              <a:ln>
                <a:noFill/>
              </a:ln>
              <a:solidFill>
                <a:srgbClr val="000000"/>
              </a:solidFill>
              <a:effectLst/>
              <a:uFillTx/>
              <a:latin typeface="+mn-lt"/>
              <a:ea typeface="+mn-ea"/>
              <a:cs typeface="+mn-cs"/>
              <a:sym typeface="Helvetica"/>
            </a:endParaRPr>
          </a:p>
        </p:txBody>
      </p:sp>
      <p:pic>
        <p:nvPicPr>
          <p:cNvPr id="7" name="Picture 6" descr="Screenshot From 2025-10-01 11-23-32"/>
          <p:cNvPicPr>
            <a:picLocks noChangeAspect="1"/>
          </p:cNvPicPr>
          <p:nvPr/>
        </p:nvPicPr>
        <p:blipFill>
          <a:blip r:embed="rId2"/>
          <a:stretch>
            <a:fillRect/>
          </a:stretch>
        </p:blipFill>
        <p:spPr>
          <a:xfrm>
            <a:off x="9480550" y="1746885"/>
            <a:ext cx="2538095" cy="3963670"/>
          </a:xfrm>
          <a:prstGeom prst="rect">
            <a:avLst/>
          </a:prstGeom>
        </p:spPr>
      </p:pic>
      <p:pic>
        <p:nvPicPr>
          <p:cNvPr id="14" name="Picture 13" descr="VisIVOServerImage0"/>
          <p:cNvPicPr>
            <a:picLocks noChangeAspect="1"/>
          </p:cNvPicPr>
          <p:nvPr/>
        </p:nvPicPr>
        <p:blipFill>
          <a:blip r:embed="rId3"/>
          <a:stretch>
            <a:fillRect/>
          </a:stretch>
        </p:blipFill>
        <p:spPr>
          <a:xfrm>
            <a:off x="3799840" y="4210685"/>
            <a:ext cx="1773555" cy="1548765"/>
          </a:xfrm>
          <a:prstGeom prst="rect">
            <a:avLst/>
          </a:prstGeom>
        </p:spPr>
      </p:pic>
      <p:pic>
        <p:nvPicPr>
          <p:cNvPr id="15" name="Picture 14" descr="VisIVOServerImage1"/>
          <p:cNvPicPr>
            <a:picLocks noChangeAspect="1"/>
          </p:cNvPicPr>
          <p:nvPr/>
        </p:nvPicPr>
        <p:blipFill>
          <a:blip r:embed="rId4"/>
          <a:stretch>
            <a:fillRect/>
          </a:stretch>
        </p:blipFill>
        <p:spPr>
          <a:xfrm>
            <a:off x="5648325" y="2629535"/>
            <a:ext cx="1593850" cy="1491615"/>
          </a:xfrm>
          <a:prstGeom prst="rect">
            <a:avLst/>
          </a:prstGeom>
        </p:spPr>
      </p:pic>
      <p:pic>
        <p:nvPicPr>
          <p:cNvPr id="16" name="Picture 15" descr="VisIVOServerImage2"/>
          <p:cNvPicPr>
            <a:picLocks noChangeAspect="1"/>
          </p:cNvPicPr>
          <p:nvPr/>
        </p:nvPicPr>
        <p:blipFill>
          <a:blip r:embed="rId5"/>
          <a:stretch>
            <a:fillRect/>
          </a:stretch>
        </p:blipFill>
        <p:spPr>
          <a:xfrm>
            <a:off x="3760470" y="2637155"/>
            <a:ext cx="1821815" cy="1494155"/>
          </a:xfrm>
          <a:prstGeom prst="rect">
            <a:avLst/>
          </a:prstGeom>
        </p:spPr>
      </p:pic>
      <p:pic>
        <p:nvPicPr>
          <p:cNvPr id="17" name="Picture 16" descr="VisIVOServerImage3"/>
          <p:cNvPicPr>
            <a:picLocks noChangeAspect="1"/>
          </p:cNvPicPr>
          <p:nvPr/>
        </p:nvPicPr>
        <p:blipFill>
          <a:blip r:embed="rId6"/>
          <a:stretch>
            <a:fillRect/>
          </a:stretch>
        </p:blipFill>
        <p:spPr>
          <a:xfrm>
            <a:off x="5629910" y="4211320"/>
            <a:ext cx="1629410" cy="1548130"/>
          </a:xfrm>
          <a:prstGeom prst="rect">
            <a:avLst/>
          </a:prstGeom>
        </p:spPr>
      </p:pic>
      <p:pic>
        <p:nvPicPr>
          <p:cNvPr id="19" name="Picture 18" descr="Screenshot From 2025-10-01 11-45-19"/>
          <p:cNvPicPr>
            <a:picLocks noChangeAspect="1"/>
          </p:cNvPicPr>
          <p:nvPr/>
        </p:nvPicPr>
        <p:blipFill>
          <a:blip r:embed="rId7"/>
          <a:stretch>
            <a:fillRect/>
          </a:stretch>
        </p:blipFill>
        <p:spPr>
          <a:xfrm>
            <a:off x="7392035" y="1763395"/>
            <a:ext cx="2417445" cy="393128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495550" y="44450"/>
            <a:ext cx="9605645" cy="1188085"/>
          </a:xfrm>
        </p:spPr>
        <p:txBody>
          <a:bodyPr/>
          <a:p>
            <a:r>
              <a:rPr lang="en-US">
                <a:solidFill>
                  <a:schemeClr val="bg1"/>
                </a:solidFill>
              </a:rPr>
              <a:t>Visualization of Parallel version of the code</a:t>
            </a:r>
            <a:endParaRPr lang="en-US">
              <a:solidFill>
                <a:schemeClr val="bg1"/>
              </a:solidFill>
            </a:endParaRPr>
          </a:p>
        </p:txBody>
      </p:sp>
      <p:sp>
        <p:nvSpPr>
          <p:cNvPr id="2" name="Text Box 1"/>
          <p:cNvSpPr txBox="1"/>
          <p:nvPr/>
        </p:nvSpPr>
        <p:spPr>
          <a:xfrm>
            <a:off x="191770" y="1196975"/>
            <a:ext cx="5369560" cy="51708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6.1681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2</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4.23294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3</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3.82985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4</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3.07075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5</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2.92222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6</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2.59645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7</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2.49096 seconds</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MPI Processes: 8</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 of OMP Threads per Proc: 1</a:t>
            </a:r>
            <a:endParaRPr kumimoji="0" lang="en-US" b="0"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b="0" i="0" u="none" strike="noStrike" cap="none" spc="0" normalizeH="0" baseline="0">
                <a:ln>
                  <a:noFill/>
                </a:ln>
                <a:solidFill>
                  <a:srgbClr val="000000"/>
                </a:solidFill>
                <a:effectLst/>
                <a:uFillTx/>
                <a:latin typeface="+mj-lt"/>
                <a:ea typeface="+mn-ea"/>
                <a:cs typeface="+mj-lt"/>
                <a:sym typeface="Helvetica"/>
              </a:rPr>
              <a:t>Execution time: 2.53409 seconds</a:t>
            </a:r>
            <a:endParaRPr kumimoji="0" lang="en-US" b="0" i="0" u="none" strike="noStrike" cap="none" spc="0" normalizeH="0" baseline="0">
              <a:ln>
                <a:noFill/>
              </a:ln>
              <a:solidFill>
                <a:srgbClr val="000000"/>
              </a:solidFill>
              <a:effectLst/>
              <a:uFillTx/>
              <a:latin typeface="+mj-lt"/>
              <a:ea typeface="+mn-ea"/>
              <a:cs typeface="+mj-lt"/>
              <a:sym typeface="Helvetica"/>
            </a:endParaRPr>
          </a:p>
        </p:txBody>
      </p:sp>
      <p:pic>
        <p:nvPicPr>
          <p:cNvPr id="6" name="Picture 5"/>
          <p:cNvPicPr>
            <a:picLocks noChangeAspect="1"/>
          </p:cNvPicPr>
          <p:nvPr/>
        </p:nvPicPr>
        <p:blipFill>
          <a:blip r:embed="rId1"/>
          <a:stretch>
            <a:fillRect/>
          </a:stretch>
        </p:blipFill>
        <p:spPr>
          <a:xfrm>
            <a:off x="3431540" y="1341120"/>
            <a:ext cx="6339840" cy="5099050"/>
          </a:xfrm>
          <a:prstGeom prst="rect">
            <a:avLst/>
          </a:prstGeom>
        </p:spPr>
      </p:pic>
      <p:pic>
        <p:nvPicPr>
          <p:cNvPr id="7" name="Picture 6"/>
          <p:cNvPicPr>
            <a:picLocks noChangeAspect="1"/>
          </p:cNvPicPr>
          <p:nvPr/>
        </p:nvPicPr>
        <p:blipFill>
          <a:blip r:embed="rId2"/>
          <a:stretch>
            <a:fillRect/>
          </a:stretch>
        </p:blipFill>
        <p:spPr>
          <a:xfrm>
            <a:off x="6240145" y="2149475"/>
            <a:ext cx="2987040" cy="2559685"/>
          </a:xfrm>
          <a:prstGeom prst="rect">
            <a:avLst/>
          </a:prstGeom>
        </p:spPr>
      </p:pic>
      <p:pic>
        <p:nvPicPr>
          <p:cNvPr id="11" name="Picture 10" descr="Screenshot From 2025-10-01 11-48-04"/>
          <p:cNvPicPr>
            <a:picLocks noChangeAspect="1"/>
          </p:cNvPicPr>
          <p:nvPr/>
        </p:nvPicPr>
        <p:blipFill>
          <a:blip r:embed="rId3"/>
          <a:stretch>
            <a:fillRect/>
          </a:stretch>
        </p:blipFill>
        <p:spPr>
          <a:xfrm>
            <a:off x="9696450" y="1484630"/>
            <a:ext cx="2510155" cy="426656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351405" y="260985"/>
            <a:ext cx="9838690" cy="1424305"/>
          </a:xfrm>
        </p:spPr>
        <p:txBody>
          <a:bodyPr>
            <a:normAutofit fontScale="90000"/>
          </a:bodyPr>
          <a:p>
            <a:r>
              <a:rPr lang="en-US">
                <a:solidFill>
                  <a:schemeClr val="bg1"/>
                </a:solidFill>
                <a:sym typeface="+mn-ea"/>
              </a:rPr>
              <a:t>Visualization of Parallel version of the code (with different no of proc)</a:t>
            </a:r>
            <a:br>
              <a:rPr lang="en-US">
                <a:solidFill>
                  <a:schemeClr val="bg1"/>
                </a:solidFill>
              </a:rPr>
            </a:br>
            <a:br>
              <a:rPr lang="en-US">
                <a:solidFill>
                  <a:schemeClr val="bg1"/>
                </a:solidFill>
              </a:rPr>
            </a:br>
            <a:endParaRPr lang="en-US"/>
          </a:p>
        </p:txBody>
      </p:sp>
      <p:pic>
        <p:nvPicPr>
          <p:cNvPr id="2" name="Picture 1"/>
          <p:cNvPicPr>
            <a:picLocks noChangeAspect="1"/>
          </p:cNvPicPr>
          <p:nvPr/>
        </p:nvPicPr>
        <p:blipFill>
          <a:blip r:embed="rId1"/>
          <a:stretch>
            <a:fillRect/>
          </a:stretch>
        </p:blipFill>
        <p:spPr>
          <a:xfrm>
            <a:off x="2800350" y="1196975"/>
            <a:ext cx="6591300" cy="5581650"/>
          </a:xfrm>
          <a:prstGeom prst="rect">
            <a:avLst/>
          </a:prstGeom>
        </p:spPr>
      </p:pic>
      <p:sp>
        <p:nvSpPr>
          <p:cNvPr id="6" name="Text Box 5"/>
          <p:cNvSpPr txBox="1"/>
          <p:nvPr/>
        </p:nvSpPr>
        <p:spPr>
          <a:xfrm>
            <a:off x="0" y="1021715"/>
            <a:ext cx="2847340" cy="53860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scene3d>
              <a:camera prst="orthographicFront"/>
              <a:lightRig rig="threePt" dir="t"/>
            </a:scene3d>
          </a:bodyPr>
          <a:p>
            <a:pPr marL="0" marR="0" indent="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3.9233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2</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2.17271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3</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1.88934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4</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1.61807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5</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1.44635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6</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1.3777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7</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1.33492 seconds</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MPI Processes: 8</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 of OMP Threads per Proc: 1</a:t>
            </a:r>
            <a:endParaRPr kumimoji="0" lang="en-US" sz="1400" i="0" u="none" strike="noStrike" cap="none" spc="0" normalizeH="0" baseline="0">
              <a:solidFill>
                <a:schemeClr val="tx1"/>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i="0" u="none" strike="noStrike" cap="none" spc="0" normalizeH="0" baseline="0">
                <a:solidFill>
                  <a:schemeClr val="tx1"/>
                </a:solidFill>
                <a:effectLst/>
                <a:uFillTx/>
                <a:latin typeface="+mn-lt"/>
                <a:ea typeface="+mn-ea"/>
                <a:cs typeface="+mn-cs"/>
                <a:sym typeface="Helvetica"/>
              </a:rPr>
              <a:t>Execution time: 1.34393 seconds</a:t>
            </a:r>
            <a:endParaRPr kumimoji="0" lang="en-US" sz="1400" i="0" u="none" strike="noStrike" cap="none" spc="0" normalizeH="0" baseline="0">
              <a:solidFill>
                <a:schemeClr val="tx1"/>
              </a:solidFill>
              <a:effectLst/>
              <a:uFillTx/>
              <a:latin typeface="+mn-lt"/>
              <a:ea typeface="+mn-ea"/>
              <a:cs typeface="+mn-cs"/>
              <a:sym typeface="Helvetica"/>
            </a:endParaRPr>
          </a:p>
        </p:txBody>
      </p:sp>
      <p:pic>
        <p:nvPicPr>
          <p:cNvPr id="7" name="Picture 6" descr="Screenshot From 2025-10-01 11-30-35"/>
          <p:cNvPicPr>
            <a:picLocks noChangeAspect="1"/>
          </p:cNvPicPr>
          <p:nvPr/>
        </p:nvPicPr>
        <p:blipFill>
          <a:blip r:embed="rId2"/>
          <a:stretch>
            <a:fillRect/>
          </a:stretch>
        </p:blipFill>
        <p:spPr>
          <a:xfrm>
            <a:off x="9302750" y="1196975"/>
            <a:ext cx="2710815" cy="5008880"/>
          </a:xfrm>
          <a:prstGeom prst="rect">
            <a:avLst/>
          </a:prstGeom>
        </p:spPr>
      </p:pic>
      <p:pic>
        <p:nvPicPr>
          <p:cNvPr id="9" name="Picture 8"/>
          <p:cNvPicPr>
            <a:picLocks noChangeAspect="1"/>
          </p:cNvPicPr>
          <p:nvPr/>
        </p:nvPicPr>
        <p:blipFill>
          <a:blip r:embed="rId3"/>
          <a:stretch>
            <a:fillRect/>
          </a:stretch>
        </p:blipFill>
        <p:spPr>
          <a:xfrm>
            <a:off x="5951855" y="2099310"/>
            <a:ext cx="3103245" cy="265874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3719830" y="44450"/>
            <a:ext cx="7698105" cy="1188085"/>
          </a:xfrm>
        </p:spPr>
        <p:txBody>
          <a:bodyPr>
            <a:normAutofit/>
          </a:bodyPr>
          <a:p>
            <a:r>
              <a:rPr lang="en-US" dirty="0">
                <a:solidFill>
                  <a:schemeClr val="bg1"/>
                </a:solidFill>
                <a:ea typeface="Futura Bold"/>
                <a:cs typeface="+mj-lt"/>
                <a:sym typeface="Futura Bold"/>
              </a:rPr>
              <a:t>Planning for III Year</a:t>
            </a:r>
            <a:endParaRPr lang="en-US" dirty="0">
              <a:solidFill>
                <a:schemeClr val="bg1"/>
              </a:solidFill>
              <a:ea typeface="Futura Bold"/>
              <a:cs typeface="+mj-lt"/>
              <a:sym typeface="Futura Bold"/>
            </a:endParaRPr>
          </a:p>
        </p:txBody>
      </p:sp>
      <p:sp>
        <p:nvSpPr>
          <p:cNvPr id="19" name="Text Box 18"/>
          <p:cNvSpPr txBox="1"/>
          <p:nvPr/>
        </p:nvSpPr>
        <p:spPr>
          <a:xfrm>
            <a:off x="407670" y="1412875"/>
            <a:ext cx="11765280" cy="48012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lvl="0">
              <a:buFont typeface="Arial" panose="02080604020202020204" pitchFamily="34" charset="0"/>
            </a:pPr>
            <a:r>
              <a:rPr lang="en-US" sz="2400" b="1" dirty="0">
                <a:latin typeface="+mj-lt"/>
                <a:cs typeface="+mj-lt"/>
                <a:sym typeface="+mn-ea"/>
              </a:rPr>
              <a:t>Implementation of the OpenACC:</a:t>
            </a:r>
            <a:r>
              <a:rPr lang="en-US" sz="2400" dirty="0">
                <a:latin typeface="+mj-lt"/>
                <a:cs typeface="+mj-lt"/>
                <a:sym typeface="+mn-ea"/>
              </a:rPr>
              <a:t> </a:t>
            </a:r>
            <a:endParaRPr lang="en-US" sz="2400" dirty="0">
              <a:latin typeface="+mj-lt"/>
              <a:cs typeface="+mj-lt"/>
              <a:sym typeface="+mn-ea"/>
            </a:endParaRPr>
          </a:p>
          <a:p>
            <a:pPr marL="457200" lvl="0" indent="-457200">
              <a:buFont typeface="Arial" panose="02080604020202020204" pitchFamily="34" charset="0"/>
              <a:buChar char="•"/>
            </a:pPr>
            <a:r>
              <a:rPr lang="en-US" sz="2400" dirty="0">
                <a:latin typeface="+mj-lt"/>
                <a:cs typeface="+mj-lt"/>
                <a:sym typeface="+mn-ea"/>
              </a:rPr>
              <a:t>The openACC implemntation can be done at the beginning.</a:t>
            </a:r>
            <a:endParaRPr lang="en-US" sz="2400" dirty="0">
              <a:latin typeface="+mj-lt"/>
              <a:cs typeface="+mj-lt"/>
              <a:sym typeface="+mn-ea"/>
            </a:endParaRPr>
          </a:p>
          <a:p>
            <a:pPr lvl="0">
              <a:buFont typeface="Arial" panose="02080604020202020204" pitchFamily="34" charset="0"/>
            </a:pPr>
            <a:endParaRPr lang="en-US" sz="2400" b="1" dirty="0">
              <a:latin typeface="+mj-lt"/>
              <a:cs typeface="+mj-lt"/>
              <a:sym typeface="+mn-ea"/>
            </a:endParaRPr>
          </a:p>
          <a:p>
            <a:pPr lvl="0">
              <a:buFont typeface="Arial" panose="02080604020202020204" pitchFamily="34" charset="0"/>
            </a:pPr>
            <a:r>
              <a:rPr lang="en-US" sz="2400" b="1" dirty="0">
                <a:latin typeface="+mj-lt"/>
                <a:cs typeface="+mj-lt"/>
                <a:sym typeface="+mn-ea"/>
              </a:rPr>
              <a:t>Full functional code</a:t>
            </a:r>
            <a:r>
              <a:rPr lang="en-US" sz="2400" b="1" dirty="0">
                <a:latin typeface="+mj-lt"/>
                <a:cs typeface="+mj-lt"/>
                <a:sym typeface="+mn-ea"/>
              </a:rPr>
              <a:t>:</a:t>
            </a:r>
            <a:r>
              <a:rPr lang="en-US" sz="2400" dirty="0">
                <a:latin typeface="+mj-lt"/>
                <a:cs typeface="+mj-lt"/>
                <a:sym typeface="+mn-ea"/>
              </a:rPr>
              <a:t> </a:t>
            </a:r>
            <a:endParaRPr lang="en-US" sz="2400" dirty="0">
              <a:latin typeface="+mj-lt"/>
              <a:cs typeface="+mj-lt"/>
              <a:sym typeface="+mn-ea"/>
            </a:endParaRPr>
          </a:p>
          <a:p>
            <a:pPr marL="457200" lvl="0" indent="-457200">
              <a:buFont typeface="Arial" panose="02080604020202020204" pitchFamily="34" charset="0"/>
              <a:buChar char="•"/>
            </a:pPr>
            <a:r>
              <a:rPr lang="en-US" sz="2400" dirty="0">
                <a:latin typeface="+mj-lt"/>
                <a:cs typeface="+mj-lt"/>
                <a:sym typeface="+mn-ea"/>
              </a:rPr>
              <a:t>Acheving the scalability of the code with MPI, openMP and openACC with full functional code at the beginning of the III year.</a:t>
            </a:r>
            <a:endParaRPr lang="en-US" sz="2400" dirty="0">
              <a:latin typeface="+mj-lt"/>
              <a:cs typeface="+mj-lt"/>
              <a:sym typeface="+mn-ea"/>
            </a:endParaRPr>
          </a:p>
          <a:p>
            <a:pPr lvl="0">
              <a:buFont typeface="Arial" panose="02080604020202020204" pitchFamily="34" charset="0"/>
            </a:pPr>
            <a:r>
              <a:rPr lang="en-US" sz="2400" dirty="0">
                <a:latin typeface="+mj-lt"/>
                <a:cs typeface="+mj-lt"/>
                <a:sym typeface="+mn-ea"/>
              </a:rPr>
              <a:t> </a:t>
            </a:r>
            <a:endParaRPr lang="en-US" sz="2400" dirty="0">
              <a:latin typeface="+mj-lt"/>
              <a:cs typeface="+mj-lt"/>
            </a:endParaRPr>
          </a:p>
          <a:p>
            <a:pPr lvl="0">
              <a:buFont typeface="Arial" panose="02080604020202020204" pitchFamily="34" charset="0"/>
            </a:pPr>
            <a:r>
              <a:rPr lang="en-US" sz="2400" b="1" dirty="0">
                <a:latin typeface="+mj-lt"/>
                <a:cs typeface="+mj-lt"/>
                <a:sym typeface="+mn-ea"/>
              </a:rPr>
              <a:t>Continue Research and Benchmarking:</a:t>
            </a:r>
            <a:endParaRPr lang="en-US" sz="2400" b="1" dirty="0">
              <a:latin typeface="+mj-lt"/>
              <a:cs typeface="+mj-lt"/>
              <a:sym typeface="+mn-ea"/>
            </a:endParaRPr>
          </a:p>
          <a:p>
            <a:pPr marL="342900" lvl="0" indent="-342900">
              <a:buFont typeface="Arial" panose="02080604020202020204" pitchFamily="34" charset="0"/>
              <a:buChar char="•"/>
            </a:pPr>
            <a:r>
              <a:rPr lang="en-US" sz="2400" dirty="0">
                <a:latin typeface="+mj-lt"/>
                <a:cs typeface="+mj-lt"/>
                <a:sym typeface="+mn-ea"/>
              </a:rPr>
              <a:t>Benchmarking the speedup, accuracy, and efficiency of the code.</a:t>
            </a:r>
            <a:endParaRPr lang="en-US" sz="2400" dirty="0">
              <a:latin typeface="+mj-lt"/>
              <a:cs typeface="+mj-lt"/>
              <a:sym typeface="+mn-ea"/>
            </a:endParaRPr>
          </a:p>
          <a:p>
            <a:pPr marL="800100" lvl="1" indent="-342900">
              <a:buFont typeface="Arial" panose="02080604020202020204" pitchFamily="34" charset="0"/>
            </a:pPr>
            <a:r>
              <a:rPr lang="en-US" sz="2400" dirty="0">
                <a:latin typeface="+mj-lt"/>
                <a:cs typeface="+mj-lt"/>
              </a:rPr>
              <a:t> </a:t>
            </a:r>
            <a:endParaRPr lang="en-US" sz="2400" dirty="0">
              <a:latin typeface="+mj-lt"/>
              <a:cs typeface="+mj-lt"/>
            </a:endParaRPr>
          </a:p>
          <a:p>
            <a:pPr lvl="0">
              <a:buFont typeface="Arial" panose="02080604020202020204" pitchFamily="34" charset="0"/>
            </a:pPr>
            <a:r>
              <a:rPr lang="en-US" sz="2400" b="1" dirty="0">
                <a:latin typeface="+mj-lt"/>
                <a:cs typeface="+mj-lt"/>
                <a:sym typeface="+mn-ea"/>
              </a:rPr>
              <a:t>Thesis Writing / Publications:</a:t>
            </a:r>
            <a:r>
              <a:rPr lang="en-US" sz="2400" dirty="0">
                <a:latin typeface="+mj-lt"/>
                <a:cs typeface="+mj-lt"/>
                <a:sym typeface="+mn-ea"/>
              </a:rPr>
              <a:t> </a:t>
            </a:r>
            <a:endParaRPr lang="en-US" sz="2400" dirty="0">
              <a:latin typeface="+mj-lt"/>
              <a:cs typeface="+mj-lt"/>
            </a:endParaRPr>
          </a:p>
          <a:p>
            <a:pPr marL="800100" lvl="1" indent="-342900">
              <a:buFont typeface="Arial" panose="02080604020202020204" pitchFamily="34" charset="0"/>
              <a:buChar char="•"/>
            </a:pPr>
            <a:r>
              <a:rPr lang="en-US" sz="2400" dirty="0">
                <a:latin typeface="+mj-lt"/>
                <a:cs typeface="+mj-lt"/>
                <a:sym typeface="+mn-ea"/>
              </a:rPr>
              <a:t>Writing the thesis, systematically documenting the research methodology, results, and conclusions.</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3431540" y="188595"/>
            <a:ext cx="4693285" cy="1188085"/>
          </a:xfrm>
        </p:spPr>
        <p:txBody>
          <a:bodyPr/>
          <a:p>
            <a:r>
              <a:rPr lang="en-US">
                <a:ln>
                  <a:noFill/>
                </a:ln>
                <a:solidFill>
                  <a:schemeClr val="bg1"/>
                </a:solidFill>
                <a:effectLst/>
                <a:ea typeface="+mn-ea"/>
                <a:cs typeface="+mj-lt"/>
                <a:sym typeface="Helvetica"/>
              </a:rPr>
              <a:t>Challenges faced</a:t>
            </a:r>
            <a:br>
              <a:rPr kumimoji="0" lang="en-US" b="0" i="0" u="none" strike="noStrike" cap="none" spc="0" normalizeH="0" baseline="0">
                <a:ln>
                  <a:noFill/>
                </a:ln>
                <a:solidFill>
                  <a:schemeClr val="bg1"/>
                </a:solidFill>
                <a:effectLst/>
                <a:uFillTx/>
                <a:latin typeface="URW Bookman" panose="00000700000000000000" charset="0"/>
                <a:ea typeface="+mn-ea"/>
                <a:cs typeface="URW Bookman" panose="00000700000000000000" charset="0"/>
                <a:sym typeface="Helvetica"/>
              </a:rPr>
            </a:br>
            <a:endParaRPr kumimoji="0" lang="en-US" b="0" i="0" u="none" strike="noStrike" cap="none" spc="0" normalizeH="0" baseline="0">
              <a:ln>
                <a:noFill/>
              </a:ln>
              <a:solidFill>
                <a:schemeClr val="bg1"/>
              </a:solidFill>
              <a:effectLst/>
              <a:uFillTx/>
              <a:latin typeface="URW Bookman" panose="00000700000000000000" charset="0"/>
              <a:ea typeface="+mn-ea"/>
              <a:cs typeface="URW Bookman" panose="00000700000000000000" charset="0"/>
              <a:sym typeface="Helvetica"/>
            </a:endParaRPr>
          </a:p>
        </p:txBody>
      </p:sp>
      <p:sp>
        <p:nvSpPr>
          <p:cNvPr id="3" name="Text Box 2"/>
          <p:cNvSpPr txBox="1"/>
          <p:nvPr/>
        </p:nvSpPr>
        <p:spPr>
          <a:xfrm>
            <a:off x="0" y="1188085"/>
            <a:ext cx="12162790" cy="55397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Hybrid model with MPI and openMP </a:t>
            </a:r>
            <a:r>
              <a:rPr kumimoji="0" lang="en-US" sz="2400" b="0" i="0" u="none" strike="noStrike" cap="none" spc="0" normalizeH="0" baseline="0">
                <a:ln>
                  <a:noFill/>
                </a:ln>
                <a:solidFill>
                  <a:srgbClr val="000000"/>
                </a:solidFill>
                <a:effectLst/>
                <a:uFillTx/>
                <a:latin typeface="C059" panose="00000500000000000000" charset="0"/>
                <a:ea typeface="+mn-ea"/>
                <a:cs typeface="+mj-lt"/>
                <a:sym typeface="Helvetica"/>
              </a:rPr>
              <a:t>►</a:t>
            </a:r>
            <a:r>
              <a:rPr kumimoji="0" lang="en-US" sz="2400" b="0" i="0" u="none" strike="noStrike" cap="none" spc="0" normalizeH="0" baseline="0">
                <a:ln>
                  <a:noFill/>
                </a:ln>
                <a:solidFill>
                  <a:srgbClr val="000000"/>
                </a:solidFill>
                <a:effectLst/>
                <a:uFillTx/>
                <a:latin typeface="+mj-lt"/>
                <a:ea typeface="+mn-ea"/>
                <a:cs typeface="+mj-lt"/>
                <a:sym typeface="Helvetica"/>
              </a:rPr>
              <a:t>first implements MPI and then openMP.</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Block-reading logic </a:t>
            </a:r>
            <a:r>
              <a:rPr lang="en-US" sz="2400">
                <a:latin typeface="C059" panose="00000500000000000000" charset="0"/>
                <a:cs typeface="+mj-lt"/>
                <a:sym typeface="Helvetica"/>
              </a:rPr>
              <a:t>► </a:t>
            </a:r>
            <a:r>
              <a:rPr kumimoji="0" lang="en-US" sz="2400" b="0" i="0" u="none" strike="noStrike" cap="none" spc="0" normalizeH="0" baseline="0">
                <a:ln>
                  <a:noFill/>
                </a:ln>
                <a:solidFill>
                  <a:srgbClr val="000000"/>
                </a:solidFill>
                <a:effectLst/>
                <a:uFillTx/>
                <a:latin typeface="+mj-lt"/>
                <a:ea typeface="+mn-ea"/>
                <a:cs typeface="+mj-lt"/>
                <a:sym typeface="Helvetica"/>
              </a:rPr>
              <a:t>distributed reading model with each process reading data independently.</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Chunk mechanism challenge </a:t>
            </a:r>
            <a:r>
              <a:rPr lang="en-US" sz="2400">
                <a:latin typeface="C059" panose="00000500000000000000" charset="0"/>
                <a:cs typeface="+mj-lt"/>
                <a:sym typeface="Helvetica"/>
              </a:rPr>
              <a:t>► </a:t>
            </a:r>
            <a:r>
              <a:rPr kumimoji="0" lang="en-US" sz="2400" b="0" i="0" u="none" strike="noStrike" cap="none" spc="0" normalizeH="0" baseline="0">
                <a:ln>
                  <a:noFill/>
                </a:ln>
                <a:solidFill>
                  <a:srgbClr val="000000"/>
                </a:solidFill>
                <a:effectLst/>
                <a:uFillTx/>
                <a:latin typeface="+mj-lt"/>
                <a:ea typeface="+mn-ea"/>
                <a:cs typeface="+mj-lt"/>
                <a:sym typeface="Helvetica"/>
              </a:rPr>
              <a:t>every process only read its own chunk of data.</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Duplication in a parallel environment, parse parameters, filename and create a VSTable object </a:t>
            </a:r>
            <a:r>
              <a:rPr lang="en-US" sz="2400">
                <a:latin typeface="C059" panose="00000500000000000000" charset="0"/>
                <a:cs typeface="+mj-lt"/>
                <a:sym typeface="Helvetica"/>
              </a:rPr>
              <a:t>►</a:t>
            </a:r>
            <a:r>
              <a:rPr kumimoji="0" lang="en-US" sz="2400" b="0" i="0" u="none" strike="noStrike" cap="none" spc="0" normalizeH="0" baseline="0">
                <a:ln>
                  <a:noFill/>
                </a:ln>
                <a:solidFill>
                  <a:srgbClr val="000000"/>
                </a:solidFill>
                <a:effectLst/>
                <a:uFillTx/>
                <a:latin typeface="+mj-lt"/>
                <a:ea typeface="+mn-ea"/>
                <a:cs typeface="+mj-lt"/>
                <a:sym typeface="Helvetica"/>
              </a:rPr>
              <a:t>validated parameters from Rank 0 to all other processes.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The Scalability of the execution time for MPI, openMP, and openACC, which is yet not achieved with high scale </a:t>
            </a:r>
            <a:r>
              <a:rPr lang="en-US" sz="2400">
                <a:latin typeface="C059" panose="00000500000000000000" charset="0"/>
                <a:cs typeface="+mj-lt"/>
                <a:sym typeface="Helvetica"/>
              </a:rPr>
              <a:t>►</a:t>
            </a:r>
            <a:r>
              <a:rPr kumimoji="0" lang="en-US" sz="2400" b="0" i="0" u="none" strike="noStrike" cap="none" spc="0" normalizeH="0" baseline="0">
                <a:ln>
                  <a:noFill/>
                </a:ln>
                <a:solidFill>
                  <a:srgbClr val="000000"/>
                </a:solidFill>
                <a:effectLst/>
                <a:uFillTx/>
                <a:latin typeface="+mj-lt"/>
                <a:ea typeface="+mn-ea"/>
                <a:cs typeface="+mj-lt"/>
                <a:sym typeface="Helvetica"/>
              </a:rPr>
              <a:t>still i am working on it to get good scalability.​</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711450" y="260985"/>
            <a:ext cx="9373870" cy="862965"/>
          </a:xfrm>
        </p:spPr>
        <p:txBody>
          <a:bodyPr>
            <a:normAutofit fontScale="90000"/>
          </a:bodyPr>
          <a:p>
            <a:r>
              <a:rPr lang="en-US" sz="4000">
                <a:ln>
                  <a:noFill/>
                </a:ln>
                <a:solidFill>
                  <a:schemeClr val="bg1"/>
                </a:solidFill>
                <a:effectLst/>
                <a:ea typeface="+mn-ea"/>
                <a:cs typeface="+mj-lt"/>
                <a:sym typeface="Helvetica"/>
              </a:rPr>
              <a:t>Courses attended/School/Workshop</a:t>
            </a:r>
            <a:br>
              <a:rPr kumimoji="0" lang="en-US" b="0" i="0" u="none" strike="noStrike" cap="none" spc="0" normalizeH="0" baseline="0">
                <a:ln>
                  <a:noFill/>
                </a:ln>
                <a:solidFill>
                  <a:schemeClr val="bg1"/>
                </a:solidFill>
                <a:effectLst/>
                <a:uFillTx/>
                <a:latin typeface="URW Bookman" panose="00000700000000000000" charset="0"/>
                <a:ea typeface="+mn-ea"/>
                <a:cs typeface="URW Bookman" panose="00000700000000000000" charset="0"/>
                <a:sym typeface="Helvetica"/>
              </a:rPr>
            </a:br>
            <a:endParaRPr kumimoji="0" lang="en-US" b="0" i="0" u="none" strike="noStrike" cap="none" spc="0" normalizeH="0" baseline="0">
              <a:ln>
                <a:noFill/>
              </a:ln>
              <a:solidFill>
                <a:schemeClr val="bg1"/>
              </a:solidFill>
              <a:effectLst/>
              <a:uFillTx/>
              <a:latin typeface="URW Bookman" panose="00000700000000000000" charset="0"/>
              <a:ea typeface="+mn-ea"/>
              <a:cs typeface="URW Bookman" panose="00000700000000000000" charset="0"/>
              <a:sym typeface="Helvetica"/>
            </a:endParaRPr>
          </a:p>
        </p:txBody>
      </p:sp>
      <p:sp>
        <p:nvSpPr>
          <p:cNvPr id="2" name="Text Box 1"/>
          <p:cNvSpPr txBox="1"/>
          <p:nvPr/>
        </p:nvSpPr>
        <p:spPr>
          <a:xfrm>
            <a:off x="0" y="1196975"/>
            <a:ext cx="12156440" cy="1477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1. Machine learning for Physics,                          3 CREDITS        Exam done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2. High energy physics detectors in space,         2,5 CREDITS     Exam done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3. Deep network and structure learning              2 CREDITS        Exam done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4. Machine learning programming for Physics,    3 CREDITS        Exam done</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
        <p:nvSpPr>
          <p:cNvPr id="3" name="Text Box 2"/>
          <p:cNvSpPr txBox="1"/>
          <p:nvPr/>
        </p:nvSpPr>
        <p:spPr>
          <a:xfrm>
            <a:off x="47625" y="3068955"/>
            <a:ext cx="11882755" cy="36931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1.​ Course on computing and HPC for Astronomy and Astrophysics (Bol 24).</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2.​ TECH-FPA PhD Retreat 2025​ (LNGS) Physics (INFN) L'Aquila.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3.​ INAF Workshop on Astro Statistic 2024​ INAF Catania.</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4.​ Parallel Programming with MPI and OpenMP Universität Mainz, Germany.</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5.​ Italian Language and Culture Course - A2, 2024/2025​ University of       	Catania, ItalStra.</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naf-fondo-bianco.tif" descr="inaf-fondo-bianco.tif"/>
          <p:cNvPicPr>
            <a:picLocks noChangeAspect="1"/>
          </p:cNvPicPr>
          <p:nvPr/>
        </p:nvPicPr>
        <p:blipFill>
          <a:blip r:embed="rId1"/>
          <a:stretch>
            <a:fillRect/>
          </a:stretch>
        </p:blipFill>
        <p:spPr>
          <a:xfrm>
            <a:off x="10226901" y="182256"/>
            <a:ext cx="1478314" cy="774254"/>
          </a:xfrm>
          <a:prstGeom prst="rect">
            <a:avLst/>
          </a:prstGeom>
          <a:ln w="12700">
            <a:miter lim="400000"/>
            <a:headEnd/>
            <a:tailEnd/>
          </a:ln>
        </p:spPr>
      </p:pic>
      <p:sp>
        <p:nvSpPr>
          <p:cNvPr id="3" name="Title 2"/>
          <p:cNvSpPr/>
          <p:nvPr>
            <p:ph type="title"/>
          </p:nvPr>
        </p:nvSpPr>
        <p:spPr>
          <a:xfrm>
            <a:off x="4008120" y="116840"/>
            <a:ext cx="6231255" cy="1188085"/>
          </a:xfrm>
        </p:spPr>
        <p:txBody>
          <a:bodyPr/>
          <a:p>
            <a:r>
              <a:rPr lang="en-US" b="0">
                <a:ln>
                  <a:noFill/>
                </a:ln>
                <a:solidFill>
                  <a:schemeClr val="bg1"/>
                </a:solidFill>
                <a:effectLst/>
                <a:ea typeface="+mn-ea"/>
                <a:cs typeface="+mj-lt"/>
                <a:sym typeface="Helvetica"/>
              </a:rPr>
              <a:t>Outlines</a:t>
            </a:r>
            <a:endParaRPr lang="en-US" b="0">
              <a:ln>
                <a:noFill/>
              </a:ln>
              <a:solidFill>
                <a:schemeClr val="bg1"/>
              </a:solidFill>
              <a:effectLst/>
              <a:ea typeface="+mn-ea"/>
              <a:cs typeface="+mj-lt"/>
              <a:sym typeface="Helvetica"/>
            </a:endParaRPr>
          </a:p>
        </p:txBody>
      </p:sp>
      <p:sp>
        <p:nvSpPr>
          <p:cNvPr id="4" name="Text Box 3"/>
          <p:cNvSpPr txBox="1"/>
          <p:nvPr/>
        </p:nvSpPr>
        <p:spPr>
          <a:xfrm>
            <a:off x="623570" y="1196975"/>
            <a:ext cx="8898890" cy="49549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                                   </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2800" b="0" i="0" u="none" strike="noStrike" cap="none" spc="0" normalizeH="0" baseline="0">
              <a:ln>
                <a:noFill/>
              </a:ln>
              <a:solidFill>
                <a:srgbClr val="000000"/>
              </a:solidFill>
              <a:effectLst/>
              <a:uFillTx/>
              <a:latin typeface="+mn-lt"/>
              <a:ea typeface="+mn-ea"/>
              <a:cs typeface="+mn-cs"/>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Introduction</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Tool</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800">
                <a:latin typeface="+mj-lt"/>
                <a:cs typeface="+mj-lt"/>
                <a:sym typeface="Helvetica"/>
              </a:rPr>
              <a:t>Objectives and Motivation</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Current Work </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Results / </a:t>
            </a:r>
            <a:r>
              <a:rPr lang="en-US" sz="2800">
                <a:solidFill>
                  <a:schemeClr val="tx1"/>
                </a:solidFill>
                <a:latin typeface="+mj-lt"/>
                <a:cs typeface="+mj-lt"/>
                <a:sym typeface="+mn-ea"/>
              </a:rPr>
              <a:t>Benchmarking</a:t>
            </a:r>
            <a:endParaRPr kumimoji="0" lang="en-US" sz="2800" b="0" i="0" u="none" strike="noStrike" cap="none" spc="0" normalizeH="0" baseline="0">
              <a:ln>
                <a:noFill/>
              </a:ln>
              <a:solidFill>
                <a:schemeClr val="tx1"/>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Challenges faced</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Courses attended</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School/Workshop</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800" b="0" i="0" u="none" strike="noStrike" cap="none" spc="0" normalizeH="0" baseline="0">
                <a:ln>
                  <a:noFill/>
                </a:ln>
                <a:solidFill>
                  <a:srgbClr val="000000"/>
                </a:solidFill>
                <a:effectLst/>
                <a:uFillTx/>
                <a:latin typeface="+mj-lt"/>
                <a:ea typeface="+mn-ea"/>
                <a:cs typeface="+mj-lt"/>
                <a:sym typeface="Helvetica"/>
              </a:rPr>
              <a:t>Conclusion</a:t>
            </a:r>
            <a:endParaRPr kumimoji="0" lang="en-US" sz="28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pic>
        <p:nvPicPr>
          <p:cNvPr id="8" name="Picture 7" descr="Screenshot From 2025-09-25 16-02-49"/>
          <p:cNvPicPr>
            <a:picLocks noChangeAspect="1"/>
          </p:cNvPicPr>
          <p:nvPr/>
        </p:nvPicPr>
        <p:blipFill>
          <a:blip r:embed="rId2"/>
          <a:stretch>
            <a:fillRect/>
          </a:stretch>
        </p:blipFill>
        <p:spPr>
          <a:xfrm>
            <a:off x="8688705" y="3140710"/>
            <a:ext cx="3421380" cy="1323975"/>
          </a:xfrm>
          <a:prstGeom prst="rect">
            <a:avLst/>
          </a:prstGeom>
        </p:spPr>
      </p:pic>
      <p:pic>
        <p:nvPicPr>
          <p:cNvPr id="2" name="Picture 1" descr="INAF_logo.svg"/>
          <p:cNvPicPr>
            <a:picLocks noChangeAspect="1"/>
          </p:cNvPicPr>
          <p:nvPr/>
        </p:nvPicPr>
        <p:blipFill>
          <a:blip r:embed="rId3">
            <a:alphaModFix amt="20000"/>
            <a:lum bright="-12000" contrast="-28000"/>
          </a:blip>
          <a:stretch>
            <a:fillRect/>
          </a:stretch>
        </p:blipFill>
        <p:spPr>
          <a:xfrm>
            <a:off x="3431540" y="1557020"/>
            <a:ext cx="4871720" cy="4867910"/>
          </a:xfrm>
          <a:prstGeom prst="rect">
            <a:avLst/>
          </a:prstGeom>
          <a:effectLst>
            <a:reflection blurRad="6350" stA="50000" endA="300" endPos="90000" dir="5400000" sy="-100000" algn="bl" rotWithShape="0"/>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4871720" y="44450"/>
            <a:ext cx="3856355" cy="1188085"/>
          </a:xfrm>
        </p:spPr>
        <p:txBody>
          <a:bodyPr/>
          <a:p>
            <a:r>
              <a:rPr lang="en-US">
                <a:solidFill>
                  <a:schemeClr val="bg1"/>
                </a:solidFill>
              </a:rPr>
              <a:t>Conclusion</a:t>
            </a:r>
            <a:endParaRPr lang="en-US">
              <a:solidFill>
                <a:schemeClr val="bg1"/>
              </a:solidFill>
            </a:endParaRPr>
          </a:p>
        </p:txBody>
      </p:sp>
      <p:sp>
        <p:nvSpPr>
          <p:cNvPr id="2" name="Text Box 1"/>
          <p:cNvSpPr txBox="1"/>
          <p:nvPr/>
        </p:nvSpPr>
        <p:spPr>
          <a:xfrm>
            <a:off x="47625" y="1124585"/>
            <a:ext cx="11979910" cy="55397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VisIVO Server is a suite of software tools for creating customized views of 3D renderings from astrophysical data tables.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Point Distribute Filter generates a table representing a volume derived from selected fields of the input table.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Parallelized the CIC algorithm for efficient data distribution and interpolation by mapping positions, computing weights, and distributing density across grid points.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Data Distribution and </a:t>
            </a:r>
            <a:r>
              <a:rPr lang="en-US" sz="2400">
                <a:latin typeface="+mj-lt"/>
                <a:cs typeface="+mj-lt"/>
                <a:sym typeface="Helvetica"/>
              </a:rPr>
              <a:t>Reduction by </a:t>
            </a:r>
            <a:r>
              <a:rPr lang="en-US" sz="2400" b="1">
                <a:latin typeface="+mj-lt"/>
                <a:cs typeface="+mj-lt"/>
                <a:sym typeface="Helvetica"/>
              </a:rPr>
              <a:t>MPI_reduce </a:t>
            </a:r>
            <a:r>
              <a:rPr lang="en-US" sz="2400">
                <a:latin typeface="+mj-lt"/>
                <a:cs typeface="+mj-lt"/>
                <a:sym typeface="Helvetica"/>
              </a:rPr>
              <a:t>calls on each grid point.</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Parallel Processing with OpenMP using </a:t>
            </a:r>
            <a:r>
              <a:rPr kumimoji="0" lang="en-US" sz="2400" b="1" i="0" u="none" strike="noStrike" cap="none" spc="0" normalizeH="0" baseline="0">
                <a:ln>
                  <a:noFill/>
                </a:ln>
                <a:solidFill>
                  <a:srgbClr val="000000"/>
                </a:solidFill>
                <a:effectLst/>
                <a:uFillTx/>
                <a:latin typeface="+mj-lt"/>
                <a:ea typeface="+mn-ea"/>
                <a:cs typeface="+mj-lt"/>
                <a:sym typeface="Helvetica"/>
              </a:rPr>
              <a:t>#pragma omp parallel for.</a:t>
            </a: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i="0" u="none" strike="noStrike" cap="none" spc="0" normalizeH="0" baseline="0">
                <a:ln>
                  <a:noFill/>
                </a:ln>
                <a:solidFill>
                  <a:srgbClr val="000000"/>
                </a:solidFill>
                <a:effectLst/>
                <a:uFillTx/>
                <a:latin typeface="+mj-lt"/>
                <a:ea typeface="+mn-ea"/>
                <a:cs typeface="+mj-lt"/>
                <a:sym typeface="Helvetica"/>
              </a:rPr>
              <a:t>By replacing OpenMP with OpenACC pragmas </a:t>
            </a:r>
            <a:r>
              <a:rPr kumimoji="0" lang="en-US" sz="2400" b="1" i="0" u="none" strike="noStrike" cap="none" spc="0" normalizeH="0" baseline="0">
                <a:ln>
                  <a:noFill/>
                </a:ln>
                <a:solidFill>
                  <a:srgbClr val="000000"/>
                </a:solidFill>
                <a:effectLst/>
                <a:uFillTx/>
                <a:latin typeface="+mj-lt"/>
                <a:ea typeface="+mn-ea"/>
                <a:cs typeface="+mj-lt"/>
                <a:sym typeface="Helvetica"/>
              </a:rPr>
              <a:t>#pragma acc parallel.</a:t>
            </a:r>
            <a:endParaRPr kumimoji="0" lang="en-US" sz="2400" b="1"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1632048" y="2637150"/>
            <a:ext cx="9096817" cy="1290390"/>
          </a:xfrm>
        </p:spPr>
        <p:txBody>
          <a:bodyPr/>
          <a:p>
            <a:r>
              <a:rPr lang="en-US"/>
              <a:t>Thank you for your attention.</a:t>
            </a:r>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6"/>
          <p:cNvSpPr/>
          <p:nvPr>
            <p:ph type="body" sz="quarter" idx="22"/>
          </p:nvPr>
        </p:nvSpPr>
        <p:spPr>
          <a:xfrm>
            <a:off x="3143885" y="3213100"/>
            <a:ext cx="6892290" cy="1794510"/>
          </a:xfrm>
        </p:spPr>
        <p:txBody>
          <a:bodyPr/>
          <a:p>
            <a:pPr marL="114300" indent="0">
              <a:buNone/>
            </a:pPr>
            <a:r>
              <a:rPr lang="en-US" sz="4400" b="1">
                <a:cs typeface="+mj-lt"/>
              </a:rPr>
              <a:t>Backup slides</a:t>
            </a:r>
            <a:endParaRPr lang="en-US" sz="4400" b="1">
              <a:cs typeface="+mj-lt"/>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9850" y="1124585"/>
            <a:ext cx="5018405" cy="55397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 The execution time for one process: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0m3.150s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0m2.293s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0m0.594s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two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0m2.412s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0m2.946s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0m1.276s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3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0m2.264s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0m3.768s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0m2.045s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4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0m2.062s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0m4.024s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0m2.891s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5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0m1.971s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0m4.352s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0m3.806s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6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0m2.030s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0m5.182s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0m4.925s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The execution time for 7 processes: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real    0m2.196s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user    0m5.972s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0m6.945s</a:t>
            </a: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12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200" b="0" i="0" u="none" strike="noStrike" cap="none" spc="0" normalizeH="0" baseline="0">
                <a:ln>
                  <a:noFill/>
                </a:ln>
                <a:solidFill>
                  <a:srgbClr val="000000"/>
                </a:solidFill>
                <a:effectLst/>
                <a:uFillTx/>
                <a:latin typeface="+mn-lt"/>
                <a:ea typeface="+mn-ea"/>
                <a:cs typeface="+mn-cs"/>
                <a:sym typeface="Helvetica"/>
              </a:rPr>
              <a:t>sys     0m11.526s</a:t>
            </a:r>
            <a:endParaRPr kumimoji="0" lang="en-US" sz="1200" b="0" i="0" u="none" strike="noStrike" cap="none" spc="0" normalizeH="0" baseline="0">
              <a:ln>
                <a:noFill/>
              </a:ln>
              <a:solidFill>
                <a:srgbClr val="000000"/>
              </a:solidFill>
              <a:effectLst/>
              <a:uFillTx/>
              <a:latin typeface="+mn-lt"/>
              <a:ea typeface="+mn-ea"/>
              <a:cs typeface="+mn-cs"/>
              <a:sym typeface="Helvetica"/>
            </a:endParaRPr>
          </a:p>
        </p:txBody>
      </p:sp>
      <p:pic>
        <p:nvPicPr>
          <p:cNvPr id="4" name="Picture 3" descr="ET_VS_NP"/>
          <p:cNvPicPr>
            <a:picLocks noChangeAspect="1"/>
          </p:cNvPicPr>
          <p:nvPr/>
        </p:nvPicPr>
        <p:blipFill>
          <a:blip r:embed="rId1"/>
          <a:stretch>
            <a:fillRect/>
          </a:stretch>
        </p:blipFill>
        <p:spPr>
          <a:xfrm>
            <a:off x="4871720" y="1268730"/>
            <a:ext cx="6708775" cy="448564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 Box 11"/>
          <p:cNvSpPr txBox="1"/>
          <p:nvPr/>
        </p:nvSpPr>
        <p:spPr>
          <a:xfrm>
            <a:off x="47625" y="1124585"/>
            <a:ext cx="3326130" cy="51708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1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0m4.887s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0m3.664s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0m0.979s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2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0m3.734s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0m4.907s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0m1.971s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3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0m3.457s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0m6.208s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0m3.193s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4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0m3.150s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0m7.069s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0m4.185s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5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0m2.863s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0m7.287s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0m5.371s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The execution time for 6 processes: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real    0m2.914s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user    0m8.314s</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sys     0m7.202s</a:t>
            </a: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pic>
        <p:nvPicPr>
          <p:cNvPr id="14" name="Picture 13" descr="TVSN"/>
          <p:cNvPicPr>
            <a:picLocks noChangeAspect="1"/>
          </p:cNvPicPr>
          <p:nvPr/>
        </p:nvPicPr>
        <p:blipFill>
          <a:blip r:embed="rId1"/>
          <a:stretch>
            <a:fillRect/>
          </a:stretch>
        </p:blipFill>
        <p:spPr>
          <a:xfrm>
            <a:off x="4295775" y="1412875"/>
            <a:ext cx="7231380" cy="466661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4001135" y="0"/>
            <a:ext cx="4168140" cy="1188085"/>
          </a:xfrm>
        </p:spPr>
        <p:txBody>
          <a:bodyPr/>
          <a:p>
            <a:r>
              <a:rPr lang="en-US" b="0">
                <a:ln>
                  <a:noFill/>
                </a:ln>
                <a:solidFill>
                  <a:schemeClr val="bg1"/>
                </a:solidFill>
                <a:effectLst/>
                <a:latin typeface="+mn-lt"/>
                <a:ea typeface="+mn-ea"/>
                <a:cs typeface="+mn-cs"/>
                <a:sym typeface="Helvetica"/>
              </a:rPr>
              <a:t>   Introduction</a:t>
            </a:r>
            <a:endParaRPr lang="en-US" b="0">
              <a:ln>
                <a:noFill/>
              </a:ln>
              <a:solidFill>
                <a:schemeClr val="bg1"/>
              </a:solidFill>
              <a:effectLst/>
              <a:latin typeface="+mn-lt"/>
              <a:ea typeface="+mn-ea"/>
              <a:cs typeface="+mn-cs"/>
              <a:sym typeface="Helvetica"/>
            </a:endParaRPr>
          </a:p>
        </p:txBody>
      </p:sp>
      <p:sp>
        <p:nvSpPr>
          <p:cNvPr id="8" name="Text Box 7"/>
          <p:cNvSpPr txBox="1"/>
          <p:nvPr/>
        </p:nvSpPr>
        <p:spPr>
          <a:xfrm>
            <a:off x="191770" y="1341120"/>
            <a:ext cx="11492230" cy="52317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285750" marR="0" indent="-28575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a:t>
            </a:r>
            <a:r>
              <a:rPr lang="en-US" sz="2400">
                <a:latin typeface="+mj-lt"/>
                <a:cs typeface="+mj-lt"/>
                <a:sym typeface="Helvetica"/>
              </a:rPr>
              <a:t>The research is focusing on efficiently processing and analyzing large     astrophysical datasets. </a:t>
            </a:r>
            <a:endParaRPr lang="en-US" sz="2400">
              <a:latin typeface="+mj-lt"/>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atin typeface="+mj-lt"/>
                <a:cs typeface="+mj-lt"/>
                <a:sym typeface="Helvetica"/>
              </a:rPr>
              <a:t>The cosmological simulations and Astrophysics generates massive datasets from simulations like the DEMNUni suite, which model the universe's evolution. </a:t>
            </a:r>
            <a:endParaRPr lang="en-US" sz="2400">
              <a:latin typeface="+mj-lt"/>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atin typeface="+mj-lt"/>
                <a:cs typeface="+mj-lt"/>
                <a:sym typeface="Helvetica"/>
              </a:rPr>
              <a:t>A single-threaded process struggles with massive datasets due to speed and memory limitations.</a:t>
            </a:r>
            <a:endParaRPr lang="en-US" sz="2400">
              <a:latin typeface="+mj-lt"/>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lang="en-US" sz="2400">
                <a:latin typeface="+mj-lt"/>
                <a:cs typeface="+mj-lt"/>
                <a:sym typeface="Helvetica"/>
              </a:rPr>
              <a:t> </a:t>
            </a:r>
            <a:endParaRPr lang="en-US" sz="2400">
              <a:latin typeface="+mj-lt"/>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i="0" u="none" strike="noStrike" cap="none" spc="0" normalizeH="0" baseline="0">
                <a:solidFill>
                  <a:schemeClr val="tx1">
                    <a:lumMod val="95000"/>
                    <a:lumOff val="5000"/>
                  </a:schemeClr>
                </a:solidFill>
                <a:effectLst>
                  <a:outerShdw blurRad="38100" dist="19050" dir="2700000" algn="tl" rotWithShape="0">
                    <a:schemeClr val="dk1">
                      <a:alpha val="40000"/>
                    </a:schemeClr>
                  </a:outerShdw>
                </a:effectLst>
                <a:uFillTx/>
                <a:latin typeface="+mj-lt"/>
                <a:ea typeface="+mn-ea"/>
                <a:cs typeface="+mj-lt"/>
                <a:sym typeface="Helvetica"/>
              </a:rPr>
              <a:t>Focused on creating innovative solutions using different algorithms for processing large datasets and accelerating computation and AI libraries. </a:t>
            </a:r>
            <a:endParaRPr kumimoji="0" lang="en-US" sz="2400" i="0" u="none" strike="noStrike" cap="none" spc="0" normalizeH="0" baseline="0">
              <a:solidFill>
                <a:schemeClr val="tx1">
                  <a:lumMod val="95000"/>
                  <a:lumOff val="5000"/>
                </a:schemeClr>
              </a:solidFill>
              <a:effectLst>
                <a:outerShdw blurRad="38100" dist="19050" dir="2700000" algn="tl" rotWithShape="0">
                  <a:schemeClr val="dk1">
                    <a:alpha val="40000"/>
                  </a:schemeClr>
                </a:outerShdw>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 </a:t>
            </a: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4511675" y="0"/>
            <a:ext cx="3205480" cy="1188085"/>
          </a:xfrm>
        </p:spPr>
        <p:txBody>
          <a:bodyPr/>
          <a:p>
            <a:r>
              <a:rPr lang="en-US" b="0">
                <a:ln>
                  <a:noFill/>
                </a:ln>
                <a:effectLst/>
                <a:latin typeface="+mn-lt"/>
                <a:ea typeface="+mn-ea"/>
                <a:cs typeface="+mn-cs"/>
                <a:sym typeface="Helvetica"/>
              </a:rPr>
              <a:t>   </a:t>
            </a:r>
            <a:r>
              <a:rPr lang="en-US" b="0">
                <a:ln>
                  <a:noFill/>
                </a:ln>
                <a:solidFill>
                  <a:schemeClr val="bg1"/>
                </a:solidFill>
                <a:effectLst/>
                <a:latin typeface="+mn-lt"/>
                <a:ea typeface="+mn-ea"/>
                <a:cs typeface="+mn-cs"/>
                <a:sym typeface="Helvetica"/>
              </a:rPr>
              <a:t>  Tool: </a:t>
            </a:r>
            <a:endParaRPr lang="en-US" b="0">
              <a:ln>
                <a:noFill/>
              </a:ln>
              <a:solidFill>
                <a:schemeClr val="bg1"/>
              </a:solidFill>
              <a:effectLst/>
              <a:latin typeface="+mn-lt"/>
              <a:ea typeface="+mn-ea"/>
              <a:cs typeface="+mn-cs"/>
              <a:sym typeface="Helvetica"/>
            </a:endParaRPr>
          </a:p>
        </p:txBody>
      </p:sp>
      <p:sp>
        <p:nvSpPr>
          <p:cNvPr id="2" name="Text Box 1"/>
          <p:cNvSpPr txBox="1"/>
          <p:nvPr/>
        </p:nvSpPr>
        <p:spPr>
          <a:xfrm>
            <a:off x="77470" y="1196975"/>
            <a:ext cx="12037060" cy="52317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             </a:t>
            </a:r>
            <a:r>
              <a:rPr kumimoji="0" lang="en-US" sz="2400" b="0" i="0" u="none" strike="noStrike" cap="none" spc="0" normalizeH="0" baseline="0">
                <a:ln>
                  <a:noFill/>
                </a:ln>
                <a:solidFill>
                  <a:srgbClr val="000000"/>
                </a:solidFill>
                <a:effectLst/>
                <a:uFillTx/>
                <a:latin typeface="+mj-lt"/>
                <a:ea typeface="+mn-ea"/>
                <a:cs typeface="+mj-lt"/>
                <a:sym typeface="Helvetica"/>
              </a:rPr>
              <a:t>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VisIVO Server: </a:t>
            </a:r>
            <a:r>
              <a:rPr kumimoji="0" lang="en-US" sz="2400" b="0" i="0" u="none" strike="noStrike" cap="none" spc="0" normalizeH="0" baseline="0">
                <a:ln>
                  <a:noFill/>
                </a:ln>
                <a:solidFill>
                  <a:srgbClr val="000000"/>
                </a:solidFill>
                <a:effectLst/>
                <a:uFillTx/>
                <a:latin typeface="+mj-lt"/>
                <a:ea typeface="+mn-ea"/>
                <a:cs typeface="+mj-lt"/>
                <a:sym typeface="Helvetica"/>
              </a:rPr>
              <a:t> An open-source platform for data analysis and scientific visualization, designed for the fast rendering of 3D views of astrophysical datasets.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VisIVO Importer,</a:t>
            </a:r>
            <a:r>
              <a:rPr kumimoji="0" lang="en-US" sz="2400" b="0" i="0" u="none" strike="noStrike" cap="none" spc="0" normalizeH="0" baseline="0">
                <a:ln>
                  <a:noFill/>
                </a:ln>
                <a:solidFill>
                  <a:srgbClr val="000000"/>
                </a:solidFill>
                <a:effectLst/>
                <a:uFillTx/>
                <a:latin typeface="+mj-lt"/>
                <a:ea typeface="+mn-ea"/>
                <a:cs typeface="+mj-lt"/>
                <a:sym typeface="Helvetica"/>
              </a:rPr>
              <a:t> Converts user datasets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into a simple data format  used by VisIVO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Filter</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VisIVO Filter,</a:t>
            </a:r>
            <a:r>
              <a:rPr kumimoji="0" lang="en-US" sz="2400" b="0" i="0" u="none" strike="noStrike" cap="none" spc="0" normalizeH="0" baseline="0">
                <a:ln>
                  <a:noFill/>
                </a:ln>
                <a:solidFill>
                  <a:srgbClr val="000000"/>
                </a:solidFill>
                <a:effectLst/>
                <a:uFillTx/>
                <a:latin typeface="+mj-lt"/>
                <a:ea typeface="+mn-ea"/>
                <a:cs typeface="+mj-lt"/>
                <a:sym typeface="Helvetica"/>
              </a:rPr>
              <a:t> a collection of data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processing modules that construct data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tables from the tables produced by VisIVO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Importer</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VisIVO Viewer, </a:t>
            </a:r>
            <a:r>
              <a:rPr kumimoji="0" lang="en-US" sz="2400" b="0" i="0" u="none" strike="noStrike" cap="none" spc="0" normalizeH="0" baseline="0">
                <a:ln>
                  <a:noFill/>
                </a:ln>
                <a:solidFill>
                  <a:srgbClr val="000000"/>
                </a:solidFill>
                <a:effectLst/>
                <a:uFillTx/>
                <a:latin typeface="+mj-lt"/>
                <a:ea typeface="+mn-ea"/>
                <a:cs typeface="+mj-lt"/>
                <a:sym typeface="Helvetica"/>
              </a:rPr>
              <a:t> generates 3D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visualizations of astrophysical datasets.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285750" marR="0" indent="-28575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pic>
        <p:nvPicPr>
          <p:cNvPr id="8" name="Picture 7" descr="Screenshot From 2025-01-27 11-34-30"/>
          <p:cNvPicPr>
            <a:picLocks noChangeAspect="1"/>
          </p:cNvPicPr>
          <p:nvPr/>
        </p:nvPicPr>
        <p:blipFill>
          <a:blip r:embed="rId1"/>
          <a:stretch>
            <a:fillRect/>
          </a:stretch>
        </p:blipFill>
        <p:spPr>
          <a:xfrm>
            <a:off x="7248525" y="2420620"/>
            <a:ext cx="4673600" cy="441452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3648075" y="44450"/>
            <a:ext cx="6332855" cy="1188085"/>
          </a:xfrm>
        </p:spPr>
        <p:txBody>
          <a:bodyPr/>
          <a:p>
            <a:r>
              <a:rPr lang="en-US" b="0">
                <a:ln>
                  <a:noFill/>
                </a:ln>
                <a:solidFill>
                  <a:schemeClr val="bg1"/>
                </a:solidFill>
                <a:effectLst/>
                <a:ea typeface="+mn-ea"/>
                <a:cs typeface="+mj-lt"/>
                <a:sym typeface="Helvetica"/>
              </a:rPr>
              <a:t> Point Distribute Filter</a:t>
            </a:r>
            <a:endParaRPr lang="en-US" b="0">
              <a:ln>
                <a:noFill/>
              </a:ln>
              <a:solidFill>
                <a:schemeClr val="bg1"/>
              </a:solidFill>
              <a:effectLst/>
              <a:ea typeface="+mn-ea"/>
              <a:cs typeface="+mj-lt"/>
              <a:sym typeface="Helvetica"/>
            </a:endParaRPr>
          </a:p>
        </p:txBody>
      </p:sp>
      <p:sp>
        <p:nvSpPr>
          <p:cNvPr id="2" name="Text Box 1"/>
          <p:cNvSpPr txBox="1"/>
          <p:nvPr/>
        </p:nvSpPr>
        <p:spPr>
          <a:xfrm>
            <a:off x="46990" y="1052830"/>
            <a:ext cx="12193270" cy="50780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sz="1400" b="0" i="0" u="none" strike="noStrike" cap="none" spc="0" normalizeH="0" baseline="0">
                <a:ln>
                  <a:noFill/>
                </a:ln>
                <a:solidFill>
                  <a:srgbClr val="000000"/>
                </a:solidFill>
                <a:effectLst/>
                <a:uFillTx/>
                <a:latin typeface="+mn-lt"/>
                <a:ea typeface="+mn-ea"/>
                <a:cs typeface="+mn-cs"/>
                <a:sym typeface="Helvetica"/>
              </a:rPr>
              <a:t>                       </a:t>
            </a: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VisIVO Server provides a variety of filters, with my research focusing on the Point Distribute Filter.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This filter generates a table representing a volume derived from selected fields of the input data table used to generate a volume (a 3D distribution</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of points).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Point Distribution using the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a:t>
            </a:r>
            <a:r>
              <a:rPr kumimoji="0" lang="en-US" sz="2400" b="1" i="0" u="none" strike="noStrike" cap="none" spc="0" normalizeH="0" baseline="0">
                <a:ln>
                  <a:noFill/>
                </a:ln>
                <a:solidFill>
                  <a:srgbClr val="000000"/>
                </a:solidFill>
                <a:effectLst/>
                <a:uFillTx/>
                <a:latin typeface="+mj-lt"/>
                <a:ea typeface="+mn-ea"/>
                <a:cs typeface="+mj-lt"/>
                <a:sym typeface="Helvetica"/>
              </a:rPr>
              <a:t>NGP (Nearest Grid Point),</a:t>
            </a: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 CIC (Cloud-In-Cell, default),</a:t>
            </a: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 TSC (Triangular Shaped Cloud)</a:t>
            </a: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1" i="0" u="none" strike="noStrike" cap="none" spc="0" normalizeH="0" baseline="0">
                <a:ln>
                  <a:noFill/>
                </a:ln>
                <a:solidFill>
                  <a:srgbClr val="000000"/>
                </a:solidFill>
                <a:effectLst/>
                <a:uFillTx/>
                <a:latin typeface="+mj-lt"/>
                <a:ea typeface="+mn-ea"/>
                <a:cs typeface="+mj-lt"/>
                <a:sym typeface="Helvetica"/>
              </a:rPr>
              <a:t>     algorithms.</a:t>
            </a:r>
            <a:endParaRPr kumimoji="0" lang="en-US" sz="2400" b="1" i="0" u="none" strike="noStrike" cap="none" spc="0" normalizeH="0" baseline="0">
              <a:ln>
                <a:noFill/>
              </a:ln>
              <a:solidFill>
                <a:srgbClr val="000000"/>
              </a:solidFill>
              <a:effectLst/>
              <a:uFillTx/>
              <a:latin typeface="+mj-lt"/>
              <a:ea typeface="+mn-ea"/>
              <a:cs typeface="+mj-lt"/>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a:p>
            <a:pPr marL="0" marR="0" indent="0" algn="l" defTabSz="914400" rtl="0" fontAlgn="auto" latinLnBrk="0" hangingPunct="0">
              <a:lnSpc>
                <a:spcPct val="100000"/>
              </a:lnSpc>
              <a:spcBef>
                <a:spcPts val="0"/>
              </a:spcBef>
              <a:spcAft>
                <a:spcPts val="0"/>
              </a:spcAft>
              <a:buClrTx/>
              <a:buSzTx/>
              <a:buFontTx/>
              <a:buNone/>
            </a:pP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pic>
        <p:nvPicPr>
          <p:cNvPr id="8" name="Picture 7"/>
          <p:cNvPicPr>
            <a:picLocks noChangeAspect="1"/>
          </p:cNvPicPr>
          <p:nvPr/>
        </p:nvPicPr>
        <p:blipFill>
          <a:blip r:embed="rId1"/>
          <a:stretch>
            <a:fillRect/>
          </a:stretch>
        </p:blipFill>
        <p:spPr>
          <a:xfrm>
            <a:off x="6383655" y="3213100"/>
            <a:ext cx="5046980" cy="359029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207895" y="320675"/>
            <a:ext cx="9865360" cy="944245"/>
          </a:xfrm>
        </p:spPr>
        <p:txBody>
          <a:bodyPr>
            <a:normAutofit fontScale="90000"/>
          </a:bodyPr>
          <a:p>
            <a:r>
              <a:rPr lang="en-US">
                <a:ln>
                  <a:noFill/>
                </a:ln>
                <a:solidFill>
                  <a:schemeClr val="bg1"/>
                </a:solidFill>
                <a:effectLst/>
                <a:latin typeface="+mn-lt"/>
                <a:ea typeface="+mn-ea"/>
                <a:cs typeface="+mn-cs"/>
                <a:sym typeface="Helvetica"/>
              </a:rPr>
              <a:t>    </a:t>
            </a:r>
            <a:r>
              <a:rPr lang="en-US">
                <a:ln>
                  <a:noFill/>
                </a:ln>
                <a:solidFill>
                  <a:schemeClr val="bg1"/>
                </a:solidFill>
                <a:effectLst/>
                <a:ea typeface="+mn-ea"/>
                <a:cs typeface="+mj-lt"/>
                <a:sym typeface="Helvetica"/>
              </a:rPr>
              <a:t>CIC (Clouds-in-cells) algorithm</a:t>
            </a:r>
            <a:br>
              <a:rPr kumimoji="0" lang="en-US" b="0" i="0" u="none" strike="noStrike" cap="none" spc="0" normalizeH="0" baseline="0">
                <a:ln>
                  <a:noFill/>
                </a:ln>
                <a:solidFill>
                  <a:schemeClr val="bg1"/>
                </a:solidFill>
                <a:effectLst/>
                <a:uFillTx/>
                <a:latin typeface="+mn-lt"/>
                <a:ea typeface="+mn-ea"/>
                <a:cs typeface="+mn-cs"/>
                <a:sym typeface="Helvetica"/>
              </a:rPr>
            </a:br>
            <a:endParaRPr kumimoji="0" lang="en-US" b="0" i="0" u="none" strike="noStrike" cap="none" spc="0" normalizeH="0" baseline="0">
              <a:ln>
                <a:noFill/>
              </a:ln>
              <a:solidFill>
                <a:schemeClr val="bg1"/>
              </a:solidFill>
              <a:effectLst/>
              <a:uFillTx/>
              <a:latin typeface="+mn-lt"/>
              <a:ea typeface="+mn-ea"/>
              <a:cs typeface="+mn-cs"/>
              <a:sym typeface="Helvetica"/>
            </a:endParaRPr>
          </a:p>
        </p:txBody>
      </p:sp>
      <p:sp>
        <p:nvSpPr>
          <p:cNvPr id="5" name="Text Placeholder 4"/>
          <p:cNvSpPr/>
          <p:nvPr>
            <p:ph type="body" sz="half" idx="1"/>
          </p:nvPr>
        </p:nvSpPr>
        <p:spPr>
          <a:xfrm>
            <a:off x="95885" y="1844675"/>
            <a:ext cx="11977370" cy="5518785"/>
          </a:xfrm>
        </p:spPr>
        <p:txBody>
          <a:bodyPr>
            <a:noAutofit/>
          </a:bodyPr>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A popular technique in computational astrophysics and particle physics for assigning values from discrete particles to a grid, and vice versa.</a:t>
            </a:r>
            <a:endParaRPr kumimoji="0" lang="en-US" sz="2400" b="0" i="0" u="none" strike="noStrike" cap="none" spc="0" normalizeH="0" baseline="0">
              <a:ln>
                <a:noFill/>
              </a:ln>
              <a:solidFill>
                <a:srgbClr val="000000"/>
              </a:solidFill>
              <a:effectLst/>
              <a:uFillTx/>
              <a:ea typeface="+mn-ea"/>
              <a:cs typeface="+mj-lt"/>
              <a:sym typeface="Helvetica"/>
            </a:endParaRPr>
          </a:p>
          <a:p>
            <a:pPr marR="0" indent="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Overview of the CIC Algorithm</a:t>
            </a: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Grid Initialization:</a:t>
            </a: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Particle Assignment:</a:t>
            </a: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Weight Calculation:</a:t>
            </a: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1D Interpolation:</a:t>
            </a:r>
            <a:endParaRPr kumimoji="0" lang="en-US" sz="2400" b="0" i="0" u="none" strike="noStrike" cap="none" spc="0" normalizeH="0" baseline="0">
              <a:ln>
                <a:noFill/>
              </a:ln>
              <a:solidFill>
                <a:srgbClr val="000000"/>
              </a:solidFill>
              <a:effectLst/>
              <a:uFillTx/>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ln>
                  <a:noFill/>
                </a:ln>
                <a:effectLst/>
                <a:ea typeface="+mn-ea"/>
                <a:cs typeface="+mj-lt"/>
                <a:sym typeface="Helvetica"/>
              </a:rPr>
              <a:t>Mass Distribution:</a:t>
            </a:r>
            <a:endParaRPr kumimoji="0" lang="en-US" sz="2400" b="0" i="0" u="none" strike="noStrike" cap="none" spc="0" normalizeH="0" baseline="0">
              <a:ln>
                <a:noFill/>
              </a:ln>
              <a:solidFill>
                <a:srgbClr val="000000"/>
              </a:solidFill>
              <a:effectLst/>
              <a:uFillTx/>
              <a:ea typeface="+mn-ea"/>
              <a:cs typeface="+mj-lt"/>
              <a:sym typeface="Helvetica"/>
            </a:endParaRPr>
          </a:p>
          <a:p>
            <a:pPr marL="285750" indent="-285750"/>
            <a:endParaRPr kumimoji="0" lang="en-US" sz="2400" b="0" i="0" u="none" strike="noStrike" cap="none" spc="0" normalizeH="0" baseline="0">
              <a:ln>
                <a:noFill/>
              </a:ln>
              <a:solidFill>
                <a:srgbClr val="000000"/>
              </a:solidFill>
              <a:effectLst/>
              <a:uFillTx/>
              <a:ea typeface="+mn-ea"/>
              <a:cs typeface="+mj-lt"/>
              <a:sym typeface="Helvetica"/>
            </a:endParaRPr>
          </a:p>
        </p:txBody>
      </p:sp>
      <p:pic>
        <p:nvPicPr>
          <p:cNvPr id="8" name="Picture 7"/>
          <p:cNvPicPr>
            <a:picLocks noChangeAspect="1"/>
          </p:cNvPicPr>
          <p:nvPr/>
        </p:nvPicPr>
        <p:blipFill>
          <a:blip r:embed="rId1"/>
          <a:stretch>
            <a:fillRect/>
          </a:stretch>
        </p:blipFill>
        <p:spPr>
          <a:xfrm>
            <a:off x="6024245" y="2638425"/>
            <a:ext cx="4163060" cy="415480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567940" y="0"/>
            <a:ext cx="7068820" cy="1188085"/>
          </a:xfrm>
        </p:spPr>
        <p:txBody>
          <a:bodyPr/>
          <a:p>
            <a:r>
              <a:rPr lang="en-US">
                <a:solidFill>
                  <a:schemeClr val="bg1"/>
                </a:solidFill>
              </a:rPr>
              <a:t>Objectives and Motivation</a:t>
            </a:r>
            <a:endParaRPr lang="en-US">
              <a:solidFill>
                <a:schemeClr val="bg1"/>
              </a:solidFill>
            </a:endParaRPr>
          </a:p>
        </p:txBody>
      </p:sp>
      <p:sp>
        <p:nvSpPr>
          <p:cNvPr id="2" name="Text Box 1"/>
          <p:cNvSpPr txBox="1"/>
          <p:nvPr/>
        </p:nvSpPr>
        <p:spPr>
          <a:xfrm>
            <a:off x="92710" y="1268730"/>
            <a:ext cx="12099290" cy="51708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lang="en-US" sz="2400">
                <a:solidFill>
                  <a:schemeClr val="tx1">
                    <a:lumMod val="95000"/>
                    <a:lumOff val="5000"/>
                  </a:schemeClr>
                </a:solidFill>
                <a:effectLst>
                  <a:outerShdw blurRad="38100" dist="19050" dir="2700000" algn="tl" rotWithShape="0">
                    <a:schemeClr val="dk1">
                      <a:alpha val="40000"/>
                    </a:schemeClr>
                  </a:outerShdw>
                </a:effectLst>
                <a:latin typeface="+mj-lt"/>
                <a:cs typeface="+mj-lt"/>
                <a:sym typeface="Helvetica"/>
              </a:rPr>
              <a:t>The  aim is to design and develop efficient and parallelized models for big data analysis, leveraging advanced visualization techniques and algorithmic solutions on modern HPC computing systems. </a:t>
            </a:r>
            <a:endParaRPr lang="en-US" sz="2400">
              <a:solidFill>
                <a:schemeClr val="tx1">
                  <a:lumMod val="95000"/>
                  <a:lumOff val="5000"/>
                </a:schemeClr>
              </a:solidFill>
              <a:effectLst>
                <a:outerShdw blurRad="38100" dist="19050" dir="2700000" algn="tl" rotWithShape="0">
                  <a:schemeClr val="dk1">
                    <a:alpha val="40000"/>
                  </a:schemeClr>
                </a:outerShdw>
              </a:effectLst>
              <a:latin typeface="+mj-lt"/>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lang="en-US" sz="2400">
              <a:solidFill>
                <a:schemeClr val="tx1">
                  <a:lumMod val="95000"/>
                  <a:lumOff val="5000"/>
                </a:schemeClr>
              </a:solidFill>
              <a:effectLst>
                <a:outerShdw blurRad="38100" dist="19050" dir="2700000" algn="tl" rotWithShape="0">
                  <a:schemeClr val="dk1">
                    <a:alpha val="40000"/>
                  </a:schemeClr>
                </a:outerShdw>
              </a:effectLst>
              <a:latin typeface="+mj-lt"/>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Parallel computing using MPI, openMP and openACC overcomes this  with dividing the task into multi processing and multi threading.</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a:t>
            </a:r>
            <a:r>
              <a:rPr lang="en-US" sz="2400">
                <a:latin typeface="+mj-lt"/>
                <a:cs typeface="+mj-lt"/>
                <a:sym typeface="Helvetica"/>
              </a:rPr>
              <a:t>data  should be </a:t>
            </a:r>
            <a:r>
              <a:rPr kumimoji="0" lang="en-US" sz="2400" b="0" i="0" u="none" strike="noStrike" cap="none" spc="0" normalizeH="0" baseline="0">
                <a:ln>
                  <a:noFill/>
                </a:ln>
                <a:solidFill>
                  <a:srgbClr val="000000"/>
                </a:solidFill>
                <a:effectLst/>
                <a:uFillTx/>
                <a:latin typeface="+mj-lt"/>
                <a:ea typeface="+mn-ea"/>
                <a:cs typeface="+mj-lt"/>
                <a:sym typeface="Helvetica"/>
              </a:rPr>
              <a:t>taken in chunks efficiently.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code must accomplishes reasonable scalability with an increasing number of MPI processes.</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To solve the more complex problems by overcoming single-machine memory and time constraints.</a:t>
            </a:r>
            <a:endParaRPr kumimoji="0" lang="en-US" sz="2400" b="0" i="0" u="none" strike="noStrike" cap="none" spc="0" normalizeH="0" baseline="0">
              <a:ln>
                <a:noFill/>
              </a:ln>
              <a:solidFill>
                <a:srgbClr val="000000"/>
              </a:solidFill>
              <a:effectLst/>
              <a:uFillTx/>
              <a:latin typeface="+mj-lt"/>
              <a:ea typeface="+mn-ea"/>
              <a:cs typeface="+mj-lt"/>
              <a:sym typeface="Helvetica"/>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063750" y="1124585"/>
            <a:ext cx="8332470" cy="2385060"/>
          </a:xfrm>
        </p:spPr>
        <p:txBody>
          <a:bodyPr/>
          <a:p>
            <a:r>
              <a:rPr lang="en-US" sz="4000">
                <a:solidFill>
                  <a:schemeClr val="bg1"/>
                </a:solidFill>
                <a:cs typeface="+mj-lt"/>
                <a:sym typeface="+mn-ea"/>
              </a:rPr>
              <a:t> </a:t>
            </a:r>
            <a:r>
              <a:rPr lang="en-US" sz="4000">
                <a:solidFill>
                  <a:schemeClr val="tx1"/>
                </a:solidFill>
                <a:cs typeface="+mj-lt"/>
                <a:sym typeface="+mn-ea"/>
              </a:rPr>
              <a:t>Parallel implementation</a:t>
            </a:r>
            <a:br>
              <a:rPr lang="en-US">
                <a:solidFill>
                  <a:schemeClr val="bg1"/>
                </a:solidFill>
              </a:rPr>
            </a:br>
            <a:r>
              <a:rPr lang="en-US">
                <a:solidFill>
                  <a:schemeClr val="bg1"/>
                </a:solidFill>
              </a:rPr>
              <a:t>file:///home/saim/Pictures/Screenshots/Screenshot%20From%202025-09-30%2014-05-08.png</a:t>
            </a:r>
            <a:endParaRPr lang="en-US">
              <a:solidFill>
                <a:schemeClr val="bg1"/>
              </a:solidFill>
            </a:endParaRPr>
          </a:p>
        </p:txBody>
      </p:sp>
      <p:sp>
        <p:nvSpPr>
          <p:cNvPr id="8" name="Text Box 7"/>
          <p:cNvSpPr txBox="1"/>
          <p:nvPr/>
        </p:nvSpPr>
        <p:spPr>
          <a:xfrm>
            <a:off x="3935730" y="188595"/>
            <a:ext cx="4663440" cy="5537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3600">
                <a:solidFill>
                  <a:schemeClr val="bg1"/>
                </a:solidFill>
                <a:latin typeface="URW Bookman" panose="00000700000000000000" charset="0"/>
                <a:cs typeface="URW Bookman" panose="00000700000000000000" charset="0"/>
                <a:sym typeface="Helvetica"/>
              </a:rPr>
              <a:t>Current Work</a:t>
            </a:r>
            <a:endParaRPr kumimoji="0" lang="en-US" sz="3600" b="0" i="0" u="none" strike="noStrike" cap="none" spc="0" normalizeH="0" baseline="0">
              <a:ln>
                <a:noFill/>
              </a:ln>
              <a:solidFill>
                <a:schemeClr val="bg1"/>
              </a:solidFill>
              <a:effectLst/>
              <a:uFillTx/>
              <a:latin typeface="URW Bookman" panose="00000700000000000000" charset="0"/>
              <a:ea typeface="+mn-ea"/>
              <a:cs typeface="URW Bookman" panose="00000700000000000000" charset="0"/>
              <a:sym typeface="Helvetica"/>
            </a:endParaRPr>
          </a:p>
        </p:txBody>
      </p:sp>
      <p:pic>
        <p:nvPicPr>
          <p:cNvPr id="11" name="Picture 10" descr="Screenshot From 2025-02-04 15-25-17"/>
          <p:cNvPicPr>
            <a:picLocks noChangeAspect="1"/>
          </p:cNvPicPr>
          <p:nvPr/>
        </p:nvPicPr>
        <p:blipFill>
          <a:blip r:embed="rId1"/>
          <a:stretch>
            <a:fillRect/>
          </a:stretch>
        </p:blipFill>
        <p:spPr>
          <a:xfrm>
            <a:off x="2783840" y="1844675"/>
            <a:ext cx="5746750" cy="469582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a:xfrm>
            <a:off x="2567940" y="188595"/>
            <a:ext cx="9756140" cy="1188085"/>
          </a:xfrm>
        </p:spPr>
        <p:txBody>
          <a:bodyPr>
            <a:normAutofit fontScale="90000"/>
          </a:bodyPr>
          <a:p>
            <a:r>
              <a:rPr lang="en-US">
                <a:ln>
                  <a:noFill/>
                </a:ln>
                <a:solidFill>
                  <a:schemeClr val="bg1"/>
                </a:solidFill>
                <a:effectLst/>
                <a:ea typeface="+mn-ea"/>
                <a:cs typeface="+mj-lt"/>
                <a:sym typeface="Helvetica"/>
              </a:rPr>
              <a:t>Data Distribution with MPI (Feb to April 2025)</a:t>
            </a:r>
            <a:br>
              <a:rPr kumimoji="0" lang="en-US" b="1" i="0" u="none" strike="noStrike" cap="none" spc="0" normalizeH="0" baseline="0">
                <a:ln>
                  <a:noFill/>
                </a:ln>
                <a:solidFill>
                  <a:srgbClr val="000000"/>
                </a:solidFill>
                <a:effectLst/>
                <a:uFillTx/>
                <a:latin typeface="+mn-lt"/>
                <a:ea typeface="+mn-ea"/>
                <a:cs typeface="+mn-cs"/>
                <a:sym typeface="Helvetica"/>
              </a:rPr>
            </a:br>
            <a:endParaRPr lang="en-US">
              <a:solidFill>
                <a:schemeClr val="bg1"/>
              </a:solidFill>
            </a:endParaRPr>
          </a:p>
        </p:txBody>
      </p:sp>
      <p:sp>
        <p:nvSpPr>
          <p:cNvPr id="2" name="Text Box 1"/>
          <p:cNvSpPr txBox="1"/>
          <p:nvPr/>
        </p:nvSpPr>
        <p:spPr>
          <a:xfrm>
            <a:off x="119380" y="1341120"/>
            <a:ext cx="11424920" cy="51708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The parallelization with MPI is designed as a highly effective distributed reading model, where multiple processes simultaneously read their own non overlapping chunks of data.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457200" marR="0" indent="-4572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0" i="0" u="none" strike="noStrike" cap="none" spc="0" normalizeH="0" baseline="0">
                <a:ln>
                  <a:noFill/>
                </a:ln>
                <a:solidFill>
                  <a:srgbClr val="000000"/>
                </a:solidFill>
                <a:effectLst/>
                <a:uFillTx/>
                <a:latin typeface="+mj-lt"/>
                <a:ea typeface="+mn-ea"/>
                <a:cs typeface="+mj-lt"/>
                <a:sym typeface="Helvetica"/>
              </a:rPr>
              <a:t> This implementation strategically</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centralizes initial checks and data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distribution on Rank 0 to ensure</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consistency and efficiency in a </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r>
              <a:rPr kumimoji="0" lang="en-US" sz="2400" b="0" i="0" u="none" strike="noStrike" cap="none" spc="0" normalizeH="0" baseline="0">
                <a:ln>
                  <a:noFill/>
                </a:ln>
                <a:solidFill>
                  <a:srgbClr val="000000"/>
                </a:solidFill>
                <a:effectLst/>
                <a:uFillTx/>
                <a:latin typeface="+mj-lt"/>
                <a:ea typeface="+mn-ea"/>
                <a:cs typeface="+mj-lt"/>
                <a:sym typeface="Helvetica"/>
              </a:rPr>
              <a:t>      distributed memory environment.</a:t>
            </a: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R="0" algn="l" defTabSz="914400" rtl="0" fontAlgn="auto" latinLnBrk="0" hangingPunct="0">
              <a:lnSpc>
                <a:spcPct val="100000"/>
              </a:lnSpc>
              <a:spcBef>
                <a:spcPts val="0"/>
              </a:spcBef>
              <a:spcAft>
                <a:spcPts val="0"/>
              </a:spcAft>
              <a:buClrTx/>
              <a:buSzTx/>
              <a:buFont typeface="Arial" panose="02080604020202020204" pitchFamily="34" charset="0"/>
            </a:pPr>
            <a:endParaRPr kumimoji="0" lang="en-US" sz="2400" b="0" i="0" u="none" strike="noStrike" cap="none" spc="0" normalizeH="0" baseline="0">
              <a:ln>
                <a:noFill/>
              </a:ln>
              <a:solidFill>
                <a:srgbClr val="000000"/>
              </a:solidFill>
              <a:effectLst/>
              <a:uFillTx/>
              <a:latin typeface="+mj-lt"/>
              <a:ea typeface="+mn-ea"/>
              <a:cs typeface="+mj-lt"/>
              <a:sym typeface="Helvetica"/>
            </a:endParaRPr>
          </a:p>
          <a:p>
            <a:pPr marL="342900" marR="0" indent="-342900" algn="l" defTabSz="914400" rtl="0" fontAlgn="auto" latinLnBrk="0" hangingPunct="0">
              <a:lnSpc>
                <a:spcPct val="100000"/>
              </a:lnSpc>
              <a:spcBef>
                <a:spcPts val="0"/>
              </a:spcBef>
              <a:spcAft>
                <a:spcPts val="0"/>
              </a:spcAft>
              <a:buClrTx/>
              <a:buSzTx/>
              <a:buFont typeface="Arial" panose="02080604020202020204" pitchFamily="34" charset="0"/>
              <a:buChar char="•"/>
            </a:pPr>
            <a:r>
              <a:rPr kumimoji="0" lang="en-US" sz="2400" b="1" i="0" u="none" strike="noStrike" cap="none" spc="0" normalizeH="0" baseline="0">
                <a:ln>
                  <a:noFill/>
                </a:ln>
                <a:solidFill>
                  <a:srgbClr val="000000"/>
                </a:solidFill>
                <a:effectLst/>
                <a:uFillTx/>
                <a:latin typeface="+mj-lt"/>
                <a:ea typeface="+mn-ea"/>
                <a:cs typeface="+mj-lt"/>
                <a:sym typeface="Helvetica"/>
              </a:rPr>
              <a:t>MPI_Barrier </a:t>
            </a:r>
            <a:r>
              <a:rPr kumimoji="0" lang="en-US" sz="2400" i="0" u="none" strike="noStrike" cap="none" spc="0" normalizeH="0" baseline="0">
                <a:ln>
                  <a:noFill/>
                </a:ln>
                <a:solidFill>
                  <a:srgbClr val="000000"/>
                </a:solidFill>
                <a:effectLst/>
                <a:uFillTx/>
                <a:latin typeface="+mj-lt"/>
                <a:ea typeface="+mn-ea"/>
                <a:cs typeface="+mj-lt"/>
                <a:sym typeface="Helvetica"/>
              </a:rPr>
              <a:t>calls are used to synchronize processes, ensuring that all MPI ranks reach (parameter checks, filename distribution, or table validation) before moving to the next phase of computation.</a:t>
            </a:r>
            <a:endParaRPr kumimoji="0" lang="en-US" sz="2400" i="0" u="none" strike="noStrike" cap="none" spc="0" normalizeH="0" baseline="0">
              <a:ln>
                <a:noFill/>
              </a:ln>
              <a:solidFill>
                <a:srgbClr val="000000"/>
              </a:solidFill>
              <a:effectLst/>
              <a:uFillTx/>
              <a:latin typeface="+mj-lt"/>
              <a:ea typeface="+mn-ea"/>
              <a:cs typeface="+mj-lt"/>
              <a:sym typeface="Helvetica"/>
            </a:endParaRPr>
          </a:p>
        </p:txBody>
      </p:sp>
      <p:pic>
        <p:nvPicPr>
          <p:cNvPr id="9" name="Picture 8" descr="Screenshot From 2025-01-30 14-26-38"/>
          <p:cNvPicPr>
            <a:picLocks noChangeAspect="1"/>
          </p:cNvPicPr>
          <p:nvPr/>
        </p:nvPicPr>
        <p:blipFill>
          <a:blip r:embed="rId1"/>
          <a:stretch>
            <a:fillRect/>
          </a:stretch>
        </p:blipFill>
        <p:spPr>
          <a:xfrm>
            <a:off x="6816090" y="2060575"/>
            <a:ext cx="4478655" cy="3298825"/>
          </a:xfrm>
          <a:prstGeom prst="rect">
            <a:avLst/>
          </a:prstGeom>
        </p:spPr>
      </p:pic>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Arial"/>
        <a:ea typeface="Arial"/>
        <a:cs typeface="Arial"/>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Arial"/>
        <a:ea typeface="Arial"/>
        <a:cs typeface="Arial"/>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Arial"/>
        <a:ea typeface="Arial"/>
        <a:cs typeface="Arial"/>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10980</Words>
  <Application>WPS Presentation</Application>
  <PresentationFormat/>
  <Paragraphs>328</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24</vt:i4>
      </vt:variant>
    </vt:vector>
  </HeadingPairs>
  <TitlesOfParts>
    <vt:vector size="41" baseType="lpstr">
      <vt:lpstr>Arial</vt:lpstr>
      <vt:lpstr>SimSun</vt:lpstr>
      <vt:lpstr>Wingdings</vt:lpstr>
      <vt:lpstr>Helvetica</vt:lpstr>
      <vt:lpstr>C059</vt:lpstr>
      <vt:lpstr>Arial</vt:lpstr>
      <vt:lpstr>DejaVu Sans</vt:lpstr>
      <vt:lpstr>Calibri</vt:lpstr>
      <vt:lpstr>Microsoft YaHei</vt:lpstr>
      <vt:lpstr>Droid Sans Fallback</vt:lpstr>
      <vt:lpstr>Arial Unicode MS</vt:lpstr>
      <vt:lpstr>URW Bookman</vt:lpstr>
      <vt:lpstr>Futura Bold</vt:lpstr>
      <vt:lpstr>OpenSymbol</vt:lpstr>
      <vt:lpstr>Noto Sans Symbols2</vt:lpstr>
      <vt:lpstr>Tema di Office</vt:lpstr>
      <vt:lpstr>1_Tema di Office</vt:lpstr>
      <vt:lpstr>Analysis of astrophysical phenomena using efficient                                                                             and parallelized models on HPC computing systems. </vt:lpstr>
      <vt:lpstr>Outlines</vt:lpstr>
      <vt:lpstr>   Introduction</vt:lpstr>
      <vt:lpstr>     Tool: </vt:lpstr>
      <vt:lpstr> Point Distribute Filter</vt:lpstr>
      <vt:lpstr>    CIC (Clouds-in-cells) algorithm </vt:lpstr>
      <vt:lpstr>Objectives and Motivation</vt:lpstr>
      <vt:lpstr> Parallel implementation file:///home/saim/Pictures/Screenshots/Screenshot%20From%202025-09-30%2014-05-08.png</vt:lpstr>
      <vt:lpstr>Data Distribution with MPI (Feb to April 2025) </vt:lpstr>
      <vt:lpstr>Data Reduction (may to june2025):</vt:lpstr>
      <vt:lpstr>Parallel Processing with OpenMP (july to august 2025): </vt:lpstr>
      <vt:lpstr>OpenAcc (Open Accelerators)(sep to  oct 2025): </vt:lpstr>
      <vt:lpstr>Benchmarking:  </vt:lpstr>
      <vt:lpstr>Visualization of serial version:</vt:lpstr>
      <vt:lpstr>Visualization of Parallel version of the code</vt:lpstr>
      <vt:lpstr>Visualization of Parallel version of the code (with different no of proc)  </vt:lpstr>
      <vt:lpstr>Planning for III Year</vt:lpstr>
      <vt:lpstr>Challenges faced </vt:lpstr>
      <vt:lpstr>Courses attended/School/Workshop </vt:lpstr>
      <vt:lpstr>Conclusion</vt:lpstr>
      <vt:lpstr>Thank you for your attention.</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astrophysical phenomena using efficient                                                                             and parallelized models on HPC computing systems. </dc:title>
  <dc:creator/>
  <cp:lastModifiedBy>saim</cp:lastModifiedBy>
  <cp:revision>134</cp:revision>
  <dcterms:created xsi:type="dcterms:W3CDTF">2025-10-01T14:10:25Z</dcterms:created>
  <dcterms:modified xsi:type="dcterms:W3CDTF">2025-10-01T14:10:25Z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1033-11.1.0.11723</vt:lpwstr>
  </property>
</Properties>
</file>