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90" r:id="rId3"/>
    <p:sldId id="257" r:id="rId4"/>
    <p:sldId id="291" r:id="rId5"/>
    <p:sldId id="300" r:id="rId6"/>
    <p:sldId id="275" r:id="rId7"/>
    <p:sldId id="279" r:id="rId8"/>
    <p:sldId id="298" r:id="rId9"/>
    <p:sldId id="306" r:id="rId10"/>
    <p:sldId id="304" r:id="rId11"/>
    <p:sldId id="258" r:id="rId12"/>
    <p:sldId id="301" r:id="rId13"/>
    <p:sldId id="302" r:id="rId14"/>
    <p:sldId id="307" r:id="rId15"/>
    <p:sldId id="299" r:id="rId1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BE63F5-3C01-A145-BD91-8F7877EBCA88}" v="138" dt="2025-09-10T13:35:06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2"/>
    <p:restoredTop sz="94681"/>
  </p:normalViewPr>
  <p:slideViewPr>
    <p:cSldViewPr snapToGrid="0">
      <p:cViewPr>
        <p:scale>
          <a:sx n="155" d="100"/>
          <a:sy n="155" d="100"/>
        </p:scale>
        <p:origin x="24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 Ullah Khan" userId="f66c93b4-3823-4705-901b-7d9b520ca97e" providerId="ADAL" clId="{7FDA464D-8673-58CC-B1BC-8E4EF62640CD}"/>
    <pc:docChg chg="undo redo custSel addSld delSld modSld sldOrd">
      <pc:chgData name="Sami Ullah Khan" userId="f66c93b4-3823-4705-901b-7d9b520ca97e" providerId="ADAL" clId="{7FDA464D-8673-58CC-B1BC-8E4EF62640CD}" dt="2025-09-10T13:35:34.202" v="516" actId="20577"/>
      <pc:docMkLst>
        <pc:docMk/>
      </pc:docMkLst>
      <pc:sldChg chg="modSp mod">
        <pc:chgData name="Sami Ullah Khan" userId="f66c93b4-3823-4705-901b-7d9b520ca97e" providerId="ADAL" clId="{7FDA464D-8673-58CC-B1BC-8E4EF62640CD}" dt="2025-09-10T09:38:42.521" v="330" actId="20577"/>
        <pc:sldMkLst>
          <pc:docMk/>
          <pc:sldMk cId="2232100644" sldId="257"/>
        </pc:sldMkLst>
        <pc:spChg chg="mod">
          <ac:chgData name="Sami Ullah Khan" userId="f66c93b4-3823-4705-901b-7d9b520ca97e" providerId="ADAL" clId="{7FDA464D-8673-58CC-B1BC-8E4EF62640CD}" dt="2025-09-10T09:38:42.521" v="330" actId="20577"/>
          <ac:spMkLst>
            <pc:docMk/>
            <pc:sldMk cId="2232100644" sldId="257"/>
            <ac:spMk id="62" creationId="{AFD3F99E-285D-0DD5-D239-883F87CEF361}"/>
          </ac:spMkLst>
        </pc:spChg>
      </pc:sldChg>
      <pc:sldChg chg="modSp mod">
        <pc:chgData name="Sami Ullah Khan" userId="f66c93b4-3823-4705-901b-7d9b520ca97e" providerId="ADAL" clId="{7FDA464D-8673-58CC-B1BC-8E4EF62640CD}" dt="2025-08-28T09:31:58.563" v="55" actId="20577"/>
        <pc:sldMkLst>
          <pc:docMk/>
          <pc:sldMk cId="2571993237" sldId="258"/>
        </pc:sldMkLst>
        <pc:spChg chg="mod">
          <ac:chgData name="Sami Ullah Khan" userId="f66c93b4-3823-4705-901b-7d9b520ca97e" providerId="ADAL" clId="{7FDA464D-8673-58CC-B1BC-8E4EF62640CD}" dt="2025-08-28T09:31:58.563" v="55" actId="20577"/>
          <ac:spMkLst>
            <pc:docMk/>
            <pc:sldMk cId="2571993237" sldId="258"/>
            <ac:spMk id="8" creationId="{31B8565F-891F-1AF1-20DD-732C17344491}"/>
          </ac:spMkLst>
        </pc:spChg>
      </pc:sldChg>
      <pc:sldChg chg="delSp modSp mod">
        <pc:chgData name="Sami Ullah Khan" userId="f66c93b4-3823-4705-901b-7d9b520ca97e" providerId="ADAL" clId="{7FDA464D-8673-58CC-B1BC-8E4EF62640CD}" dt="2025-09-09T13:15:12.057" v="262" actId="14100"/>
        <pc:sldMkLst>
          <pc:docMk/>
          <pc:sldMk cId="1956175549" sldId="275"/>
        </pc:sldMkLst>
        <pc:spChg chg="mod">
          <ac:chgData name="Sami Ullah Khan" userId="f66c93b4-3823-4705-901b-7d9b520ca97e" providerId="ADAL" clId="{7FDA464D-8673-58CC-B1BC-8E4EF62640CD}" dt="2025-09-09T13:14:17.674" v="260" actId="1076"/>
          <ac:spMkLst>
            <pc:docMk/>
            <pc:sldMk cId="1956175549" sldId="275"/>
            <ac:spMk id="5" creationId="{F8936816-93D7-5BF5-FD23-6C84D401989F}"/>
          </ac:spMkLst>
        </pc:spChg>
        <pc:spChg chg="mod">
          <ac:chgData name="Sami Ullah Khan" userId="f66c93b4-3823-4705-901b-7d9b520ca97e" providerId="ADAL" clId="{7FDA464D-8673-58CC-B1BC-8E4EF62640CD}" dt="2025-09-09T13:06:27.479" v="187" actId="14100"/>
          <ac:spMkLst>
            <pc:docMk/>
            <pc:sldMk cId="1956175549" sldId="275"/>
            <ac:spMk id="13" creationId="{3E1B4C5C-DA66-D4FA-6298-6261528F8EDA}"/>
          </ac:spMkLst>
        </pc:spChg>
        <pc:spChg chg="mod">
          <ac:chgData name="Sami Ullah Khan" userId="f66c93b4-3823-4705-901b-7d9b520ca97e" providerId="ADAL" clId="{7FDA464D-8673-58CC-B1BC-8E4EF62640CD}" dt="2025-09-09T13:14:31.758" v="261" actId="1076"/>
          <ac:spMkLst>
            <pc:docMk/>
            <pc:sldMk cId="1956175549" sldId="275"/>
            <ac:spMk id="15" creationId="{471495DA-17C3-8333-5DB0-C505DDA3089C}"/>
          </ac:spMkLst>
        </pc:spChg>
        <pc:spChg chg="mod">
          <ac:chgData name="Sami Ullah Khan" userId="f66c93b4-3823-4705-901b-7d9b520ca97e" providerId="ADAL" clId="{7FDA464D-8673-58CC-B1BC-8E4EF62640CD}" dt="2025-08-25T15:07:31.857" v="36" actId="20577"/>
          <ac:spMkLst>
            <pc:docMk/>
            <pc:sldMk cId="1956175549" sldId="275"/>
            <ac:spMk id="20" creationId="{A5CF0F55-64F3-119D-154B-18606B524006}"/>
          </ac:spMkLst>
        </pc:spChg>
        <pc:picChg chg="del">
          <ac:chgData name="Sami Ullah Khan" userId="f66c93b4-3823-4705-901b-7d9b520ca97e" providerId="ADAL" clId="{7FDA464D-8673-58CC-B1BC-8E4EF62640CD}" dt="2025-09-09T13:13:51.627" v="254" actId="478"/>
          <ac:picMkLst>
            <pc:docMk/>
            <pc:sldMk cId="1956175549" sldId="275"/>
            <ac:picMk id="16" creationId="{028B99D1-EA10-0AC6-AA8C-D22B13D74846}"/>
          </ac:picMkLst>
        </pc:picChg>
        <pc:picChg chg="mod">
          <ac:chgData name="Sami Ullah Khan" userId="f66c93b4-3823-4705-901b-7d9b520ca97e" providerId="ADAL" clId="{7FDA464D-8673-58CC-B1BC-8E4EF62640CD}" dt="2025-09-09T13:15:12.057" v="262" actId="14100"/>
          <ac:picMkLst>
            <pc:docMk/>
            <pc:sldMk cId="1956175549" sldId="275"/>
            <ac:picMk id="21" creationId="{88E6EDE9-9BF7-52D7-579D-80BD9CC7024A}"/>
          </ac:picMkLst>
        </pc:picChg>
        <pc:picChg chg="mod">
          <ac:chgData name="Sami Ullah Khan" userId="f66c93b4-3823-4705-901b-7d9b520ca97e" providerId="ADAL" clId="{7FDA464D-8673-58CC-B1BC-8E4EF62640CD}" dt="2025-09-09T13:14:11.140" v="259" actId="14100"/>
          <ac:picMkLst>
            <pc:docMk/>
            <pc:sldMk cId="1956175549" sldId="275"/>
            <ac:picMk id="22" creationId="{9A0CDB3F-EC8A-94B5-9A5D-CFA1CDB2F02D}"/>
          </ac:picMkLst>
        </pc:picChg>
      </pc:sldChg>
      <pc:sldChg chg="modSp mod">
        <pc:chgData name="Sami Ullah Khan" userId="f66c93b4-3823-4705-901b-7d9b520ca97e" providerId="ADAL" clId="{7FDA464D-8673-58CC-B1BC-8E4EF62640CD}" dt="2025-09-09T13:15:30.882" v="263" actId="20577"/>
        <pc:sldMkLst>
          <pc:docMk/>
          <pc:sldMk cId="3602264424" sldId="279"/>
        </pc:sldMkLst>
        <pc:spChg chg="mod">
          <ac:chgData name="Sami Ullah Khan" userId="f66c93b4-3823-4705-901b-7d9b520ca97e" providerId="ADAL" clId="{7FDA464D-8673-58CC-B1BC-8E4EF62640CD}" dt="2025-09-09T13:15:30.882" v="263" actId="20577"/>
          <ac:spMkLst>
            <pc:docMk/>
            <pc:sldMk cId="3602264424" sldId="279"/>
            <ac:spMk id="10" creationId="{FD4D5B2A-7ACA-31DA-0AE5-566AD116F1B9}"/>
          </ac:spMkLst>
        </pc:spChg>
      </pc:sldChg>
      <pc:sldChg chg="modSp mod">
        <pc:chgData name="Sami Ullah Khan" userId="f66c93b4-3823-4705-901b-7d9b520ca97e" providerId="ADAL" clId="{7FDA464D-8673-58CC-B1BC-8E4EF62640CD}" dt="2025-09-10T09:41:41.876" v="336" actId="20577"/>
        <pc:sldMkLst>
          <pc:docMk/>
          <pc:sldMk cId="1535701190" sldId="290"/>
        </pc:sldMkLst>
        <pc:spChg chg="mod">
          <ac:chgData name="Sami Ullah Khan" userId="f66c93b4-3823-4705-901b-7d9b520ca97e" providerId="ADAL" clId="{7FDA464D-8673-58CC-B1BC-8E4EF62640CD}" dt="2025-09-10T09:41:41.876" v="336" actId="20577"/>
          <ac:spMkLst>
            <pc:docMk/>
            <pc:sldMk cId="1535701190" sldId="290"/>
            <ac:spMk id="61" creationId="{555D01B9-79F0-7201-A6EC-1B09DFE7A567}"/>
          </ac:spMkLst>
        </pc:spChg>
      </pc:sldChg>
      <pc:sldChg chg="addSp delSp modSp del mod">
        <pc:chgData name="Sami Ullah Khan" userId="f66c93b4-3823-4705-901b-7d9b520ca97e" providerId="ADAL" clId="{7FDA464D-8673-58CC-B1BC-8E4EF62640CD}" dt="2025-09-09T12:21:18.516" v="112" actId="2696"/>
        <pc:sldMkLst>
          <pc:docMk/>
          <pc:sldMk cId="3871487432" sldId="292"/>
        </pc:sldMkLst>
        <pc:spChg chg="mod">
          <ac:chgData name="Sami Ullah Khan" userId="f66c93b4-3823-4705-901b-7d9b520ca97e" providerId="ADAL" clId="{7FDA464D-8673-58CC-B1BC-8E4EF62640CD}" dt="2025-09-09T11:07:54.817" v="94" actId="20577"/>
          <ac:spMkLst>
            <pc:docMk/>
            <pc:sldMk cId="3871487432" sldId="292"/>
            <ac:spMk id="12" creationId="{927226CC-5E26-3536-37DB-424D10607E13}"/>
          </ac:spMkLst>
        </pc:spChg>
        <pc:spChg chg="del mod">
          <ac:chgData name="Sami Ullah Khan" userId="f66c93b4-3823-4705-901b-7d9b520ca97e" providerId="ADAL" clId="{7FDA464D-8673-58CC-B1BC-8E4EF62640CD}" dt="2025-09-09T12:21:12.729" v="111" actId="478"/>
          <ac:spMkLst>
            <pc:docMk/>
            <pc:sldMk cId="3871487432" sldId="292"/>
            <ac:spMk id="20" creationId="{6EE8DD30-C31A-8FCC-A7AE-C6209095D30F}"/>
          </ac:spMkLst>
        </pc:spChg>
        <pc:spChg chg="del mod">
          <ac:chgData name="Sami Ullah Khan" userId="f66c93b4-3823-4705-901b-7d9b520ca97e" providerId="ADAL" clId="{7FDA464D-8673-58CC-B1BC-8E4EF62640CD}" dt="2025-09-09T12:19:49.690" v="103" actId="478"/>
          <ac:spMkLst>
            <pc:docMk/>
            <pc:sldMk cId="3871487432" sldId="292"/>
            <ac:spMk id="21" creationId="{7EFA842C-4E2B-2596-DF51-4E713D29BF4B}"/>
          </ac:spMkLst>
        </pc:spChg>
        <pc:spChg chg="del mod">
          <ac:chgData name="Sami Ullah Khan" userId="f66c93b4-3823-4705-901b-7d9b520ca97e" providerId="ADAL" clId="{7FDA464D-8673-58CC-B1BC-8E4EF62640CD}" dt="2025-09-09T12:19:47.877" v="102" actId="478"/>
          <ac:spMkLst>
            <pc:docMk/>
            <pc:sldMk cId="3871487432" sldId="292"/>
            <ac:spMk id="22" creationId="{15E73A38-612F-9001-3D2D-81D7AF13A72B}"/>
          </ac:spMkLst>
        </pc:spChg>
        <pc:picChg chg="add mod">
          <ac:chgData name="Sami Ullah Khan" userId="f66c93b4-3823-4705-901b-7d9b520ca97e" providerId="ADAL" clId="{7FDA464D-8673-58CC-B1BC-8E4EF62640CD}" dt="2025-09-09T11:09:21.247" v="98" actId="1076"/>
          <ac:picMkLst>
            <pc:docMk/>
            <pc:sldMk cId="3871487432" sldId="292"/>
            <ac:picMk id="2" creationId="{D7CA93F8-860A-7B77-9386-9D6F5505E4B4}"/>
          </ac:picMkLst>
        </pc:picChg>
        <pc:picChg chg="add mod">
          <ac:chgData name="Sami Ullah Khan" userId="f66c93b4-3823-4705-901b-7d9b520ca97e" providerId="ADAL" clId="{7FDA464D-8673-58CC-B1BC-8E4EF62640CD}" dt="2025-09-09T11:09:21.700" v="99" actId="1076"/>
          <ac:picMkLst>
            <pc:docMk/>
            <pc:sldMk cId="3871487432" sldId="292"/>
            <ac:picMk id="3" creationId="{B235F3E2-09DD-8A84-3A2E-4ED0929E381C}"/>
          </ac:picMkLst>
        </pc:picChg>
        <pc:picChg chg="add del">
          <ac:chgData name="Sami Ullah Khan" userId="f66c93b4-3823-4705-901b-7d9b520ca97e" providerId="ADAL" clId="{7FDA464D-8673-58CC-B1BC-8E4EF62640CD}" dt="2025-09-09T11:07:52.906" v="89" actId="478"/>
          <ac:picMkLst>
            <pc:docMk/>
            <pc:sldMk cId="3871487432" sldId="292"/>
            <ac:picMk id="13" creationId="{748E6824-6867-85C6-5D18-A5AE8599B310}"/>
          </ac:picMkLst>
        </pc:picChg>
        <pc:picChg chg="del mod">
          <ac:chgData name="Sami Ullah Khan" userId="f66c93b4-3823-4705-901b-7d9b520ca97e" providerId="ADAL" clId="{7FDA464D-8673-58CC-B1BC-8E4EF62640CD}" dt="2025-09-09T12:19:05.917" v="100" actId="478"/>
          <ac:picMkLst>
            <pc:docMk/>
            <pc:sldMk cId="3871487432" sldId="292"/>
            <ac:picMk id="14" creationId="{9E749D16-4A31-412C-B776-DCFEA4F85498}"/>
          </ac:picMkLst>
        </pc:picChg>
        <pc:picChg chg="add del">
          <ac:chgData name="Sami Ullah Khan" userId="f66c93b4-3823-4705-901b-7d9b520ca97e" providerId="ADAL" clId="{7FDA464D-8673-58CC-B1BC-8E4EF62640CD}" dt="2025-09-09T11:07:53.222" v="90" actId="478"/>
          <ac:picMkLst>
            <pc:docMk/>
            <pc:sldMk cId="3871487432" sldId="292"/>
            <ac:picMk id="15" creationId="{B610234A-71C5-3D37-2525-52F17DA42E0A}"/>
          </ac:picMkLst>
        </pc:picChg>
        <pc:picChg chg="del mod">
          <ac:chgData name="Sami Ullah Khan" userId="f66c93b4-3823-4705-901b-7d9b520ca97e" providerId="ADAL" clId="{7FDA464D-8673-58CC-B1BC-8E4EF62640CD}" dt="2025-09-09T12:19:07.553" v="101" actId="478"/>
          <ac:picMkLst>
            <pc:docMk/>
            <pc:sldMk cId="3871487432" sldId="292"/>
            <ac:picMk id="16" creationId="{D44B7F7B-BD19-8E2F-F60C-D1B4C7DADAFC}"/>
          </ac:picMkLst>
        </pc:picChg>
      </pc:sldChg>
      <pc:sldChg chg="addSp modSp mod">
        <pc:chgData name="Sami Ullah Khan" userId="f66c93b4-3823-4705-901b-7d9b520ca97e" providerId="ADAL" clId="{7FDA464D-8673-58CC-B1BC-8E4EF62640CD}" dt="2025-09-10T13:08:52.471" v="385" actId="5793"/>
        <pc:sldMkLst>
          <pc:docMk/>
          <pc:sldMk cId="1460604124" sldId="298"/>
        </pc:sldMkLst>
        <pc:spChg chg="mod">
          <ac:chgData name="Sami Ullah Khan" userId="f66c93b4-3823-4705-901b-7d9b520ca97e" providerId="ADAL" clId="{7FDA464D-8673-58CC-B1BC-8E4EF62640CD}" dt="2025-09-09T12:23:45.595" v="126" actId="1076"/>
          <ac:spMkLst>
            <pc:docMk/>
            <pc:sldMk cId="1460604124" sldId="298"/>
            <ac:spMk id="2" creationId="{2302E1F8-4912-6EB6-5BD9-8475D49F08A2}"/>
          </ac:spMkLst>
        </pc:spChg>
        <pc:spChg chg="mod">
          <ac:chgData name="Sami Ullah Khan" userId="f66c93b4-3823-4705-901b-7d9b520ca97e" providerId="ADAL" clId="{7FDA464D-8673-58CC-B1BC-8E4EF62640CD}" dt="2025-09-09T12:23:40.712" v="125" actId="1076"/>
          <ac:spMkLst>
            <pc:docMk/>
            <pc:sldMk cId="1460604124" sldId="298"/>
            <ac:spMk id="3" creationId="{EB576D11-E3C8-6ED1-8EAF-73B78EFA7C7C}"/>
          </ac:spMkLst>
        </pc:spChg>
        <pc:spChg chg="mod">
          <ac:chgData name="Sami Ullah Khan" userId="f66c93b4-3823-4705-901b-7d9b520ca97e" providerId="ADAL" clId="{7FDA464D-8673-58CC-B1BC-8E4EF62640CD}" dt="2025-09-09T12:23:40.712" v="125" actId="1076"/>
          <ac:spMkLst>
            <pc:docMk/>
            <pc:sldMk cId="1460604124" sldId="298"/>
            <ac:spMk id="6" creationId="{CA6BDA49-5D98-1A10-5E23-B8C45AEADC82}"/>
          </ac:spMkLst>
        </pc:spChg>
        <pc:spChg chg="mod">
          <ac:chgData name="Sami Ullah Khan" userId="f66c93b4-3823-4705-901b-7d9b520ca97e" providerId="ADAL" clId="{7FDA464D-8673-58CC-B1BC-8E4EF62640CD}" dt="2025-09-09T12:23:40.712" v="125" actId="1076"/>
          <ac:spMkLst>
            <pc:docMk/>
            <pc:sldMk cId="1460604124" sldId="298"/>
            <ac:spMk id="11" creationId="{22988831-8B53-AFCA-48B0-DAEA5328E4E9}"/>
          </ac:spMkLst>
        </pc:spChg>
        <pc:spChg chg="add mod">
          <ac:chgData name="Sami Ullah Khan" userId="f66c93b4-3823-4705-901b-7d9b520ca97e" providerId="ADAL" clId="{7FDA464D-8673-58CC-B1BC-8E4EF62640CD}" dt="2025-09-10T13:08:52.471" v="385" actId="5793"/>
          <ac:spMkLst>
            <pc:docMk/>
            <pc:sldMk cId="1460604124" sldId="298"/>
            <ac:spMk id="13" creationId="{85BE5430-2914-9616-9999-6E4BB9C97BC0}"/>
          </ac:spMkLst>
        </pc:spChg>
      </pc:sldChg>
      <pc:sldChg chg="addSp delSp modSp mod ord setBg">
        <pc:chgData name="Sami Ullah Khan" userId="f66c93b4-3823-4705-901b-7d9b520ca97e" providerId="ADAL" clId="{7FDA464D-8673-58CC-B1BC-8E4EF62640CD}" dt="2025-09-09T11:00:06.127" v="56" actId="20578"/>
        <pc:sldMkLst>
          <pc:docMk/>
          <pc:sldMk cId="1121084789" sldId="299"/>
        </pc:sldMkLst>
        <pc:spChg chg="mod ord">
          <ac:chgData name="Sami Ullah Khan" userId="f66c93b4-3823-4705-901b-7d9b520ca97e" providerId="ADAL" clId="{7FDA464D-8673-58CC-B1BC-8E4EF62640CD}" dt="2025-08-25T08:48:12.527" v="23" actId="26606"/>
          <ac:spMkLst>
            <pc:docMk/>
            <pc:sldMk cId="1121084789" sldId="299"/>
            <ac:spMk id="4" creationId="{D2465404-B15E-7C67-FFC4-45A634533C87}"/>
          </ac:spMkLst>
        </pc:spChg>
        <pc:spChg chg="mod ord">
          <ac:chgData name="Sami Ullah Khan" userId="f66c93b4-3823-4705-901b-7d9b520ca97e" providerId="ADAL" clId="{7FDA464D-8673-58CC-B1BC-8E4EF62640CD}" dt="2025-08-25T08:50:54.682" v="34" actId="20577"/>
          <ac:spMkLst>
            <pc:docMk/>
            <pc:sldMk cId="1121084789" sldId="299"/>
            <ac:spMk id="5" creationId="{F30BD218-D0EB-FEF3-93C4-8EDCE815189A}"/>
          </ac:spMkLst>
        </pc:spChg>
        <pc:spChg chg="mod ord">
          <ac:chgData name="Sami Ullah Khan" userId="f66c93b4-3823-4705-901b-7d9b520ca97e" providerId="ADAL" clId="{7FDA464D-8673-58CC-B1BC-8E4EF62640CD}" dt="2025-08-25T08:49:19.450" v="27" actId="1076"/>
          <ac:spMkLst>
            <pc:docMk/>
            <pc:sldMk cId="1121084789" sldId="299"/>
            <ac:spMk id="15" creationId="{BF537964-CA8B-ED30-3D43-3C7CE8CBE06C}"/>
          </ac:spMkLst>
        </pc:spChg>
        <pc:picChg chg="mod">
          <ac:chgData name="Sami Ullah Khan" userId="f66c93b4-3823-4705-901b-7d9b520ca97e" providerId="ADAL" clId="{7FDA464D-8673-58CC-B1BC-8E4EF62640CD}" dt="2025-08-25T08:49:02.333" v="26" actId="1076"/>
          <ac:picMkLst>
            <pc:docMk/>
            <pc:sldMk cId="1121084789" sldId="299"/>
            <ac:picMk id="12" creationId="{CC9F98E9-F99B-482A-F99E-25F8B58A16CC}"/>
          </ac:picMkLst>
        </pc:picChg>
      </pc:sldChg>
      <pc:sldChg chg="modSp">
        <pc:chgData name="Sami Ullah Khan" userId="f66c93b4-3823-4705-901b-7d9b520ca97e" providerId="ADAL" clId="{7FDA464D-8673-58CC-B1BC-8E4EF62640CD}" dt="2025-08-28T09:30:30.839" v="37" actId="14100"/>
        <pc:sldMkLst>
          <pc:docMk/>
          <pc:sldMk cId="3414681395" sldId="300"/>
        </pc:sldMkLst>
        <pc:picChg chg="mod">
          <ac:chgData name="Sami Ullah Khan" userId="f66c93b4-3823-4705-901b-7d9b520ca97e" providerId="ADAL" clId="{7FDA464D-8673-58CC-B1BC-8E4EF62640CD}" dt="2025-08-28T09:30:30.839" v="37" actId="14100"/>
          <ac:picMkLst>
            <pc:docMk/>
            <pc:sldMk cId="3414681395" sldId="300"/>
            <ac:picMk id="2050" creationId="{43DE84AA-1634-0C0D-5872-F2727615DE5A}"/>
          </ac:picMkLst>
        </pc:picChg>
      </pc:sldChg>
      <pc:sldChg chg="modSp mod">
        <pc:chgData name="Sami Ullah Khan" userId="f66c93b4-3823-4705-901b-7d9b520ca97e" providerId="ADAL" clId="{7FDA464D-8673-58CC-B1BC-8E4EF62640CD}" dt="2025-09-10T13:35:34.202" v="516" actId="20577"/>
        <pc:sldMkLst>
          <pc:docMk/>
          <pc:sldMk cId="69392628" sldId="301"/>
        </pc:sldMkLst>
        <pc:spChg chg="mod">
          <ac:chgData name="Sami Ullah Khan" userId="f66c93b4-3823-4705-901b-7d9b520ca97e" providerId="ADAL" clId="{7FDA464D-8673-58CC-B1BC-8E4EF62640CD}" dt="2025-09-10T13:35:34.202" v="516" actId="20577"/>
          <ac:spMkLst>
            <pc:docMk/>
            <pc:sldMk cId="69392628" sldId="301"/>
            <ac:spMk id="6" creationId="{E6E1CDD4-DEB4-8B88-ACF7-9FC9B00E2CE4}"/>
          </ac:spMkLst>
        </pc:spChg>
      </pc:sldChg>
      <pc:sldChg chg="ord">
        <pc:chgData name="Sami Ullah Khan" userId="f66c93b4-3823-4705-901b-7d9b520ca97e" providerId="ADAL" clId="{7FDA464D-8673-58CC-B1BC-8E4EF62640CD}" dt="2025-09-09T11:00:36.088" v="58" actId="20578"/>
        <pc:sldMkLst>
          <pc:docMk/>
          <pc:sldMk cId="2678429647" sldId="302"/>
        </pc:sldMkLst>
      </pc:sldChg>
      <pc:sldChg chg="delSp new del mod">
        <pc:chgData name="Sami Ullah Khan" userId="f66c93b4-3823-4705-901b-7d9b520ca97e" providerId="ADAL" clId="{7FDA464D-8673-58CC-B1BC-8E4EF62640CD}" dt="2025-09-09T12:25:31.756" v="132" actId="2696"/>
        <pc:sldMkLst>
          <pc:docMk/>
          <pc:sldMk cId="2136826102" sldId="303"/>
        </pc:sldMkLst>
        <pc:spChg chg="del">
          <ac:chgData name="Sami Ullah Khan" userId="f66c93b4-3823-4705-901b-7d9b520ca97e" providerId="ADAL" clId="{7FDA464D-8673-58CC-B1BC-8E4EF62640CD}" dt="2025-09-09T12:24:12.734" v="129" actId="478"/>
          <ac:spMkLst>
            <pc:docMk/>
            <pc:sldMk cId="2136826102" sldId="303"/>
            <ac:spMk id="2" creationId="{968F3CB4-E404-C107-4AF9-4E79B9DC6D86}"/>
          </ac:spMkLst>
        </pc:spChg>
        <pc:spChg chg="del">
          <ac:chgData name="Sami Ullah Khan" userId="f66c93b4-3823-4705-901b-7d9b520ca97e" providerId="ADAL" clId="{7FDA464D-8673-58CC-B1BC-8E4EF62640CD}" dt="2025-09-09T12:24:10.265" v="128" actId="478"/>
          <ac:spMkLst>
            <pc:docMk/>
            <pc:sldMk cId="2136826102" sldId="303"/>
            <ac:spMk id="3" creationId="{910AB1F9-E2EA-61D7-0D68-7B42C4C56805}"/>
          </ac:spMkLst>
        </pc:spChg>
      </pc:sldChg>
      <pc:sldChg chg="addSp delSp modSp add mod ord setBg delDesignElem">
        <pc:chgData name="Sami Ullah Khan" userId="f66c93b4-3823-4705-901b-7d9b520ca97e" providerId="ADAL" clId="{7FDA464D-8673-58CC-B1BC-8E4EF62640CD}" dt="2025-09-10T13:29:01.523" v="477" actId="14100"/>
        <pc:sldMkLst>
          <pc:docMk/>
          <pc:sldMk cId="228644956" sldId="304"/>
        </pc:sldMkLst>
        <pc:spChg chg="del mod">
          <ac:chgData name="Sami Ullah Khan" userId="f66c93b4-3823-4705-901b-7d9b520ca97e" providerId="ADAL" clId="{7FDA464D-8673-58CC-B1BC-8E4EF62640CD}" dt="2025-09-10T12:57:28.307" v="343" actId="478"/>
          <ac:spMkLst>
            <pc:docMk/>
            <pc:sldMk cId="228644956" sldId="304"/>
            <ac:spMk id="2" creationId="{8421D843-51D6-5699-3507-FAC96C34B671}"/>
          </ac:spMkLst>
        </pc:spChg>
        <pc:spChg chg="add del">
          <ac:chgData name="Sami Ullah Khan" userId="f66c93b4-3823-4705-901b-7d9b520ca97e" providerId="ADAL" clId="{7FDA464D-8673-58CC-B1BC-8E4EF62640CD}" dt="2025-09-10T12:57:36.061" v="346" actId="478"/>
          <ac:spMkLst>
            <pc:docMk/>
            <pc:sldMk cId="228644956" sldId="304"/>
            <ac:spMk id="3" creationId="{1686EC6A-1FA4-2245-873C-D46A1F026656}"/>
          </ac:spMkLst>
        </pc:spChg>
        <pc:spChg chg="del">
          <ac:chgData name="Sami Ullah Khan" userId="f66c93b4-3823-4705-901b-7d9b520ca97e" providerId="ADAL" clId="{7FDA464D-8673-58CC-B1BC-8E4EF62640CD}" dt="2025-09-10T12:57:42.942" v="348" actId="478"/>
          <ac:spMkLst>
            <pc:docMk/>
            <pc:sldMk cId="228644956" sldId="304"/>
            <ac:spMk id="5" creationId="{69E828E6-3FF6-3467-8B81-639CC53CCCA0}"/>
          </ac:spMkLst>
        </pc:spChg>
        <pc:spChg chg="add del mod">
          <ac:chgData name="Sami Ullah Khan" userId="f66c93b4-3823-4705-901b-7d9b520ca97e" providerId="ADAL" clId="{7FDA464D-8673-58CC-B1BC-8E4EF62640CD}" dt="2025-09-10T12:57:20.933" v="342" actId="478"/>
          <ac:spMkLst>
            <pc:docMk/>
            <pc:sldMk cId="228644956" sldId="304"/>
            <ac:spMk id="8" creationId="{F8EF256C-002D-550A-DE40-AE1A73F2CEFA}"/>
          </ac:spMkLst>
        </pc:spChg>
        <pc:spChg chg="add del mod">
          <ac:chgData name="Sami Ullah Khan" userId="f66c93b4-3823-4705-901b-7d9b520ca97e" providerId="ADAL" clId="{7FDA464D-8673-58CC-B1BC-8E4EF62640CD}" dt="2025-09-10T12:57:19.600" v="340" actId="478"/>
          <ac:spMkLst>
            <pc:docMk/>
            <pc:sldMk cId="228644956" sldId="304"/>
            <ac:spMk id="11" creationId="{0CBB4671-26A6-0CE8-D58A-6A2FC2C69D18}"/>
          </ac:spMkLst>
        </pc:spChg>
        <pc:spChg chg="add del mod">
          <ac:chgData name="Sami Ullah Khan" userId="f66c93b4-3823-4705-901b-7d9b520ca97e" providerId="ADAL" clId="{7FDA464D-8673-58CC-B1BC-8E4EF62640CD}" dt="2025-09-10T12:57:30.683" v="344" actId="478"/>
          <ac:spMkLst>
            <pc:docMk/>
            <pc:sldMk cId="228644956" sldId="304"/>
            <ac:spMk id="13" creationId="{E136E27E-98F8-147B-A236-62F781FB5B95}"/>
          </ac:spMkLst>
        </pc:spChg>
        <pc:spChg chg="add del mod">
          <ac:chgData name="Sami Ullah Khan" userId="f66c93b4-3823-4705-901b-7d9b520ca97e" providerId="ADAL" clId="{7FDA464D-8673-58CC-B1BC-8E4EF62640CD}" dt="2025-09-10T12:57:39.231" v="347" actId="478"/>
          <ac:spMkLst>
            <pc:docMk/>
            <pc:sldMk cId="228644956" sldId="304"/>
            <ac:spMk id="15" creationId="{62AB623D-587C-7F2E-F754-9619DFEC0FD7}"/>
          </ac:spMkLst>
        </pc:spChg>
        <pc:spChg chg="add mod">
          <ac:chgData name="Sami Ullah Khan" userId="f66c93b4-3823-4705-901b-7d9b520ca97e" providerId="ADAL" clId="{7FDA464D-8673-58CC-B1BC-8E4EF62640CD}" dt="2025-09-10T13:11:59.178" v="397" actId="108"/>
          <ac:spMkLst>
            <pc:docMk/>
            <pc:sldMk cId="228644956" sldId="304"/>
            <ac:spMk id="17" creationId="{AA6EAA9F-F6E1-48E2-E2F5-1D6B7089F862}"/>
          </ac:spMkLst>
        </pc:spChg>
        <pc:spChg chg="add mod">
          <ac:chgData name="Sami Ullah Khan" userId="f66c93b4-3823-4705-901b-7d9b520ca97e" providerId="ADAL" clId="{7FDA464D-8673-58CC-B1BC-8E4EF62640CD}" dt="2025-09-10T13:24:17.475" v="435" actId="1076"/>
          <ac:spMkLst>
            <pc:docMk/>
            <pc:sldMk cId="228644956" sldId="304"/>
            <ac:spMk id="21" creationId="{03CDC7FF-EF0E-54C9-FBDA-4F58682E29A9}"/>
          </ac:spMkLst>
        </pc:spChg>
        <pc:spChg chg="add mod">
          <ac:chgData name="Sami Ullah Khan" userId="f66c93b4-3823-4705-901b-7d9b520ca97e" providerId="ADAL" clId="{7FDA464D-8673-58CC-B1BC-8E4EF62640CD}" dt="2025-09-10T13:27:45.457" v="448" actId="1076"/>
          <ac:spMkLst>
            <pc:docMk/>
            <pc:sldMk cId="228644956" sldId="304"/>
            <ac:spMk id="24" creationId="{0BD33280-3ECC-ED91-CE10-60A9BA695F9F}"/>
          </ac:spMkLst>
        </pc:spChg>
        <pc:spChg chg="add mod">
          <ac:chgData name="Sami Ullah Khan" userId="f66c93b4-3823-4705-901b-7d9b520ca97e" providerId="ADAL" clId="{7FDA464D-8673-58CC-B1BC-8E4EF62640CD}" dt="2025-09-10T13:28:29.524" v="473" actId="1076"/>
          <ac:spMkLst>
            <pc:docMk/>
            <pc:sldMk cId="228644956" sldId="304"/>
            <ac:spMk id="26" creationId="{BF9A711F-C0A7-2F38-BE55-351A32F75A0B}"/>
          </ac:spMkLst>
        </pc:spChg>
        <pc:spChg chg="del">
          <ac:chgData name="Sami Ullah Khan" userId="f66c93b4-3823-4705-901b-7d9b520ca97e" providerId="ADAL" clId="{7FDA464D-8673-58CC-B1BC-8E4EF62640CD}" dt="2025-09-09T12:25:27.310" v="131"/>
          <ac:spMkLst>
            <pc:docMk/>
            <pc:sldMk cId="228644956" sldId="304"/>
            <ac:spMk id="48" creationId="{FE1EC756-41E9-4FD6-AD48-EF46A28137B7}"/>
          </ac:spMkLst>
        </pc:spChg>
        <pc:spChg chg="del">
          <ac:chgData name="Sami Ullah Khan" userId="f66c93b4-3823-4705-901b-7d9b520ca97e" providerId="ADAL" clId="{7FDA464D-8673-58CC-B1BC-8E4EF62640CD}" dt="2025-09-09T12:25:27.310" v="131"/>
          <ac:spMkLst>
            <pc:docMk/>
            <pc:sldMk cId="228644956" sldId="304"/>
            <ac:spMk id="50" creationId="{E66F6371-9EA5-9354-29DC-1D07B921F79C}"/>
          </ac:spMkLst>
        </pc:spChg>
        <pc:picChg chg="del">
          <ac:chgData name="Sami Ullah Khan" userId="f66c93b4-3823-4705-901b-7d9b520ca97e" providerId="ADAL" clId="{7FDA464D-8673-58CC-B1BC-8E4EF62640CD}" dt="2025-09-10T12:57:33.432" v="345" actId="478"/>
          <ac:picMkLst>
            <pc:docMk/>
            <pc:sldMk cId="228644956" sldId="304"/>
            <ac:picMk id="6" creationId="{170D72FD-9EF1-2D94-A3A2-C193871D0546}"/>
          </ac:picMkLst>
        </pc:picChg>
        <pc:picChg chg="add del mod ord">
          <ac:chgData name="Sami Ullah Khan" userId="f66c93b4-3823-4705-901b-7d9b520ca97e" providerId="ADAL" clId="{7FDA464D-8673-58CC-B1BC-8E4EF62640CD}" dt="2025-09-10T12:57:20.287" v="341" actId="34307"/>
          <ac:picMkLst>
            <pc:docMk/>
            <pc:sldMk cId="228644956" sldId="304"/>
            <ac:picMk id="9" creationId="{F947A535-39EA-773B-CA5A-07765616DB7C}"/>
          </ac:picMkLst>
        </pc:picChg>
        <pc:picChg chg="add mod">
          <ac:chgData name="Sami Ullah Khan" userId="f66c93b4-3823-4705-901b-7d9b520ca97e" providerId="ADAL" clId="{7FDA464D-8673-58CC-B1BC-8E4EF62640CD}" dt="2025-09-10T13:28:51.524" v="475" actId="14100"/>
          <ac:picMkLst>
            <pc:docMk/>
            <pc:sldMk cId="228644956" sldId="304"/>
            <ac:picMk id="19" creationId="{E70C2AE0-7E82-7EB3-D009-8C5D0B34DFE3}"/>
          </ac:picMkLst>
        </pc:picChg>
        <pc:picChg chg="add mod">
          <ac:chgData name="Sami Ullah Khan" userId="f66c93b4-3823-4705-901b-7d9b520ca97e" providerId="ADAL" clId="{7FDA464D-8673-58CC-B1BC-8E4EF62640CD}" dt="2025-09-10T13:29:01.523" v="477" actId="14100"/>
          <ac:picMkLst>
            <pc:docMk/>
            <pc:sldMk cId="228644956" sldId="304"/>
            <ac:picMk id="22" creationId="{0E155E01-8A7C-B052-098D-42054FF66744}"/>
          </ac:picMkLst>
        </pc:picChg>
        <pc:picChg chg="add mod">
          <ac:chgData name="Sami Ullah Khan" userId="f66c93b4-3823-4705-901b-7d9b520ca97e" providerId="ADAL" clId="{7FDA464D-8673-58CC-B1BC-8E4EF62640CD}" dt="2025-09-10T13:28:54.824" v="476" actId="14100"/>
          <ac:picMkLst>
            <pc:docMk/>
            <pc:sldMk cId="228644956" sldId="304"/>
            <ac:picMk id="23" creationId="{95BE1B5F-0614-A377-C127-968696F71BE4}"/>
          </ac:picMkLst>
        </pc:picChg>
      </pc:sldChg>
      <pc:sldChg chg="new del">
        <pc:chgData name="Sami Ullah Khan" userId="f66c93b4-3823-4705-901b-7d9b520ca97e" providerId="ADAL" clId="{7FDA464D-8673-58CC-B1BC-8E4EF62640CD}" dt="2025-09-09T12:42:52.732" v="136" actId="2696"/>
        <pc:sldMkLst>
          <pc:docMk/>
          <pc:sldMk cId="3946380789" sldId="305"/>
        </pc:sldMkLst>
      </pc:sldChg>
      <pc:sldChg chg="addSp delSp modSp add mod ord setBg delDesignElem">
        <pc:chgData name="Sami Ullah Khan" userId="f66c93b4-3823-4705-901b-7d9b520ca97e" providerId="ADAL" clId="{7FDA464D-8673-58CC-B1BC-8E4EF62640CD}" dt="2025-09-09T13:48:27.163" v="309" actId="478"/>
        <pc:sldMkLst>
          <pc:docMk/>
          <pc:sldMk cId="3615344255" sldId="306"/>
        </pc:sldMkLst>
        <pc:spChg chg="del">
          <ac:chgData name="Sami Ullah Khan" userId="f66c93b4-3823-4705-901b-7d9b520ca97e" providerId="ADAL" clId="{7FDA464D-8673-58CC-B1BC-8E4EF62640CD}" dt="2025-09-09T12:43:35.392" v="138" actId="478"/>
          <ac:spMkLst>
            <pc:docMk/>
            <pc:sldMk cId="3615344255" sldId="306"/>
            <ac:spMk id="2" creationId="{E956F3F6-A38A-039D-1ECD-F7933423477D}"/>
          </ac:spMkLst>
        </pc:spChg>
        <pc:spChg chg="add del mod">
          <ac:chgData name="Sami Ullah Khan" userId="f66c93b4-3823-4705-901b-7d9b520ca97e" providerId="ADAL" clId="{7FDA464D-8673-58CC-B1BC-8E4EF62640CD}" dt="2025-09-09T13:48:22.666" v="308" actId="478"/>
          <ac:spMkLst>
            <pc:docMk/>
            <pc:sldMk cId="3615344255" sldId="306"/>
            <ac:spMk id="3" creationId="{AFD3F99E-285D-0DD5-D239-883F87CEF361}"/>
          </ac:spMkLst>
        </pc:spChg>
        <pc:spChg chg="add mod">
          <ac:chgData name="Sami Ullah Khan" userId="f66c93b4-3823-4705-901b-7d9b520ca97e" providerId="ADAL" clId="{7FDA464D-8673-58CC-B1BC-8E4EF62640CD}" dt="2025-09-09T13:47:34.271" v="305" actId="207"/>
          <ac:spMkLst>
            <pc:docMk/>
            <pc:sldMk cId="3615344255" sldId="306"/>
            <ac:spMk id="9" creationId="{F5651430-5950-3916-892A-EB0447BC12EB}"/>
          </ac:spMkLst>
        </pc:spChg>
        <pc:spChg chg="mod">
          <ac:chgData name="Sami Ullah Khan" userId="f66c93b4-3823-4705-901b-7d9b520ca97e" providerId="ADAL" clId="{7FDA464D-8673-58CC-B1BC-8E4EF62640CD}" dt="2025-09-09T12:52:21.221" v="179" actId="108"/>
          <ac:spMkLst>
            <pc:docMk/>
            <pc:sldMk cId="3615344255" sldId="306"/>
            <ac:spMk id="10" creationId="{D419924E-084B-3A00-6F8B-2CF5F635676A}"/>
          </ac:spMkLst>
        </pc:spChg>
        <pc:spChg chg="add del mod">
          <ac:chgData name="Sami Ullah Khan" userId="f66c93b4-3823-4705-901b-7d9b520ca97e" providerId="ADAL" clId="{7FDA464D-8673-58CC-B1BC-8E4EF62640CD}" dt="2025-09-09T12:44:01.921" v="140" actId="478"/>
          <ac:spMkLst>
            <pc:docMk/>
            <pc:sldMk cId="3615344255" sldId="306"/>
            <ac:spMk id="13" creationId="{2023A089-D35E-F9FF-FB50-83E8C6C8CD53}"/>
          </ac:spMkLst>
        </pc:spChg>
        <pc:spChg chg="add del mod">
          <ac:chgData name="Sami Ullah Khan" userId="f66c93b4-3823-4705-901b-7d9b520ca97e" providerId="ADAL" clId="{7FDA464D-8673-58CC-B1BC-8E4EF62640CD}" dt="2025-09-09T12:44:26.357" v="145" actId="478"/>
          <ac:spMkLst>
            <pc:docMk/>
            <pc:sldMk cId="3615344255" sldId="306"/>
            <ac:spMk id="15" creationId="{8663B8BD-D0E6-53CE-443C-34F5FA179F5C}"/>
          </ac:spMkLst>
        </pc:spChg>
        <pc:spChg chg="add del mod">
          <ac:chgData name="Sami Ullah Khan" userId="f66c93b4-3823-4705-901b-7d9b520ca97e" providerId="ADAL" clId="{7FDA464D-8673-58CC-B1BC-8E4EF62640CD}" dt="2025-09-09T13:48:22.666" v="308" actId="478"/>
          <ac:spMkLst>
            <pc:docMk/>
            <pc:sldMk cId="3615344255" sldId="306"/>
            <ac:spMk id="18" creationId="{9311B354-1718-28FF-4123-ADF248FC37E2}"/>
          </ac:spMkLst>
        </pc:spChg>
        <pc:spChg chg="del">
          <ac:chgData name="Sami Ullah Khan" userId="f66c93b4-3823-4705-901b-7d9b520ca97e" providerId="ADAL" clId="{7FDA464D-8673-58CC-B1BC-8E4EF62640CD}" dt="2025-09-09T12:42:48.633" v="135"/>
          <ac:spMkLst>
            <pc:docMk/>
            <pc:sldMk cId="3615344255" sldId="306"/>
            <ac:spMk id="26" creationId="{B23FE733-F95B-4DF6-AFC5-BEEB3577C494}"/>
          </ac:spMkLst>
        </pc:spChg>
        <pc:spChg chg="del">
          <ac:chgData name="Sami Ullah Khan" userId="f66c93b4-3823-4705-901b-7d9b520ca97e" providerId="ADAL" clId="{7FDA464D-8673-58CC-B1BC-8E4EF62640CD}" dt="2025-09-09T12:42:48.633" v="135"/>
          <ac:spMkLst>
            <pc:docMk/>
            <pc:sldMk cId="3615344255" sldId="306"/>
            <ac:spMk id="28" creationId="{9080D120-BD54-46E1-BA37-82F5E8089E90}"/>
          </ac:spMkLst>
        </pc:spChg>
        <pc:spChg chg="del">
          <ac:chgData name="Sami Ullah Khan" userId="f66c93b4-3823-4705-901b-7d9b520ca97e" providerId="ADAL" clId="{7FDA464D-8673-58CC-B1BC-8E4EF62640CD}" dt="2025-09-09T12:42:48.633" v="135"/>
          <ac:spMkLst>
            <pc:docMk/>
            <pc:sldMk cId="3615344255" sldId="306"/>
            <ac:spMk id="30" creationId="{81D83946-74FA-498A-AC80-9926F041B5C5}"/>
          </ac:spMkLst>
        </pc:spChg>
        <pc:spChg chg="del">
          <ac:chgData name="Sami Ullah Khan" userId="f66c93b4-3823-4705-901b-7d9b520ca97e" providerId="ADAL" clId="{7FDA464D-8673-58CC-B1BC-8E4EF62640CD}" dt="2025-09-09T12:42:48.633" v="135"/>
          <ac:spMkLst>
            <pc:docMk/>
            <pc:sldMk cId="3615344255" sldId="306"/>
            <ac:spMk id="32" creationId="{5060D983-8B52-443A-8183-2A1DE05618B5}"/>
          </ac:spMkLst>
        </pc:spChg>
        <pc:picChg chg="mod">
          <ac:chgData name="Sami Ullah Khan" userId="f66c93b4-3823-4705-901b-7d9b520ca97e" providerId="ADAL" clId="{7FDA464D-8673-58CC-B1BC-8E4EF62640CD}" dt="2025-09-09T13:17:31.773" v="269" actId="14100"/>
          <ac:picMkLst>
            <pc:docMk/>
            <pc:sldMk cId="3615344255" sldId="306"/>
            <ac:picMk id="6" creationId="{56BBCE04-84E7-C8C6-DB96-FAF8177ADF70}"/>
          </ac:picMkLst>
        </pc:picChg>
        <pc:picChg chg="del">
          <ac:chgData name="Sami Ullah Khan" userId="f66c93b4-3823-4705-901b-7d9b520ca97e" providerId="ADAL" clId="{7FDA464D-8673-58CC-B1BC-8E4EF62640CD}" dt="2025-09-09T12:44:05.660" v="141" actId="478"/>
          <ac:picMkLst>
            <pc:docMk/>
            <pc:sldMk cId="3615344255" sldId="306"/>
            <ac:picMk id="7" creationId="{486EEC93-DE78-2E5E-0EA9-8201D0C2F1EF}"/>
          </ac:picMkLst>
        </pc:picChg>
        <pc:picChg chg="mod">
          <ac:chgData name="Sami Ullah Khan" userId="f66c93b4-3823-4705-901b-7d9b520ca97e" providerId="ADAL" clId="{7FDA464D-8673-58CC-B1BC-8E4EF62640CD}" dt="2025-09-09T13:17:46.889" v="271" actId="1076"/>
          <ac:picMkLst>
            <pc:docMk/>
            <pc:sldMk cId="3615344255" sldId="306"/>
            <ac:picMk id="8" creationId="{3D380C62-467D-969D-D9DF-DE8A9FF2C263}"/>
          </ac:picMkLst>
        </pc:picChg>
        <pc:picChg chg="add del mod">
          <ac:chgData name="Sami Ullah Khan" userId="f66c93b4-3823-4705-901b-7d9b520ca97e" providerId="ADAL" clId="{7FDA464D-8673-58CC-B1BC-8E4EF62640CD}" dt="2025-09-09T13:48:27.163" v="309" actId="478"/>
          <ac:picMkLst>
            <pc:docMk/>
            <pc:sldMk cId="3615344255" sldId="306"/>
            <ac:picMk id="16" creationId="{175D02C3-3C87-BB41-3806-3B03802C15BB}"/>
          </ac:picMkLst>
        </pc:picChg>
      </pc:sldChg>
      <pc:sldChg chg="addSp delSp modSp new mod">
        <pc:chgData name="Sami Ullah Khan" userId="f66c93b4-3823-4705-901b-7d9b520ca97e" providerId="ADAL" clId="{7FDA464D-8673-58CC-B1BC-8E4EF62640CD}" dt="2025-09-09T13:21:12.488" v="296" actId="114"/>
        <pc:sldMkLst>
          <pc:docMk/>
          <pc:sldMk cId="1330935325" sldId="307"/>
        </pc:sldMkLst>
        <pc:spChg chg="del">
          <ac:chgData name="Sami Ullah Khan" userId="f66c93b4-3823-4705-901b-7d9b520ca97e" providerId="ADAL" clId="{7FDA464D-8673-58CC-B1BC-8E4EF62640CD}" dt="2025-09-09T13:20:21.593" v="277" actId="478"/>
          <ac:spMkLst>
            <pc:docMk/>
            <pc:sldMk cId="1330935325" sldId="307"/>
            <ac:spMk id="2" creationId="{42B99BC6-C066-6D4F-8FF1-7FEFE65E564E}"/>
          </ac:spMkLst>
        </pc:spChg>
        <pc:spChg chg="del">
          <ac:chgData name="Sami Ullah Khan" userId="f66c93b4-3823-4705-901b-7d9b520ca97e" providerId="ADAL" clId="{7FDA464D-8673-58CC-B1BC-8E4EF62640CD}" dt="2025-09-09T13:20:19.230" v="276" actId="478"/>
          <ac:spMkLst>
            <pc:docMk/>
            <pc:sldMk cId="1330935325" sldId="307"/>
            <ac:spMk id="3" creationId="{DA0B3C06-4514-23F7-297D-21B205B67654}"/>
          </ac:spMkLst>
        </pc:spChg>
        <pc:spChg chg="add mod">
          <ac:chgData name="Sami Ullah Khan" userId="f66c93b4-3823-4705-901b-7d9b520ca97e" providerId="ADAL" clId="{7FDA464D-8673-58CC-B1BC-8E4EF62640CD}" dt="2025-09-09T13:21:12.488" v="296" actId="114"/>
          <ac:spMkLst>
            <pc:docMk/>
            <pc:sldMk cId="1330935325" sldId="307"/>
            <ac:spMk id="5" creationId="{B8488CD8-5D7C-AFC4-4B3D-ABB1966B8A68}"/>
          </ac:spMkLst>
        </pc:spChg>
      </pc:sldChg>
    </pc:docChg>
  </pc:docChgLst>
  <pc:docChgLst>
    <pc:chgData name="Sami Ullah Khan" userId="f66c93b4-3823-4705-901b-7d9b520ca97e" providerId="ADAL" clId="{E8BE63F5-3C01-A145-BD91-8F7877EBCA88}"/>
    <pc:docChg chg="undo redo custSel addSld delSld modSld">
      <pc:chgData name="Sami Ullah Khan" userId="f66c93b4-3823-4705-901b-7d9b520ca97e" providerId="ADAL" clId="{E8BE63F5-3C01-A145-BD91-8F7877EBCA88}" dt="2025-08-17T20:08:54.250" v="611" actId="20577"/>
      <pc:docMkLst>
        <pc:docMk/>
      </pc:docMkLst>
      <pc:sldChg chg="modSp mod">
        <pc:chgData name="Sami Ullah Khan" userId="f66c93b4-3823-4705-901b-7d9b520ca97e" providerId="ADAL" clId="{E8BE63F5-3C01-A145-BD91-8F7877EBCA88}" dt="2025-08-17T10:52:41.201" v="582" actId="1076"/>
        <pc:sldMkLst>
          <pc:docMk/>
          <pc:sldMk cId="2232100644" sldId="257"/>
        </pc:sldMkLst>
        <pc:spChg chg="mod">
          <ac:chgData name="Sami Ullah Khan" userId="f66c93b4-3823-4705-901b-7d9b520ca97e" providerId="ADAL" clId="{E8BE63F5-3C01-A145-BD91-8F7877EBCA88}" dt="2025-08-17T10:52:41.201" v="582" actId="1076"/>
          <ac:spMkLst>
            <pc:docMk/>
            <pc:sldMk cId="2232100644" sldId="257"/>
            <ac:spMk id="62" creationId="{AFD3F99E-285D-0DD5-D239-883F87CEF361}"/>
          </ac:spMkLst>
        </pc:spChg>
      </pc:sldChg>
      <pc:sldChg chg="addSp delSp modSp mod setBg">
        <pc:chgData name="Sami Ullah Khan" userId="f66c93b4-3823-4705-901b-7d9b520ca97e" providerId="ADAL" clId="{E8BE63F5-3C01-A145-BD91-8F7877EBCA88}" dt="2025-08-17T10:58:44.012" v="594" actId="1076"/>
        <pc:sldMkLst>
          <pc:docMk/>
          <pc:sldMk cId="2571993237" sldId="258"/>
        </pc:sldMkLst>
        <pc:spChg chg="mod">
          <ac:chgData name="Sami Ullah Khan" userId="f66c93b4-3823-4705-901b-7d9b520ca97e" providerId="ADAL" clId="{E8BE63F5-3C01-A145-BD91-8F7877EBCA88}" dt="2025-08-17T10:58:44.012" v="594" actId="1076"/>
          <ac:spMkLst>
            <pc:docMk/>
            <pc:sldMk cId="2571993237" sldId="258"/>
            <ac:spMk id="2" creationId="{17544BB4-3BD2-0432-5606-C3290B706BD7}"/>
          </ac:spMkLst>
        </pc:spChg>
        <pc:spChg chg="mod ord">
          <ac:chgData name="Sami Ullah Khan" userId="f66c93b4-3823-4705-901b-7d9b520ca97e" providerId="ADAL" clId="{E8BE63F5-3C01-A145-BD91-8F7877EBCA88}" dt="2025-08-12T13:53:27.830" v="141" actId="26606"/>
          <ac:spMkLst>
            <pc:docMk/>
            <pc:sldMk cId="2571993237" sldId="258"/>
            <ac:spMk id="4" creationId="{5FD524BE-090E-F2FF-D83E-BCBEDD4FA3FD}"/>
          </ac:spMkLst>
        </pc:spChg>
        <pc:spChg chg="mod">
          <ac:chgData name="Sami Ullah Khan" userId="f66c93b4-3823-4705-901b-7d9b520ca97e" providerId="ADAL" clId="{E8BE63F5-3C01-A145-BD91-8F7877EBCA88}" dt="2025-08-12T17:46:07.025" v="539" actId="15"/>
          <ac:spMkLst>
            <pc:docMk/>
            <pc:sldMk cId="2571993237" sldId="258"/>
            <ac:spMk id="8" creationId="{31B8565F-891F-1AF1-20DD-732C17344491}"/>
          </ac:spMkLst>
        </pc:spChg>
      </pc:sldChg>
      <pc:sldChg chg="addSp delSp modSp del mod">
        <pc:chgData name="Sami Ullah Khan" userId="f66c93b4-3823-4705-901b-7d9b520ca97e" providerId="ADAL" clId="{E8BE63F5-3C01-A145-BD91-8F7877EBCA88}" dt="2025-08-12T13:45:42.359" v="13" actId="2696"/>
        <pc:sldMkLst>
          <pc:docMk/>
          <pc:sldMk cId="4045209225" sldId="259"/>
        </pc:sldMkLst>
      </pc:sldChg>
      <pc:sldChg chg="addSp delSp modSp mod">
        <pc:chgData name="Sami Ullah Khan" userId="f66c93b4-3823-4705-901b-7d9b520ca97e" providerId="ADAL" clId="{E8BE63F5-3C01-A145-BD91-8F7877EBCA88}" dt="2025-08-12T15:32:24.865" v="453" actId="1076"/>
        <pc:sldMkLst>
          <pc:docMk/>
          <pc:sldMk cId="1956175549" sldId="275"/>
        </pc:sldMkLst>
        <pc:spChg chg="add mod">
          <ac:chgData name="Sami Ullah Khan" userId="f66c93b4-3823-4705-901b-7d9b520ca97e" providerId="ADAL" clId="{E8BE63F5-3C01-A145-BD91-8F7877EBCA88}" dt="2025-08-12T14:32:39.114" v="249" actId="5793"/>
          <ac:spMkLst>
            <pc:docMk/>
            <pc:sldMk cId="1956175549" sldId="275"/>
            <ac:spMk id="5" creationId="{F8936816-93D7-5BF5-FD23-6C84D401989F}"/>
          </ac:spMkLst>
        </pc:spChg>
        <pc:spChg chg="mod">
          <ac:chgData name="Sami Ullah Khan" userId="f66c93b4-3823-4705-901b-7d9b520ca97e" providerId="ADAL" clId="{E8BE63F5-3C01-A145-BD91-8F7877EBCA88}" dt="2025-08-12T15:32:24.509" v="452" actId="1076"/>
          <ac:spMkLst>
            <pc:docMk/>
            <pc:sldMk cId="1956175549" sldId="275"/>
            <ac:spMk id="13" creationId="{3E1B4C5C-DA66-D4FA-6298-6261528F8EDA}"/>
          </ac:spMkLst>
        </pc:spChg>
        <pc:spChg chg="mod">
          <ac:chgData name="Sami Ullah Khan" userId="f66c93b4-3823-4705-901b-7d9b520ca97e" providerId="ADAL" clId="{E8BE63F5-3C01-A145-BD91-8F7877EBCA88}" dt="2025-08-12T15:32:24.865" v="453" actId="1076"/>
          <ac:spMkLst>
            <pc:docMk/>
            <pc:sldMk cId="1956175549" sldId="275"/>
            <ac:spMk id="15" creationId="{471495DA-17C3-8333-5DB0-C505DDA3089C}"/>
          </ac:spMkLst>
        </pc:spChg>
        <pc:spChg chg="mod">
          <ac:chgData name="Sami Ullah Khan" userId="f66c93b4-3823-4705-901b-7d9b520ca97e" providerId="ADAL" clId="{E8BE63F5-3C01-A145-BD91-8F7877EBCA88}" dt="2025-08-12T14:33:59.497" v="259" actId="1076"/>
          <ac:spMkLst>
            <pc:docMk/>
            <pc:sldMk cId="1956175549" sldId="275"/>
            <ac:spMk id="20" creationId="{A5CF0F55-64F3-119D-154B-18606B524006}"/>
          </ac:spMkLst>
        </pc:spChg>
        <pc:picChg chg="mod">
          <ac:chgData name="Sami Ullah Khan" userId="f66c93b4-3823-4705-901b-7d9b520ca97e" providerId="ADAL" clId="{E8BE63F5-3C01-A145-BD91-8F7877EBCA88}" dt="2025-08-12T14:17:17.364" v="194" actId="14100"/>
          <ac:picMkLst>
            <pc:docMk/>
            <pc:sldMk cId="1956175549" sldId="275"/>
            <ac:picMk id="21" creationId="{88E6EDE9-9BF7-52D7-579D-80BD9CC7024A}"/>
          </ac:picMkLst>
        </pc:picChg>
        <pc:picChg chg="mod">
          <ac:chgData name="Sami Ullah Khan" userId="f66c93b4-3823-4705-901b-7d9b520ca97e" providerId="ADAL" clId="{E8BE63F5-3C01-A145-BD91-8F7877EBCA88}" dt="2025-08-12T14:29:58.515" v="229" actId="1076"/>
          <ac:picMkLst>
            <pc:docMk/>
            <pc:sldMk cId="1956175549" sldId="275"/>
            <ac:picMk id="22" creationId="{9A0CDB3F-EC8A-94B5-9A5D-CFA1CDB2F02D}"/>
          </ac:picMkLst>
        </pc:picChg>
      </pc:sldChg>
      <pc:sldChg chg="addSp delSp modSp mod">
        <pc:chgData name="Sami Ullah Khan" userId="f66c93b4-3823-4705-901b-7d9b520ca97e" providerId="ADAL" clId="{E8BE63F5-3C01-A145-BD91-8F7877EBCA88}" dt="2025-08-12T17:39:53.356" v="534" actId="478"/>
        <pc:sldMkLst>
          <pc:docMk/>
          <pc:sldMk cId="3602264424" sldId="279"/>
        </pc:sldMkLst>
        <pc:spChg chg="add mod">
          <ac:chgData name="Sami Ullah Khan" userId="f66c93b4-3823-4705-901b-7d9b520ca97e" providerId="ADAL" clId="{E8BE63F5-3C01-A145-BD91-8F7877EBCA88}" dt="2025-08-12T15:06:10.685" v="296" actId="14100"/>
          <ac:spMkLst>
            <pc:docMk/>
            <pc:sldMk cId="3602264424" sldId="279"/>
            <ac:spMk id="2" creationId="{D812E754-EDFD-3B8F-0235-E12BFB784765}"/>
          </ac:spMkLst>
        </pc:spChg>
        <pc:spChg chg="add mod">
          <ac:chgData name="Sami Ullah Khan" userId="f66c93b4-3823-4705-901b-7d9b520ca97e" providerId="ADAL" clId="{E8BE63F5-3C01-A145-BD91-8F7877EBCA88}" dt="2025-08-12T15:02:22.214" v="291" actId="14100"/>
          <ac:spMkLst>
            <pc:docMk/>
            <pc:sldMk cId="3602264424" sldId="279"/>
            <ac:spMk id="3" creationId="{8C21035A-4AF0-1C30-8352-B649F3E337A4}"/>
          </ac:spMkLst>
        </pc:spChg>
        <pc:spChg chg="mod">
          <ac:chgData name="Sami Ullah Khan" userId="f66c93b4-3823-4705-901b-7d9b520ca97e" providerId="ADAL" clId="{E8BE63F5-3C01-A145-BD91-8F7877EBCA88}" dt="2025-08-12T15:31:45.539" v="448" actId="1076"/>
          <ac:spMkLst>
            <pc:docMk/>
            <pc:sldMk cId="3602264424" sldId="279"/>
            <ac:spMk id="10" creationId="{FD4D5B2A-7ACA-31DA-0AE5-566AD116F1B9}"/>
          </ac:spMkLst>
        </pc:spChg>
        <pc:spChg chg="mod">
          <ac:chgData name="Sami Ullah Khan" userId="f66c93b4-3823-4705-901b-7d9b520ca97e" providerId="ADAL" clId="{E8BE63F5-3C01-A145-BD91-8F7877EBCA88}" dt="2025-08-12T15:05:20.161" v="294" actId="20577"/>
          <ac:spMkLst>
            <pc:docMk/>
            <pc:sldMk cId="3602264424" sldId="279"/>
            <ac:spMk id="12" creationId="{853BCDAD-AC46-2161-B7D4-9C96480B2F4E}"/>
          </ac:spMkLst>
        </pc:spChg>
        <pc:spChg chg="mod">
          <ac:chgData name="Sami Ullah Khan" userId="f66c93b4-3823-4705-901b-7d9b520ca97e" providerId="ADAL" clId="{E8BE63F5-3C01-A145-BD91-8F7877EBCA88}" dt="2025-08-12T14:55:25.827" v="270" actId="255"/>
          <ac:spMkLst>
            <pc:docMk/>
            <pc:sldMk cId="3602264424" sldId="279"/>
            <ac:spMk id="14" creationId="{C617EFE3-FB23-082E-B2B1-6C8A89625B12}"/>
          </ac:spMkLst>
        </pc:spChg>
        <pc:spChg chg="mod">
          <ac:chgData name="Sami Ullah Khan" userId="f66c93b4-3823-4705-901b-7d9b520ca97e" providerId="ADAL" clId="{E8BE63F5-3C01-A145-BD91-8F7877EBCA88}" dt="2025-08-12T14:55:39.808" v="271" actId="255"/>
          <ac:spMkLst>
            <pc:docMk/>
            <pc:sldMk cId="3602264424" sldId="279"/>
            <ac:spMk id="17" creationId="{23229093-BC1D-617C-AF94-1CFAF7118BF1}"/>
          </ac:spMkLst>
        </pc:spChg>
        <pc:spChg chg="mod">
          <ac:chgData name="Sami Ullah Khan" userId="f66c93b4-3823-4705-901b-7d9b520ca97e" providerId="ADAL" clId="{E8BE63F5-3C01-A145-BD91-8F7877EBCA88}" dt="2025-08-12T14:56:16.637" v="273" actId="255"/>
          <ac:spMkLst>
            <pc:docMk/>
            <pc:sldMk cId="3602264424" sldId="279"/>
            <ac:spMk id="19" creationId="{DABCE0BF-8162-C6CD-B0B0-7F4F1E9A1BA5}"/>
          </ac:spMkLst>
        </pc:spChg>
        <pc:spChg chg="mod">
          <ac:chgData name="Sami Ullah Khan" userId="f66c93b4-3823-4705-901b-7d9b520ca97e" providerId="ADAL" clId="{E8BE63F5-3C01-A145-BD91-8F7877EBCA88}" dt="2025-08-12T14:56:03.973" v="272" actId="255"/>
          <ac:spMkLst>
            <pc:docMk/>
            <pc:sldMk cId="3602264424" sldId="279"/>
            <ac:spMk id="22" creationId="{81FD304E-DD0A-E0B9-7341-F496C7FC4263}"/>
          </ac:spMkLst>
        </pc:spChg>
        <pc:picChg chg="mod">
          <ac:chgData name="Sami Ullah Khan" userId="f66c93b4-3823-4705-901b-7d9b520ca97e" providerId="ADAL" clId="{E8BE63F5-3C01-A145-BD91-8F7877EBCA88}" dt="2025-08-12T15:01:24.164" v="284" actId="1076"/>
          <ac:picMkLst>
            <pc:docMk/>
            <pc:sldMk cId="3602264424" sldId="279"/>
            <ac:picMk id="13" creationId="{616319F5-2CD1-223F-6A9E-E2CF56FDCB7B}"/>
          </ac:picMkLst>
        </pc:picChg>
        <pc:picChg chg="mod">
          <ac:chgData name="Sami Ullah Khan" userId="f66c93b4-3823-4705-901b-7d9b520ca97e" providerId="ADAL" clId="{E8BE63F5-3C01-A145-BD91-8F7877EBCA88}" dt="2025-08-12T15:02:09.863" v="290" actId="1076"/>
          <ac:picMkLst>
            <pc:docMk/>
            <pc:sldMk cId="3602264424" sldId="279"/>
            <ac:picMk id="18" creationId="{AC872517-8C2B-B4DC-4019-16934FBF7E51}"/>
          </ac:picMkLst>
        </pc:picChg>
        <pc:picChg chg="mod">
          <ac:chgData name="Sami Ullah Khan" userId="f66c93b4-3823-4705-901b-7d9b520ca97e" providerId="ADAL" clId="{E8BE63F5-3C01-A145-BD91-8F7877EBCA88}" dt="2025-08-12T15:02:31.111" v="292" actId="1076"/>
          <ac:picMkLst>
            <pc:docMk/>
            <pc:sldMk cId="3602264424" sldId="279"/>
            <ac:picMk id="20" creationId="{AA9C0A2E-7ECB-2578-AFA5-F883F130A6BD}"/>
          </ac:picMkLst>
        </pc:picChg>
        <pc:picChg chg="mod">
          <ac:chgData name="Sami Ullah Khan" userId="f66c93b4-3823-4705-901b-7d9b520ca97e" providerId="ADAL" clId="{E8BE63F5-3C01-A145-BD91-8F7877EBCA88}" dt="2025-08-12T15:02:31.111" v="292" actId="1076"/>
          <ac:picMkLst>
            <pc:docMk/>
            <pc:sldMk cId="3602264424" sldId="279"/>
            <ac:picMk id="21" creationId="{A6AC30D2-C6EC-DC85-F1B8-85F39BB042B2}"/>
          </ac:picMkLst>
        </pc:picChg>
      </pc:sldChg>
      <pc:sldChg chg="addSp delSp modSp del mod">
        <pc:chgData name="Sami Ullah Khan" userId="f66c93b4-3823-4705-901b-7d9b520ca97e" providerId="ADAL" clId="{E8BE63F5-3C01-A145-BD91-8F7877EBCA88}" dt="2025-08-12T13:41:27.239" v="8" actId="2696"/>
        <pc:sldMkLst>
          <pc:docMk/>
          <pc:sldMk cId="3913839268" sldId="289"/>
        </pc:sldMkLst>
      </pc:sldChg>
      <pc:sldChg chg="modSp mod">
        <pc:chgData name="Sami Ullah Khan" userId="f66c93b4-3823-4705-901b-7d9b520ca97e" providerId="ADAL" clId="{E8BE63F5-3C01-A145-BD91-8F7877EBCA88}" dt="2025-08-12T14:10:24" v="154" actId="313"/>
        <pc:sldMkLst>
          <pc:docMk/>
          <pc:sldMk cId="803478912" sldId="291"/>
        </pc:sldMkLst>
        <pc:spChg chg="mod">
          <ac:chgData name="Sami Ullah Khan" userId="f66c93b4-3823-4705-901b-7d9b520ca97e" providerId="ADAL" clId="{E8BE63F5-3C01-A145-BD91-8F7877EBCA88}" dt="2025-08-12T14:10:24" v="154" actId="313"/>
          <ac:spMkLst>
            <pc:docMk/>
            <pc:sldMk cId="803478912" sldId="291"/>
            <ac:spMk id="3" creationId="{A68B2E35-0E53-CE06-BBE9-019047A6244A}"/>
          </ac:spMkLst>
        </pc:spChg>
      </pc:sldChg>
      <pc:sldChg chg="delSp modSp mod">
        <pc:chgData name="Sami Ullah Khan" userId="f66c93b4-3823-4705-901b-7d9b520ca97e" providerId="ADAL" clId="{E8BE63F5-3C01-A145-BD91-8F7877EBCA88}" dt="2025-08-17T10:57:04.430" v="588" actId="1076"/>
        <pc:sldMkLst>
          <pc:docMk/>
          <pc:sldMk cId="3871487432" sldId="292"/>
        </pc:sldMkLst>
      </pc:sldChg>
      <pc:sldChg chg="del">
        <pc:chgData name="Sami Ullah Khan" userId="f66c93b4-3823-4705-901b-7d9b520ca97e" providerId="ADAL" clId="{E8BE63F5-3C01-A145-BD91-8F7877EBCA88}" dt="2025-08-12T13:42:09.928" v="9" actId="2696"/>
        <pc:sldMkLst>
          <pc:docMk/>
          <pc:sldMk cId="2385652655" sldId="293"/>
        </pc:sldMkLst>
      </pc:sldChg>
      <pc:sldChg chg="del">
        <pc:chgData name="Sami Ullah Khan" userId="f66c93b4-3823-4705-901b-7d9b520ca97e" providerId="ADAL" clId="{E8BE63F5-3C01-A145-BD91-8F7877EBCA88}" dt="2025-08-12T13:43:22.205" v="10" actId="2696"/>
        <pc:sldMkLst>
          <pc:docMk/>
          <pc:sldMk cId="3811741730" sldId="295"/>
        </pc:sldMkLst>
      </pc:sldChg>
      <pc:sldChg chg="addSp modSp mod">
        <pc:chgData name="Sami Ullah Khan" userId="f66c93b4-3823-4705-901b-7d9b520ca97e" providerId="ADAL" clId="{E8BE63F5-3C01-A145-BD91-8F7877EBCA88}" dt="2025-08-17T10:58:23.395" v="592" actId="1076"/>
        <pc:sldMkLst>
          <pc:docMk/>
          <pc:sldMk cId="1460604124" sldId="298"/>
        </pc:sldMkLst>
        <pc:spChg chg="add mod">
          <ac:chgData name="Sami Ullah Khan" userId="f66c93b4-3823-4705-901b-7d9b520ca97e" providerId="ADAL" clId="{E8BE63F5-3C01-A145-BD91-8F7877EBCA88}" dt="2025-08-12T17:51:33.584" v="563" actId="1076"/>
          <ac:spMkLst>
            <pc:docMk/>
            <pc:sldMk cId="1460604124" sldId="298"/>
            <ac:spMk id="2" creationId="{2302E1F8-4912-6EB6-5BD9-8475D49F08A2}"/>
          </ac:spMkLst>
        </pc:spChg>
        <pc:spChg chg="add mod">
          <ac:chgData name="Sami Ullah Khan" userId="f66c93b4-3823-4705-901b-7d9b520ca97e" providerId="ADAL" clId="{E8BE63F5-3C01-A145-BD91-8F7877EBCA88}" dt="2025-08-12T15:28:34.978" v="429" actId="123"/>
          <ac:spMkLst>
            <pc:docMk/>
            <pc:sldMk cId="1460604124" sldId="298"/>
            <ac:spMk id="3" creationId="{EB576D11-E3C8-6ED1-8EAF-73B78EFA7C7C}"/>
          </ac:spMkLst>
        </pc:spChg>
        <pc:spChg chg="mod">
          <ac:chgData name="Sami Ullah Khan" userId="f66c93b4-3823-4705-901b-7d9b520ca97e" providerId="ADAL" clId="{E8BE63F5-3C01-A145-BD91-8F7877EBCA88}" dt="2025-08-17T10:58:23.395" v="592" actId="1076"/>
          <ac:spMkLst>
            <pc:docMk/>
            <pc:sldMk cId="1460604124" sldId="298"/>
            <ac:spMk id="5" creationId="{52816731-D7FA-870A-4779-BBAD5C3B3896}"/>
          </ac:spMkLst>
        </pc:spChg>
        <pc:spChg chg="mod">
          <ac:chgData name="Sami Ullah Khan" userId="f66c93b4-3823-4705-901b-7d9b520ca97e" providerId="ADAL" clId="{E8BE63F5-3C01-A145-BD91-8F7877EBCA88}" dt="2025-08-12T15:26:25.662" v="394" actId="1076"/>
          <ac:spMkLst>
            <pc:docMk/>
            <pc:sldMk cId="1460604124" sldId="298"/>
            <ac:spMk id="6" creationId="{CA6BDA49-5D98-1A10-5E23-B8C45AEADC82}"/>
          </ac:spMkLst>
        </pc:spChg>
        <pc:spChg chg="mod">
          <ac:chgData name="Sami Ullah Khan" userId="f66c93b4-3823-4705-901b-7d9b520ca97e" providerId="ADAL" clId="{E8BE63F5-3C01-A145-BD91-8F7877EBCA88}" dt="2025-08-12T15:28:45.012" v="431" actId="123"/>
          <ac:spMkLst>
            <pc:docMk/>
            <pc:sldMk cId="1460604124" sldId="298"/>
            <ac:spMk id="11" creationId="{22988831-8B53-AFCA-48B0-DAEA5328E4E9}"/>
          </ac:spMkLst>
        </pc:spChg>
        <pc:picChg chg="mod">
          <ac:chgData name="Sami Ullah Khan" userId="f66c93b4-3823-4705-901b-7d9b520ca97e" providerId="ADAL" clId="{E8BE63F5-3C01-A145-BD91-8F7877EBCA88}" dt="2025-08-12T15:17:41.104" v="329" actId="1076"/>
          <ac:picMkLst>
            <pc:docMk/>
            <pc:sldMk cId="1460604124" sldId="298"/>
            <ac:picMk id="7" creationId="{77F291F8-4415-B502-115E-DBA7964763DE}"/>
          </ac:picMkLst>
        </pc:picChg>
        <pc:picChg chg="mod">
          <ac:chgData name="Sami Ullah Khan" userId="f66c93b4-3823-4705-901b-7d9b520ca97e" providerId="ADAL" clId="{E8BE63F5-3C01-A145-BD91-8F7877EBCA88}" dt="2025-08-12T15:28:57.125" v="433" actId="1076"/>
          <ac:picMkLst>
            <pc:docMk/>
            <pc:sldMk cId="1460604124" sldId="298"/>
            <ac:picMk id="8" creationId="{0F9A7761-70DA-C64F-B831-162750FD2956}"/>
          </ac:picMkLst>
        </pc:picChg>
        <pc:picChg chg="mod">
          <ac:chgData name="Sami Ullah Khan" userId="f66c93b4-3823-4705-901b-7d9b520ca97e" providerId="ADAL" clId="{E8BE63F5-3C01-A145-BD91-8F7877EBCA88}" dt="2025-08-12T15:20:50.884" v="346" actId="1076"/>
          <ac:picMkLst>
            <pc:docMk/>
            <pc:sldMk cId="1460604124" sldId="298"/>
            <ac:picMk id="9" creationId="{C115CD39-BD58-EDC5-FABB-E2EF3A441E01}"/>
          </ac:picMkLst>
        </pc:picChg>
        <pc:picChg chg="mod">
          <ac:chgData name="Sami Ullah Khan" userId="f66c93b4-3823-4705-901b-7d9b520ca97e" providerId="ADAL" clId="{E8BE63F5-3C01-A145-BD91-8F7877EBCA88}" dt="2025-08-12T15:20:53.551" v="347" actId="1076"/>
          <ac:picMkLst>
            <pc:docMk/>
            <pc:sldMk cId="1460604124" sldId="298"/>
            <ac:picMk id="10" creationId="{172DB9C2-CEF4-9E90-1B88-FAD5392290CC}"/>
          </ac:picMkLst>
        </pc:picChg>
      </pc:sldChg>
      <pc:sldChg chg="modSp mod">
        <pc:chgData name="Sami Ullah Khan" userId="f66c93b4-3823-4705-901b-7d9b520ca97e" providerId="ADAL" clId="{E8BE63F5-3C01-A145-BD91-8F7877EBCA88}" dt="2025-08-17T20:08:54.250" v="611" actId="20577"/>
        <pc:sldMkLst>
          <pc:docMk/>
          <pc:sldMk cId="1121084789" sldId="299"/>
        </pc:sldMkLst>
        <pc:spChg chg="mod">
          <ac:chgData name="Sami Ullah Khan" userId="f66c93b4-3823-4705-901b-7d9b520ca97e" providerId="ADAL" clId="{E8BE63F5-3C01-A145-BD91-8F7877EBCA88}" dt="2025-08-12T15:38:10.546" v="506" actId="113"/>
          <ac:spMkLst>
            <pc:docMk/>
            <pc:sldMk cId="1121084789" sldId="299"/>
            <ac:spMk id="5" creationId="{F30BD218-D0EB-FEF3-93C4-8EDCE815189A}"/>
          </ac:spMkLst>
        </pc:spChg>
        <pc:spChg chg="mod">
          <ac:chgData name="Sami Ullah Khan" userId="f66c93b4-3823-4705-901b-7d9b520ca97e" providerId="ADAL" clId="{E8BE63F5-3C01-A145-BD91-8F7877EBCA88}" dt="2025-08-17T20:08:54.250" v="611" actId="20577"/>
          <ac:spMkLst>
            <pc:docMk/>
            <pc:sldMk cId="1121084789" sldId="299"/>
            <ac:spMk id="15" creationId="{BF537964-CA8B-ED30-3D43-3C7CE8CBE06C}"/>
          </ac:spMkLst>
        </pc:spChg>
      </pc:sldChg>
      <pc:sldChg chg="delSp modSp add mod setBg delDesignElem">
        <pc:chgData name="Sami Ullah Khan" userId="f66c93b4-3823-4705-901b-7d9b520ca97e" providerId="ADAL" clId="{E8BE63F5-3C01-A145-BD91-8F7877EBCA88}" dt="2025-08-17T20:08:05.471" v="609" actId="1076"/>
        <pc:sldMkLst>
          <pc:docMk/>
          <pc:sldMk cId="3414681395" sldId="300"/>
        </pc:sldMkLst>
        <pc:spChg chg="mod">
          <ac:chgData name="Sami Ullah Khan" userId="f66c93b4-3823-4705-901b-7d9b520ca97e" providerId="ADAL" clId="{E8BE63F5-3C01-A145-BD91-8F7877EBCA88}" dt="2025-08-17T11:00:23.433" v="600" actId="255"/>
          <ac:spMkLst>
            <pc:docMk/>
            <pc:sldMk cId="3414681395" sldId="300"/>
            <ac:spMk id="2" creationId="{729F96D8-86B1-0937-2584-F2D6F36304B0}"/>
          </ac:spMkLst>
        </pc:spChg>
        <pc:spChg chg="mod">
          <ac:chgData name="Sami Ullah Khan" userId="f66c93b4-3823-4705-901b-7d9b520ca97e" providerId="ADAL" clId="{E8BE63F5-3C01-A145-BD91-8F7877EBCA88}" dt="2025-08-17T20:07:32.209" v="605" actId="255"/>
          <ac:spMkLst>
            <pc:docMk/>
            <pc:sldMk cId="3414681395" sldId="300"/>
            <ac:spMk id="3" creationId="{A68B2E35-0E53-CE06-BBE9-019047A6244A}"/>
          </ac:spMkLst>
        </pc:spChg>
        <pc:picChg chg="mod">
          <ac:chgData name="Sami Ullah Khan" userId="f66c93b4-3823-4705-901b-7d9b520ca97e" providerId="ADAL" clId="{E8BE63F5-3C01-A145-BD91-8F7877EBCA88}" dt="2025-08-17T20:07:58.070" v="607" actId="14100"/>
          <ac:picMkLst>
            <pc:docMk/>
            <pc:sldMk cId="3414681395" sldId="300"/>
            <ac:picMk id="6" creationId="{EE5B55E2-C33E-954A-96EE-7A0F5399D860}"/>
          </ac:picMkLst>
        </pc:picChg>
        <pc:picChg chg="mod">
          <ac:chgData name="Sami Ullah Khan" userId="f66c93b4-3823-4705-901b-7d9b520ca97e" providerId="ADAL" clId="{E8BE63F5-3C01-A145-BD91-8F7877EBCA88}" dt="2025-08-17T20:08:05.471" v="609" actId="1076"/>
          <ac:picMkLst>
            <pc:docMk/>
            <pc:sldMk cId="3414681395" sldId="300"/>
            <ac:picMk id="2050" creationId="{43DE84AA-1634-0C0D-5872-F2727615DE5A}"/>
          </ac:picMkLst>
        </pc:picChg>
      </pc:sldChg>
      <pc:sldChg chg="addSp delSp modSp new mod setBg">
        <pc:chgData name="Sami Ullah Khan" userId="f66c93b4-3823-4705-901b-7d9b520ca97e" providerId="ADAL" clId="{E8BE63F5-3C01-A145-BD91-8F7877EBCA88}" dt="2025-08-12T13:48:57.553" v="119" actId="20577"/>
        <pc:sldMkLst>
          <pc:docMk/>
          <pc:sldMk cId="69392628" sldId="301"/>
        </pc:sldMkLst>
        <pc:spChg chg="mod ord">
          <ac:chgData name="Sami Ullah Khan" userId="f66c93b4-3823-4705-901b-7d9b520ca97e" providerId="ADAL" clId="{E8BE63F5-3C01-A145-BD91-8F7877EBCA88}" dt="2025-08-12T13:48:28.670" v="102" actId="26606"/>
          <ac:spMkLst>
            <pc:docMk/>
            <pc:sldMk cId="69392628" sldId="301"/>
            <ac:spMk id="4" creationId="{C56CF052-3C44-5E30-9DC5-B1D0D3A8C7BB}"/>
          </ac:spMkLst>
        </pc:spChg>
        <pc:spChg chg="add mod ord">
          <ac:chgData name="Sami Ullah Khan" userId="f66c93b4-3823-4705-901b-7d9b520ca97e" providerId="ADAL" clId="{E8BE63F5-3C01-A145-BD91-8F7877EBCA88}" dt="2025-08-12T13:48:57.553" v="119" actId="20577"/>
          <ac:spMkLst>
            <pc:docMk/>
            <pc:sldMk cId="69392628" sldId="301"/>
            <ac:spMk id="6" creationId="{E6E1CDD4-DEB4-8B88-ACF7-9FC9B00E2CE4}"/>
          </ac:spMkLst>
        </pc:spChg>
        <pc:spChg chg="add mod">
          <ac:chgData name="Sami Ullah Khan" userId="f66c93b4-3823-4705-901b-7d9b520ca97e" providerId="ADAL" clId="{E8BE63F5-3C01-A145-BD91-8F7877EBCA88}" dt="2025-08-12T13:48:28.670" v="102" actId="26606"/>
          <ac:spMkLst>
            <pc:docMk/>
            <pc:sldMk cId="69392628" sldId="301"/>
            <ac:spMk id="7" creationId="{99D18BA6-49C0-8A08-3292-BBCE9E41A6F8}"/>
          </ac:spMkLst>
        </pc:spChg>
        <pc:spChg chg="add">
          <ac:chgData name="Sami Ullah Khan" userId="f66c93b4-3823-4705-901b-7d9b520ca97e" providerId="ADAL" clId="{E8BE63F5-3C01-A145-BD91-8F7877EBCA88}" dt="2025-08-12T13:48:28.670" v="102" actId="26606"/>
          <ac:spMkLst>
            <pc:docMk/>
            <pc:sldMk cId="69392628" sldId="301"/>
            <ac:spMk id="12" creationId="{DAF1966E-FD40-4A4A-B61B-C4DF7FA05F06}"/>
          </ac:spMkLst>
        </pc:spChg>
        <pc:spChg chg="add">
          <ac:chgData name="Sami Ullah Khan" userId="f66c93b4-3823-4705-901b-7d9b520ca97e" providerId="ADAL" clId="{E8BE63F5-3C01-A145-BD91-8F7877EBCA88}" dt="2025-08-12T13:48:28.670" v="102" actId="26606"/>
          <ac:spMkLst>
            <pc:docMk/>
            <pc:sldMk cId="69392628" sldId="301"/>
            <ac:spMk id="14" creationId="{047BFA19-D45E-416B-A404-7AF2F3F27017}"/>
          </ac:spMkLst>
        </pc:spChg>
        <pc:spChg chg="add">
          <ac:chgData name="Sami Ullah Khan" userId="f66c93b4-3823-4705-901b-7d9b520ca97e" providerId="ADAL" clId="{E8BE63F5-3C01-A145-BD91-8F7877EBCA88}" dt="2025-08-12T13:48:28.670" v="102" actId="26606"/>
          <ac:spMkLst>
            <pc:docMk/>
            <pc:sldMk cId="69392628" sldId="301"/>
            <ac:spMk id="16" creationId="{8E0105E7-23DB-4CF2-8258-FF47C7620F6E}"/>
          </ac:spMkLst>
        </pc:spChg>
        <pc:spChg chg="add">
          <ac:chgData name="Sami Ullah Khan" userId="f66c93b4-3823-4705-901b-7d9b520ca97e" providerId="ADAL" clId="{E8BE63F5-3C01-A145-BD91-8F7877EBCA88}" dt="2025-08-12T13:48:28.670" v="102" actId="26606"/>
          <ac:spMkLst>
            <pc:docMk/>
            <pc:sldMk cId="69392628" sldId="301"/>
            <ac:spMk id="18" creationId="{074B4F7D-14B2-478B-8BF5-01E4E0C5D263}"/>
          </ac:spMkLst>
        </pc:spChg>
      </pc:sldChg>
      <pc:sldChg chg="addSp delSp modSp new mod setBg">
        <pc:chgData name="Sami Ullah Khan" userId="f66c93b4-3823-4705-901b-7d9b520ca97e" providerId="ADAL" clId="{E8BE63F5-3C01-A145-BD91-8F7877EBCA88}" dt="2025-08-12T15:40:17.867" v="527" actId="26606"/>
        <pc:sldMkLst>
          <pc:docMk/>
          <pc:sldMk cId="2678429647" sldId="302"/>
        </pc:sldMkLst>
        <pc:spChg chg="mod ord">
          <ac:chgData name="Sami Ullah Khan" userId="f66c93b4-3823-4705-901b-7d9b520ca97e" providerId="ADAL" clId="{E8BE63F5-3C01-A145-BD91-8F7877EBCA88}" dt="2025-08-12T15:40:17.867" v="527" actId="26606"/>
          <ac:spMkLst>
            <pc:docMk/>
            <pc:sldMk cId="2678429647" sldId="302"/>
            <ac:spMk id="4" creationId="{7967384C-7E46-E2AF-072B-9BC434B78876}"/>
          </ac:spMkLst>
        </pc:spChg>
        <pc:picChg chg="add mod">
          <ac:chgData name="Sami Ullah Khan" userId="f66c93b4-3823-4705-901b-7d9b520ca97e" providerId="ADAL" clId="{E8BE63F5-3C01-A145-BD91-8F7877EBCA88}" dt="2025-08-12T15:40:17.867" v="527" actId="26606"/>
          <ac:picMkLst>
            <pc:docMk/>
            <pc:sldMk cId="2678429647" sldId="302"/>
            <ac:picMk id="6" creationId="{7736B3A2-5E1D-6AE4-8E01-EB83DDA17D48}"/>
          </ac:picMkLst>
        </pc:picChg>
      </pc:sldChg>
    </pc:docChg>
  </pc:docChgLst>
  <pc:docChgLst>
    <pc:chgData name="Sami Ullah Khan" userId="S::samiullah.khan@studenti.unipd.it::f66c93b4-3823-4705-901b-7d9b520ca97e" providerId="AD" clId="Web-{E51D6108-0E1E-491A-2407-5D793A75AE95}"/>
    <pc:docChg chg="modSld">
      <pc:chgData name="Sami Ullah Khan" userId="S::samiullah.khan@studenti.unipd.it::f66c93b4-3823-4705-901b-7d9b520ca97e" providerId="AD" clId="Web-{E51D6108-0E1E-491A-2407-5D793A75AE95}" dt="2025-08-09T13:05:45.129" v="131"/>
      <pc:docMkLst>
        <pc:docMk/>
      </pc:docMkLst>
      <pc:sldChg chg="addSp delSp modSp mod setBg">
        <pc:chgData name="Sami Ullah Khan" userId="S::samiullah.khan@studenti.unipd.it::f66c93b4-3823-4705-901b-7d9b520ca97e" providerId="AD" clId="Web-{E51D6108-0E1E-491A-2407-5D793A75AE95}" dt="2025-08-09T13:00:09.396" v="115" actId="20577"/>
        <pc:sldMkLst>
          <pc:docMk/>
          <pc:sldMk cId="2571993237" sldId="258"/>
        </pc:sldMkLst>
      </pc:sldChg>
      <pc:sldChg chg="addSp delSp modSp mod setBg">
        <pc:chgData name="Sami Ullah Khan" userId="S::samiullah.khan@studenti.unipd.it::f66c93b4-3823-4705-901b-7d9b520ca97e" providerId="AD" clId="Web-{E51D6108-0E1E-491A-2407-5D793A75AE95}" dt="2025-08-09T12:58:26.279" v="107"/>
        <pc:sldMkLst>
          <pc:docMk/>
          <pc:sldMk cId="4045209225" sldId="259"/>
        </pc:sldMkLst>
      </pc:sldChg>
      <pc:sldChg chg="modSp">
        <pc:chgData name="Sami Ullah Khan" userId="S::samiullah.khan@studenti.unipd.it::f66c93b4-3823-4705-901b-7d9b520ca97e" providerId="AD" clId="Web-{E51D6108-0E1E-491A-2407-5D793A75AE95}" dt="2025-08-09T13:02:27.138" v="125" actId="1076"/>
        <pc:sldMkLst>
          <pc:docMk/>
          <pc:sldMk cId="1956175549" sldId="275"/>
        </pc:sldMkLst>
      </pc:sldChg>
      <pc:sldChg chg="modSp">
        <pc:chgData name="Sami Ullah Khan" userId="S::samiullah.khan@studenti.unipd.it::f66c93b4-3823-4705-901b-7d9b520ca97e" providerId="AD" clId="Web-{E51D6108-0E1E-491A-2407-5D793A75AE95}" dt="2025-08-09T13:01:21.385" v="122" actId="1076"/>
        <pc:sldMkLst>
          <pc:docMk/>
          <pc:sldMk cId="3602264424" sldId="279"/>
        </pc:sldMkLst>
      </pc:sldChg>
      <pc:sldChg chg="delSp">
        <pc:chgData name="Sami Ullah Khan" userId="S::samiullah.khan@studenti.unipd.it::f66c93b4-3823-4705-901b-7d9b520ca97e" providerId="AD" clId="Web-{E51D6108-0E1E-491A-2407-5D793A75AE95}" dt="2025-08-09T13:04:43.518" v="128"/>
        <pc:sldMkLst>
          <pc:docMk/>
          <pc:sldMk cId="3913839268" sldId="289"/>
        </pc:sldMkLst>
      </pc:sldChg>
      <pc:sldChg chg="addSp delSp modSp mod setBg">
        <pc:chgData name="Sami Ullah Khan" userId="S::samiullah.khan@studenti.unipd.it::f66c93b4-3823-4705-901b-7d9b520ca97e" providerId="AD" clId="Web-{E51D6108-0E1E-491A-2407-5D793A75AE95}" dt="2025-08-09T13:05:45.129" v="131"/>
        <pc:sldMkLst>
          <pc:docMk/>
          <pc:sldMk cId="803478912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46DA4-8C47-424E-9712-B1FDF790AA47}" type="datetimeFigureOut">
              <a:rPr lang="en-IT" smtClean="0"/>
              <a:t>9/9/25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2A75-43E0-FC47-B36E-9897A8FF9C6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2609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2A75-43E0-FC47-B36E-9897A8FF9C6E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2261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2A75-43E0-FC47-B36E-9897A8FF9C6E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2261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82A75-43E0-FC47-B36E-9897A8FF9C6E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6083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5787-8E10-7623-D487-D40D17C09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0E02D-3B32-0096-ACB1-98507CC1B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B5EFC-2DE7-BD5A-0796-305B27CF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2AB2B-D901-1F40-9FDB-54AA33EF7B1F}" type="datetime1">
              <a:rPr lang="it-IT" smtClean="0"/>
              <a:t>09/09/25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50A03-7B13-901B-0210-96EE73C4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4306F-6301-2318-9785-BE341BBD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8939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8821-1EC8-7433-1666-244DB409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38AE8-4C9B-CF1A-4E9B-91EBA0A27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E6617-D19E-2FD8-1E4B-A0814AB6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BB25-48EC-A04F-9A22-45EF7156FDC2}" type="datetime1">
              <a:rPr lang="it-IT" smtClean="0"/>
              <a:t>09/09/25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789EC-AF7E-9360-2FB4-6853BD8E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69982-C51F-82D7-EF7C-B2D275A6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9152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E32E06-EC7A-38CC-699B-E4A62AE66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138CD-CC61-5450-71B5-0F1A139A3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00EE4-40A6-DCEE-A191-7553FA88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15FC-EB3B-AA41-A65E-AAC54F46198B}" type="datetime1">
              <a:rPr lang="it-IT" smtClean="0"/>
              <a:t>09/09/25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AD538-90B1-0D1C-6850-9B25CA04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4827C-7397-C675-7617-1D667F5A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9672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8869-9A1B-4DA4-0452-4DD80353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0065F-D385-CE8F-98BD-5EE73355A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597F5-54C1-688C-D67C-E12FA342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0F9B-161C-4945-9B5D-DDCA672FD1FE}" type="datetime1">
              <a:rPr lang="it-IT" smtClean="0"/>
              <a:t>09/09/25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85FED-A1E1-525C-4291-D7FD1190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35BAD-0043-9FE8-22B4-E2DA1894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872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2414-AA6F-EAF5-EF16-E976C9A6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17A56-5991-7C49-D4D0-BA5B42653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63E17-768A-9E5E-E5CC-CAD0052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292B-2362-B946-90DD-D41E88D42733}" type="datetime1">
              <a:rPr lang="it-IT" smtClean="0"/>
              <a:t>09/09/25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D785-368C-E4FA-4636-B35ED694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DCB22-484E-C158-8738-127D206F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9812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53D1-3AB6-4DBC-86BA-C443278D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6EBD-8588-38BE-8CCD-0D298B6B8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EEFE8-825F-36B6-99FB-ED13948E2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0F5BF-7FF4-BF23-785F-FEC06243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386-8000-9B4E-83B6-D35D114FC214}" type="datetime1">
              <a:rPr lang="it-IT" smtClean="0"/>
              <a:t>09/09/25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A1D93-9C8C-B282-6392-891033F2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7746-A155-5B6F-2755-76CAC82B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5247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F2A4-C624-4704-EAE6-F6222929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D8ACC-4E78-D1A4-82D1-B6CF88F4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44F18-5425-85D7-C0F5-8E37018E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0E2C9-288E-DC9F-FFC8-F9DC4E14E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8026C-B324-BC80-1EBD-B47DBFCD0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FECC05-AB48-AE90-1453-7BC10AA1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FB06-C758-074B-A84D-76A816373A06}" type="datetime1">
              <a:rPr lang="it-IT" smtClean="0"/>
              <a:t>09/09/25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549B6-9A74-FD31-026B-5B097CA5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188BD-672E-39D9-C960-AEE81126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3068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4E60-D347-EF57-29E0-6D006511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4127C-10FB-C984-F828-38E788F1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B1C9-FCF1-3245-A230-3776D5C574AE}" type="datetime1">
              <a:rPr lang="it-IT" smtClean="0"/>
              <a:t>09/09/25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353AA-3F7F-8EFB-EA43-59DBD77E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7DD1E-3F41-938E-3F01-BB7C2A08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2194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94EF0-B151-61D4-023A-F4CD1339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00FD-2010-4E4E-90B4-DA570D45BAC5}" type="datetime1">
              <a:rPr lang="it-IT" smtClean="0"/>
              <a:t>09/09/25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9CAFE-4034-97F4-A0E4-109A96AA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EFC9D-DD91-A8CC-2AA6-3A829DE3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9042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CEB6-1C6A-88C8-6ADE-4929A376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8C698-CFED-5ED5-FB40-F8E8CFFB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A0AB9-51D6-195B-2CF6-4699465C1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122F0-7FD1-C55F-D286-166C591E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7451-96F1-0A48-B7CF-B15C7DF07F31}" type="datetime1">
              <a:rPr lang="it-IT" smtClean="0"/>
              <a:t>09/09/25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76024-BF5E-EC93-B301-5D30B736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C2CE9-036E-770D-BFC5-F70B3849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1405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A1310-8AC5-102B-B484-1B0D5425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576971-5564-E9FC-D533-67B0CD757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08AEB-DE2E-D7E0-F5C9-6EB337C7D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D4D7E-E3BF-E68C-69C0-301B76DF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A596-5E6A-8244-9EEE-4B87AAD7B25B}" type="datetime1">
              <a:rPr lang="it-IT" smtClean="0"/>
              <a:t>09/09/25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9A845-A560-806A-7DCA-606283BA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C1531-B7C1-CD25-44C1-61B20F98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1680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4DA63-DAEC-E2B9-B62A-EE67226B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62D41-F2E3-A861-A8BF-A32BCC737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D821B-EAF6-FDE5-E757-188CC5C9A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3EBDA2-9E71-1C46-8DCA-83A8F7C7DE90}" type="datetime1">
              <a:rPr lang="it-IT" smtClean="0"/>
              <a:t>09/09/25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C5C2-6F70-1B80-51DA-86D30CC71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3784B-BF02-4D18-FD30-05CC04117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F42141-66AB-7B43-AE67-DD6C2ECCB7B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7791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38815-5491-BD77-E4FF-D20493282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8" y="1106034"/>
            <a:ext cx="5019074" cy="3204134"/>
          </a:xfrm>
        </p:spPr>
        <p:txBody>
          <a:bodyPr anchor="b">
            <a:normAutofit/>
          </a:bodyPr>
          <a:lstStyle/>
          <a:p>
            <a:pPr algn="l"/>
            <a:r>
              <a:rPr lang="en-IT" sz="5400"/>
              <a:t>Progress Report for Admission to the 2nd Year of PhD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9E978-F24C-B554-8937-86B815249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124" y="4872922"/>
            <a:ext cx="5013698" cy="1208141"/>
          </a:xfrm>
        </p:spPr>
        <p:txBody>
          <a:bodyPr>
            <a:normAutofit/>
          </a:bodyPr>
          <a:lstStyle/>
          <a:p>
            <a:pPr algn="l"/>
            <a:r>
              <a:rPr lang="it-IT" sz="2800"/>
              <a:t>Sami Ullah Khan</a:t>
            </a:r>
            <a:endParaRPr lang="en-IT" sz="28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red rectangular sign with white text&#10;&#10;Description automatically generated">
            <a:extLst>
              <a:ext uri="{FF2B5EF4-FFF2-40B4-BE49-F238E27FC236}">
                <a16:creationId xmlns:a16="http://schemas.microsoft.com/office/drawing/2014/main" id="{76CC3428-7514-381C-5537-C9EC07ED94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35" r="-5" b="4244"/>
          <a:stretch/>
        </p:blipFill>
        <p:spPr>
          <a:xfrm>
            <a:off x="6994071" y="810704"/>
            <a:ext cx="4708831" cy="237315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ogo with blue letters and a circle&#10;&#10;Description automatically generated">
            <a:extLst>
              <a:ext uri="{FF2B5EF4-FFF2-40B4-BE49-F238E27FC236}">
                <a16:creationId xmlns:a16="http://schemas.microsoft.com/office/drawing/2014/main" id="{2D2C0876-C22A-2B39-7325-E4C23AB4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9192"/>
          <a:stretch/>
        </p:blipFill>
        <p:spPr>
          <a:xfrm>
            <a:off x="6994071" y="3735332"/>
            <a:ext cx="4708833" cy="237315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43FD-FF6A-CE0C-CEA7-D5AAAECD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108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C0B14-6568-CCD5-EFBD-DB1BD4C7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1993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2141-66AB-7B43-AE67-DD6C2ECCB7BB}" type="slidenum">
              <a:rPr lang="en-IT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IT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EAA9F-F6E1-48E2-E2F5-1D6B7089F862}"/>
              </a:ext>
            </a:extLst>
          </p:cNvPr>
          <p:cNvSpPr txBox="1"/>
          <p:nvPr/>
        </p:nvSpPr>
        <p:spPr>
          <a:xfrm>
            <a:off x="3196280" y="456912"/>
            <a:ext cx="6071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latin typeface="+mj-lt"/>
                <a:ea typeface="+mj-ea"/>
                <a:cs typeface="+mj-cs"/>
              </a:rPr>
              <a:t>ARCADIA-MD3 PCB Layout &amp; Features</a:t>
            </a:r>
          </a:p>
        </p:txBody>
      </p:sp>
      <p:pic>
        <p:nvPicPr>
          <p:cNvPr id="19" name="Picture 18" descr="A computer circuit board with many different colored parts&#10;&#10;AI-generated content may be incorrect.">
            <a:extLst>
              <a:ext uri="{FF2B5EF4-FFF2-40B4-BE49-F238E27FC236}">
                <a16:creationId xmlns:a16="http://schemas.microsoft.com/office/drawing/2014/main" id="{E70C2AE0-7E82-7EB3-D009-8C5D0B34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22" y="3933356"/>
            <a:ext cx="3838832" cy="27216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CDC7FF-EF0E-54C9-FBDA-4F58682E29A9}"/>
              </a:ext>
            </a:extLst>
          </p:cNvPr>
          <p:cNvSpPr txBox="1"/>
          <p:nvPr/>
        </p:nvSpPr>
        <p:spPr>
          <a:xfrm>
            <a:off x="860852" y="1394915"/>
            <a:ext cx="467085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Dimensions: </a:t>
            </a:r>
            <a:r>
              <a:rPr lang="en-GB" sz="1200" b="1" dirty="0"/>
              <a:t>124.46 × 124.46 mm</a:t>
            </a:r>
          </a:p>
          <a:p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8-layer</a:t>
            </a:r>
            <a:r>
              <a:rPr lang="en-GB" sz="1200" dirty="0"/>
              <a:t> PCB design</a:t>
            </a:r>
          </a:p>
          <a:p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DE104 PCB laminate made of standard FR4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6 ARCADIA ASICs</a:t>
            </a:r>
            <a:r>
              <a:rPr lang="en-GB" sz="1200" dirty="0"/>
              <a:t> integrated</a:t>
            </a:r>
          </a:p>
          <a:p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12 FireFly connectors</a:t>
            </a:r>
            <a:r>
              <a:rPr lang="en-GB" sz="1200" dirty="0"/>
              <a:t> for ASIC readout</a:t>
            </a:r>
          </a:p>
          <a:p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External clock option for synchronizing multiple boards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/>
              <a:t>Clock skew across 6 ASICs: </a:t>
            </a:r>
            <a:r>
              <a:rPr lang="en-GB" sz="1200" b="1" dirty="0"/>
              <a:t>&lt; 50 ps</a:t>
            </a:r>
            <a:endParaRPr lang="en-GB" sz="1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E155E01-8A7C-B052-098D-42054FF6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180" y="1295018"/>
            <a:ext cx="4036033" cy="24696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5BE1B5F-0614-A377-C127-968696F71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181" y="3933356"/>
            <a:ext cx="4036033" cy="27216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BD33280-3ECC-ED91-CE10-60A9BA695F9F}"/>
              </a:ext>
            </a:extLst>
          </p:cNvPr>
          <p:cNvSpPr txBox="1"/>
          <p:nvPr/>
        </p:nvSpPr>
        <p:spPr>
          <a:xfrm>
            <a:off x="10722833" y="2179745"/>
            <a:ext cx="747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view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9A711F-C0A7-2F38-BE55-351A32F75A0B}"/>
              </a:ext>
            </a:extLst>
          </p:cNvPr>
          <p:cNvSpPr txBox="1"/>
          <p:nvPr/>
        </p:nvSpPr>
        <p:spPr>
          <a:xfrm>
            <a:off x="10617196" y="4917625"/>
            <a:ext cx="10297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Bottom view</a:t>
            </a:r>
          </a:p>
        </p:txBody>
      </p:sp>
    </p:spTree>
    <p:extLst>
      <p:ext uri="{BB962C8B-B14F-4D97-AF65-F5344CB8AC3E}">
        <p14:creationId xmlns:p14="http://schemas.microsoft.com/office/powerpoint/2010/main" val="22864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4BB4-3BD2-0432-5606-C3290B70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258" y="621984"/>
            <a:ext cx="6706643" cy="851770"/>
          </a:xfrm>
        </p:spPr>
        <p:txBody>
          <a:bodyPr>
            <a:noAutofit/>
          </a:bodyPr>
          <a:lstStyle/>
          <a:p>
            <a:r>
              <a:rPr lang="en-IT" sz="3000" b="1"/>
              <a:t>Overall planning for 3-year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524BE-090E-F2FF-D83E-BCBEDD4F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11</a:t>
            </a:fld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8565F-891F-1AF1-20DD-732C17344491}"/>
              </a:ext>
            </a:extLst>
          </p:cNvPr>
          <p:cNvSpPr txBox="1"/>
          <p:nvPr/>
        </p:nvSpPr>
        <p:spPr>
          <a:xfrm>
            <a:off x="887844" y="1868338"/>
            <a:ext cx="99028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300" b="1" dirty="0"/>
              <a:t>Year 1 – Coursework and Experimental Setup</a:t>
            </a:r>
          </a:p>
          <a:p>
            <a:pPr>
              <a:buNone/>
            </a:pPr>
            <a:endParaRPr lang="en-GB" sz="13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Completion of core PhD courses and technical training workshops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Setup of laboratory infrastructure and experimental test benches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Initial characterization of ARCADIA MD3 sensors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Study of charge collection, cluster formation, and calibration techniques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300" dirty="0"/>
          </a:p>
          <a:p>
            <a:pPr>
              <a:buNone/>
            </a:pPr>
            <a:r>
              <a:rPr lang="en-GB" sz="1300" b="1" dirty="0"/>
              <a:t>Year 2 – Development of X-ray Phase Contrast Imaging</a:t>
            </a:r>
          </a:p>
          <a:p>
            <a:pPr>
              <a:buNone/>
            </a:pPr>
            <a:endParaRPr lang="en-GB" sz="13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Design and implementation of an </a:t>
            </a:r>
            <a:r>
              <a:rPr lang="en-GB" sz="1300" b="1" dirty="0"/>
              <a:t>X-ray phase contrast imaging</a:t>
            </a:r>
            <a:r>
              <a:rPr lang="en-GB" sz="1300" dirty="0"/>
              <a:t> setup using ARCADIA MD3 sensors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Exploration of phase-sensitive techniques to enhance image contrast in low-absorption regions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Execution of both soft and hard X-ray 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Integration of self-calibration algorithms to improve signal stability and spatial resolution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300" dirty="0"/>
          </a:p>
          <a:p>
            <a:pPr>
              <a:buNone/>
            </a:pPr>
            <a:r>
              <a:rPr lang="en-GB" sz="1300" b="1" dirty="0"/>
              <a:t>Year 3 – Data Analysis, Publications, and Thesis Submission</a:t>
            </a:r>
          </a:p>
          <a:p>
            <a:pPr>
              <a:buNone/>
            </a:pPr>
            <a:endParaRPr lang="en-GB" sz="13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Detailed analysis of experimental results and comparison of imaging modalities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Final optimization of detector performance under varied X-ray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Preparation and submission of </a:t>
            </a:r>
            <a:r>
              <a:rPr lang="en-GB" sz="1300" b="1" dirty="0"/>
              <a:t>peer-reviewed journal publications</a:t>
            </a:r>
            <a:endParaRPr lang="en-GB" sz="13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300" dirty="0"/>
              <a:t>Completion and defense of the </a:t>
            </a:r>
            <a:r>
              <a:rPr lang="en-GB" sz="1300" b="1" dirty="0"/>
              <a:t>PhD thesis</a:t>
            </a:r>
            <a:r>
              <a:rPr lang="en-GB" sz="1300" dirty="0"/>
              <a:t>, summarizing the innovative contributions to CMOS-based X-ray imaging</a:t>
            </a:r>
          </a:p>
        </p:txBody>
      </p:sp>
    </p:spTree>
    <p:extLst>
      <p:ext uri="{BB962C8B-B14F-4D97-AF65-F5344CB8AC3E}">
        <p14:creationId xmlns:p14="http://schemas.microsoft.com/office/powerpoint/2010/main" val="2571993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D18BA6-49C0-8A08-3292-BBCE9E41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Courses and Schools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E1CDD4-DEB4-8B88-ACF7-9FC9B00E2CE4}"/>
              </a:ext>
            </a:extLst>
          </p:cNvPr>
          <p:cNvSpPr txBox="1"/>
          <p:nvPr/>
        </p:nvSpPr>
        <p:spPr>
          <a:xfrm>
            <a:off x="1115568" y="2481943"/>
            <a:ext cx="10168128" cy="3432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Courses attended: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“Programmable system on chip (SOCs) ” (4 CFU, exam passed)</a:t>
            </a:r>
            <a:endParaRPr lang="en-US" sz="1500" baseline="30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“Microelectronics of radiation detector II ” (3 CFU, exam passed)</a:t>
            </a:r>
            <a:endParaRPr lang="en-US" sz="1500" baseline="30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“Design of readout integrated circuits for particle detectors ” (2.5 CFU, exam passed)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“Introductory course to VHDL and HLS programming” (5 CFU, exam passed)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“Fundamental of FPGA based digital design” (2.5 CFU, exam remaining)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Course to be attended: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“Advanced course to FPGA programming” (3 CFU)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School and workshops to be attended: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Excellence in Detector and Instrumentation Technologies (EDIT), 3-13 March, CERN, Switzerland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7th international workshop on new photon detectors, 3-5 December 2025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CF052-3C44-5E30-9DC5-B1D0D3A8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0F42141-66AB-7B43-AE67-DD6C2ECCB7B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2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7384C-7E46-E2AF-072B-9BC434B7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13</a:t>
            </a:fld>
            <a:endParaRPr lang="en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6B3A2-5E1D-6AE4-8E01-EB83DDA17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454150"/>
            <a:ext cx="74295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2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CF51A-766C-BBF5-BC8F-E1A4BC6D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14</a:t>
            </a:fld>
            <a:endParaRPr lang="en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88CD8-5D7C-AFC4-4B3D-ABB1966B8A68}"/>
              </a:ext>
            </a:extLst>
          </p:cNvPr>
          <p:cNvSpPr txBox="1"/>
          <p:nvPr/>
        </p:nvSpPr>
        <p:spPr>
          <a:xfrm>
            <a:off x="4499918" y="2784388"/>
            <a:ext cx="411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33093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65404-B15E-7C67-FFC4-45A63453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15</a:t>
            </a:fld>
            <a:endParaRPr lang="en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BD218-D0EB-FEF3-93C4-8EDCE815189A}"/>
              </a:ext>
            </a:extLst>
          </p:cNvPr>
          <p:cNvSpPr txBox="1"/>
          <p:nvPr/>
        </p:nvSpPr>
        <p:spPr>
          <a:xfrm>
            <a:off x="691455" y="2788521"/>
            <a:ext cx="5404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/>
              <a:t>Noise studied by scanning different Vcasn values for Top and Back illumination.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500" dirty="0"/>
          </a:p>
          <a:p>
            <a:r>
              <a:rPr lang="it-IT" sz="1500" dirty="0"/>
              <a:t>•     Two clustering approaches:</a:t>
            </a:r>
          </a:p>
          <a:p>
            <a:r>
              <a:rPr lang="it-IT" sz="1500" dirty="0"/>
              <a:t>   – With inertia = 4  </a:t>
            </a:r>
          </a:p>
          <a:p>
            <a:r>
              <a:rPr lang="it-IT" sz="1500" dirty="0"/>
              <a:t>   – Ignoring pixel position (same timestamp = same cluster)  </a:t>
            </a:r>
          </a:p>
          <a:p>
            <a:endParaRPr lang="it-IT" sz="1500" dirty="0"/>
          </a:p>
          <a:p>
            <a:r>
              <a:rPr lang="it-IT" sz="1500" dirty="0"/>
              <a:t>•    Noise observed for </a:t>
            </a:r>
            <a:r>
              <a:rPr lang="it-IT" sz="1500" b="1" dirty="0"/>
              <a:t>Vcasn &gt; 20 </a:t>
            </a:r>
            <a:r>
              <a:rPr lang="it-IT" sz="1500" dirty="0"/>
              <a:t>in both configurations.</a:t>
            </a:r>
          </a:p>
        </p:txBody>
      </p:sp>
      <p:pic>
        <p:nvPicPr>
          <p:cNvPr id="12" name="Picture 11" descr="A graph with a line and a red line&#10;&#10;AI-generated content may be incorrect.">
            <a:extLst>
              <a:ext uri="{FF2B5EF4-FFF2-40B4-BE49-F238E27FC236}">
                <a16:creationId xmlns:a16="http://schemas.microsoft.com/office/drawing/2014/main" id="{CC9F98E9-F99B-482A-F99E-25F8B58A1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541" y="2570747"/>
            <a:ext cx="4041534" cy="24017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537964-CA8B-ED30-3D43-3C7CE8CBE06C}"/>
              </a:ext>
            </a:extLst>
          </p:cNvPr>
          <p:cNvSpPr txBox="1"/>
          <p:nvPr/>
        </p:nvSpPr>
        <p:spPr>
          <a:xfrm>
            <a:off x="2344779" y="774121"/>
            <a:ext cx="71661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i="1" dirty="0"/>
              <a:t>Noise Analysis: Top vs Back illumination</a:t>
            </a:r>
            <a:endParaRPr lang="it-IT" sz="3000" b="1" i="1" dirty="0"/>
          </a:p>
        </p:txBody>
      </p:sp>
    </p:spTree>
    <p:extLst>
      <p:ext uri="{BB962C8B-B14F-4D97-AF65-F5344CB8AC3E}">
        <p14:creationId xmlns:p14="http://schemas.microsoft.com/office/powerpoint/2010/main" val="112108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5C5E0-FF9A-AF3A-6434-46580BC1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3" y="1671569"/>
            <a:ext cx="5801917" cy="2228760"/>
          </a:xfrm>
        </p:spPr>
        <p:txBody>
          <a:bodyPr anchor="b">
            <a:normAutofit/>
          </a:bodyPr>
          <a:lstStyle/>
          <a:p>
            <a:r>
              <a:rPr lang="en-IT" sz="4000" b="1"/>
              <a:t>Index</a:t>
            </a:r>
          </a:p>
        </p:txBody>
      </p:sp>
      <p:pic>
        <p:nvPicPr>
          <p:cNvPr id="60" name="Graphic 59" descr="Books">
            <a:extLst>
              <a:ext uri="{FF2B5EF4-FFF2-40B4-BE49-F238E27FC236}">
                <a16:creationId xmlns:a16="http://schemas.microsoft.com/office/drawing/2014/main" id="{09A001CD-C598-490E-69B6-D0B6FCFA9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948" y="2694018"/>
            <a:ext cx="1198532" cy="1198532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555D01B9-79F0-7201-A6EC-1B09DFE7A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64" y="4072044"/>
            <a:ext cx="5801917" cy="2057045"/>
          </a:xfrm>
        </p:spPr>
        <p:txBody>
          <a:bodyPr>
            <a:normAutofit/>
          </a:bodyPr>
          <a:lstStyle/>
          <a:p>
            <a:r>
              <a:rPr lang="it-IT" sz="2000" dirty="0"/>
              <a:t>Research topic and objectives</a:t>
            </a:r>
            <a:endParaRPr lang="en-IT" sz="2000"/>
          </a:p>
          <a:p>
            <a:r>
              <a:rPr lang="it-IT" sz="2000" dirty="0"/>
              <a:t>First year research activities</a:t>
            </a:r>
            <a:endParaRPr lang="en-GB" sz="2000" dirty="0"/>
          </a:p>
          <a:p>
            <a:r>
              <a:rPr lang="en-IT" sz="2000"/>
              <a:t>Research activities</a:t>
            </a:r>
            <a:r>
              <a:rPr lang="it-IT" sz="2000" dirty="0"/>
              <a:t> planned </a:t>
            </a:r>
          </a:p>
          <a:p>
            <a:r>
              <a:rPr lang="en-GB" sz="2000" dirty="0"/>
              <a:t>Courses and conferences</a:t>
            </a:r>
          </a:p>
        </p:txBody>
      </p:sp>
      <p:pic>
        <p:nvPicPr>
          <p:cNvPr id="62" name="Graphic 61" descr="Books">
            <a:extLst>
              <a:ext uri="{FF2B5EF4-FFF2-40B4-BE49-F238E27FC236}">
                <a16:creationId xmlns:a16="http://schemas.microsoft.com/office/drawing/2014/main" id="{E043E148-A6B7-4586-8C1A-C5CBCB39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AC63C-6AC1-A264-7199-A3C3B40C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2141-66AB-7B43-AE67-DD6C2ECCB7BB}" type="slidenum">
              <a:rPr lang="en-IT" smtClean="0"/>
              <a:pPr>
                <a:spcAft>
                  <a:spcPts val="600"/>
                </a:spcAft>
              </a:pPr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3570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6F3F6-A38A-039D-1ECD-F7933423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IT" sz="4000" b="1"/>
              <a:t>Research topic and objectives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AFD3F99E-285D-0DD5-D239-883F87CE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614340"/>
            <a:ext cx="10168128" cy="3695020"/>
          </a:xfrm>
        </p:spPr>
        <p:txBody>
          <a:bodyPr>
            <a:normAutofit/>
          </a:bodyPr>
          <a:lstStyle/>
          <a:p>
            <a:r>
              <a:rPr lang="en-GB" sz="1700" b="1" dirty="0"/>
              <a:t>Research topic: </a:t>
            </a:r>
          </a:p>
          <a:p>
            <a:pPr lvl="1"/>
            <a:r>
              <a:rPr lang="en-GB" sz="1500" dirty="0"/>
              <a:t>Development and characterization of CMOS sensors for X-ray imaging in space and medical applications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1700" b="1" dirty="0"/>
              <a:t>Objectives:</a:t>
            </a:r>
          </a:p>
          <a:p>
            <a:pPr lvl="1"/>
            <a:r>
              <a:rPr lang="en-GB" sz="1500" b="1" dirty="0"/>
              <a:t>Design </a:t>
            </a:r>
            <a:r>
              <a:rPr lang="en-GB" sz="1500" dirty="0"/>
              <a:t>and optimize CMOS sensor-based setups for advanced X-ray imaging, with a focus on Phase Contrast Imaging (PCI).</a:t>
            </a:r>
          </a:p>
          <a:p>
            <a:pPr lvl="1"/>
            <a:r>
              <a:rPr lang="en-GB" sz="1500" b="1" dirty="0"/>
              <a:t>Characterize</a:t>
            </a:r>
            <a:r>
              <a:rPr lang="en-GB" sz="1500" dirty="0"/>
              <a:t> sensor performance under both soft and hard X-ray irradiation, assessing sensitivity, resolution, and stability.</a:t>
            </a:r>
          </a:p>
          <a:p>
            <a:pPr lvl="1"/>
            <a:r>
              <a:rPr lang="en-GB" sz="1500" b="1" dirty="0"/>
              <a:t>Develop </a:t>
            </a:r>
            <a:r>
              <a:rPr lang="en-GB" sz="1500" dirty="0"/>
              <a:t>and implement self-calibration techniques to improve signal uniformity and ensure reliable, high-quality imaging.</a:t>
            </a:r>
          </a:p>
          <a:p>
            <a:pPr lvl="1"/>
            <a:r>
              <a:rPr lang="en-GB" sz="1500" b="1" dirty="0"/>
              <a:t>Validate</a:t>
            </a:r>
            <a:r>
              <a:rPr lang="en-GB" sz="1500" dirty="0"/>
              <a:t> applications of CMOS sensors in space, medical, and industrial environments, highlighting their versatility and robustness.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76081-7121-2B4F-DA8C-3CC605A2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2141-66AB-7B43-AE67-DD6C2ECCB7BB}" type="slidenum">
              <a:rPr lang="en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0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Freeform: Shape 1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9F96D8-86B1-0937-2584-F2D6F36304B0}"/>
              </a:ext>
            </a:extLst>
          </p:cNvPr>
          <p:cNvSpPr txBox="1"/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 activities carried out so far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B2E35-0E53-CE06-BBE9-019047A6244A}"/>
              </a:ext>
            </a:extLst>
          </p:cNvPr>
          <p:cNvSpPr txBox="1"/>
          <p:nvPr/>
        </p:nvSpPr>
        <p:spPr>
          <a:xfrm>
            <a:off x="5434149" y="932688"/>
            <a:ext cx="5916603" cy="499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Conducted X-ray imaging experiments using the ARCADIA MD3 sensor.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Used a (Mo) X-ray tube and (Si) crystal to observe Kα₁ and Kα₂ diffraction peaks.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Analyzed cluster size distributions to study charge sharing and event localization.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Performed additional tests with Bremsstrahlung and soft X-rays.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Evaluated detector sensitivity and spatial resolution under varying energy conditions.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E2429-D031-87A3-4A7C-EE203E08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362" y="6356350"/>
            <a:ext cx="100243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0F42141-66AB-7B43-AE67-DD6C2ECCB7B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7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F96D8-86B1-0937-2584-F2D6F36304B0}"/>
              </a:ext>
            </a:extLst>
          </p:cNvPr>
          <p:cNvSpPr txBox="1"/>
          <p:nvPr/>
        </p:nvSpPr>
        <p:spPr>
          <a:xfrm>
            <a:off x="3022746" y="606257"/>
            <a:ext cx="6739563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500" b="1" dirty="0"/>
              <a:t>ARCADIA MD3 – Pixel Sensor</a:t>
            </a:r>
            <a:endParaRPr lang="en-US" sz="3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B2E35-0E53-CE06-BBE9-019047A6244A}"/>
              </a:ext>
            </a:extLst>
          </p:cNvPr>
          <p:cNvSpPr txBox="1"/>
          <p:nvPr/>
        </p:nvSpPr>
        <p:spPr>
          <a:xfrm>
            <a:off x="1057868" y="1863635"/>
            <a:ext cx="10168128" cy="4554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1500" b="1" dirty="0"/>
              <a:t>Architecture: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Pixel size:</a:t>
            </a:r>
            <a:r>
              <a:rPr lang="en-GB" sz="1200" dirty="0"/>
              <a:t> 25 × 25 </a:t>
            </a:r>
            <a:r>
              <a:rPr lang="el-GR" sz="1200" dirty="0"/>
              <a:t>μ</a:t>
            </a:r>
            <a:r>
              <a:rPr lang="en-GB" sz="1200" dirty="0"/>
              <a:t>m², 512 × 512 matrix → 1.28 × 1.28 cm² active area.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Active thickness:</a:t>
            </a:r>
            <a:r>
              <a:rPr lang="en-GB" sz="1200" dirty="0"/>
              <a:t> Fully depleted, 50–500 </a:t>
            </a:r>
            <a:r>
              <a:rPr lang="el-GR" sz="1200" dirty="0"/>
              <a:t>μ</a:t>
            </a:r>
            <a:r>
              <a:rPr lang="en-GB" sz="1200" dirty="0"/>
              <a:t>m (tunable).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Structure:</a:t>
            </a:r>
            <a:r>
              <a:rPr lang="en-GB" sz="1200" dirty="0"/>
              <a:t> 16 sections (32 × 512 each), clock-less for ultra-low power.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r>
              <a:rPr lang="en-GB" sz="1500" b="1" dirty="0"/>
              <a:t>Performance: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Spatial resolution:</a:t>
            </a:r>
            <a:r>
              <a:rPr lang="en-GB" sz="1200" dirty="0"/>
              <a:t> &lt; 5 </a:t>
            </a:r>
            <a:r>
              <a:rPr lang="el-GR" sz="1200" dirty="0"/>
              <a:t>μ</a:t>
            </a:r>
            <a:r>
              <a:rPr lang="en-GB" sz="1200" dirty="0"/>
              <a:t>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Detection efficiency:</a:t>
            </a:r>
            <a:r>
              <a:rPr lang="en-GB" sz="1200" dirty="0"/>
              <a:t> &gt; 99% at operational settings.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Uniform threshold</a:t>
            </a:r>
            <a:r>
              <a:rPr lang="en-GB" sz="1200" dirty="0"/>
              <a:t> &amp; very low noise across the matrix.</a:t>
            </a:r>
          </a:p>
          <a:p>
            <a:endParaRPr lang="en-GB" sz="1200" dirty="0"/>
          </a:p>
          <a:p>
            <a:r>
              <a:rPr lang="en-GB" sz="1500" b="1" dirty="0"/>
              <a:t>Operational Modes: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High rate:</a:t>
            </a:r>
            <a:r>
              <a:rPr lang="en-GB" sz="1200" dirty="0"/>
              <a:t> Up to </a:t>
            </a:r>
            <a:r>
              <a:rPr lang="en-GB" sz="1200" b="1" dirty="0"/>
              <a:t>100 MHz/cm²</a:t>
            </a:r>
            <a:r>
              <a:rPr lang="en-GB" sz="1200" dirty="0"/>
              <a:t> (simulated), 17–30 mW/cm².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Low rate:</a:t>
            </a:r>
            <a:r>
              <a:rPr lang="en-GB" sz="1200" dirty="0"/>
              <a:t> &lt; 10 mW/cm² (measured) → ideal for power-limited systems.</a:t>
            </a:r>
          </a:p>
          <a:p>
            <a:endParaRPr lang="en-GB" sz="1200" dirty="0"/>
          </a:p>
          <a:p>
            <a:r>
              <a:rPr lang="en-GB" sz="1500" b="1" dirty="0"/>
              <a:t>Technology &amp; Robustness: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Process:</a:t>
            </a:r>
            <a:r>
              <a:rPr lang="en-GB" sz="1200" dirty="0"/>
              <a:t> 110 nm CMOS, quad-well, high-resistivity bulk.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Radiation hardness:</a:t>
            </a:r>
            <a:r>
              <a:rPr lang="en-GB" sz="1200" dirty="0"/>
              <a:t> 1 Mrad.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Scalability:</a:t>
            </a:r>
            <a:r>
              <a:rPr lang="en-GB" sz="1200" dirty="0"/>
              <a:t> Modular design supports stitching for larger areas.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E2429-D031-87A3-4A7C-EE203E08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0F42141-66AB-7B43-AE67-DD6C2ECCB7BB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DE84AA-1634-0C0D-5872-F2727615D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04" y="4092634"/>
            <a:ext cx="3924096" cy="21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diagram of a computer chip&#10;&#10;AI-generated content may be incorrect.">
            <a:extLst>
              <a:ext uri="{FF2B5EF4-FFF2-40B4-BE49-F238E27FC236}">
                <a16:creationId xmlns:a16="http://schemas.microsoft.com/office/drawing/2014/main" id="{EE5B55E2-C33E-954A-96EE-7A0F5399D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504" y="1863634"/>
            <a:ext cx="3924097" cy="2142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C5C142-29E7-5DDC-4B7B-954B8842202B}"/>
              </a:ext>
            </a:extLst>
          </p:cNvPr>
          <p:cNvSpPr txBox="1"/>
          <p:nvPr/>
        </p:nvSpPr>
        <p:spPr>
          <a:xfrm>
            <a:off x="1670498" y="6599165"/>
            <a:ext cx="107587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/>
              <a:t>RCADIA fully depleted CMOS MAPS development with LFoundry 110 nm CIS.</a:t>
            </a:r>
            <a:r>
              <a:rPr lang="en-GB" sz="1000"/>
              <a:t> Frontiers in Sensors, 6:1603755. doi:10.3389/fsens.2025.1603755.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1468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098D73-ACBD-7238-183D-9D8E47B5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6</a:t>
            </a:fld>
            <a:endParaRPr lang="en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B4C5C-DA66-D4FA-6298-6261528F8EDA}"/>
              </a:ext>
            </a:extLst>
          </p:cNvPr>
          <p:cNvSpPr txBox="1"/>
          <p:nvPr/>
        </p:nvSpPr>
        <p:spPr>
          <a:xfrm>
            <a:off x="754549" y="1881760"/>
            <a:ext cx="3209795" cy="4770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2500" b="1" dirty="0">
                <a:latin typeface="+mn-lt"/>
              </a:rPr>
              <a:t>Study with X-rays</a:t>
            </a:r>
            <a:endParaRPr lang="en-US" sz="2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1495DA-17C3-8333-5DB0-C505DDA3089C}"/>
              </a:ext>
            </a:extLst>
          </p:cNvPr>
          <p:cNvSpPr txBox="1"/>
          <p:nvPr/>
        </p:nvSpPr>
        <p:spPr>
          <a:xfrm>
            <a:off x="3692755" y="376363"/>
            <a:ext cx="60975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b="1" dirty="0"/>
              <a:t>1°  year research activities</a:t>
            </a:r>
            <a:endParaRPr lang="en-IT" sz="30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CF0F55-64F3-119D-154B-18606B524006}"/>
              </a:ext>
            </a:extLst>
          </p:cNvPr>
          <p:cNvSpPr txBox="1"/>
          <p:nvPr/>
        </p:nvSpPr>
        <p:spPr>
          <a:xfrm>
            <a:off x="903200" y="2776989"/>
            <a:ext cx="58383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X-ray Source:</a:t>
            </a:r>
            <a:r>
              <a:rPr lang="en-GB" dirty="0"/>
              <a:t> Molybdenum (Mo) filament tube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Monochromator:</a:t>
            </a:r>
            <a:r>
              <a:rPr lang="en-GB" dirty="0"/>
              <a:t> Silicon (220) crystal </a:t>
            </a:r>
            <a:r>
              <a:rPr lang="en-GB" i="1" dirty="0"/>
              <a:t>(d = 192 pm)</a:t>
            </a:r>
            <a:r>
              <a:rPr lang="en-GB" dirty="0"/>
              <a:t> for energy selection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Purpose:</a:t>
            </a:r>
            <a:r>
              <a:rPr lang="en-GB" dirty="0"/>
              <a:t> Crystal selects a specific X-ray energy for precise measurements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Application:</a:t>
            </a:r>
            <a:r>
              <a:rPr lang="en-GB" dirty="0"/>
              <a:t> Enables monochromatic beam for accurate detector testing</a:t>
            </a:r>
          </a:p>
        </p:txBody>
      </p:sp>
      <p:pic>
        <p:nvPicPr>
          <p:cNvPr id="21" name="Picture 20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88E6EDE9-9BF7-52D7-579D-80BD9CC7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58" y="992253"/>
            <a:ext cx="2643684" cy="244500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9A0CDB3F-EC8A-94B5-9A5D-CFA1CDB2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84" y="3849458"/>
            <a:ext cx="3404815" cy="25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36816-93D7-5BF5-FD23-6C84D401989F}"/>
              </a:ext>
            </a:extLst>
          </p:cNvPr>
          <p:cNvSpPr txBox="1"/>
          <p:nvPr/>
        </p:nvSpPr>
        <p:spPr>
          <a:xfrm>
            <a:off x="8183978" y="3520245"/>
            <a:ext cx="31698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Hard X-ray Beamline Setup for Detector Testing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617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21035A-4AF0-1C30-8352-B649F3E337A4}"/>
              </a:ext>
            </a:extLst>
          </p:cNvPr>
          <p:cNvSpPr/>
          <p:nvPr/>
        </p:nvSpPr>
        <p:spPr>
          <a:xfrm>
            <a:off x="6096000" y="2016134"/>
            <a:ext cx="5913120" cy="411469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12E754-EDFD-3B8F-0235-E12BFB784765}"/>
              </a:ext>
            </a:extLst>
          </p:cNvPr>
          <p:cNvSpPr/>
          <p:nvPr/>
        </p:nvSpPr>
        <p:spPr>
          <a:xfrm>
            <a:off x="182880" y="2026225"/>
            <a:ext cx="5765074" cy="410460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C0B14-6568-CCD5-EFBD-DB1BD4C7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7</a:t>
            </a:fld>
            <a:endParaRPr lang="en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D5B2A-7ACA-31DA-0AE5-566AD116F1B9}"/>
              </a:ext>
            </a:extLst>
          </p:cNvPr>
          <p:cNvSpPr txBox="1"/>
          <p:nvPr/>
        </p:nvSpPr>
        <p:spPr>
          <a:xfrm>
            <a:off x="2559733" y="238603"/>
            <a:ext cx="746663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500" b="1" dirty="0"/>
              <a:t>Detection of Mo K</a:t>
            </a:r>
            <a:r>
              <a:rPr lang="el-GR" sz="2500" b="1" dirty="0"/>
              <a:t>α1 </a:t>
            </a:r>
            <a:r>
              <a:rPr lang="it-IT" sz="2500" b="1" dirty="0"/>
              <a:t>and K</a:t>
            </a:r>
            <a:r>
              <a:rPr lang="el-GR" sz="2500" b="1" dirty="0"/>
              <a:t>α2 </a:t>
            </a:r>
            <a:r>
              <a:rPr lang="it-IT" sz="2500" b="1" dirty="0"/>
              <a:t>Lines with ARCADIA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BCDAD-AC46-2161-B7D4-9C96480B2F4E}"/>
              </a:ext>
            </a:extLst>
          </p:cNvPr>
          <p:cNvSpPr txBox="1"/>
          <p:nvPr/>
        </p:nvSpPr>
        <p:spPr>
          <a:xfrm>
            <a:off x="76732" y="776501"/>
            <a:ext cx="83444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ARCADIA successfully detected the Mo K</a:t>
            </a:r>
            <a:r>
              <a:rPr lang="el-GR" sz="1500" dirty="0"/>
              <a:t>α1 (17.479 </a:t>
            </a:r>
            <a:r>
              <a:rPr lang="en-GB" sz="1500" dirty="0"/>
              <a:t>keV) and K</a:t>
            </a:r>
            <a:r>
              <a:rPr lang="el-GR" sz="1500" dirty="0"/>
              <a:t>α2 (17.374 </a:t>
            </a:r>
            <a:r>
              <a:rPr lang="en-GB" sz="1500" dirty="0"/>
              <a:t>keV) lines.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Measurements performed from the top view confirmed the system’s energy selection capability.</a:t>
            </a:r>
            <a:endParaRPr lang="it-IT" sz="1500" dirty="0"/>
          </a:p>
        </p:txBody>
      </p:sp>
      <p:pic>
        <p:nvPicPr>
          <p:cNvPr id="13" name="Picture 12" descr="A graph of a pixelated graph&#10;&#10;AI-generated content may be incorrect.">
            <a:extLst>
              <a:ext uri="{FF2B5EF4-FFF2-40B4-BE49-F238E27FC236}">
                <a16:creationId xmlns:a16="http://schemas.microsoft.com/office/drawing/2014/main" id="{616319F5-2CD1-223F-6A9E-E2CF56FDC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3" y="2060258"/>
            <a:ext cx="2499704" cy="19866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17EFE3-FB23-082E-B2B1-6C8A89625B12}"/>
              </a:ext>
            </a:extLst>
          </p:cNvPr>
          <p:cNvSpPr txBox="1"/>
          <p:nvPr/>
        </p:nvSpPr>
        <p:spPr>
          <a:xfrm>
            <a:off x="76732" y="1703060"/>
            <a:ext cx="5651133" cy="3231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500"/>
              <a:t>Lead slit (14 × 0.1 mm) at pipe aperture</a:t>
            </a:r>
            <a:endParaRPr lang="en-US" sz="15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FB2AD9-82CA-AF6F-724B-E0DB0F0C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151" y="4293728"/>
            <a:ext cx="2935160" cy="1751006"/>
          </a:xfrm>
          <a:prstGeom prst="rect">
            <a:avLst/>
          </a:prstGeom>
        </p:spPr>
      </p:pic>
      <p:pic>
        <p:nvPicPr>
          <p:cNvPr id="16" name="Picture 15" descr="A graph of a graph&#10;&#10;AI-generated content may be incorrect.">
            <a:extLst>
              <a:ext uri="{FF2B5EF4-FFF2-40B4-BE49-F238E27FC236}">
                <a16:creationId xmlns:a16="http://schemas.microsoft.com/office/drawing/2014/main" id="{E790A106-663B-B6A1-82C9-9E83803A7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00" y="4307680"/>
            <a:ext cx="2089024" cy="17510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229093-BC1D-617C-AF94-1CFAF7118BF1}"/>
              </a:ext>
            </a:extLst>
          </p:cNvPr>
          <p:cNvSpPr txBox="1"/>
          <p:nvPr/>
        </p:nvSpPr>
        <p:spPr>
          <a:xfrm>
            <a:off x="2922720" y="2808936"/>
            <a:ext cx="30971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/>
              <a:t>Bragg angle: 10,6°</a:t>
            </a:r>
          </a:p>
        </p:txBody>
      </p:sp>
      <p:pic>
        <p:nvPicPr>
          <p:cNvPr id="18" name="Picture 17" descr="A graph of a pixelated graph&#10;&#10;AI-generated content may be incorrect.">
            <a:extLst>
              <a:ext uri="{FF2B5EF4-FFF2-40B4-BE49-F238E27FC236}">
                <a16:creationId xmlns:a16="http://schemas.microsoft.com/office/drawing/2014/main" id="{AC872517-8C2B-B4DC-4019-16934FBF7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910" y="2074528"/>
            <a:ext cx="2306875" cy="20273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BCE0BF-8162-C6CD-B0B0-7F4F1E9A1BA5}"/>
              </a:ext>
            </a:extLst>
          </p:cNvPr>
          <p:cNvSpPr txBox="1"/>
          <p:nvPr/>
        </p:nvSpPr>
        <p:spPr>
          <a:xfrm>
            <a:off x="6293048" y="1672243"/>
            <a:ext cx="3281007" cy="3231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1500"/>
              <a:t>No lead slit at the aperture</a:t>
            </a:r>
            <a:endParaRPr lang="en-US" sz="150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A9C0A2E-7ECB-2578-AFA5-F883F130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85" y="4354038"/>
            <a:ext cx="2659384" cy="1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graph of a number of blue and orange lines&#10;&#10;AI-generated content may be incorrect.">
            <a:extLst>
              <a:ext uri="{FF2B5EF4-FFF2-40B4-BE49-F238E27FC236}">
                <a16:creationId xmlns:a16="http://schemas.microsoft.com/office/drawing/2014/main" id="{A6AC30D2-C6EC-DC85-F1B8-85F39BB04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608" y="4307680"/>
            <a:ext cx="2783336" cy="17510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FD304E-DD0A-E0B9-7341-F496C7FC4263}"/>
              </a:ext>
            </a:extLst>
          </p:cNvPr>
          <p:cNvSpPr txBox="1"/>
          <p:nvPr/>
        </p:nvSpPr>
        <p:spPr>
          <a:xfrm>
            <a:off x="8875958" y="2730396"/>
            <a:ext cx="20779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/>
              <a:t>D=1.31 ± 0.08 mm</a:t>
            </a:r>
          </a:p>
        </p:txBody>
      </p:sp>
    </p:spTree>
    <p:extLst>
      <p:ext uri="{BB962C8B-B14F-4D97-AF65-F5344CB8AC3E}">
        <p14:creationId xmlns:p14="http://schemas.microsoft.com/office/powerpoint/2010/main" val="360226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AE81-EFAD-DCA4-3CD0-14473916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2141-66AB-7B43-AE67-DD6C2ECCB7BB}" type="slidenum">
              <a:rPr lang="en-IT" smtClean="0"/>
              <a:t>8</a:t>
            </a:fld>
            <a:endParaRPr lang="en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16731-D7FA-870A-4779-BBAD5C3B3896}"/>
              </a:ext>
            </a:extLst>
          </p:cNvPr>
          <p:cNvSpPr txBox="1"/>
          <p:nvPr/>
        </p:nvSpPr>
        <p:spPr>
          <a:xfrm>
            <a:off x="3208639" y="693739"/>
            <a:ext cx="601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Cluster Behaviour: Top vs. Back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BDA49-5D98-1A10-5E23-B8C45AEADC82}"/>
              </a:ext>
            </a:extLst>
          </p:cNvPr>
          <p:cNvSpPr txBox="1"/>
          <p:nvPr/>
        </p:nvSpPr>
        <p:spPr>
          <a:xfrm>
            <a:off x="544879" y="3410330"/>
            <a:ext cx="4322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ARCADIA’s response to soft X-rays was compared for Top and Back illumination (Vcasn=17).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/>
              <a:t>Finding:</a:t>
            </a:r>
            <a:r>
              <a:rPr lang="en-GB" sz="1200" dirty="0"/>
              <a:t> Most clusters are size </a:t>
            </a:r>
            <a:r>
              <a:rPr lang="en-GB" sz="1200" b="1" dirty="0"/>
              <a:t>1</a:t>
            </a:r>
            <a:r>
              <a:rPr lang="en-GB" sz="1200" dirty="0"/>
              <a:t> in both cases.</a:t>
            </a:r>
            <a:endParaRPr lang="it-IT" sz="1200" dirty="0"/>
          </a:p>
        </p:txBody>
      </p:sp>
      <p:pic>
        <p:nvPicPr>
          <p:cNvPr id="7" name="Picture 6" descr="A graph with a red and blue line&#10;&#10;AI-generated content may be incorrect.">
            <a:extLst>
              <a:ext uri="{FF2B5EF4-FFF2-40B4-BE49-F238E27FC236}">
                <a16:creationId xmlns:a16="http://schemas.microsoft.com/office/drawing/2014/main" id="{77F291F8-4415-B502-115E-DBA79647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034" y="4276996"/>
            <a:ext cx="3064180" cy="1823425"/>
          </a:xfrm>
          <a:prstGeom prst="rect">
            <a:avLst/>
          </a:prstGeom>
        </p:spPr>
      </p:pic>
      <p:pic>
        <p:nvPicPr>
          <p:cNvPr id="8" name="Picture 7" descr="A graph with a red and blue line&#10;&#10;AI-generated content may be incorrect.">
            <a:extLst>
              <a:ext uri="{FF2B5EF4-FFF2-40B4-BE49-F238E27FC236}">
                <a16:creationId xmlns:a16="http://schemas.microsoft.com/office/drawing/2014/main" id="{0F9A7761-70DA-C64F-B831-162750FD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90" y="4276996"/>
            <a:ext cx="3064181" cy="1823425"/>
          </a:xfrm>
          <a:prstGeom prst="rect">
            <a:avLst/>
          </a:prstGeom>
        </p:spPr>
      </p:pic>
      <p:pic>
        <p:nvPicPr>
          <p:cNvPr id="9" name="Picture 8" descr="A graph with a bar graph&#10;&#10;AI-generated content may be incorrect.">
            <a:extLst>
              <a:ext uri="{FF2B5EF4-FFF2-40B4-BE49-F238E27FC236}">
                <a16:creationId xmlns:a16="http://schemas.microsoft.com/office/drawing/2014/main" id="{C115CD39-BD58-EDC5-FABB-E2EF3A441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1770635"/>
            <a:ext cx="3224071" cy="1934442"/>
          </a:xfrm>
          <a:prstGeom prst="rect">
            <a:avLst/>
          </a:prstGeom>
        </p:spPr>
      </p:pic>
      <p:pic>
        <p:nvPicPr>
          <p:cNvPr id="10" name="Picture 9" descr="A graph with blue squares&#10;&#10;AI-generated content may be incorrect.">
            <a:extLst>
              <a:ext uri="{FF2B5EF4-FFF2-40B4-BE49-F238E27FC236}">
                <a16:creationId xmlns:a16="http://schemas.microsoft.com/office/drawing/2014/main" id="{172DB9C2-CEF4-9E90-1B88-FAD539229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034" y="1826251"/>
            <a:ext cx="3137471" cy="1882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88831-8B53-AFCA-48B0-DAEA5328E4E9}"/>
              </a:ext>
            </a:extLst>
          </p:cNvPr>
          <p:cNvSpPr txBox="1"/>
          <p:nvPr/>
        </p:nvSpPr>
        <p:spPr>
          <a:xfrm>
            <a:off x="544879" y="4475645"/>
            <a:ext cx="518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Cluster rate increases with </a:t>
            </a:r>
            <a:r>
              <a:rPr lang="en-GB" sz="1200" b="1" dirty="0"/>
              <a:t>tube voltage</a:t>
            </a:r>
            <a:r>
              <a:rPr lang="en-GB" sz="1200" dirty="0"/>
              <a:t> and </a:t>
            </a:r>
            <a:r>
              <a:rPr lang="en-GB" sz="1200" b="1" dirty="0"/>
              <a:t>Vcasn</a:t>
            </a:r>
            <a:r>
              <a:rPr lang="en-GB" sz="1200" dirty="0"/>
              <a:t>:</a:t>
            </a:r>
            <a:br>
              <a:rPr lang="en-GB" sz="1200" dirty="0"/>
            </a:br>
            <a:r>
              <a:rPr lang="en-GB" sz="1200" dirty="0"/>
              <a:t>• Higher rate from </a:t>
            </a:r>
            <a:r>
              <a:rPr lang="en-GB" sz="1200" b="1" dirty="0"/>
              <a:t>Top</a:t>
            </a:r>
            <a:r>
              <a:rPr lang="en-GB" sz="1200" dirty="0"/>
              <a:t> side</a:t>
            </a:r>
            <a:br>
              <a:rPr lang="en-GB" sz="1200" dirty="0"/>
            </a:br>
            <a:r>
              <a:rPr lang="en-GB" sz="1200" dirty="0"/>
              <a:t>• Plateau observed for </a:t>
            </a:r>
            <a:r>
              <a:rPr lang="en-GB" sz="1200" b="1" dirty="0"/>
              <a:t>Top</a:t>
            </a:r>
            <a:r>
              <a:rPr lang="en-GB" sz="1200" dirty="0"/>
              <a:t> at high Vcasn</a:t>
            </a:r>
            <a:endParaRPr lang="it-IT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76D11-E3C8-6ED1-8EAF-73B78EFA7C7C}"/>
              </a:ext>
            </a:extLst>
          </p:cNvPr>
          <p:cNvSpPr txBox="1"/>
          <p:nvPr/>
        </p:nvSpPr>
        <p:spPr>
          <a:xfrm>
            <a:off x="544879" y="5356294"/>
            <a:ext cx="4406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b="1" dirty="0"/>
              <a:t>Conclusion: </a:t>
            </a:r>
            <a:r>
              <a:rPr lang="en-GB" sz="1200" dirty="0"/>
              <a:t>Top illumination yields higher rates; clusters are mostly size 1 in both cases.</a:t>
            </a: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02E1F8-4912-6EB6-5BD9-8475D49F08A2}"/>
              </a:ext>
            </a:extLst>
          </p:cNvPr>
          <p:cNvSpPr txBox="1"/>
          <p:nvPr/>
        </p:nvSpPr>
        <p:spPr>
          <a:xfrm>
            <a:off x="544879" y="1745093"/>
            <a:ext cx="18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With soft X-rays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E5430-2914-9616-9999-6E4BB9C97BC0}"/>
              </a:ext>
            </a:extLst>
          </p:cNvPr>
          <p:cNvSpPr txBox="1"/>
          <p:nvPr/>
        </p:nvSpPr>
        <p:spPr>
          <a:xfrm>
            <a:off x="544879" y="2581004"/>
            <a:ext cx="3434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Tube voltage: &lt;35 kV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1 mm Al filter in front of aperture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No crystal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6060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3F99E-285D-0DD5-D239-883F87CE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1970701"/>
            <a:ext cx="6063917" cy="1289225"/>
          </a:xfrm>
        </p:spPr>
        <p:txBody>
          <a:bodyPr>
            <a:normAutofit/>
          </a:bodyPr>
          <a:lstStyle/>
          <a:p>
            <a:r>
              <a:rPr lang="en-GB" sz="1600" b="1" dirty="0"/>
              <a:t>Absorption Imaging:</a:t>
            </a:r>
            <a:endParaRPr lang="en-GB" sz="1600" dirty="0"/>
          </a:p>
          <a:p>
            <a:pPr lvl="1"/>
            <a:r>
              <a:rPr lang="en-GB" sz="1600" dirty="0"/>
              <a:t>Based on Beer–Lambert law: </a:t>
            </a:r>
          </a:p>
          <a:p>
            <a:pPr lvl="1"/>
            <a:endParaRPr lang="en-GB" sz="1600" dirty="0"/>
          </a:p>
          <a:p>
            <a:pPr lvl="1"/>
            <a:r>
              <a:rPr lang="el-GR" sz="1600" dirty="0"/>
              <a:t>μ: </a:t>
            </a:r>
            <a:r>
              <a:rPr lang="en-GB" sz="1600" dirty="0"/>
              <a:t>absorption property of material</a:t>
            </a:r>
          </a:p>
        </p:txBody>
      </p:sp>
      <p:pic>
        <p:nvPicPr>
          <p:cNvPr id="8" name="Picture 7" descr="A graph of a function of x-ray energy&#10;&#10;AI-generated content may be incorrect.">
            <a:extLst>
              <a:ext uri="{FF2B5EF4-FFF2-40B4-BE49-F238E27FC236}">
                <a16:creationId xmlns:a16="http://schemas.microsoft.com/office/drawing/2014/main" id="{3D380C62-467D-969D-D9DF-DE8A9FF2C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00" y="1796385"/>
            <a:ext cx="4549600" cy="1637855"/>
          </a:xfrm>
          <a:prstGeom prst="rect">
            <a:avLst/>
          </a:prstGeom>
        </p:spPr>
      </p:pic>
      <p:pic>
        <p:nvPicPr>
          <p:cNvPr id="6" name="Picture 5" descr="A grey and white image of a face&#10;&#10;AI-generated content may be incorrect.">
            <a:extLst>
              <a:ext uri="{FF2B5EF4-FFF2-40B4-BE49-F238E27FC236}">
                <a16:creationId xmlns:a16="http://schemas.microsoft.com/office/drawing/2014/main" id="{56BBCE04-84E7-C8C6-DB96-FAF8177AD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404" y="3921211"/>
            <a:ext cx="4230116" cy="20931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76081-7121-2B4F-DA8C-3CC605A2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42141-66AB-7B43-AE67-DD6C2ECCB7BB}" type="slidenum">
              <a:rPr lang="en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19924E-084B-3A00-6F8B-2CF5F635676A}"/>
              </a:ext>
            </a:extLst>
          </p:cNvPr>
          <p:cNvSpPr txBox="1"/>
          <p:nvPr/>
        </p:nvSpPr>
        <p:spPr>
          <a:xfrm>
            <a:off x="83216" y="3429000"/>
            <a:ext cx="62187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Phase-Contrast Imaging</a:t>
            </a:r>
            <a:r>
              <a:rPr lang="en-GB" sz="1800" b="1" dirty="0"/>
              <a:t>:</a:t>
            </a:r>
            <a:endParaRPr lang="en-GB" sz="1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Uses X-ray phase shifts to improve contrast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Refractive index</a:t>
            </a:r>
            <a:r>
              <a:rPr lang="en-GB" sz="1600" b="1" dirty="0"/>
              <a:t>:</a:t>
            </a:r>
            <a:r>
              <a:rPr lang="en-GB" sz="1600" dirty="0"/>
              <a:t> n=1−</a:t>
            </a:r>
            <a:r>
              <a:rPr lang="el-GR" sz="1600" dirty="0"/>
              <a:t>δ+</a:t>
            </a:r>
            <a:r>
              <a:rPr lang="en-GB" sz="1600" dirty="0" err="1"/>
              <a:t>i</a:t>
            </a:r>
            <a:r>
              <a:rPr lang="el-GR" sz="1600" dirty="0"/>
              <a:t>β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l-GR" sz="1600" b="1" dirty="0"/>
              <a:t>δ</a:t>
            </a:r>
            <a:r>
              <a:rPr lang="el-GR" sz="1600" dirty="0"/>
              <a:t> → </a:t>
            </a:r>
            <a:r>
              <a:rPr lang="it-IT" sz="1600" dirty="0"/>
              <a:t>control </a:t>
            </a:r>
            <a:r>
              <a:rPr lang="en-GB" sz="1600" dirty="0"/>
              <a:t>phase shift;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l-GR" sz="1600" b="1" dirty="0"/>
              <a:t>β</a:t>
            </a:r>
            <a:r>
              <a:rPr lang="el-GR" sz="1600" dirty="0"/>
              <a:t> → </a:t>
            </a:r>
            <a:r>
              <a:rPr lang="it-IT" sz="1600" dirty="0"/>
              <a:t>control </a:t>
            </a:r>
            <a:r>
              <a:rPr lang="en-GB" sz="1600" dirty="0"/>
              <a:t>absorption.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At medical/engineering X-ray energies: </a:t>
            </a:r>
            <a:r>
              <a:rPr lang="el-GR" sz="1600" dirty="0"/>
              <a:t>δ ≫ β</a:t>
            </a:r>
            <a:endParaRPr lang="it-IT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Highlights low-contrast structures clearly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91B39-761D-F940-4771-ABDBCACF6477}"/>
              </a:ext>
            </a:extLst>
          </p:cNvPr>
          <p:cNvSpPr txBox="1"/>
          <p:nvPr/>
        </p:nvSpPr>
        <p:spPr>
          <a:xfrm>
            <a:off x="2962908" y="6475254"/>
            <a:ext cx="5822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(Endrizzi, M., 2018. X-ray phase-contrast imaging. </a:t>
            </a:r>
            <a:r>
              <a:rPr lang="en-GB" sz="1000" i="1" dirty="0"/>
              <a:t>Nucl. Instrum. Methods Phys. Res. A</a:t>
            </a:r>
            <a:r>
              <a:rPr lang="en-GB" sz="1000" dirty="0"/>
              <a:t>, 878, pp.88–98.)</a:t>
            </a:r>
            <a:endParaRPr lang="en-US" sz="10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5651430-5950-3916-892A-EB0447BC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422" y="0"/>
            <a:ext cx="10515600" cy="1289225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+mn-lt"/>
                <a:ea typeface="+mn-ea"/>
                <a:cs typeface="+mn-cs"/>
              </a:rPr>
              <a:t> </a:t>
            </a:r>
            <a:br>
              <a:rPr lang="en-GB" sz="3200" b="1" dirty="0">
                <a:latin typeface="+mn-lt"/>
                <a:ea typeface="+mn-ea"/>
                <a:cs typeface="+mn-cs"/>
              </a:rPr>
            </a:br>
            <a:r>
              <a:rPr lang="en-GB" sz="2800" b="1" dirty="0">
                <a:solidFill>
                  <a:schemeClr val="accent6"/>
                </a:solidFill>
              </a:rPr>
              <a:t>Planned Work: </a:t>
            </a:r>
            <a:r>
              <a:rPr lang="en-GB" sz="2800" b="1" dirty="0"/>
              <a:t>X-ray Phase Contrast Imaging with Arcadia MD3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75D02C3-3C87-BB41-3806-3B03802C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96" y="2534289"/>
            <a:ext cx="2449477" cy="3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4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1115</Words>
  <Application>Microsoft Macintosh PowerPoint</Application>
  <PresentationFormat>Widescreen</PresentationFormat>
  <Paragraphs>169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Progress Report for Admission to the 2nd Year of PhD course</vt:lpstr>
      <vt:lpstr>Index</vt:lpstr>
      <vt:lpstr>Research topic and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Planned Work: X-ray Phase Contrast Imaging with Arcadia MD3</vt:lpstr>
      <vt:lpstr>PowerPoint Presentation</vt:lpstr>
      <vt:lpstr>Overall planning for 3-year period</vt:lpstr>
      <vt:lpstr>Courses and Schools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</dc:title>
  <dc:creator>Neeraj Yadav</dc:creator>
  <cp:lastModifiedBy>Sami Ullah Khan</cp:lastModifiedBy>
  <cp:revision>1</cp:revision>
  <dcterms:created xsi:type="dcterms:W3CDTF">2024-09-02T13:16:54Z</dcterms:created>
  <dcterms:modified xsi:type="dcterms:W3CDTF">2025-09-10T13:35:40Z</dcterms:modified>
</cp:coreProperties>
</file>