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56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443" y="1122363"/>
            <a:ext cx="5691116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6443" y="3843709"/>
            <a:ext cx="5691116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1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6" y="548640"/>
            <a:ext cx="78867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9486" y="1680899"/>
            <a:ext cx="78867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26166" y="578497"/>
            <a:ext cx="1535278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578498"/>
            <a:ext cx="6597516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536" y="553617"/>
            <a:ext cx="6204855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535" y="4589464"/>
            <a:ext cx="6204855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6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6" y="548640"/>
            <a:ext cx="8055864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9486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1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7396"/>
            <a:ext cx="8059341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685735"/>
            <a:ext cx="3868340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1" y="2386895"/>
            <a:ext cx="3868340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5735"/>
            <a:ext cx="3887391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86895"/>
            <a:ext cx="3887392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4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2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870" y="553617"/>
            <a:ext cx="2696726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031" y="553616"/>
            <a:ext cx="4709806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7870" y="2311122"/>
            <a:ext cx="2696726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4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557785"/>
            <a:ext cx="2696726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97490" y="657103"/>
            <a:ext cx="4862765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2826137"/>
            <a:ext cx="2689190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3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6" y="548640"/>
            <a:ext cx="7990184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486" y="1715532"/>
            <a:ext cx="7990184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870" y="6453003"/>
            <a:ext cx="2620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57391" y="6453003"/>
            <a:ext cx="21040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24122" y="6453003"/>
            <a:ext cx="321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9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unità&#10;&#10;Il contenuto generato dall'IA potrebbe non essere corretto.">
            <a:extLst>
              <a:ext uri="{FF2B5EF4-FFF2-40B4-BE49-F238E27FC236}">
                <a16:creationId xmlns:a16="http://schemas.microsoft.com/office/drawing/2014/main" id="{B1BDBF28-2EB6-6DDA-8C3D-1B0ABF686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301"/>
            <a:ext cx="9144000" cy="431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3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unità, duplicatore, design&#10;&#10;Il contenuto generato dall'IA potrebbe non essere corretto.">
            <a:extLst>
              <a:ext uri="{FF2B5EF4-FFF2-40B4-BE49-F238E27FC236}">
                <a16:creationId xmlns:a16="http://schemas.microsoft.com/office/drawing/2014/main" id="{4A3725E6-AD79-8F1D-50E7-EAB50FD8F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3696"/>
            <a:ext cx="9144000" cy="413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4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elettronica, unità, design&#10;&#10;Il contenuto generato dall'IA potrebbe non essere corretto.">
            <a:extLst>
              <a:ext uri="{FF2B5EF4-FFF2-40B4-BE49-F238E27FC236}">
                <a16:creationId xmlns:a16="http://schemas.microsoft.com/office/drawing/2014/main" id="{62696813-7500-D436-87EC-A1AC1BA40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8603"/>
            <a:ext cx="9144000" cy="5060793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66C115B9-8713-F114-4CE4-17ADB4817394}"/>
              </a:ext>
            </a:extLst>
          </p:cNvPr>
          <p:cNvSpPr/>
          <p:nvPr/>
        </p:nvSpPr>
        <p:spPr>
          <a:xfrm rot="1405361">
            <a:off x="1627260" y="3370218"/>
            <a:ext cx="719126" cy="59793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 descr="Immagine che contiene schermata, design&#10;&#10;Il contenuto generato dall'IA potrebbe non essere corretto.">
            <a:extLst>
              <a:ext uri="{FF2B5EF4-FFF2-40B4-BE49-F238E27FC236}">
                <a16:creationId xmlns:a16="http://schemas.microsoft.com/office/drawing/2014/main" id="{5599E12C-9065-2414-A58E-C6477A3D90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424" y="256266"/>
            <a:ext cx="2505075" cy="252979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66B095E5-BAA7-702C-9EB7-89ACEEEA9D02}"/>
              </a:ext>
            </a:extLst>
          </p:cNvPr>
          <p:cNvCxnSpPr>
            <a:stCxn id="4" idx="0"/>
          </p:cNvCxnSpPr>
          <p:nvPr/>
        </p:nvCxnSpPr>
        <p:spPr>
          <a:xfrm flipV="1">
            <a:off x="2105666" y="1590675"/>
            <a:ext cx="3456934" cy="180417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B23664F-E64D-FA11-8C64-816AE048E218}"/>
              </a:ext>
            </a:extLst>
          </p:cNvPr>
          <p:cNvSpPr txBox="1"/>
          <p:nvPr/>
        </p:nvSpPr>
        <p:spPr>
          <a:xfrm>
            <a:off x="3695700" y="392769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posizionatori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E8EA51B-511F-EB18-4F3B-40C1E3463DE9}"/>
              </a:ext>
            </a:extLst>
          </p:cNvPr>
          <p:cNvCxnSpPr>
            <a:stCxn id="9" idx="3"/>
          </p:cNvCxnSpPr>
          <p:nvPr/>
        </p:nvCxnSpPr>
        <p:spPr>
          <a:xfrm>
            <a:off x="5255742" y="577435"/>
            <a:ext cx="859308" cy="194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BA733C6-93B9-5AF3-D6A3-1B3B6A93FB96}"/>
              </a:ext>
            </a:extLst>
          </p:cNvPr>
          <p:cNvCxnSpPr>
            <a:stCxn id="9" idx="3"/>
          </p:cNvCxnSpPr>
          <p:nvPr/>
        </p:nvCxnSpPr>
        <p:spPr>
          <a:xfrm>
            <a:off x="5255742" y="577435"/>
            <a:ext cx="1754658" cy="1127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AEF1BF78-F800-23A0-8F5E-10CBA0250F7B}"/>
              </a:ext>
            </a:extLst>
          </p:cNvPr>
          <p:cNvCxnSpPr>
            <a:stCxn id="9" idx="3"/>
          </p:cNvCxnSpPr>
          <p:nvPr/>
        </p:nvCxnSpPr>
        <p:spPr>
          <a:xfrm>
            <a:off x="5255742" y="577435"/>
            <a:ext cx="2030883" cy="1422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77AE8AD1-53F4-5606-0581-2E7563283493}"/>
              </a:ext>
            </a:extLst>
          </p:cNvPr>
          <p:cNvCxnSpPr>
            <a:stCxn id="9" idx="3"/>
          </p:cNvCxnSpPr>
          <p:nvPr/>
        </p:nvCxnSpPr>
        <p:spPr>
          <a:xfrm>
            <a:off x="5255742" y="577435"/>
            <a:ext cx="2211858" cy="1632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30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design&#10;&#10;Il contenuto generato dall'IA potrebbe non essere corretto.">
            <a:extLst>
              <a:ext uri="{FF2B5EF4-FFF2-40B4-BE49-F238E27FC236}">
                <a16:creationId xmlns:a16="http://schemas.microsoft.com/office/drawing/2014/main" id="{E8F9C7E6-632C-9BC1-CB69-AAEECABB4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938"/>
            <a:ext cx="9144000" cy="647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izzo, ponte&#10;&#10;Il contenuto generato dall'IA potrebbe non essere corretto.">
            <a:extLst>
              <a:ext uri="{FF2B5EF4-FFF2-40B4-BE49-F238E27FC236}">
                <a16:creationId xmlns:a16="http://schemas.microsoft.com/office/drawing/2014/main" id="{E4F22478-4F34-E16D-3628-6D6CAC4D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461856"/>
            <a:ext cx="4476749" cy="2457282"/>
          </a:xfrm>
          <a:prstGeom prst="rect">
            <a:avLst/>
          </a:prstGeom>
        </p:spPr>
      </p:pic>
      <p:pic>
        <p:nvPicPr>
          <p:cNvPr id="5" name="Immagine 4" descr="Immagine che contiene testo, Carattere, Elementi grafici, cartello&#10;&#10;Il contenuto generato dall'IA potrebbe non essere corretto.">
            <a:extLst>
              <a:ext uri="{FF2B5EF4-FFF2-40B4-BE49-F238E27FC236}">
                <a16:creationId xmlns:a16="http://schemas.microsoft.com/office/drawing/2014/main" id="{C9C4B589-398C-6B7F-E08D-5C86D2D62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4046580"/>
            <a:ext cx="4543425" cy="1173752"/>
          </a:xfrm>
          <a:prstGeom prst="rect">
            <a:avLst/>
          </a:prstGeom>
        </p:spPr>
      </p:pic>
      <p:pic>
        <p:nvPicPr>
          <p:cNvPr id="7" name="Immagine 6" descr="Immagine che contiene testo, Carattere, design, chiave inglese&#10;&#10;Il contenuto generato dall'IA potrebbe non essere corretto.">
            <a:extLst>
              <a:ext uri="{FF2B5EF4-FFF2-40B4-BE49-F238E27FC236}">
                <a16:creationId xmlns:a16="http://schemas.microsoft.com/office/drawing/2014/main" id="{1FB93000-1000-0205-EB10-27ABEB3887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74" y="587215"/>
            <a:ext cx="4010025" cy="1403509"/>
          </a:xfrm>
          <a:prstGeom prst="rect">
            <a:avLst/>
          </a:prstGeom>
        </p:spPr>
      </p:pic>
      <p:pic>
        <p:nvPicPr>
          <p:cNvPr id="9" name="Immagine 8" descr="Immagine che contiene batteria, testo&#10;&#10;Il contenuto generato dall'IA potrebbe non essere corretto.">
            <a:extLst>
              <a:ext uri="{FF2B5EF4-FFF2-40B4-BE49-F238E27FC236}">
                <a16:creationId xmlns:a16="http://schemas.microsoft.com/office/drawing/2014/main" id="{A27F7B3A-9114-6663-3FE1-B63180AE2A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99" y="3938863"/>
            <a:ext cx="4352926" cy="1183637"/>
          </a:xfrm>
          <a:prstGeom prst="rect">
            <a:avLst/>
          </a:prstGeom>
        </p:spPr>
      </p:pic>
      <p:pic>
        <p:nvPicPr>
          <p:cNvPr id="11" name="Immagine 10" descr="Immagine che contiene testo&#10;&#10;Il contenuto generato dall'IA potrebbe non essere corretto.">
            <a:extLst>
              <a:ext uri="{FF2B5EF4-FFF2-40B4-BE49-F238E27FC236}">
                <a16:creationId xmlns:a16="http://schemas.microsoft.com/office/drawing/2014/main" id="{B933765F-A205-1CCD-62E1-32D23DAE7F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99" y="5013554"/>
            <a:ext cx="4352926" cy="1156497"/>
          </a:xfrm>
          <a:prstGeom prst="rect">
            <a:avLst/>
          </a:prstGeom>
        </p:spPr>
      </p:pic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45C924B-DF13-8373-AE2E-94A560F6CF5A}"/>
              </a:ext>
            </a:extLst>
          </p:cNvPr>
          <p:cNvCxnSpPr/>
          <p:nvPr/>
        </p:nvCxnSpPr>
        <p:spPr>
          <a:xfrm>
            <a:off x="4572000" y="66675"/>
            <a:ext cx="0" cy="6667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AB45D9A-A8D0-F679-1B7B-3FF13FCABA1B}"/>
              </a:ext>
            </a:extLst>
          </p:cNvPr>
          <p:cNvCxnSpPr/>
          <p:nvPr/>
        </p:nvCxnSpPr>
        <p:spPr>
          <a:xfrm>
            <a:off x="200025" y="3429000"/>
            <a:ext cx="8791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68617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</Words>
  <Application>Microsoft Office PowerPoint</Application>
  <PresentationFormat>Presentazione su schermo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Neue Haas Grotesk Text Pro</vt:lpstr>
      <vt:lpstr>VanillaVTI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Matteo Turcato</dc:creator>
  <cp:lastModifiedBy>Matteo Turcato</cp:lastModifiedBy>
  <cp:revision>1</cp:revision>
  <dcterms:created xsi:type="dcterms:W3CDTF">2025-07-30T14:21:00Z</dcterms:created>
  <dcterms:modified xsi:type="dcterms:W3CDTF">2025-07-30T14:51:21Z</dcterms:modified>
</cp:coreProperties>
</file>