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8"/>
  </p:notesMasterIdLst>
  <p:sldIdLst>
    <p:sldId id="371" r:id="rId5"/>
    <p:sldId id="391" r:id="rId6"/>
    <p:sldId id="405" r:id="rId7"/>
    <p:sldId id="333" r:id="rId8"/>
    <p:sldId id="406" r:id="rId9"/>
    <p:sldId id="412" r:id="rId10"/>
    <p:sldId id="413" r:id="rId11"/>
    <p:sldId id="414" r:id="rId12"/>
    <p:sldId id="408" r:id="rId13"/>
    <p:sldId id="409" r:id="rId14"/>
    <p:sldId id="411" r:id="rId15"/>
    <p:sldId id="410" r:id="rId16"/>
    <p:sldId id="378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olo" id="{B6B2BB8E-84E4-4B1C-A001-32545992EB72}">
          <p14:sldIdLst>
            <p14:sldId id="371"/>
            <p14:sldId id="391"/>
            <p14:sldId id="405"/>
            <p14:sldId id="333"/>
            <p14:sldId id="406"/>
            <p14:sldId id="412"/>
            <p14:sldId id="413"/>
            <p14:sldId id="414"/>
            <p14:sldId id="408"/>
            <p14:sldId id="409"/>
            <p14:sldId id="411"/>
            <p14:sldId id="410"/>
          </p14:sldIdLst>
        </p14:section>
        <p14:section name="middle" id="{7831E9BC-640F-41DF-B36E-658BD642B4C5}">
          <p14:sldIdLst>
            <p14:sldId id="37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286D81A-80BF-4A37-8478-766EBDBB8671}" v="99" dt="2025-07-28T10:24:44.81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Stile medio 2 - Colore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35" autoAdjust="0"/>
    <p:restoredTop sz="94585" autoAdjust="0"/>
  </p:normalViewPr>
  <p:slideViewPr>
    <p:cSldViewPr snapToGrid="0">
      <p:cViewPr varScale="1">
        <p:scale>
          <a:sx n="75" d="100"/>
          <a:sy n="75" d="100"/>
        </p:scale>
        <p:origin x="397" y="12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CENZO BOCCIA" userId="00498932-565c-4034-99de-755a96537fa9" providerId="ADAL" clId="{1286D81A-80BF-4A37-8478-766EBDBB8671}"/>
    <pc:docChg chg="undo custSel addSld delSld modSld sldOrd modSection">
      <pc:chgData name="VINCENZO BOCCIA" userId="00498932-565c-4034-99de-755a96537fa9" providerId="ADAL" clId="{1286D81A-80BF-4A37-8478-766EBDBB8671}" dt="2025-07-28T10:24:57.961" v="1589" actId="20577"/>
      <pc:docMkLst>
        <pc:docMk/>
      </pc:docMkLst>
      <pc:sldChg chg="del">
        <pc:chgData name="VINCENZO BOCCIA" userId="00498932-565c-4034-99de-755a96537fa9" providerId="ADAL" clId="{1286D81A-80BF-4A37-8478-766EBDBB8671}" dt="2025-07-28T09:52:10.318" v="666" actId="47"/>
        <pc:sldMkLst>
          <pc:docMk/>
          <pc:sldMk cId="4218015643" sldId="315"/>
        </pc:sldMkLst>
      </pc:sldChg>
      <pc:sldChg chg="addSp delSp modSp mod">
        <pc:chgData name="VINCENZO BOCCIA" userId="00498932-565c-4034-99de-755a96537fa9" providerId="ADAL" clId="{1286D81A-80BF-4A37-8478-766EBDBB8671}" dt="2025-07-28T10:11:02.973" v="1144" actId="20577"/>
        <pc:sldMkLst>
          <pc:docMk/>
          <pc:sldMk cId="4182076073" sldId="333"/>
        </pc:sldMkLst>
        <pc:spChg chg="mod">
          <ac:chgData name="VINCENZO BOCCIA" userId="00498932-565c-4034-99de-755a96537fa9" providerId="ADAL" clId="{1286D81A-80BF-4A37-8478-766EBDBB8671}" dt="2025-07-28T10:00:32.256" v="883" actId="20577"/>
          <ac:spMkLst>
            <pc:docMk/>
            <pc:sldMk cId="4182076073" sldId="333"/>
            <ac:spMk id="5" creationId="{273A4516-475B-BD81-F297-D59A894BE225}"/>
          </ac:spMkLst>
        </pc:spChg>
        <pc:spChg chg="del">
          <ac:chgData name="VINCENZO BOCCIA" userId="00498932-565c-4034-99de-755a96537fa9" providerId="ADAL" clId="{1286D81A-80BF-4A37-8478-766EBDBB8671}" dt="2025-07-28T10:00:50.914" v="886" actId="478"/>
          <ac:spMkLst>
            <pc:docMk/>
            <pc:sldMk cId="4182076073" sldId="333"/>
            <ac:spMk id="6" creationId="{1EA52D26-0AE9-AF2C-3E4A-EA23276F9A4A}"/>
          </ac:spMkLst>
        </pc:spChg>
        <pc:spChg chg="mod">
          <ac:chgData name="VINCENZO BOCCIA" userId="00498932-565c-4034-99de-755a96537fa9" providerId="ADAL" clId="{1286D81A-80BF-4A37-8478-766EBDBB8671}" dt="2025-07-28T10:11:02.973" v="1144" actId="20577"/>
          <ac:spMkLst>
            <pc:docMk/>
            <pc:sldMk cId="4182076073" sldId="333"/>
            <ac:spMk id="10" creationId="{D63E0D24-5664-64EE-1B28-D9EA25B4B33A}"/>
          </ac:spMkLst>
        </pc:spChg>
        <pc:spChg chg="del">
          <ac:chgData name="VINCENZO BOCCIA" userId="00498932-565c-4034-99de-755a96537fa9" providerId="ADAL" clId="{1286D81A-80BF-4A37-8478-766EBDBB8671}" dt="2025-07-28T10:00:55.133" v="887" actId="478"/>
          <ac:spMkLst>
            <pc:docMk/>
            <pc:sldMk cId="4182076073" sldId="333"/>
            <ac:spMk id="13" creationId="{CEF70302-D76F-DCE0-0D2C-26E2E4B80959}"/>
          </ac:spMkLst>
        </pc:spChg>
        <pc:grpChg chg="del">
          <ac:chgData name="VINCENZO BOCCIA" userId="00498932-565c-4034-99de-755a96537fa9" providerId="ADAL" clId="{1286D81A-80BF-4A37-8478-766EBDBB8671}" dt="2025-07-28T10:00:33.897" v="884" actId="478"/>
          <ac:grpSpMkLst>
            <pc:docMk/>
            <pc:sldMk cId="4182076073" sldId="333"/>
            <ac:grpSpMk id="23" creationId="{DA951448-7092-CE20-C1F7-EF2EEDAE8E17}"/>
          </ac:grpSpMkLst>
        </pc:grpChg>
        <pc:picChg chg="add">
          <ac:chgData name="VINCENZO BOCCIA" userId="00498932-565c-4034-99de-755a96537fa9" providerId="ADAL" clId="{1286D81A-80BF-4A37-8478-766EBDBB8671}" dt="2025-07-28T10:00:58.111" v="888" actId="22"/>
          <ac:picMkLst>
            <pc:docMk/>
            <pc:sldMk cId="4182076073" sldId="333"/>
            <ac:picMk id="9" creationId="{4E0A19BE-2C0C-BDC7-A823-468033F142A1}"/>
          </ac:picMkLst>
        </pc:picChg>
        <pc:picChg chg="del">
          <ac:chgData name="VINCENZO BOCCIA" userId="00498932-565c-4034-99de-755a96537fa9" providerId="ADAL" clId="{1286D81A-80BF-4A37-8478-766EBDBB8671}" dt="2025-07-28T10:00:34.385" v="885" actId="478"/>
          <ac:picMkLst>
            <pc:docMk/>
            <pc:sldMk cId="4182076073" sldId="333"/>
            <ac:picMk id="12" creationId="{0D02DE06-4F65-FFD1-264F-25D6C695ECB0}"/>
          </ac:picMkLst>
        </pc:picChg>
      </pc:sldChg>
      <pc:sldChg chg="del">
        <pc:chgData name="VINCENZO BOCCIA" userId="00498932-565c-4034-99de-755a96537fa9" providerId="ADAL" clId="{1286D81A-80BF-4A37-8478-766EBDBB8671}" dt="2025-07-28T10:23:13.284" v="1553" actId="47"/>
        <pc:sldMkLst>
          <pc:docMk/>
          <pc:sldMk cId="3795918851" sldId="369"/>
        </pc:sldMkLst>
      </pc:sldChg>
      <pc:sldChg chg="delSp modSp mod">
        <pc:chgData name="VINCENZO BOCCIA" userId="00498932-565c-4034-99de-755a96537fa9" providerId="ADAL" clId="{1286D81A-80BF-4A37-8478-766EBDBB8671}" dt="2025-07-28T10:23:29.087" v="1570" actId="20577"/>
        <pc:sldMkLst>
          <pc:docMk/>
          <pc:sldMk cId="1061925632" sldId="371"/>
        </pc:sldMkLst>
        <pc:spChg chg="mod">
          <ac:chgData name="VINCENZO BOCCIA" userId="00498932-565c-4034-99de-755a96537fa9" providerId="ADAL" clId="{1286D81A-80BF-4A37-8478-766EBDBB8671}" dt="2025-07-28T10:23:29.087" v="1570" actId="20577"/>
          <ac:spMkLst>
            <pc:docMk/>
            <pc:sldMk cId="1061925632" sldId="371"/>
            <ac:spMk id="2" creationId="{92DD462A-A596-3623-9AE9-829548EA9109}"/>
          </ac:spMkLst>
        </pc:spChg>
        <pc:spChg chg="del mod">
          <ac:chgData name="VINCENZO BOCCIA" userId="00498932-565c-4034-99de-755a96537fa9" providerId="ADAL" clId="{1286D81A-80BF-4A37-8478-766EBDBB8671}" dt="2025-07-28T09:48:17.114" v="82" actId="478"/>
          <ac:spMkLst>
            <pc:docMk/>
            <pc:sldMk cId="1061925632" sldId="371"/>
            <ac:spMk id="4" creationId="{0D3DC6B5-87AA-87D9-2910-2EEDC4A2662B}"/>
          </ac:spMkLst>
        </pc:spChg>
        <pc:picChg chg="del">
          <ac:chgData name="VINCENZO BOCCIA" userId="00498932-565c-4034-99de-755a96537fa9" providerId="ADAL" clId="{1286D81A-80BF-4A37-8478-766EBDBB8671}" dt="2025-07-28T09:47:20.733" v="0" actId="478"/>
          <ac:picMkLst>
            <pc:docMk/>
            <pc:sldMk cId="1061925632" sldId="371"/>
            <ac:picMk id="8" creationId="{A90807A0-1D6C-28B6-54BD-681A890053BC}"/>
          </ac:picMkLst>
        </pc:picChg>
      </pc:sldChg>
      <pc:sldChg chg="del">
        <pc:chgData name="VINCENZO BOCCIA" userId="00498932-565c-4034-99de-755a96537fa9" providerId="ADAL" clId="{1286D81A-80BF-4A37-8478-766EBDBB8671}" dt="2025-07-28T10:23:12.905" v="1552" actId="47"/>
        <pc:sldMkLst>
          <pc:docMk/>
          <pc:sldMk cId="1201869017" sldId="373"/>
        </pc:sldMkLst>
      </pc:sldChg>
      <pc:sldChg chg="addSp modSp del">
        <pc:chgData name="VINCENZO BOCCIA" userId="00498932-565c-4034-99de-755a96537fa9" providerId="ADAL" clId="{1286D81A-80BF-4A37-8478-766EBDBB8671}" dt="2025-07-28T10:23:14.221" v="1554" actId="47"/>
        <pc:sldMkLst>
          <pc:docMk/>
          <pc:sldMk cId="716086292" sldId="374"/>
        </pc:sldMkLst>
        <pc:picChg chg="add mod">
          <ac:chgData name="VINCENZO BOCCIA" userId="00498932-565c-4034-99de-755a96537fa9" providerId="ADAL" clId="{1286D81A-80BF-4A37-8478-766EBDBB8671}" dt="2025-07-28T10:19:58.278" v="1290"/>
          <ac:picMkLst>
            <pc:docMk/>
            <pc:sldMk cId="716086292" sldId="374"/>
            <ac:picMk id="4" creationId="{10FD5B10-0535-BF13-FC2D-267EC40139FC}"/>
          </ac:picMkLst>
        </pc:picChg>
      </pc:sldChg>
      <pc:sldChg chg="del">
        <pc:chgData name="VINCENZO BOCCIA" userId="00498932-565c-4034-99de-755a96537fa9" providerId="ADAL" clId="{1286D81A-80BF-4A37-8478-766EBDBB8671}" dt="2025-07-28T10:23:14.411" v="1555" actId="47"/>
        <pc:sldMkLst>
          <pc:docMk/>
          <pc:sldMk cId="3097678636" sldId="375"/>
        </pc:sldMkLst>
      </pc:sldChg>
      <pc:sldChg chg="del">
        <pc:chgData name="VINCENZO BOCCIA" userId="00498932-565c-4034-99de-755a96537fa9" providerId="ADAL" clId="{1286D81A-80BF-4A37-8478-766EBDBB8671}" dt="2025-07-28T10:23:08.880" v="1551" actId="47"/>
        <pc:sldMkLst>
          <pc:docMk/>
          <pc:sldMk cId="3282107826" sldId="382"/>
        </pc:sldMkLst>
      </pc:sldChg>
      <pc:sldChg chg="delSp del mod">
        <pc:chgData name="VINCENZO BOCCIA" userId="00498932-565c-4034-99de-755a96537fa9" providerId="ADAL" clId="{1286D81A-80BF-4A37-8478-766EBDBB8671}" dt="2025-07-28T10:01:19.759" v="892" actId="47"/>
        <pc:sldMkLst>
          <pc:docMk/>
          <pc:sldMk cId="4032306410" sldId="383"/>
        </pc:sldMkLst>
        <pc:spChg chg="del">
          <ac:chgData name="VINCENZO BOCCIA" userId="00498932-565c-4034-99de-755a96537fa9" providerId="ADAL" clId="{1286D81A-80BF-4A37-8478-766EBDBB8671}" dt="2025-07-28T10:01:15.547" v="889" actId="478"/>
          <ac:spMkLst>
            <pc:docMk/>
            <pc:sldMk cId="4032306410" sldId="383"/>
            <ac:spMk id="6" creationId="{F0F8F722-5D53-CA50-DF5B-808DD3F82706}"/>
          </ac:spMkLst>
        </pc:spChg>
        <pc:spChg chg="del">
          <ac:chgData name="VINCENZO BOCCIA" userId="00498932-565c-4034-99de-755a96537fa9" providerId="ADAL" clId="{1286D81A-80BF-4A37-8478-766EBDBB8671}" dt="2025-07-28T10:01:18.026" v="891" actId="478"/>
          <ac:spMkLst>
            <pc:docMk/>
            <pc:sldMk cId="4032306410" sldId="383"/>
            <ac:spMk id="23" creationId="{1CCC6581-2A91-D68F-6C4A-2E0DAD99E5D9}"/>
          </ac:spMkLst>
        </pc:spChg>
        <pc:picChg chg="del">
          <ac:chgData name="VINCENZO BOCCIA" userId="00498932-565c-4034-99de-755a96537fa9" providerId="ADAL" clId="{1286D81A-80BF-4A37-8478-766EBDBB8671}" dt="2025-07-28T10:01:16.154" v="890" actId="478"/>
          <ac:picMkLst>
            <pc:docMk/>
            <pc:sldMk cId="4032306410" sldId="383"/>
            <ac:picMk id="27" creationId="{11EEE312-5912-862C-F625-56B8A159F5AA}"/>
          </ac:picMkLst>
        </pc:picChg>
      </pc:sldChg>
      <pc:sldChg chg="del">
        <pc:chgData name="VINCENZO BOCCIA" userId="00498932-565c-4034-99de-755a96537fa9" providerId="ADAL" clId="{1286D81A-80BF-4A37-8478-766EBDBB8671}" dt="2025-07-28T10:23:14.671" v="1557" actId="47"/>
        <pc:sldMkLst>
          <pc:docMk/>
          <pc:sldMk cId="2091879717" sldId="384"/>
        </pc:sldMkLst>
      </pc:sldChg>
      <pc:sldChg chg="del">
        <pc:chgData name="VINCENZO BOCCIA" userId="00498932-565c-4034-99de-755a96537fa9" providerId="ADAL" clId="{1286D81A-80BF-4A37-8478-766EBDBB8671}" dt="2025-07-28T10:23:14.596" v="1556" actId="47"/>
        <pc:sldMkLst>
          <pc:docMk/>
          <pc:sldMk cId="2884183939" sldId="385"/>
        </pc:sldMkLst>
      </pc:sldChg>
      <pc:sldChg chg="del">
        <pc:chgData name="VINCENZO BOCCIA" userId="00498932-565c-4034-99de-755a96537fa9" providerId="ADAL" clId="{1286D81A-80BF-4A37-8478-766EBDBB8671}" dt="2025-07-28T10:23:14.851" v="1558" actId="47"/>
        <pc:sldMkLst>
          <pc:docMk/>
          <pc:sldMk cId="2749548710" sldId="386"/>
        </pc:sldMkLst>
      </pc:sldChg>
      <pc:sldChg chg="del">
        <pc:chgData name="VINCENZO BOCCIA" userId="00498932-565c-4034-99de-755a96537fa9" providerId="ADAL" clId="{1286D81A-80BF-4A37-8478-766EBDBB8671}" dt="2025-07-28T10:23:15.529" v="1560" actId="47"/>
        <pc:sldMkLst>
          <pc:docMk/>
          <pc:sldMk cId="883817314" sldId="387"/>
        </pc:sldMkLst>
      </pc:sldChg>
      <pc:sldChg chg="del">
        <pc:chgData name="VINCENZO BOCCIA" userId="00498932-565c-4034-99de-755a96537fa9" providerId="ADAL" clId="{1286D81A-80BF-4A37-8478-766EBDBB8671}" dt="2025-07-28T10:23:15.724" v="1561" actId="47"/>
        <pc:sldMkLst>
          <pc:docMk/>
          <pc:sldMk cId="1580009641" sldId="388"/>
        </pc:sldMkLst>
      </pc:sldChg>
      <pc:sldChg chg="del">
        <pc:chgData name="VINCENZO BOCCIA" userId="00498932-565c-4034-99de-755a96537fa9" providerId="ADAL" clId="{1286D81A-80BF-4A37-8478-766EBDBB8671}" dt="2025-07-28T10:23:15.148" v="1559" actId="47"/>
        <pc:sldMkLst>
          <pc:docMk/>
          <pc:sldMk cId="2791836488" sldId="389"/>
        </pc:sldMkLst>
      </pc:sldChg>
      <pc:sldChg chg="delSp modSp mod">
        <pc:chgData name="VINCENZO BOCCIA" userId="00498932-565c-4034-99de-755a96537fa9" providerId="ADAL" clId="{1286D81A-80BF-4A37-8478-766EBDBB8671}" dt="2025-07-28T10:10:43.258" v="1142" actId="20577"/>
        <pc:sldMkLst>
          <pc:docMk/>
          <pc:sldMk cId="2896472574" sldId="391"/>
        </pc:sldMkLst>
        <pc:spChg chg="mod">
          <ac:chgData name="VINCENZO BOCCIA" userId="00498932-565c-4034-99de-755a96537fa9" providerId="ADAL" clId="{1286D81A-80BF-4A37-8478-766EBDBB8671}" dt="2025-07-28T10:10:43.258" v="1142" actId="20577"/>
          <ac:spMkLst>
            <pc:docMk/>
            <pc:sldMk cId="2896472574" sldId="391"/>
            <ac:spMk id="2" creationId="{D4512812-E68D-03F6-6C13-3EDB1CFBBF2C}"/>
          </ac:spMkLst>
        </pc:spChg>
        <pc:spChg chg="mod">
          <ac:chgData name="VINCENZO BOCCIA" userId="00498932-565c-4034-99de-755a96537fa9" providerId="ADAL" clId="{1286D81A-80BF-4A37-8478-766EBDBB8671}" dt="2025-07-28T09:49:55.044" v="310" actId="20577"/>
          <ac:spMkLst>
            <pc:docMk/>
            <pc:sldMk cId="2896472574" sldId="391"/>
            <ac:spMk id="5" creationId="{5D8364C8-0FA3-5292-0B6D-F56D3DDFF685}"/>
          </ac:spMkLst>
        </pc:spChg>
        <pc:spChg chg="del">
          <ac:chgData name="VINCENZO BOCCIA" userId="00498932-565c-4034-99de-755a96537fa9" providerId="ADAL" clId="{1286D81A-80BF-4A37-8478-766EBDBB8671}" dt="2025-07-28T09:50:45.135" v="469" actId="478"/>
          <ac:spMkLst>
            <pc:docMk/>
            <pc:sldMk cId="2896472574" sldId="391"/>
            <ac:spMk id="11" creationId="{0A4E65D4-D4F2-AB6D-05F1-EFF563E66E9B}"/>
          </ac:spMkLst>
        </pc:spChg>
      </pc:sldChg>
      <pc:sldChg chg="del">
        <pc:chgData name="VINCENZO BOCCIA" userId="00498932-565c-4034-99de-755a96537fa9" providerId="ADAL" clId="{1286D81A-80BF-4A37-8478-766EBDBB8671}" dt="2025-07-28T10:23:16.035" v="1562" actId="47"/>
        <pc:sldMkLst>
          <pc:docMk/>
          <pc:sldMk cId="3311223368" sldId="392"/>
        </pc:sldMkLst>
      </pc:sldChg>
      <pc:sldChg chg="del">
        <pc:chgData name="VINCENZO BOCCIA" userId="00498932-565c-4034-99de-755a96537fa9" providerId="ADAL" clId="{1286D81A-80BF-4A37-8478-766EBDBB8671}" dt="2025-07-28T10:23:16.699" v="1564" actId="47"/>
        <pc:sldMkLst>
          <pc:docMk/>
          <pc:sldMk cId="565404939" sldId="394"/>
        </pc:sldMkLst>
      </pc:sldChg>
      <pc:sldChg chg="del">
        <pc:chgData name="VINCENZO BOCCIA" userId="00498932-565c-4034-99de-755a96537fa9" providerId="ADAL" clId="{1286D81A-80BF-4A37-8478-766EBDBB8671}" dt="2025-07-28T10:23:16.171" v="1563" actId="47"/>
        <pc:sldMkLst>
          <pc:docMk/>
          <pc:sldMk cId="2057405974" sldId="395"/>
        </pc:sldMkLst>
      </pc:sldChg>
      <pc:sldChg chg="del">
        <pc:chgData name="VINCENZO BOCCIA" userId="00498932-565c-4034-99de-755a96537fa9" providerId="ADAL" clId="{1286D81A-80BF-4A37-8478-766EBDBB8671}" dt="2025-07-28T10:23:17.066" v="1565" actId="47"/>
        <pc:sldMkLst>
          <pc:docMk/>
          <pc:sldMk cId="1708614281" sldId="396"/>
        </pc:sldMkLst>
      </pc:sldChg>
      <pc:sldChg chg="del">
        <pc:chgData name="VINCENZO BOCCIA" userId="00498932-565c-4034-99de-755a96537fa9" providerId="ADAL" clId="{1286D81A-80BF-4A37-8478-766EBDBB8671}" dt="2025-07-28T10:23:18.137" v="1567" actId="47"/>
        <pc:sldMkLst>
          <pc:docMk/>
          <pc:sldMk cId="3323106011" sldId="400"/>
        </pc:sldMkLst>
      </pc:sldChg>
      <pc:sldChg chg="del">
        <pc:chgData name="VINCENZO BOCCIA" userId="00498932-565c-4034-99de-755a96537fa9" providerId="ADAL" clId="{1286D81A-80BF-4A37-8478-766EBDBB8671}" dt="2025-07-28T10:23:19.411" v="1569" actId="47"/>
        <pc:sldMkLst>
          <pc:docMk/>
          <pc:sldMk cId="4070688599" sldId="402"/>
        </pc:sldMkLst>
      </pc:sldChg>
      <pc:sldChg chg="del">
        <pc:chgData name="VINCENZO BOCCIA" userId="00498932-565c-4034-99de-755a96537fa9" providerId="ADAL" clId="{1286D81A-80BF-4A37-8478-766EBDBB8671}" dt="2025-07-28T10:23:18.389" v="1568" actId="47"/>
        <pc:sldMkLst>
          <pc:docMk/>
          <pc:sldMk cId="2869051390" sldId="403"/>
        </pc:sldMkLst>
      </pc:sldChg>
      <pc:sldChg chg="del">
        <pc:chgData name="VINCENZO BOCCIA" userId="00498932-565c-4034-99de-755a96537fa9" providerId="ADAL" clId="{1286D81A-80BF-4A37-8478-766EBDBB8671}" dt="2025-07-28T10:23:17.469" v="1566" actId="47"/>
        <pc:sldMkLst>
          <pc:docMk/>
          <pc:sldMk cId="229256794" sldId="404"/>
        </pc:sldMkLst>
      </pc:sldChg>
      <pc:sldChg chg="addSp delSp modSp mod">
        <pc:chgData name="VINCENZO BOCCIA" userId="00498932-565c-4034-99de-755a96537fa9" providerId="ADAL" clId="{1286D81A-80BF-4A37-8478-766EBDBB8671}" dt="2025-07-28T10:23:51.216" v="1579" actId="20577"/>
        <pc:sldMkLst>
          <pc:docMk/>
          <pc:sldMk cId="469912572" sldId="405"/>
        </pc:sldMkLst>
        <pc:spChg chg="mod">
          <ac:chgData name="VINCENZO BOCCIA" userId="00498932-565c-4034-99de-755a96537fa9" providerId="ADAL" clId="{1286D81A-80BF-4A37-8478-766EBDBB8671}" dt="2025-07-28T09:54:04.153" v="700" actId="20577"/>
          <ac:spMkLst>
            <pc:docMk/>
            <pc:sldMk cId="469912572" sldId="405"/>
            <ac:spMk id="5" creationId="{FD7AC557-59EE-37CC-D19B-FEF1EF5DA1AD}"/>
          </ac:spMkLst>
        </pc:spChg>
        <pc:spChg chg="mod">
          <ac:chgData name="VINCENZO BOCCIA" userId="00498932-565c-4034-99de-755a96537fa9" providerId="ADAL" clId="{1286D81A-80BF-4A37-8478-766EBDBB8671}" dt="2025-07-28T10:23:51.216" v="1579" actId="20577"/>
          <ac:spMkLst>
            <pc:docMk/>
            <pc:sldMk cId="469912572" sldId="405"/>
            <ac:spMk id="6" creationId="{E7B2643E-EEBD-6548-2D2C-DAE84ABD0E00}"/>
          </ac:spMkLst>
        </pc:spChg>
        <pc:spChg chg="del">
          <ac:chgData name="VINCENZO BOCCIA" userId="00498932-565c-4034-99de-755a96537fa9" providerId="ADAL" clId="{1286D81A-80BF-4A37-8478-766EBDBB8671}" dt="2025-07-28T09:52:22.306" v="683" actId="478"/>
          <ac:spMkLst>
            <pc:docMk/>
            <pc:sldMk cId="469912572" sldId="405"/>
            <ac:spMk id="9" creationId="{ADA221D6-7C95-D9EF-8975-B537FF5FC07D}"/>
          </ac:spMkLst>
        </pc:spChg>
        <pc:spChg chg="del">
          <ac:chgData name="VINCENZO BOCCIA" userId="00498932-565c-4034-99de-755a96537fa9" providerId="ADAL" clId="{1286D81A-80BF-4A37-8478-766EBDBB8671}" dt="2025-07-28T09:52:32.815" v="685" actId="478"/>
          <ac:spMkLst>
            <pc:docMk/>
            <pc:sldMk cId="469912572" sldId="405"/>
            <ac:spMk id="13" creationId="{D5CB2F44-7A8B-5730-40A3-4F16207FD17E}"/>
          </ac:spMkLst>
        </pc:spChg>
        <pc:picChg chg="del">
          <ac:chgData name="VINCENZO BOCCIA" userId="00498932-565c-4034-99de-755a96537fa9" providerId="ADAL" clId="{1286D81A-80BF-4A37-8478-766EBDBB8671}" dt="2025-07-28T09:52:20.481" v="682" actId="478"/>
          <ac:picMkLst>
            <pc:docMk/>
            <pc:sldMk cId="469912572" sldId="405"/>
            <ac:picMk id="2" creationId="{38192374-EBFE-CED3-FC21-858434370920}"/>
          </ac:picMkLst>
        </pc:picChg>
        <pc:picChg chg="add mod">
          <ac:chgData name="VINCENZO BOCCIA" userId="00498932-565c-4034-99de-755a96537fa9" providerId="ADAL" clId="{1286D81A-80BF-4A37-8478-766EBDBB8671}" dt="2025-07-28T09:59:47.493" v="868" actId="1076"/>
          <ac:picMkLst>
            <pc:docMk/>
            <pc:sldMk cId="469912572" sldId="405"/>
            <ac:picMk id="12" creationId="{3E0923B5-7420-4DBE-266D-E3BB48D49681}"/>
          </ac:picMkLst>
        </pc:picChg>
      </pc:sldChg>
      <pc:sldChg chg="addSp delSp modSp add mod">
        <pc:chgData name="VINCENZO BOCCIA" userId="00498932-565c-4034-99de-755a96537fa9" providerId="ADAL" clId="{1286D81A-80BF-4A37-8478-766EBDBB8671}" dt="2025-07-28T10:17:51.511" v="1241" actId="478"/>
        <pc:sldMkLst>
          <pc:docMk/>
          <pc:sldMk cId="3742462468" sldId="406"/>
        </pc:sldMkLst>
        <pc:spChg chg="mod">
          <ac:chgData name="VINCENZO BOCCIA" userId="00498932-565c-4034-99de-755a96537fa9" providerId="ADAL" clId="{1286D81A-80BF-4A37-8478-766EBDBB8671}" dt="2025-07-28T10:11:08.042" v="1146" actId="20577"/>
          <ac:spMkLst>
            <pc:docMk/>
            <pc:sldMk cId="3742462468" sldId="406"/>
            <ac:spMk id="10" creationId="{E3532FA5-5FCF-81A7-DE4A-B06C51AE41AB}"/>
          </ac:spMkLst>
        </pc:spChg>
        <pc:picChg chg="add del mod">
          <ac:chgData name="VINCENZO BOCCIA" userId="00498932-565c-4034-99de-755a96537fa9" providerId="ADAL" clId="{1286D81A-80BF-4A37-8478-766EBDBB8671}" dt="2025-07-28T10:02:17.874" v="910" actId="478"/>
          <ac:picMkLst>
            <pc:docMk/>
            <pc:sldMk cId="3742462468" sldId="406"/>
            <ac:picMk id="6" creationId="{4EC4DE72-94BD-475D-B1F8-DC83D1CD8013}"/>
          </ac:picMkLst>
        </pc:picChg>
        <pc:picChg chg="del">
          <ac:chgData name="VINCENZO BOCCIA" userId="00498932-565c-4034-99de-755a96537fa9" providerId="ADAL" clId="{1286D81A-80BF-4A37-8478-766EBDBB8671}" dt="2025-07-28T10:01:28.080" v="898" actId="478"/>
          <ac:picMkLst>
            <pc:docMk/>
            <pc:sldMk cId="3742462468" sldId="406"/>
            <ac:picMk id="9" creationId="{C7D2875D-B371-E74E-ED95-88A871A1D632}"/>
          </ac:picMkLst>
        </pc:picChg>
        <pc:picChg chg="add del mod">
          <ac:chgData name="VINCENZO BOCCIA" userId="00498932-565c-4034-99de-755a96537fa9" providerId="ADAL" clId="{1286D81A-80BF-4A37-8478-766EBDBB8671}" dt="2025-07-28T10:02:17.271" v="909" actId="478"/>
          <ac:picMkLst>
            <pc:docMk/>
            <pc:sldMk cId="3742462468" sldId="406"/>
            <ac:picMk id="12" creationId="{AE94929F-C233-1134-BA90-007C2E6FC775}"/>
          </ac:picMkLst>
        </pc:picChg>
        <pc:picChg chg="add del mod">
          <ac:chgData name="VINCENZO BOCCIA" userId="00498932-565c-4034-99de-755a96537fa9" providerId="ADAL" clId="{1286D81A-80BF-4A37-8478-766EBDBB8671}" dt="2025-07-28T10:17:49.581" v="1239" actId="1076"/>
          <ac:picMkLst>
            <pc:docMk/>
            <pc:sldMk cId="3742462468" sldId="406"/>
            <ac:picMk id="14" creationId="{9CC6F0EA-390F-D687-FC8B-8EF2DDD06FBA}"/>
          </ac:picMkLst>
        </pc:picChg>
        <pc:picChg chg="add del">
          <ac:chgData name="VINCENZO BOCCIA" userId="00498932-565c-4034-99de-755a96537fa9" providerId="ADAL" clId="{1286D81A-80BF-4A37-8478-766EBDBB8671}" dt="2025-07-28T10:02:42.118" v="917" actId="22"/>
          <ac:picMkLst>
            <pc:docMk/>
            <pc:sldMk cId="3742462468" sldId="406"/>
            <ac:picMk id="16" creationId="{F274BCA9-A701-A392-A90D-4BA864D71B4A}"/>
          </ac:picMkLst>
        </pc:picChg>
        <pc:picChg chg="add del mod">
          <ac:chgData name="VINCENZO BOCCIA" userId="00498932-565c-4034-99de-755a96537fa9" providerId="ADAL" clId="{1286D81A-80BF-4A37-8478-766EBDBB8671}" dt="2025-07-28T10:17:51.511" v="1241" actId="478"/>
          <ac:picMkLst>
            <pc:docMk/>
            <pc:sldMk cId="3742462468" sldId="406"/>
            <ac:picMk id="18" creationId="{D4D7BBD5-87FB-5DB4-A555-25E5E3B3530D}"/>
          </ac:picMkLst>
        </pc:picChg>
        <pc:picChg chg="add del mod">
          <ac:chgData name="VINCENZO BOCCIA" userId="00498932-565c-4034-99de-755a96537fa9" providerId="ADAL" clId="{1286D81A-80BF-4A37-8478-766EBDBB8671}" dt="2025-07-28T10:17:47.913" v="1234" actId="22"/>
          <ac:picMkLst>
            <pc:docMk/>
            <pc:sldMk cId="3742462468" sldId="406"/>
            <ac:picMk id="20" creationId="{68A10602-4233-54DE-1DC1-823D4FF61ED7}"/>
          </ac:picMkLst>
        </pc:picChg>
        <pc:picChg chg="add del mod">
          <ac:chgData name="VINCENZO BOCCIA" userId="00498932-565c-4034-99de-755a96537fa9" providerId="ADAL" clId="{1286D81A-80BF-4A37-8478-766EBDBB8671}" dt="2025-07-28T10:17:46.558" v="1228" actId="22"/>
          <ac:picMkLst>
            <pc:docMk/>
            <pc:sldMk cId="3742462468" sldId="406"/>
            <ac:picMk id="22" creationId="{4340DE5A-70D8-125D-485E-8D29900C3B92}"/>
          </ac:picMkLst>
        </pc:picChg>
      </pc:sldChg>
      <pc:sldChg chg="addSp delSp modSp add mod">
        <pc:chgData name="VINCENZO BOCCIA" userId="00498932-565c-4034-99de-755a96537fa9" providerId="ADAL" clId="{1286D81A-80BF-4A37-8478-766EBDBB8671}" dt="2025-07-28T10:22:15.710" v="1484" actId="20577"/>
        <pc:sldMkLst>
          <pc:docMk/>
          <pc:sldMk cId="927979454" sldId="407"/>
        </pc:sldMkLst>
        <pc:spChg chg="mod">
          <ac:chgData name="VINCENZO BOCCIA" userId="00498932-565c-4034-99de-755a96537fa9" providerId="ADAL" clId="{1286D81A-80BF-4A37-8478-766EBDBB8671}" dt="2025-07-28T10:22:15.710" v="1484" actId="20577"/>
          <ac:spMkLst>
            <pc:docMk/>
            <pc:sldMk cId="927979454" sldId="407"/>
            <ac:spMk id="10" creationId="{AA93FA5E-C014-1A92-F329-21282CEDDD52}"/>
          </ac:spMkLst>
        </pc:spChg>
        <pc:spChg chg="add mod">
          <ac:chgData name="VINCENZO BOCCIA" userId="00498932-565c-4034-99de-755a96537fa9" providerId="ADAL" clId="{1286D81A-80BF-4A37-8478-766EBDBB8671}" dt="2025-07-28T10:15:59.541" v="1165" actId="1076"/>
          <ac:spMkLst>
            <pc:docMk/>
            <pc:sldMk cId="927979454" sldId="407"/>
            <ac:spMk id="13" creationId="{FBCB74B5-44ED-1DF1-C297-8582054E8C9A}"/>
          </ac:spMkLst>
        </pc:spChg>
        <pc:spChg chg="add mod">
          <ac:chgData name="VINCENZO BOCCIA" userId="00498932-565c-4034-99de-755a96537fa9" providerId="ADAL" clId="{1286D81A-80BF-4A37-8478-766EBDBB8671}" dt="2025-07-28T10:16:02.636" v="1166" actId="1076"/>
          <ac:spMkLst>
            <pc:docMk/>
            <pc:sldMk cId="927979454" sldId="407"/>
            <ac:spMk id="16" creationId="{DF2DB72E-F6B8-EA66-42A6-DA8ADE1E65F7}"/>
          </ac:spMkLst>
        </pc:spChg>
        <pc:spChg chg="add mod">
          <ac:chgData name="VINCENZO BOCCIA" userId="00498932-565c-4034-99de-755a96537fa9" providerId="ADAL" clId="{1286D81A-80BF-4A37-8478-766EBDBB8671}" dt="2025-07-28T10:16:08.645" v="1169" actId="1076"/>
          <ac:spMkLst>
            <pc:docMk/>
            <pc:sldMk cId="927979454" sldId="407"/>
            <ac:spMk id="17" creationId="{24B0F211-2DC5-0500-2627-33A962422932}"/>
          </ac:spMkLst>
        </pc:spChg>
        <pc:picChg chg="add mod">
          <ac:chgData name="VINCENZO BOCCIA" userId="00498932-565c-4034-99de-755a96537fa9" providerId="ADAL" clId="{1286D81A-80BF-4A37-8478-766EBDBB8671}" dt="2025-07-28T10:03:37.716" v="932" actId="1076"/>
          <ac:picMkLst>
            <pc:docMk/>
            <pc:sldMk cId="927979454" sldId="407"/>
            <ac:picMk id="6" creationId="{65874D2E-0AE4-55FF-FF86-5D7351D5F9C9}"/>
          </ac:picMkLst>
        </pc:picChg>
        <pc:picChg chg="add mod">
          <ac:chgData name="VINCENZO BOCCIA" userId="00498932-565c-4034-99de-755a96537fa9" providerId="ADAL" clId="{1286D81A-80BF-4A37-8478-766EBDBB8671}" dt="2025-07-28T10:16:05.816" v="1168" actId="1076"/>
          <ac:picMkLst>
            <pc:docMk/>
            <pc:sldMk cId="927979454" sldId="407"/>
            <ac:picMk id="11" creationId="{08A02385-789B-AEAA-73D4-69D4E89D2B89}"/>
          </ac:picMkLst>
        </pc:picChg>
        <pc:picChg chg="add mod">
          <ac:chgData name="VINCENZO BOCCIA" userId="00498932-565c-4034-99de-755a96537fa9" providerId="ADAL" clId="{1286D81A-80BF-4A37-8478-766EBDBB8671}" dt="2025-07-28T10:15:56.917" v="1164" actId="1076"/>
          <ac:picMkLst>
            <pc:docMk/>
            <pc:sldMk cId="927979454" sldId="407"/>
            <ac:picMk id="12" creationId="{F98694A3-C297-CE95-33CB-B5E8D021ED8B}"/>
          </ac:picMkLst>
        </pc:picChg>
        <pc:picChg chg="del">
          <ac:chgData name="VINCENZO BOCCIA" userId="00498932-565c-4034-99de-755a96537fa9" providerId="ADAL" clId="{1286D81A-80BF-4A37-8478-766EBDBB8671}" dt="2025-07-28T10:02:49.906" v="921" actId="478"/>
          <ac:picMkLst>
            <pc:docMk/>
            <pc:sldMk cId="927979454" sldId="407"/>
            <ac:picMk id="14" creationId="{3A22F927-23BC-5CBF-DC20-9AA2BE33F113}"/>
          </ac:picMkLst>
        </pc:picChg>
        <pc:picChg chg="add mod">
          <ac:chgData name="VINCENZO BOCCIA" userId="00498932-565c-4034-99de-755a96537fa9" providerId="ADAL" clId="{1286D81A-80BF-4A37-8478-766EBDBB8671}" dt="2025-07-28T10:15:52.317" v="1162" actId="14100"/>
          <ac:picMkLst>
            <pc:docMk/>
            <pc:sldMk cId="927979454" sldId="407"/>
            <ac:picMk id="15" creationId="{1D6BD4C2-9C55-918A-AA93-C9784DF006AC}"/>
          </ac:picMkLst>
        </pc:picChg>
      </pc:sldChg>
      <pc:sldChg chg="addSp delSp modSp add mod">
        <pc:chgData name="VINCENZO BOCCIA" userId="00498932-565c-4034-99de-755a96537fa9" providerId="ADAL" clId="{1286D81A-80BF-4A37-8478-766EBDBB8671}" dt="2025-07-28T10:24:44.810" v="1583"/>
        <pc:sldMkLst>
          <pc:docMk/>
          <pc:sldMk cId="1145045523" sldId="408"/>
        </pc:sldMkLst>
        <pc:spChg chg="add mod">
          <ac:chgData name="VINCENZO BOCCIA" userId="00498932-565c-4034-99de-755a96537fa9" providerId="ADAL" clId="{1286D81A-80BF-4A37-8478-766EBDBB8671}" dt="2025-07-28T10:05:16.901" v="950" actId="164"/>
          <ac:spMkLst>
            <pc:docMk/>
            <pc:sldMk cId="1145045523" sldId="408"/>
            <ac:spMk id="2" creationId="{9CA60FE2-4BF7-BA81-6425-229D6328B628}"/>
          </ac:spMkLst>
        </pc:spChg>
        <pc:spChg chg="mod">
          <ac:chgData name="VINCENZO BOCCIA" userId="00498932-565c-4034-99de-755a96537fa9" providerId="ADAL" clId="{1286D81A-80BF-4A37-8478-766EBDBB8671}" dt="2025-07-28T10:20:31.866" v="1383" actId="20577"/>
          <ac:spMkLst>
            <pc:docMk/>
            <pc:sldMk cId="1145045523" sldId="408"/>
            <ac:spMk id="5" creationId="{1E382C71-D49C-064A-A5FB-1FD9F06D5B3F}"/>
          </ac:spMkLst>
        </pc:spChg>
        <pc:spChg chg="mod">
          <ac:chgData name="VINCENZO BOCCIA" userId="00498932-565c-4034-99de-755a96537fa9" providerId="ADAL" clId="{1286D81A-80BF-4A37-8478-766EBDBB8671}" dt="2025-07-28T10:24:44.096" v="1582" actId="20577"/>
          <ac:spMkLst>
            <pc:docMk/>
            <pc:sldMk cId="1145045523" sldId="408"/>
            <ac:spMk id="10" creationId="{775C504A-C985-D8E4-FBFE-1720E2583275}"/>
          </ac:spMkLst>
        </pc:spChg>
        <pc:spChg chg="mod">
          <ac:chgData name="VINCENZO BOCCIA" userId="00498932-565c-4034-99de-755a96537fa9" providerId="ADAL" clId="{1286D81A-80BF-4A37-8478-766EBDBB8671}" dt="2025-07-28T10:05:09.617" v="949"/>
          <ac:spMkLst>
            <pc:docMk/>
            <pc:sldMk cId="1145045523" sldId="408"/>
            <ac:spMk id="14" creationId="{2FC6C60C-B63B-A053-7AD9-254C5A588571}"/>
          </ac:spMkLst>
        </pc:spChg>
        <pc:spChg chg="mod">
          <ac:chgData name="VINCENZO BOCCIA" userId="00498932-565c-4034-99de-755a96537fa9" providerId="ADAL" clId="{1286D81A-80BF-4A37-8478-766EBDBB8671}" dt="2025-07-28T10:07:08.261" v="962" actId="404"/>
          <ac:spMkLst>
            <pc:docMk/>
            <pc:sldMk cId="1145045523" sldId="408"/>
            <ac:spMk id="15" creationId="{014526DF-DF1A-FBD2-0FED-F37ADFCDDEA2}"/>
          </ac:spMkLst>
        </pc:spChg>
        <pc:spChg chg="add mod">
          <ac:chgData name="VINCENZO BOCCIA" userId="00498932-565c-4034-99de-755a96537fa9" providerId="ADAL" clId="{1286D81A-80BF-4A37-8478-766EBDBB8671}" dt="2025-07-28T10:06:55.107" v="960" actId="1076"/>
          <ac:spMkLst>
            <pc:docMk/>
            <pc:sldMk cId="1145045523" sldId="408"/>
            <ac:spMk id="17" creationId="{D713133F-6C63-791A-C6A4-BD00C7B9FCBF}"/>
          </ac:spMkLst>
        </pc:spChg>
        <pc:spChg chg="add mod">
          <ac:chgData name="VINCENZO BOCCIA" userId="00498932-565c-4034-99de-755a96537fa9" providerId="ADAL" clId="{1286D81A-80BF-4A37-8478-766EBDBB8671}" dt="2025-07-28T10:05:16.901" v="950" actId="164"/>
          <ac:spMkLst>
            <pc:docMk/>
            <pc:sldMk cId="1145045523" sldId="408"/>
            <ac:spMk id="23" creationId="{AE34B353-52D1-6EEB-C849-A9FB9569FFAA}"/>
          </ac:spMkLst>
        </pc:spChg>
        <pc:spChg chg="add mod">
          <ac:chgData name="VINCENZO BOCCIA" userId="00498932-565c-4034-99de-755a96537fa9" providerId="ADAL" clId="{1286D81A-80BF-4A37-8478-766EBDBB8671}" dt="2025-07-28T10:05:16.901" v="950" actId="164"/>
          <ac:spMkLst>
            <pc:docMk/>
            <pc:sldMk cId="1145045523" sldId="408"/>
            <ac:spMk id="24" creationId="{BFF7B9A1-DA21-7248-38F7-53A6E0776CAC}"/>
          </ac:spMkLst>
        </pc:spChg>
        <pc:spChg chg="add mod">
          <ac:chgData name="VINCENZO BOCCIA" userId="00498932-565c-4034-99de-755a96537fa9" providerId="ADAL" clId="{1286D81A-80BF-4A37-8478-766EBDBB8671}" dt="2025-07-28T10:05:16.901" v="950" actId="164"/>
          <ac:spMkLst>
            <pc:docMk/>
            <pc:sldMk cId="1145045523" sldId="408"/>
            <ac:spMk id="25" creationId="{2C9D33F7-1FDD-FFDC-6318-6285222D50CA}"/>
          </ac:spMkLst>
        </pc:spChg>
        <pc:spChg chg="add mod">
          <ac:chgData name="VINCENZO BOCCIA" userId="00498932-565c-4034-99de-755a96537fa9" providerId="ADAL" clId="{1286D81A-80BF-4A37-8478-766EBDBB8671}" dt="2025-07-28T10:05:16.901" v="950" actId="164"/>
          <ac:spMkLst>
            <pc:docMk/>
            <pc:sldMk cId="1145045523" sldId="408"/>
            <ac:spMk id="26" creationId="{F1D27BD4-9017-C5A1-4D24-AA7C6B2648DF}"/>
          </ac:spMkLst>
        </pc:spChg>
        <pc:spChg chg="add mod">
          <ac:chgData name="VINCENZO BOCCIA" userId="00498932-565c-4034-99de-755a96537fa9" providerId="ADAL" clId="{1286D81A-80BF-4A37-8478-766EBDBB8671}" dt="2025-07-28T10:05:16.901" v="950" actId="164"/>
          <ac:spMkLst>
            <pc:docMk/>
            <pc:sldMk cId="1145045523" sldId="408"/>
            <ac:spMk id="27" creationId="{12FB300D-910D-97F8-326A-32E1F8D84FAD}"/>
          </ac:spMkLst>
        </pc:spChg>
        <pc:spChg chg="add mod">
          <ac:chgData name="VINCENZO BOCCIA" userId="00498932-565c-4034-99de-755a96537fa9" providerId="ADAL" clId="{1286D81A-80BF-4A37-8478-766EBDBB8671}" dt="2025-07-28T10:05:16.901" v="950" actId="164"/>
          <ac:spMkLst>
            <pc:docMk/>
            <pc:sldMk cId="1145045523" sldId="408"/>
            <ac:spMk id="28" creationId="{4763F839-055D-AEF0-7BB1-A9996C9E43A7}"/>
          </ac:spMkLst>
        </pc:spChg>
        <pc:spChg chg="mod">
          <ac:chgData name="VINCENZO BOCCIA" userId="00498932-565c-4034-99de-755a96537fa9" providerId="ADAL" clId="{1286D81A-80BF-4A37-8478-766EBDBB8671}" dt="2025-07-28T10:05:16.901" v="950" actId="164"/>
          <ac:spMkLst>
            <pc:docMk/>
            <pc:sldMk cId="1145045523" sldId="408"/>
            <ac:spMk id="29" creationId="{4C1A2109-9F8F-FBBE-BFAB-00B11BF54377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33" creationId="{9CA60FE2-4BF7-BA81-6425-229D6328B628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38" creationId="{D713133F-6C63-791A-C6A4-BD00C7B9FCBF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44" creationId="{AE34B353-52D1-6EEB-C849-A9FB9569FFAA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45" creationId="{BFF7B9A1-DA21-7248-38F7-53A6E0776CAC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46" creationId="{2C9D33F7-1FDD-FFDC-6318-6285222D50CA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48" creationId="{12FB300D-910D-97F8-326A-32E1F8D84FAD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49" creationId="{4763F839-055D-AEF0-7BB1-A9996C9E43A7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50" creationId="{4C1A2109-9F8F-FBBE-BFAB-00B11BF54377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51" creationId="{2FC6C60C-B63B-A053-7AD9-254C5A588571}"/>
          </ac:spMkLst>
        </pc:spChg>
        <pc:spChg chg="mod">
          <ac:chgData name="VINCENZO BOCCIA" userId="00498932-565c-4034-99de-755a96537fa9" providerId="ADAL" clId="{1286D81A-80BF-4A37-8478-766EBDBB8671}" dt="2025-07-28T10:22:33.991" v="1490"/>
          <ac:spMkLst>
            <pc:docMk/>
            <pc:sldMk cId="1145045523" sldId="408"/>
            <ac:spMk id="52" creationId="{014526DF-DF1A-FBD2-0FED-F37ADFCDDEA2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54" creationId="{9CA60FE2-4BF7-BA81-6425-229D6328B628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59" creationId="{D713133F-6C63-791A-C6A4-BD00C7B9FCBF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65" creationId="{AE34B353-52D1-6EEB-C849-A9FB9569FFAA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66" creationId="{BFF7B9A1-DA21-7248-38F7-53A6E0776CAC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67" creationId="{2C9D33F7-1FDD-FFDC-6318-6285222D50CA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68" creationId="{F1D27BD4-9017-C5A1-4D24-AA7C6B2648DF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70" creationId="{4763F839-055D-AEF0-7BB1-A9996C9E43A7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71" creationId="{4C1A2109-9F8F-FBBE-BFAB-00B11BF54377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72" creationId="{2FC6C60C-B63B-A053-7AD9-254C5A588571}"/>
          </ac:spMkLst>
        </pc:spChg>
        <pc:spChg chg="mod">
          <ac:chgData name="VINCENZO BOCCIA" userId="00498932-565c-4034-99de-755a96537fa9" providerId="ADAL" clId="{1286D81A-80BF-4A37-8478-766EBDBB8671}" dt="2025-07-28T10:24:44.810" v="1583"/>
          <ac:spMkLst>
            <pc:docMk/>
            <pc:sldMk cId="1145045523" sldId="408"/>
            <ac:spMk id="73" creationId="{014526DF-DF1A-FBD2-0FED-F37ADFCDDEA2}"/>
          </ac:spMkLst>
        </pc:spChg>
        <pc:grpChg chg="add del mod">
          <ac:chgData name="VINCENZO BOCCIA" userId="00498932-565c-4034-99de-755a96537fa9" providerId="ADAL" clId="{1286D81A-80BF-4A37-8478-766EBDBB8671}" dt="2025-07-28T10:22:30.624" v="1487" actId="21"/>
          <ac:grpSpMkLst>
            <pc:docMk/>
            <pc:sldMk cId="1145045523" sldId="408"/>
            <ac:grpSpMk id="30" creationId="{CF485698-47C4-0E0A-1BB4-B38513FAD71E}"/>
          </ac:grpSpMkLst>
        </pc:grpChg>
        <pc:grpChg chg="del">
          <ac:chgData name="VINCENZO BOCCIA" userId="00498932-565c-4034-99de-755a96537fa9" providerId="ADAL" clId="{1286D81A-80BF-4A37-8478-766EBDBB8671}" dt="2025-07-28T10:24:42.829" v="1580" actId="21"/>
          <ac:grpSpMkLst>
            <pc:docMk/>
            <pc:sldMk cId="1145045523" sldId="408"/>
            <ac:grpSpMk id="32" creationId="{CF485698-47C4-0E0A-1BB4-B38513FAD71E}"/>
          </ac:grpSpMkLst>
        </pc:grpChg>
        <pc:picChg chg="del">
          <ac:chgData name="VINCENZO BOCCIA" userId="00498932-565c-4034-99de-755a96537fa9" providerId="ADAL" clId="{1286D81A-80BF-4A37-8478-766EBDBB8671}" dt="2025-07-28T10:04:20.674" v="945" actId="478"/>
          <ac:picMkLst>
            <pc:docMk/>
            <pc:sldMk cId="1145045523" sldId="408"/>
            <ac:picMk id="6" creationId="{2FD10BB5-4410-8B93-085D-E56DC4309306}"/>
          </ac:picMkLst>
        </pc:picChg>
        <pc:picChg chg="del">
          <ac:chgData name="VINCENZO BOCCIA" userId="00498932-565c-4034-99de-755a96537fa9" providerId="ADAL" clId="{1286D81A-80BF-4A37-8478-766EBDBB8671}" dt="2025-07-28T10:04:21.223" v="946" actId="478"/>
          <ac:picMkLst>
            <pc:docMk/>
            <pc:sldMk cId="1145045523" sldId="408"/>
            <ac:picMk id="11" creationId="{D8A9FE14-E6D9-A209-C29A-66D3F174E607}"/>
          </ac:picMkLst>
        </pc:picChg>
        <pc:picChg chg="mod">
          <ac:chgData name="VINCENZO BOCCIA" userId="00498932-565c-4034-99de-755a96537fa9" providerId="ADAL" clId="{1286D81A-80BF-4A37-8478-766EBDBB8671}" dt="2025-07-28T10:05:16.901" v="950" actId="164"/>
          <ac:picMkLst>
            <pc:docMk/>
            <pc:sldMk cId="1145045523" sldId="408"/>
            <ac:picMk id="12" creationId="{C45F390C-4673-7130-A93E-36E80A941BF1}"/>
          </ac:picMkLst>
        </pc:picChg>
        <pc:picChg chg="add mod">
          <ac:chgData name="VINCENZO BOCCIA" userId="00498932-565c-4034-99de-755a96537fa9" providerId="ADAL" clId="{1286D81A-80BF-4A37-8478-766EBDBB8671}" dt="2025-07-28T10:20:22.321" v="1345" actId="1076"/>
          <ac:picMkLst>
            <pc:docMk/>
            <pc:sldMk cId="1145045523" sldId="408"/>
            <ac:picMk id="31" creationId="{2F5BE02E-DC46-EA30-C137-482BF0E630C0}"/>
          </ac:picMkLst>
        </pc:picChg>
      </pc:sldChg>
      <pc:sldChg chg="addSp delSp modSp add mod">
        <pc:chgData name="VINCENZO BOCCIA" userId="00498932-565c-4034-99de-755a96537fa9" providerId="ADAL" clId="{1286D81A-80BF-4A37-8478-766EBDBB8671}" dt="2025-07-28T10:24:47.831" v="1585" actId="20577"/>
        <pc:sldMkLst>
          <pc:docMk/>
          <pc:sldMk cId="4278850201" sldId="409"/>
        </pc:sldMkLst>
        <pc:spChg chg="mod">
          <ac:chgData name="VINCENZO BOCCIA" userId="00498932-565c-4034-99de-755a96537fa9" providerId="ADAL" clId="{1286D81A-80BF-4A37-8478-766EBDBB8671}" dt="2025-07-28T10:20:45.334" v="1428" actId="20577"/>
          <ac:spMkLst>
            <pc:docMk/>
            <pc:sldMk cId="4278850201" sldId="409"/>
            <ac:spMk id="5" creationId="{BE1DCB28-18B0-F02A-D98E-B6FA5BAC4890}"/>
          </ac:spMkLst>
        </pc:spChg>
        <pc:spChg chg="mod">
          <ac:chgData name="VINCENZO BOCCIA" userId="00498932-565c-4034-99de-755a96537fa9" providerId="ADAL" clId="{1286D81A-80BF-4A37-8478-766EBDBB8671}" dt="2025-07-28T10:24:47.831" v="1585" actId="20577"/>
          <ac:spMkLst>
            <pc:docMk/>
            <pc:sldMk cId="4278850201" sldId="409"/>
            <ac:spMk id="10" creationId="{BC2C43B3-BF78-E1EF-D3BD-812FF7350C26}"/>
          </ac:spMkLst>
        </pc:spChg>
        <pc:grpChg chg="del mod">
          <ac:chgData name="VINCENZO BOCCIA" userId="00498932-565c-4034-99de-755a96537fa9" providerId="ADAL" clId="{1286D81A-80BF-4A37-8478-766EBDBB8671}" dt="2025-07-28T10:05:40.742" v="956" actId="478"/>
          <ac:grpSpMkLst>
            <pc:docMk/>
            <pc:sldMk cId="4278850201" sldId="409"/>
            <ac:grpSpMk id="30" creationId="{FEA057E1-F6BB-01FC-3AFB-BA678751B2B7}"/>
          </ac:grpSpMkLst>
        </pc:grpChg>
        <pc:graphicFrameChg chg="add mod">
          <ac:chgData name="VINCENZO BOCCIA" userId="00498932-565c-4034-99de-755a96537fa9" providerId="ADAL" clId="{1286D81A-80BF-4A37-8478-766EBDBB8671}" dt="2025-07-28T10:06:21.698" v="958" actId="1076"/>
          <ac:graphicFrameMkLst>
            <pc:docMk/>
            <pc:sldMk cId="4278850201" sldId="409"/>
            <ac:graphicFrameMk id="6" creationId="{4E2B22AA-D65E-A8F3-9F93-CC1949FA5F8D}"/>
          </ac:graphicFrameMkLst>
        </pc:graphicFrameChg>
        <pc:graphicFrameChg chg="add mod">
          <ac:chgData name="VINCENZO BOCCIA" userId="00498932-565c-4034-99de-755a96537fa9" providerId="ADAL" clId="{1286D81A-80BF-4A37-8478-766EBDBB8671}" dt="2025-07-28T10:06:21.698" v="958" actId="1076"/>
          <ac:graphicFrameMkLst>
            <pc:docMk/>
            <pc:sldMk cId="4278850201" sldId="409"/>
            <ac:graphicFrameMk id="11" creationId="{B903AB5A-7490-3F92-FEEA-6816AC12FDA7}"/>
          </ac:graphicFrameMkLst>
        </pc:graphicFrameChg>
      </pc:sldChg>
      <pc:sldChg chg="addSp delSp modSp add mod">
        <pc:chgData name="VINCENZO BOCCIA" userId="00498932-565c-4034-99de-755a96537fa9" providerId="ADAL" clId="{1286D81A-80BF-4A37-8478-766EBDBB8671}" dt="2025-07-28T10:24:57.961" v="1589" actId="20577"/>
        <pc:sldMkLst>
          <pc:docMk/>
          <pc:sldMk cId="1396515846" sldId="410"/>
        </pc:sldMkLst>
        <pc:spChg chg="mod">
          <ac:chgData name="VINCENZO BOCCIA" userId="00498932-565c-4034-99de-755a96537fa9" providerId="ADAL" clId="{1286D81A-80BF-4A37-8478-766EBDBB8671}" dt="2025-07-28T10:07:51.699" v="993" actId="313"/>
          <ac:spMkLst>
            <pc:docMk/>
            <pc:sldMk cId="1396515846" sldId="410"/>
            <ac:spMk id="5" creationId="{05A15F9C-5259-D064-7B14-9636EC943795}"/>
          </ac:spMkLst>
        </pc:spChg>
        <pc:spChg chg="add mod">
          <ac:chgData name="VINCENZO BOCCIA" userId="00498932-565c-4034-99de-755a96537fa9" providerId="ADAL" clId="{1286D81A-80BF-4A37-8478-766EBDBB8671}" dt="2025-07-28T10:23:03.822" v="1550" actId="1035"/>
          <ac:spMkLst>
            <pc:docMk/>
            <pc:sldMk cId="1396515846" sldId="410"/>
            <ac:spMk id="9" creationId="{242BDEB0-3787-D930-7956-82F2ECA715EF}"/>
          </ac:spMkLst>
        </pc:spChg>
        <pc:spChg chg="mod">
          <ac:chgData name="VINCENZO BOCCIA" userId="00498932-565c-4034-99de-755a96537fa9" providerId="ADAL" clId="{1286D81A-80BF-4A37-8478-766EBDBB8671}" dt="2025-07-28T10:24:57.961" v="1589" actId="20577"/>
          <ac:spMkLst>
            <pc:docMk/>
            <pc:sldMk cId="1396515846" sldId="410"/>
            <ac:spMk id="10" creationId="{13425DB8-F2E9-912B-B854-32E92D32D547}"/>
          </ac:spMkLst>
        </pc:spChg>
        <pc:spChg chg="add mod">
          <ac:chgData name="VINCENZO BOCCIA" userId="00498932-565c-4034-99de-755a96537fa9" providerId="ADAL" clId="{1286D81A-80BF-4A37-8478-766EBDBB8671}" dt="2025-07-28T10:23:03.822" v="1550" actId="1035"/>
          <ac:spMkLst>
            <pc:docMk/>
            <pc:sldMk cId="1396515846" sldId="410"/>
            <ac:spMk id="13" creationId="{ECA6B8E2-B886-2470-8A8A-A9ED13443972}"/>
          </ac:spMkLst>
        </pc:spChg>
        <pc:graphicFrameChg chg="del">
          <ac:chgData name="VINCENZO BOCCIA" userId="00498932-565c-4034-99de-755a96537fa9" providerId="ADAL" clId="{1286D81A-80BF-4A37-8478-766EBDBB8671}" dt="2025-07-28T10:07:46.849" v="983" actId="478"/>
          <ac:graphicFrameMkLst>
            <pc:docMk/>
            <pc:sldMk cId="1396515846" sldId="410"/>
            <ac:graphicFrameMk id="6" creationId="{E99A88C5-1D91-0D55-E2B3-3CDBCA0F00B8}"/>
          </ac:graphicFrameMkLst>
        </pc:graphicFrameChg>
        <pc:graphicFrameChg chg="del">
          <ac:chgData name="VINCENZO BOCCIA" userId="00498932-565c-4034-99de-755a96537fa9" providerId="ADAL" clId="{1286D81A-80BF-4A37-8478-766EBDBB8671}" dt="2025-07-28T10:07:45.313" v="982" actId="478"/>
          <ac:graphicFrameMkLst>
            <pc:docMk/>
            <pc:sldMk cId="1396515846" sldId="410"/>
            <ac:graphicFrameMk id="11" creationId="{E44260F7-3F79-C9F8-4DC3-5579E6ED8457}"/>
          </ac:graphicFrameMkLst>
        </pc:graphicFrameChg>
        <pc:picChg chg="add mod">
          <ac:chgData name="VINCENZO BOCCIA" userId="00498932-565c-4034-99de-755a96537fa9" providerId="ADAL" clId="{1286D81A-80BF-4A37-8478-766EBDBB8671}" dt="2025-07-28T10:23:03.822" v="1550" actId="1035"/>
          <ac:picMkLst>
            <pc:docMk/>
            <pc:sldMk cId="1396515846" sldId="410"/>
            <ac:picMk id="2" creationId="{AAD2AF34-12B2-C879-CD38-B9D980DFD82B}"/>
          </ac:picMkLst>
        </pc:picChg>
        <pc:picChg chg="add mod">
          <ac:chgData name="VINCENZO BOCCIA" userId="00498932-565c-4034-99de-755a96537fa9" providerId="ADAL" clId="{1286D81A-80BF-4A37-8478-766EBDBB8671}" dt="2025-07-28T10:23:03.822" v="1550" actId="1035"/>
          <ac:picMkLst>
            <pc:docMk/>
            <pc:sldMk cId="1396515846" sldId="410"/>
            <ac:picMk id="12" creationId="{E6EEC3BD-3C52-6D4E-F423-22EC4571BBF7}"/>
          </ac:picMkLst>
        </pc:picChg>
      </pc:sldChg>
      <pc:sldChg chg="addSp delSp modSp add mod ord modAnim">
        <pc:chgData name="VINCENZO BOCCIA" userId="00498932-565c-4034-99de-755a96537fa9" providerId="ADAL" clId="{1286D81A-80BF-4A37-8478-766EBDBB8671}" dt="2025-07-28T10:24:53.675" v="1587" actId="20577"/>
        <pc:sldMkLst>
          <pc:docMk/>
          <pc:sldMk cId="2737634315" sldId="411"/>
        </pc:sldMkLst>
        <pc:spChg chg="del">
          <ac:chgData name="VINCENZO BOCCIA" userId="00498932-565c-4034-99de-755a96537fa9" providerId="ADAL" clId="{1286D81A-80BF-4A37-8478-766EBDBB8671}" dt="2025-07-28T10:09:12.432" v="1026" actId="478"/>
          <ac:spMkLst>
            <pc:docMk/>
            <pc:sldMk cId="2737634315" sldId="411"/>
            <ac:spMk id="9" creationId="{47500FD8-4365-9C07-FB94-1209E8D5661A}"/>
          </ac:spMkLst>
        </pc:spChg>
        <pc:spChg chg="mod">
          <ac:chgData name="VINCENZO BOCCIA" userId="00498932-565c-4034-99de-755a96537fa9" providerId="ADAL" clId="{1286D81A-80BF-4A37-8478-766EBDBB8671}" dt="2025-07-28T10:24:53.675" v="1587" actId="20577"/>
          <ac:spMkLst>
            <pc:docMk/>
            <pc:sldMk cId="2737634315" sldId="411"/>
            <ac:spMk id="10" creationId="{DC81D324-E59B-71FB-3B77-131E27E04BBB}"/>
          </ac:spMkLst>
        </pc:spChg>
        <pc:spChg chg="del">
          <ac:chgData name="VINCENZO BOCCIA" userId="00498932-565c-4034-99de-755a96537fa9" providerId="ADAL" clId="{1286D81A-80BF-4A37-8478-766EBDBB8671}" dt="2025-07-28T10:09:10.502" v="1025" actId="478"/>
          <ac:spMkLst>
            <pc:docMk/>
            <pc:sldMk cId="2737634315" sldId="411"/>
            <ac:spMk id="13" creationId="{D3B4F55B-0921-2D1E-5A0C-B83FFD5156A6}"/>
          </ac:spMkLst>
        </pc:spChg>
        <pc:spChg chg="add mod">
          <ac:chgData name="VINCENZO BOCCIA" userId="00498932-565c-4034-99de-755a96537fa9" providerId="ADAL" clId="{1286D81A-80BF-4A37-8478-766EBDBB8671}" dt="2025-07-28T10:09:27.569" v="1027"/>
          <ac:spMkLst>
            <pc:docMk/>
            <pc:sldMk cId="2737634315" sldId="411"/>
            <ac:spMk id="16" creationId="{ABD7356A-258E-D4D4-F306-140C9BE5456C}"/>
          </ac:spMkLst>
        </pc:spChg>
        <pc:spChg chg="add mod">
          <ac:chgData name="VINCENZO BOCCIA" userId="00498932-565c-4034-99de-755a96537fa9" providerId="ADAL" clId="{1286D81A-80BF-4A37-8478-766EBDBB8671}" dt="2025-07-28T10:09:27.569" v="1027"/>
          <ac:spMkLst>
            <pc:docMk/>
            <pc:sldMk cId="2737634315" sldId="411"/>
            <ac:spMk id="17" creationId="{7EE33166-6691-6CA3-D662-0D7AF1FA7B1E}"/>
          </ac:spMkLst>
        </pc:spChg>
        <pc:picChg chg="del">
          <ac:chgData name="VINCENZO BOCCIA" userId="00498932-565c-4034-99de-755a96537fa9" providerId="ADAL" clId="{1286D81A-80BF-4A37-8478-766EBDBB8671}" dt="2025-07-28T10:09:08.485" v="1023" actId="478"/>
          <ac:picMkLst>
            <pc:docMk/>
            <pc:sldMk cId="2737634315" sldId="411"/>
            <ac:picMk id="2" creationId="{E9493E07-D127-46B7-D434-007D0FFE4AEF}"/>
          </ac:picMkLst>
        </pc:picChg>
        <pc:picChg chg="add mod">
          <ac:chgData name="VINCENZO BOCCIA" userId="00498932-565c-4034-99de-755a96537fa9" providerId="ADAL" clId="{1286D81A-80BF-4A37-8478-766EBDBB8671}" dt="2025-07-28T10:09:27.569" v="1027"/>
          <ac:picMkLst>
            <pc:docMk/>
            <pc:sldMk cId="2737634315" sldId="411"/>
            <ac:picMk id="6" creationId="{BA98C2F4-3AC9-F345-9020-F976D53E8B75}"/>
          </ac:picMkLst>
        </pc:picChg>
        <pc:picChg chg="del">
          <ac:chgData name="VINCENZO BOCCIA" userId="00498932-565c-4034-99de-755a96537fa9" providerId="ADAL" clId="{1286D81A-80BF-4A37-8478-766EBDBB8671}" dt="2025-07-28T10:09:09.007" v="1024" actId="478"/>
          <ac:picMkLst>
            <pc:docMk/>
            <pc:sldMk cId="2737634315" sldId="411"/>
            <ac:picMk id="12" creationId="{AFFD534A-0334-D6B8-0C68-981A069ACDE4}"/>
          </ac:picMkLst>
        </pc:picChg>
        <pc:cxnChg chg="add mod">
          <ac:chgData name="VINCENZO BOCCIA" userId="00498932-565c-4034-99de-755a96537fa9" providerId="ADAL" clId="{1286D81A-80BF-4A37-8478-766EBDBB8671}" dt="2025-07-28T10:09:27.569" v="1027"/>
          <ac:cxnSpMkLst>
            <pc:docMk/>
            <pc:sldMk cId="2737634315" sldId="411"/>
            <ac:cxnSpMk id="11" creationId="{047D61DC-AD00-B6D1-BD4A-5BD982CCC469}"/>
          </ac:cxnSpMkLst>
        </pc:cxnChg>
        <pc:cxnChg chg="add mod">
          <ac:chgData name="VINCENZO BOCCIA" userId="00498932-565c-4034-99de-755a96537fa9" providerId="ADAL" clId="{1286D81A-80BF-4A37-8478-766EBDBB8671}" dt="2025-07-28T10:09:27.569" v="1027"/>
          <ac:cxnSpMkLst>
            <pc:docMk/>
            <pc:sldMk cId="2737634315" sldId="411"/>
            <ac:cxnSpMk id="14" creationId="{06EA3F1F-BCBC-93A9-ADF5-771BDEE5FE7B}"/>
          </ac:cxnSpMkLst>
        </pc:cxnChg>
        <pc:cxnChg chg="add mod">
          <ac:chgData name="VINCENZO BOCCIA" userId="00498932-565c-4034-99de-755a96537fa9" providerId="ADAL" clId="{1286D81A-80BF-4A37-8478-766EBDBB8671}" dt="2025-07-28T10:09:27.569" v="1027"/>
          <ac:cxnSpMkLst>
            <pc:docMk/>
            <pc:sldMk cId="2737634315" sldId="411"/>
            <ac:cxnSpMk id="15" creationId="{B499007E-C7B1-C563-BFCF-61D503579315}"/>
          </ac:cxnSpMkLst>
        </pc:cxnChg>
        <pc:cxnChg chg="add mod">
          <ac:chgData name="VINCENZO BOCCIA" userId="00498932-565c-4034-99de-755a96537fa9" providerId="ADAL" clId="{1286D81A-80BF-4A37-8478-766EBDBB8671}" dt="2025-07-28T10:09:27.569" v="1027"/>
          <ac:cxnSpMkLst>
            <pc:docMk/>
            <pc:sldMk cId="2737634315" sldId="411"/>
            <ac:cxnSpMk id="18" creationId="{5F3664E1-3AEA-04C0-9DF9-C6B809F14088}"/>
          </ac:cxnSpMkLst>
        </pc:cxnChg>
      </pc:sldChg>
      <pc:sldChg chg="addSp delSp modSp add mod">
        <pc:chgData name="VINCENZO BOCCIA" userId="00498932-565c-4034-99de-755a96537fa9" providerId="ADAL" clId="{1286D81A-80BF-4A37-8478-766EBDBB8671}" dt="2025-07-28T10:22:11.325" v="1482" actId="20577"/>
        <pc:sldMkLst>
          <pc:docMk/>
          <pc:sldMk cId="3048910009" sldId="412"/>
        </pc:sldMkLst>
        <pc:spChg chg="mod">
          <ac:chgData name="VINCENZO BOCCIA" userId="00498932-565c-4034-99de-755a96537fa9" providerId="ADAL" clId="{1286D81A-80BF-4A37-8478-766EBDBB8671}" dt="2025-07-28T10:20:55.586" v="1442" actId="20577"/>
          <ac:spMkLst>
            <pc:docMk/>
            <pc:sldMk cId="3048910009" sldId="412"/>
            <ac:spMk id="5" creationId="{6A83E1D1-95DF-CE41-3A08-115E4F14540C}"/>
          </ac:spMkLst>
        </pc:spChg>
        <pc:spChg chg="mod">
          <ac:chgData name="VINCENZO BOCCIA" userId="00498932-565c-4034-99de-755a96537fa9" providerId="ADAL" clId="{1286D81A-80BF-4A37-8478-766EBDBB8671}" dt="2025-07-28T10:22:11.325" v="1482" actId="20577"/>
          <ac:spMkLst>
            <pc:docMk/>
            <pc:sldMk cId="3048910009" sldId="412"/>
            <ac:spMk id="10" creationId="{9A887777-083A-4394-8E49-D1847588E7FD}"/>
          </ac:spMkLst>
        </pc:spChg>
        <pc:spChg chg="mod">
          <ac:chgData name="VINCENZO BOCCIA" userId="00498932-565c-4034-99de-755a96537fa9" providerId="ADAL" clId="{1286D81A-80BF-4A37-8478-766EBDBB8671}" dt="2025-07-28T10:21:14.686" v="1443"/>
          <ac:spMkLst>
            <pc:docMk/>
            <pc:sldMk cId="3048910009" sldId="412"/>
            <ac:spMk id="19" creationId="{C5A4446C-F285-9EEB-8BE2-2086EBA4D41B}"/>
          </ac:spMkLst>
        </pc:spChg>
        <pc:spChg chg="mod">
          <ac:chgData name="VINCENZO BOCCIA" userId="00498932-565c-4034-99de-755a96537fa9" providerId="ADAL" clId="{1286D81A-80BF-4A37-8478-766EBDBB8671}" dt="2025-07-28T10:21:14.686" v="1443"/>
          <ac:spMkLst>
            <pc:docMk/>
            <pc:sldMk cId="3048910009" sldId="412"/>
            <ac:spMk id="21" creationId="{87A2C602-D647-14C2-7A49-B1E2E4BF5B94}"/>
          </ac:spMkLst>
        </pc:spChg>
        <pc:spChg chg="mod">
          <ac:chgData name="VINCENZO BOCCIA" userId="00498932-565c-4034-99de-755a96537fa9" providerId="ADAL" clId="{1286D81A-80BF-4A37-8478-766EBDBB8671}" dt="2025-07-28T10:21:14.686" v="1443"/>
          <ac:spMkLst>
            <pc:docMk/>
            <pc:sldMk cId="3048910009" sldId="412"/>
            <ac:spMk id="22" creationId="{01FBBE60-DC78-6905-179F-34D9FD96FEFD}"/>
          </ac:spMkLst>
        </pc:spChg>
        <pc:grpChg chg="add mod">
          <ac:chgData name="VINCENZO BOCCIA" userId="00498932-565c-4034-99de-755a96537fa9" providerId="ADAL" clId="{1286D81A-80BF-4A37-8478-766EBDBB8671}" dt="2025-07-28T10:21:14.686" v="1443"/>
          <ac:grpSpMkLst>
            <pc:docMk/>
            <pc:sldMk cId="3048910009" sldId="412"/>
            <ac:grpSpMk id="16" creationId="{9E829921-E8E1-AE70-50EA-45AB0C8DFAC2}"/>
          </ac:grpSpMkLst>
        </pc:grpChg>
        <pc:picChg chg="add mod">
          <ac:chgData name="VINCENZO BOCCIA" userId="00498932-565c-4034-99de-755a96537fa9" providerId="ADAL" clId="{1286D81A-80BF-4A37-8478-766EBDBB8671}" dt="2025-07-28T10:21:53.053" v="1478" actId="14100"/>
          <ac:picMkLst>
            <pc:docMk/>
            <pc:sldMk cId="3048910009" sldId="412"/>
            <ac:picMk id="6" creationId="{441D28AA-5FF2-2E13-6113-A3D214023308}"/>
          </ac:picMkLst>
        </pc:picChg>
        <pc:picChg chg="add mod">
          <ac:chgData name="VINCENZO BOCCIA" userId="00498932-565c-4034-99de-755a96537fa9" providerId="ADAL" clId="{1286D81A-80BF-4A37-8478-766EBDBB8671}" dt="2025-07-28T10:21:54.701" v="1479" actId="1076"/>
          <ac:picMkLst>
            <pc:docMk/>
            <pc:sldMk cId="3048910009" sldId="412"/>
            <ac:picMk id="11" creationId="{F94A5292-2D53-FD91-4C42-169927241DC7}"/>
          </ac:picMkLst>
        </pc:picChg>
        <pc:picChg chg="add mod">
          <ac:chgData name="VINCENZO BOCCIA" userId="00498932-565c-4034-99de-755a96537fa9" providerId="ADAL" clId="{1286D81A-80BF-4A37-8478-766EBDBB8671}" dt="2025-07-28T10:21:28.290" v="1472" actId="1036"/>
          <ac:picMkLst>
            <pc:docMk/>
            <pc:sldMk cId="3048910009" sldId="412"/>
            <ac:picMk id="13" creationId="{8B650924-1615-4787-91B6-DA9CC5F265DD}"/>
          </ac:picMkLst>
        </pc:picChg>
        <pc:picChg chg="del">
          <ac:chgData name="VINCENZO BOCCIA" userId="00498932-565c-4034-99de-755a96537fa9" providerId="ADAL" clId="{1286D81A-80BF-4A37-8478-766EBDBB8671}" dt="2025-07-28T10:18:04.860" v="1278" actId="478"/>
          <ac:picMkLst>
            <pc:docMk/>
            <pc:sldMk cId="3048910009" sldId="412"/>
            <ac:picMk id="14" creationId="{A37683F0-D02E-E136-9C5D-91120EDD465F}"/>
          </ac:picMkLst>
        </pc:picChg>
        <pc:picChg chg="add mod">
          <ac:chgData name="VINCENZO BOCCIA" userId="00498932-565c-4034-99de-755a96537fa9" providerId="ADAL" clId="{1286D81A-80BF-4A37-8478-766EBDBB8671}" dt="2025-07-28T10:21:58.620" v="1480" actId="14100"/>
          <ac:picMkLst>
            <pc:docMk/>
            <pc:sldMk cId="3048910009" sldId="412"/>
            <ac:picMk id="15" creationId="{440019B8-7C22-A465-402B-743A7E752758}"/>
          </ac:picMkLst>
        </pc:picChg>
        <pc:picChg chg="mod">
          <ac:chgData name="VINCENZO BOCCIA" userId="00498932-565c-4034-99de-755a96537fa9" providerId="ADAL" clId="{1286D81A-80BF-4A37-8478-766EBDBB8671}" dt="2025-07-28T10:21:14.686" v="1443"/>
          <ac:picMkLst>
            <pc:docMk/>
            <pc:sldMk cId="3048910009" sldId="412"/>
            <ac:picMk id="17" creationId="{9B6E2B0B-575E-983E-5B26-FED1EA4E3E6E}"/>
          </ac:picMkLst>
        </pc:picChg>
        <pc:picChg chg="mod">
          <ac:chgData name="VINCENZO BOCCIA" userId="00498932-565c-4034-99de-755a96537fa9" providerId="ADAL" clId="{1286D81A-80BF-4A37-8478-766EBDBB8671}" dt="2025-07-28T10:21:14.686" v="1443"/>
          <ac:picMkLst>
            <pc:docMk/>
            <pc:sldMk cId="3048910009" sldId="412"/>
            <ac:picMk id="18" creationId="{49BF98F2-B80D-3CF7-7E84-BB2DD442C158}"/>
          </ac:picMkLst>
        </pc:picChg>
        <pc:cxnChg chg="mod">
          <ac:chgData name="VINCENZO BOCCIA" userId="00498932-565c-4034-99de-755a96537fa9" providerId="ADAL" clId="{1286D81A-80BF-4A37-8478-766EBDBB8671}" dt="2025-07-28T10:21:14.686" v="1443"/>
          <ac:cxnSpMkLst>
            <pc:docMk/>
            <pc:sldMk cId="3048910009" sldId="412"/>
            <ac:cxnSpMk id="20" creationId="{5468718E-81F1-F3AF-F4D3-0D2BFA4FC0F8}"/>
          </ac:cxnSpMkLst>
        </pc:cxnChg>
      </pc:sldChg>
      <pc:sldChg chg="addSp delSp modSp add del mod">
        <pc:chgData name="VINCENZO BOCCIA" userId="00498932-565c-4034-99de-755a96537fa9" providerId="ADAL" clId="{1286D81A-80BF-4A37-8478-766EBDBB8671}" dt="2025-07-28T10:14:53.944" v="1159" actId="47"/>
        <pc:sldMkLst>
          <pc:docMk/>
          <pc:sldMk cId="3492740468" sldId="412"/>
        </pc:sldMkLst>
        <pc:picChg chg="add mod">
          <ac:chgData name="VINCENZO BOCCIA" userId="00498932-565c-4034-99de-755a96537fa9" providerId="ADAL" clId="{1286D81A-80BF-4A37-8478-766EBDBB8671}" dt="2025-07-28T10:12:36.135" v="1153" actId="1076"/>
          <ac:picMkLst>
            <pc:docMk/>
            <pc:sldMk cId="3492740468" sldId="412"/>
            <ac:picMk id="6" creationId="{F8A45A0D-8B58-30CD-A9C2-8278DDB6B301}"/>
          </ac:picMkLst>
        </pc:picChg>
        <pc:picChg chg="add mod">
          <ac:chgData name="VINCENZO BOCCIA" userId="00498932-565c-4034-99de-755a96537fa9" providerId="ADAL" clId="{1286D81A-80BF-4A37-8478-766EBDBB8671}" dt="2025-07-28T10:14:16.505" v="1158" actId="1076"/>
          <ac:picMkLst>
            <pc:docMk/>
            <pc:sldMk cId="3492740468" sldId="412"/>
            <ac:picMk id="11" creationId="{5414AF5F-8302-F71D-36C9-B21B1E5B5FF7}"/>
          </ac:picMkLst>
        </pc:picChg>
        <pc:picChg chg="del">
          <ac:chgData name="VINCENZO BOCCIA" userId="00498932-565c-4034-99de-755a96537fa9" providerId="ADAL" clId="{1286D81A-80BF-4A37-8478-766EBDBB8671}" dt="2025-07-28T10:12:28.727" v="1150" actId="478"/>
          <ac:picMkLst>
            <pc:docMk/>
            <pc:sldMk cId="3492740468" sldId="412"/>
            <ac:picMk id="14" creationId="{FFEEC7D1-43B6-5299-182C-6F86729E2D62}"/>
          </ac:picMkLst>
        </pc:picChg>
      </pc:sldChg>
    </pc:docChg>
  </pc:docChgLst>
  <pc:docChgLst>
    <pc:chgData name="VINCENZO BOCCIA" userId="00498932-565c-4034-99de-755a96537fa9" providerId="ADAL" clId="{4E8AAE08-339B-4A11-9E85-3119F75B1A38}"/>
    <pc:docChg chg="undo redo custSel addSld delSld modSld modSection">
      <pc:chgData name="VINCENZO BOCCIA" userId="00498932-565c-4034-99de-755a96537fa9" providerId="ADAL" clId="{4E8AAE08-339B-4A11-9E85-3119F75B1A38}" dt="2025-02-06T10:21:56.685" v="7070" actId="207"/>
      <pc:docMkLst>
        <pc:docMk/>
      </pc:docMkLst>
      <pc:sldChg chg="del">
        <pc:chgData name="VINCENZO BOCCIA" userId="00498932-565c-4034-99de-755a96537fa9" providerId="ADAL" clId="{4E8AAE08-339B-4A11-9E85-3119F75B1A38}" dt="2025-01-30T05:20:55.342" v="5" actId="47"/>
        <pc:sldMkLst>
          <pc:docMk/>
          <pc:sldMk cId="3344018401" sldId="309"/>
        </pc:sldMkLst>
      </pc:sldChg>
      <pc:sldChg chg="modSp mod">
        <pc:chgData name="VINCENZO BOCCIA" userId="00498932-565c-4034-99de-755a96537fa9" providerId="ADAL" clId="{4E8AAE08-339B-4A11-9E85-3119F75B1A38}" dt="2025-02-04T23:59:20.581" v="1420" actId="108"/>
        <pc:sldMkLst>
          <pc:docMk/>
          <pc:sldMk cId="4182076073" sldId="333"/>
        </pc:sldMkLst>
      </pc:sldChg>
      <pc:sldChg chg="del">
        <pc:chgData name="VINCENZO BOCCIA" userId="00498932-565c-4034-99de-755a96537fa9" providerId="ADAL" clId="{4E8AAE08-339B-4A11-9E85-3119F75B1A38}" dt="2025-01-30T05:20:55.081" v="4" actId="47"/>
        <pc:sldMkLst>
          <pc:docMk/>
          <pc:sldMk cId="4162911029" sldId="335"/>
        </pc:sldMkLst>
      </pc:sldChg>
      <pc:sldChg chg="modSp del mod">
        <pc:chgData name="VINCENZO BOCCIA" userId="00498932-565c-4034-99de-755a96537fa9" providerId="ADAL" clId="{4E8AAE08-339B-4A11-9E85-3119F75B1A38}" dt="2025-02-04T23:53:43.235" v="1207" actId="47"/>
        <pc:sldMkLst>
          <pc:docMk/>
          <pc:sldMk cId="3523605618" sldId="346"/>
        </pc:sldMkLst>
      </pc:sldChg>
      <pc:sldChg chg="del">
        <pc:chgData name="VINCENZO BOCCIA" userId="00498932-565c-4034-99de-755a96537fa9" providerId="ADAL" clId="{4E8AAE08-339B-4A11-9E85-3119F75B1A38}" dt="2025-01-30T05:20:54.779" v="3" actId="47"/>
        <pc:sldMkLst>
          <pc:docMk/>
          <pc:sldMk cId="825797769" sldId="351"/>
        </pc:sldMkLst>
      </pc:sldChg>
      <pc:sldChg chg="addSp delSp modSp add del mod">
        <pc:chgData name="VINCENZO BOCCIA" userId="00498932-565c-4034-99de-755a96537fa9" providerId="ADAL" clId="{4E8AAE08-339B-4A11-9E85-3119F75B1A38}" dt="2025-02-05T00:06:34.696" v="1934" actId="108"/>
        <pc:sldMkLst>
          <pc:docMk/>
          <pc:sldMk cId="3320342839" sldId="353"/>
        </pc:sldMkLst>
      </pc:sldChg>
      <pc:sldChg chg="del">
        <pc:chgData name="VINCENZO BOCCIA" userId="00498932-565c-4034-99de-755a96537fa9" providerId="ADAL" clId="{4E8AAE08-339B-4A11-9E85-3119F75B1A38}" dt="2025-01-30T05:20:55.558" v="6" actId="47"/>
        <pc:sldMkLst>
          <pc:docMk/>
          <pc:sldMk cId="1288176927" sldId="354"/>
        </pc:sldMkLst>
      </pc:sldChg>
      <pc:sldChg chg="del">
        <pc:chgData name="VINCENZO BOCCIA" userId="00498932-565c-4034-99de-755a96537fa9" providerId="ADAL" clId="{4E8AAE08-339B-4A11-9E85-3119F75B1A38}" dt="2025-01-30T05:20:55.751" v="7" actId="47"/>
        <pc:sldMkLst>
          <pc:docMk/>
          <pc:sldMk cId="2755730646" sldId="355"/>
        </pc:sldMkLst>
      </pc:sldChg>
      <pc:sldChg chg="del">
        <pc:chgData name="VINCENZO BOCCIA" userId="00498932-565c-4034-99de-755a96537fa9" providerId="ADAL" clId="{4E8AAE08-339B-4A11-9E85-3119F75B1A38}" dt="2025-01-30T05:20:56.367" v="10" actId="47"/>
        <pc:sldMkLst>
          <pc:docMk/>
          <pc:sldMk cId="3077437014" sldId="356"/>
        </pc:sldMkLst>
      </pc:sldChg>
      <pc:sldChg chg="del">
        <pc:chgData name="VINCENZO BOCCIA" userId="00498932-565c-4034-99de-755a96537fa9" providerId="ADAL" clId="{4E8AAE08-339B-4A11-9E85-3119F75B1A38}" dt="2025-01-30T05:20:55.881" v="8" actId="47"/>
        <pc:sldMkLst>
          <pc:docMk/>
          <pc:sldMk cId="2895165746" sldId="357"/>
        </pc:sldMkLst>
      </pc:sldChg>
      <pc:sldChg chg="add del">
        <pc:chgData name="VINCENZO BOCCIA" userId="00498932-565c-4034-99de-755a96537fa9" providerId="ADAL" clId="{4E8AAE08-339B-4A11-9E85-3119F75B1A38}" dt="2025-01-30T05:21:11.507" v="30" actId="47"/>
        <pc:sldMkLst>
          <pc:docMk/>
          <pc:sldMk cId="1020415647" sldId="360"/>
        </pc:sldMkLst>
      </pc:sldChg>
      <pc:sldChg chg="del">
        <pc:chgData name="VINCENZO BOCCIA" userId="00498932-565c-4034-99de-755a96537fa9" providerId="ADAL" clId="{4E8AAE08-339B-4A11-9E85-3119F75B1A38}" dt="2025-01-30T05:20:57.986" v="14" actId="47"/>
        <pc:sldMkLst>
          <pc:docMk/>
          <pc:sldMk cId="2996919479" sldId="362"/>
        </pc:sldMkLst>
      </pc:sldChg>
      <pc:sldChg chg="del">
        <pc:chgData name="VINCENZO BOCCIA" userId="00498932-565c-4034-99de-755a96537fa9" providerId="ADAL" clId="{4E8AAE08-339B-4A11-9E85-3119F75B1A38}" dt="2025-01-30T05:21:12.962" v="34" actId="47"/>
        <pc:sldMkLst>
          <pc:docMk/>
          <pc:sldMk cId="534072898" sldId="363"/>
        </pc:sldMkLst>
      </pc:sldChg>
      <pc:sldChg chg="del">
        <pc:chgData name="VINCENZO BOCCIA" userId="00498932-565c-4034-99de-755a96537fa9" providerId="ADAL" clId="{4E8AAE08-339B-4A11-9E85-3119F75B1A38}" dt="2025-01-30T05:20:56.117" v="9" actId="47"/>
        <pc:sldMkLst>
          <pc:docMk/>
          <pc:sldMk cId="2022099205" sldId="365"/>
        </pc:sldMkLst>
      </pc:sldChg>
      <pc:sldChg chg="del">
        <pc:chgData name="VINCENZO BOCCIA" userId="00498932-565c-4034-99de-755a96537fa9" providerId="ADAL" clId="{4E8AAE08-339B-4A11-9E85-3119F75B1A38}" dt="2025-01-30T05:20:57.689" v="13" actId="47"/>
        <pc:sldMkLst>
          <pc:docMk/>
          <pc:sldMk cId="2381057570" sldId="366"/>
        </pc:sldMkLst>
      </pc:sldChg>
      <pc:sldChg chg="del">
        <pc:chgData name="VINCENZO BOCCIA" userId="00498932-565c-4034-99de-755a96537fa9" providerId="ADAL" clId="{4E8AAE08-339B-4A11-9E85-3119F75B1A38}" dt="2025-01-30T05:20:56.620" v="11" actId="47"/>
        <pc:sldMkLst>
          <pc:docMk/>
          <pc:sldMk cId="1424545007" sldId="367"/>
        </pc:sldMkLst>
      </pc:sldChg>
      <pc:sldChg chg="add del">
        <pc:chgData name="VINCENZO BOCCIA" userId="00498932-565c-4034-99de-755a96537fa9" providerId="ADAL" clId="{4E8AAE08-339B-4A11-9E85-3119F75B1A38}" dt="2025-01-30T05:21:10.905" v="27" actId="47"/>
        <pc:sldMkLst>
          <pc:docMk/>
          <pc:sldMk cId="1764026631" sldId="368"/>
        </pc:sldMkLst>
      </pc:sldChg>
      <pc:sldChg chg="addSp delSp modSp add del mod">
        <pc:chgData name="VINCENZO BOCCIA" userId="00498932-565c-4034-99de-755a96537fa9" providerId="ADAL" clId="{4E8AAE08-339B-4A11-9E85-3119F75B1A38}" dt="2025-02-05T06:59:12.259" v="5511" actId="108"/>
        <pc:sldMkLst>
          <pc:docMk/>
          <pc:sldMk cId="3795918851" sldId="369"/>
        </pc:sldMkLst>
      </pc:sldChg>
      <pc:sldChg chg="addSp delSp modSp add del mod setBg delDesignElem">
        <pc:chgData name="VINCENZO BOCCIA" userId="00498932-565c-4034-99de-755a96537fa9" providerId="ADAL" clId="{4E8AAE08-339B-4A11-9E85-3119F75B1A38}" dt="2025-02-04T23:53:44.487" v="1208" actId="47"/>
        <pc:sldMkLst>
          <pc:docMk/>
          <pc:sldMk cId="220837586" sldId="370"/>
        </pc:sldMkLst>
      </pc:sldChg>
      <pc:sldChg chg="addSp delSp modSp add del mod">
        <pc:chgData name="VINCENZO BOCCIA" userId="00498932-565c-4034-99de-755a96537fa9" providerId="ADAL" clId="{4E8AAE08-339B-4A11-9E85-3119F75B1A38}" dt="2025-02-05T00:33:30.067" v="2727" actId="20577"/>
        <pc:sldMkLst>
          <pc:docMk/>
          <pc:sldMk cId="1076164121" sldId="370"/>
        </pc:sldMkLst>
      </pc:sldChg>
      <pc:sldChg chg="add del">
        <pc:chgData name="VINCENZO BOCCIA" userId="00498932-565c-4034-99de-755a96537fa9" providerId="ADAL" clId="{4E8AAE08-339B-4A11-9E85-3119F75B1A38}" dt="2025-01-30T05:21:11.372" v="29" actId="47"/>
        <pc:sldMkLst>
          <pc:docMk/>
          <pc:sldMk cId="965625446" sldId="371"/>
        </pc:sldMkLst>
      </pc:sldChg>
      <pc:sldChg chg="addSp delSp modSp new mod setBg">
        <pc:chgData name="VINCENZO BOCCIA" userId="00498932-565c-4034-99de-755a96537fa9" providerId="ADAL" clId="{4E8AAE08-339B-4A11-9E85-3119F75B1A38}" dt="2025-02-05T03:33:36.647" v="4096" actId="20577"/>
        <pc:sldMkLst>
          <pc:docMk/>
          <pc:sldMk cId="1061925632" sldId="371"/>
        </pc:sldMkLst>
      </pc:sldChg>
      <pc:sldChg chg="addSp delSp modSp add mod">
        <pc:chgData name="VINCENZO BOCCIA" userId="00498932-565c-4034-99de-755a96537fa9" providerId="ADAL" clId="{4E8AAE08-339B-4A11-9E85-3119F75B1A38}" dt="2025-02-05T00:20:29.979" v="2264" actId="1076"/>
        <pc:sldMkLst>
          <pc:docMk/>
          <pc:sldMk cId="2555499847" sldId="372"/>
        </pc:sldMkLst>
      </pc:sldChg>
      <pc:sldChg chg="new del">
        <pc:chgData name="VINCENZO BOCCIA" userId="00498932-565c-4034-99de-755a96537fa9" providerId="ADAL" clId="{4E8AAE08-339B-4A11-9E85-3119F75B1A38}" dt="2025-02-04T23:53:41.298" v="1206" actId="47"/>
        <pc:sldMkLst>
          <pc:docMk/>
          <pc:sldMk cId="3868338533" sldId="372"/>
        </pc:sldMkLst>
      </pc:sldChg>
      <pc:sldChg chg="add del">
        <pc:chgData name="VINCENZO BOCCIA" userId="00498932-565c-4034-99de-755a96537fa9" providerId="ADAL" clId="{4E8AAE08-339B-4A11-9E85-3119F75B1A38}" dt="2025-01-30T05:21:11.775" v="31" actId="47"/>
        <pc:sldMkLst>
          <pc:docMk/>
          <pc:sldMk cId="4248876743" sldId="372"/>
        </pc:sldMkLst>
      </pc:sldChg>
      <pc:sldChg chg="delSp modSp add del mod">
        <pc:chgData name="VINCENZO BOCCIA" userId="00498932-565c-4034-99de-755a96537fa9" providerId="ADAL" clId="{4E8AAE08-339B-4A11-9E85-3119F75B1A38}" dt="2025-02-05T00:21:40.052" v="2336" actId="47"/>
        <pc:sldMkLst>
          <pc:docMk/>
          <pc:sldMk cId="119647919" sldId="373"/>
        </pc:sldMkLst>
      </pc:sldChg>
      <pc:sldChg chg="addSp delSp modSp add mod">
        <pc:chgData name="VINCENZO BOCCIA" userId="00498932-565c-4034-99de-755a96537fa9" providerId="ADAL" clId="{4E8AAE08-339B-4A11-9E85-3119F75B1A38}" dt="2025-02-05T01:12:47.813" v="3248" actId="1076"/>
        <pc:sldMkLst>
          <pc:docMk/>
          <pc:sldMk cId="1201869017" sldId="373"/>
        </pc:sldMkLst>
      </pc:sldChg>
      <pc:sldChg chg="del">
        <pc:chgData name="VINCENZO BOCCIA" userId="00498932-565c-4034-99de-755a96537fa9" providerId="ADAL" clId="{4E8AAE08-339B-4A11-9E85-3119F75B1A38}" dt="2025-01-30T05:21:12.061" v="32" actId="47"/>
        <pc:sldMkLst>
          <pc:docMk/>
          <pc:sldMk cId="2281686282" sldId="373"/>
        </pc:sldMkLst>
      </pc:sldChg>
      <pc:sldChg chg="addSp delSp modSp add mod">
        <pc:chgData name="VINCENZO BOCCIA" userId="00498932-565c-4034-99de-755a96537fa9" providerId="ADAL" clId="{4E8AAE08-339B-4A11-9E85-3119F75B1A38}" dt="2025-02-06T08:55:05.417" v="5950" actId="208"/>
        <pc:sldMkLst>
          <pc:docMk/>
          <pc:sldMk cId="716086292" sldId="374"/>
        </pc:sldMkLst>
      </pc:sldChg>
      <pc:sldChg chg="del">
        <pc:chgData name="VINCENZO BOCCIA" userId="00498932-565c-4034-99de-755a96537fa9" providerId="ADAL" clId="{4E8AAE08-339B-4A11-9E85-3119F75B1A38}" dt="2025-01-30T05:21:12.159" v="33" actId="47"/>
        <pc:sldMkLst>
          <pc:docMk/>
          <pc:sldMk cId="3308328743" sldId="374"/>
        </pc:sldMkLst>
      </pc:sldChg>
      <pc:sldChg chg="addSp delSp modSp add mod">
        <pc:chgData name="VINCENZO BOCCIA" userId="00498932-565c-4034-99de-755a96537fa9" providerId="ADAL" clId="{4E8AAE08-339B-4A11-9E85-3119F75B1A38}" dt="2025-02-06T10:13:11.611" v="6393" actId="20577"/>
        <pc:sldMkLst>
          <pc:docMk/>
          <pc:sldMk cId="3097678636" sldId="375"/>
        </pc:sldMkLst>
      </pc:sldChg>
      <pc:sldChg chg="del">
        <pc:chgData name="VINCENZO BOCCIA" userId="00498932-565c-4034-99de-755a96537fa9" providerId="ADAL" clId="{4E8AAE08-339B-4A11-9E85-3119F75B1A38}" dt="2025-01-30T05:20:57.106" v="12" actId="47"/>
        <pc:sldMkLst>
          <pc:docMk/>
          <pc:sldMk cId="4191963140" sldId="375"/>
        </pc:sldMkLst>
      </pc:sldChg>
      <pc:sldChg chg="addSp modSp add del mod">
        <pc:chgData name="VINCENZO BOCCIA" userId="00498932-565c-4034-99de-755a96537fa9" providerId="ADAL" clId="{4E8AAE08-339B-4A11-9E85-3119F75B1A38}" dt="2025-02-06T10:12:47.770" v="6391" actId="47"/>
        <pc:sldMkLst>
          <pc:docMk/>
          <pc:sldMk cId="3621187683" sldId="376"/>
        </pc:sldMkLst>
      </pc:sldChg>
      <pc:sldChg chg="addSp delSp modSp add mod">
        <pc:chgData name="VINCENZO BOCCIA" userId="00498932-565c-4034-99de-755a96537fa9" providerId="ADAL" clId="{4E8AAE08-339B-4A11-9E85-3119F75B1A38}" dt="2025-02-06T10:14:21.400" v="6445"/>
        <pc:sldMkLst>
          <pc:docMk/>
          <pc:sldMk cId="1727689925" sldId="377"/>
        </pc:sldMkLst>
      </pc:sldChg>
      <pc:sldChg chg="delSp modSp add mod">
        <pc:chgData name="VINCENZO BOCCIA" userId="00498932-565c-4034-99de-755a96537fa9" providerId="ADAL" clId="{4E8AAE08-339B-4A11-9E85-3119F75B1A38}" dt="2025-02-06T09:07:40.997" v="5986" actId="12789"/>
        <pc:sldMkLst>
          <pc:docMk/>
          <pc:sldMk cId="259622276" sldId="378"/>
        </pc:sldMkLst>
      </pc:sldChg>
      <pc:sldChg chg="addSp delSp modSp add mod">
        <pc:chgData name="VINCENZO BOCCIA" userId="00498932-565c-4034-99de-755a96537fa9" providerId="ADAL" clId="{4E8AAE08-339B-4A11-9E85-3119F75B1A38}" dt="2025-02-06T10:13:21.576" v="6395" actId="20577"/>
        <pc:sldMkLst>
          <pc:docMk/>
          <pc:sldMk cId="769115202" sldId="379"/>
        </pc:sldMkLst>
      </pc:sldChg>
      <pc:sldChg chg="addSp delSp modSp add mod">
        <pc:chgData name="VINCENZO BOCCIA" userId="00498932-565c-4034-99de-755a96537fa9" providerId="ADAL" clId="{4E8AAE08-339B-4A11-9E85-3119F75B1A38}" dt="2025-02-06T10:21:56.685" v="7070" actId="207"/>
        <pc:sldMkLst>
          <pc:docMk/>
          <pc:sldMk cId="3532343088" sldId="380"/>
        </pc:sldMkLst>
      </pc:sldChg>
    </pc:docChg>
  </pc:docChgLst>
  <pc:docChgLst>
    <pc:chgData name="VINCENZO BOCCIA" userId="00498932-565c-4034-99de-755a96537fa9" providerId="ADAL" clId="{106666CD-4D73-4BBB-96FC-D1687D381B5D}"/>
    <pc:docChg chg="undo custSel addSld delSld modSld modSection">
      <pc:chgData name="VINCENZO BOCCIA" userId="00498932-565c-4034-99de-755a96537fa9" providerId="ADAL" clId="{106666CD-4D73-4BBB-96FC-D1687D381B5D}" dt="2025-04-02T11:48:49.146" v="12545" actId="14100"/>
      <pc:docMkLst>
        <pc:docMk/>
      </pc:docMkLst>
      <pc:sldChg chg="addSp delSp modSp add mod modShow">
        <pc:chgData name="VINCENZO BOCCIA" userId="00498932-565c-4034-99de-755a96537fa9" providerId="ADAL" clId="{106666CD-4D73-4BBB-96FC-D1687D381B5D}" dt="2025-04-02T06:18:52.288" v="12231" actId="729"/>
        <pc:sldMkLst>
          <pc:docMk/>
          <pc:sldMk cId="4218015643" sldId="315"/>
        </pc:sldMkLst>
      </pc:sldChg>
      <pc:sldChg chg="addSp delSp modSp mod">
        <pc:chgData name="VINCENZO BOCCIA" userId="00498932-565c-4034-99de-755a96537fa9" providerId="ADAL" clId="{106666CD-4D73-4BBB-96FC-D1687D381B5D}" dt="2025-04-02T06:18:59.886" v="12256" actId="20577"/>
        <pc:sldMkLst>
          <pc:docMk/>
          <pc:sldMk cId="4182076073" sldId="333"/>
        </pc:sldMkLst>
      </pc:sldChg>
      <pc:sldChg chg="del">
        <pc:chgData name="VINCENZO BOCCIA" userId="00498932-565c-4034-99de-755a96537fa9" providerId="ADAL" clId="{106666CD-4D73-4BBB-96FC-D1687D381B5D}" dt="2025-04-01T08:47:11.641" v="1208" actId="47"/>
        <pc:sldMkLst>
          <pc:docMk/>
          <pc:sldMk cId="3320342839" sldId="353"/>
        </pc:sldMkLst>
      </pc:sldChg>
      <pc:sldChg chg="mod modShow">
        <pc:chgData name="VINCENZO BOCCIA" userId="00498932-565c-4034-99de-755a96537fa9" providerId="ADAL" clId="{106666CD-4D73-4BBB-96FC-D1687D381B5D}" dt="2025-04-01T09:43:02.317" v="4628" actId="729"/>
        <pc:sldMkLst>
          <pc:docMk/>
          <pc:sldMk cId="3795918851" sldId="369"/>
        </pc:sldMkLst>
      </pc:sldChg>
      <pc:sldChg chg="del">
        <pc:chgData name="VINCENZO BOCCIA" userId="00498932-565c-4034-99de-755a96537fa9" providerId="ADAL" clId="{106666CD-4D73-4BBB-96FC-D1687D381B5D}" dt="2025-04-01T08:47:15.572" v="1210" actId="47"/>
        <pc:sldMkLst>
          <pc:docMk/>
          <pc:sldMk cId="1076164121" sldId="370"/>
        </pc:sldMkLst>
      </pc:sldChg>
      <pc:sldChg chg="modSp mod">
        <pc:chgData name="VINCENZO BOCCIA" userId="00498932-565c-4034-99de-755a96537fa9" providerId="ADAL" clId="{106666CD-4D73-4BBB-96FC-D1687D381B5D}" dt="2025-04-01T13:24:43.126" v="11883" actId="20577"/>
        <pc:sldMkLst>
          <pc:docMk/>
          <pc:sldMk cId="1061925632" sldId="371"/>
        </pc:sldMkLst>
      </pc:sldChg>
      <pc:sldChg chg="del">
        <pc:chgData name="VINCENZO BOCCIA" userId="00498932-565c-4034-99de-755a96537fa9" providerId="ADAL" clId="{106666CD-4D73-4BBB-96FC-D1687D381B5D}" dt="2025-04-01T08:47:12.471" v="1209" actId="47"/>
        <pc:sldMkLst>
          <pc:docMk/>
          <pc:sldMk cId="2555499847" sldId="372"/>
        </pc:sldMkLst>
      </pc:sldChg>
      <pc:sldChg chg="addSp delSp modSp mod">
        <pc:chgData name="VINCENZO BOCCIA" userId="00498932-565c-4034-99de-755a96537fa9" providerId="ADAL" clId="{106666CD-4D73-4BBB-96FC-D1687D381B5D}" dt="2025-04-01T13:28:29.436" v="11906" actId="1076"/>
        <pc:sldMkLst>
          <pc:docMk/>
          <pc:sldMk cId="1201869017" sldId="373"/>
        </pc:sldMkLst>
      </pc:sldChg>
      <pc:sldChg chg="modSp mod">
        <pc:chgData name="VINCENZO BOCCIA" userId="00498932-565c-4034-99de-755a96537fa9" providerId="ADAL" clId="{106666CD-4D73-4BBB-96FC-D1687D381B5D}" dt="2025-04-01T09:43:14.014" v="4630" actId="20577"/>
        <pc:sldMkLst>
          <pc:docMk/>
          <pc:sldMk cId="716086292" sldId="374"/>
        </pc:sldMkLst>
      </pc:sldChg>
      <pc:sldChg chg="addSp delSp modSp mod">
        <pc:chgData name="VINCENZO BOCCIA" userId="00498932-565c-4034-99de-755a96537fa9" providerId="ADAL" clId="{106666CD-4D73-4BBB-96FC-D1687D381B5D}" dt="2025-04-01T09:46:57.756" v="5280" actId="20577"/>
        <pc:sldMkLst>
          <pc:docMk/>
          <pc:sldMk cId="3097678636" sldId="375"/>
        </pc:sldMkLst>
      </pc:sldChg>
      <pc:sldChg chg="del">
        <pc:chgData name="VINCENZO BOCCIA" userId="00498932-565c-4034-99de-755a96537fa9" providerId="ADAL" clId="{106666CD-4D73-4BBB-96FC-D1687D381B5D}" dt="2025-04-01T09:55:41.376" v="6280" actId="47"/>
        <pc:sldMkLst>
          <pc:docMk/>
          <pc:sldMk cId="1727689925" sldId="377"/>
        </pc:sldMkLst>
      </pc:sldChg>
      <pc:sldChg chg="del">
        <pc:chgData name="VINCENZO BOCCIA" userId="00498932-565c-4034-99de-755a96537fa9" providerId="ADAL" clId="{106666CD-4D73-4BBB-96FC-D1687D381B5D}" dt="2025-04-01T09:48:05.532" v="5281" actId="47"/>
        <pc:sldMkLst>
          <pc:docMk/>
          <pc:sldMk cId="769115202" sldId="379"/>
        </pc:sldMkLst>
      </pc:sldChg>
      <pc:sldChg chg="del">
        <pc:chgData name="VINCENZO BOCCIA" userId="00498932-565c-4034-99de-755a96537fa9" providerId="ADAL" clId="{106666CD-4D73-4BBB-96FC-D1687D381B5D}" dt="2025-04-01T10:31:01.194" v="8663" actId="47"/>
        <pc:sldMkLst>
          <pc:docMk/>
          <pc:sldMk cId="3532343088" sldId="380"/>
        </pc:sldMkLst>
      </pc:sldChg>
      <pc:sldChg chg="addSp delSp modSp add del mod">
        <pc:chgData name="VINCENZO BOCCIA" userId="00498932-565c-4034-99de-755a96537fa9" providerId="ADAL" clId="{106666CD-4D73-4BBB-96FC-D1687D381B5D}" dt="2025-04-01T09:20:44.762" v="2697" actId="47"/>
        <pc:sldMkLst>
          <pc:docMk/>
          <pc:sldMk cId="621685788" sldId="381"/>
        </pc:sldMkLst>
      </pc:sldChg>
      <pc:sldChg chg="delSp modSp add del mod">
        <pc:chgData name="VINCENZO BOCCIA" userId="00498932-565c-4034-99de-755a96537fa9" providerId="ADAL" clId="{106666CD-4D73-4BBB-96FC-D1687D381B5D}" dt="2025-04-01T08:47:59.408" v="1244" actId="47"/>
        <pc:sldMkLst>
          <pc:docMk/>
          <pc:sldMk cId="3632645151" sldId="381"/>
        </pc:sldMkLst>
      </pc:sldChg>
      <pc:sldChg chg="addSp delSp modSp add mod">
        <pc:chgData name="VINCENZO BOCCIA" userId="00498932-565c-4034-99de-755a96537fa9" providerId="ADAL" clId="{106666CD-4D73-4BBB-96FC-D1687D381B5D}" dt="2025-04-02T06:20:21.093" v="12297" actId="122"/>
        <pc:sldMkLst>
          <pc:docMk/>
          <pc:sldMk cId="3282107826" sldId="382"/>
        </pc:sldMkLst>
      </pc:sldChg>
      <pc:sldChg chg="addSp delSp modSp add mod">
        <pc:chgData name="VINCENZO BOCCIA" userId="00498932-565c-4034-99de-755a96537fa9" providerId="ADAL" clId="{106666CD-4D73-4BBB-96FC-D1687D381B5D}" dt="2025-04-02T06:31:33.508" v="12386" actId="1076"/>
        <pc:sldMkLst>
          <pc:docMk/>
          <pc:sldMk cId="4032306410" sldId="383"/>
        </pc:sldMkLst>
      </pc:sldChg>
      <pc:sldChg chg="addSp delSp modSp add mod">
        <pc:chgData name="VINCENZO BOCCIA" userId="00498932-565c-4034-99de-755a96537fa9" providerId="ADAL" clId="{106666CD-4D73-4BBB-96FC-D1687D381B5D}" dt="2025-04-01T10:26:43.665" v="8140" actId="1076"/>
        <pc:sldMkLst>
          <pc:docMk/>
          <pc:sldMk cId="2091879717" sldId="384"/>
        </pc:sldMkLst>
      </pc:sldChg>
      <pc:sldChg chg="modSp add mod">
        <pc:chgData name="VINCENZO BOCCIA" userId="00498932-565c-4034-99de-755a96537fa9" providerId="ADAL" clId="{106666CD-4D73-4BBB-96FC-D1687D381B5D}" dt="2025-04-01T13:30:14.496" v="11990" actId="20577"/>
        <pc:sldMkLst>
          <pc:docMk/>
          <pc:sldMk cId="2884183939" sldId="385"/>
        </pc:sldMkLst>
      </pc:sldChg>
      <pc:sldChg chg="add del">
        <pc:chgData name="VINCENZO BOCCIA" userId="00498932-565c-4034-99de-755a96537fa9" providerId="ADAL" clId="{106666CD-4D73-4BBB-96FC-D1687D381B5D}" dt="2025-04-01T09:52:34.134" v="5872" actId="47"/>
        <pc:sldMkLst>
          <pc:docMk/>
          <pc:sldMk cId="3683570009" sldId="385"/>
        </pc:sldMkLst>
      </pc:sldChg>
      <pc:sldChg chg="addSp delSp modSp add mod">
        <pc:chgData name="VINCENZO BOCCIA" userId="00498932-565c-4034-99de-755a96537fa9" providerId="ADAL" clId="{106666CD-4D73-4BBB-96FC-D1687D381B5D}" dt="2025-04-02T11:46:21.394" v="12508" actId="20577"/>
        <pc:sldMkLst>
          <pc:docMk/>
          <pc:sldMk cId="2749548710" sldId="386"/>
        </pc:sldMkLst>
      </pc:sldChg>
      <pc:sldChg chg="addSp delSp modSp add mod">
        <pc:chgData name="VINCENZO BOCCIA" userId="00498932-565c-4034-99de-755a96537fa9" providerId="ADAL" clId="{106666CD-4D73-4BBB-96FC-D1687D381B5D}" dt="2025-04-02T11:46:44.823" v="12520" actId="20577"/>
        <pc:sldMkLst>
          <pc:docMk/>
          <pc:sldMk cId="883817314" sldId="387"/>
        </pc:sldMkLst>
      </pc:sldChg>
      <pc:sldChg chg="addSp delSp modSp add mod">
        <pc:chgData name="VINCENZO BOCCIA" userId="00498932-565c-4034-99de-755a96537fa9" providerId="ADAL" clId="{106666CD-4D73-4BBB-96FC-D1687D381B5D}" dt="2025-04-02T11:47:23.465" v="12538" actId="20577"/>
        <pc:sldMkLst>
          <pc:docMk/>
          <pc:sldMk cId="1580009641" sldId="388"/>
        </pc:sldMkLst>
      </pc:sldChg>
      <pc:sldChg chg="addSp delSp modSp add mod">
        <pc:chgData name="VINCENZO BOCCIA" userId="00498932-565c-4034-99de-755a96537fa9" providerId="ADAL" clId="{106666CD-4D73-4BBB-96FC-D1687D381B5D}" dt="2025-04-01T10:30:06.310" v="8524" actId="14100"/>
        <pc:sldMkLst>
          <pc:docMk/>
          <pc:sldMk cId="2791836488" sldId="389"/>
        </pc:sldMkLst>
      </pc:sldChg>
      <pc:sldChg chg="addSp delSp modSp add mod">
        <pc:chgData name="VINCENZO BOCCIA" userId="00498932-565c-4034-99de-755a96537fa9" providerId="ADAL" clId="{106666CD-4D73-4BBB-96FC-D1687D381B5D}" dt="2025-04-01T11:00:20.137" v="11156" actId="14100"/>
        <pc:sldMkLst>
          <pc:docMk/>
          <pc:sldMk cId="1490979349" sldId="390"/>
        </pc:sldMkLst>
      </pc:sldChg>
      <pc:sldChg chg="addSp delSp modSp add mod">
        <pc:chgData name="VINCENZO BOCCIA" userId="00498932-565c-4034-99de-755a96537fa9" providerId="ADAL" clId="{106666CD-4D73-4BBB-96FC-D1687D381B5D}" dt="2025-04-01T11:18:51.714" v="11868" actId="1076"/>
        <pc:sldMkLst>
          <pc:docMk/>
          <pc:sldMk cId="2896472574" sldId="391"/>
        </pc:sldMkLst>
      </pc:sldChg>
      <pc:sldChg chg="addSp delSp modSp add mod">
        <pc:chgData name="VINCENZO BOCCIA" userId="00498932-565c-4034-99de-755a96537fa9" providerId="ADAL" clId="{106666CD-4D73-4BBB-96FC-D1687D381B5D}" dt="2025-04-02T11:47:54.419" v="12544" actId="20577"/>
        <pc:sldMkLst>
          <pc:docMk/>
          <pc:sldMk cId="3311223368" sldId="392"/>
        </pc:sldMkLst>
      </pc:sldChg>
      <pc:sldChg chg="addSp modSp add mod">
        <pc:chgData name="VINCENZO BOCCIA" userId="00498932-565c-4034-99de-755a96537fa9" providerId="ADAL" clId="{106666CD-4D73-4BBB-96FC-D1687D381B5D}" dt="2025-04-02T11:48:49.146" v="12545" actId="14100"/>
        <pc:sldMkLst>
          <pc:docMk/>
          <pc:sldMk cId="2618306720" sldId="393"/>
        </pc:sldMkLst>
      </pc:sldChg>
      <pc:sldChg chg="add del">
        <pc:chgData name="VINCENZO BOCCIA" userId="00498932-565c-4034-99de-755a96537fa9" providerId="ADAL" clId="{106666CD-4D73-4BBB-96FC-D1687D381B5D}" dt="2025-04-01T11:16:50.601" v="11840"/>
        <pc:sldMkLst>
          <pc:docMk/>
          <pc:sldMk cId="634798794" sldId="394"/>
        </pc:sldMkLst>
      </pc:sldChg>
      <pc:sldChg chg="add del">
        <pc:chgData name="VINCENZO BOCCIA" userId="00498932-565c-4034-99de-755a96537fa9" providerId="ADAL" clId="{106666CD-4D73-4BBB-96FC-D1687D381B5D}" dt="2025-04-01T11:16:54.627" v="11842"/>
        <pc:sldMkLst>
          <pc:docMk/>
          <pc:sldMk cId="1126238680" sldId="394"/>
        </pc:sldMkLst>
      </pc:sldChg>
    </pc:docChg>
  </pc:docChgLst>
  <pc:docChgLst>
    <pc:chgData name="VINCENZO BOCCIA" userId="00498932-565c-4034-99de-755a96537fa9" providerId="ADAL" clId="{6E90D9C2-6746-44B3-BFD6-35E45F935AC4}"/>
    <pc:docChg chg="undo redo custSel addSld delSld modSld sldOrd modSection">
      <pc:chgData name="VINCENZO BOCCIA" userId="00498932-565c-4034-99de-755a96537fa9" providerId="ADAL" clId="{6E90D9C2-6746-44B3-BFD6-35E45F935AC4}" dt="2025-01-15T09:58:57.551" v="11780" actId="20577"/>
      <pc:docMkLst>
        <pc:docMk/>
      </pc:docMkLst>
      <pc:sldChg chg="add del">
        <pc:chgData name="VINCENZO BOCCIA" userId="00498932-565c-4034-99de-755a96537fa9" providerId="ADAL" clId="{6E90D9C2-6746-44B3-BFD6-35E45F935AC4}" dt="2025-01-14T05:00:48.792" v="7209" actId="47"/>
        <pc:sldMkLst>
          <pc:docMk/>
          <pc:sldMk cId="1702483796" sldId="271"/>
        </pc:sldMkLst>
      </pc:sldChg>
      <pc:sldChg chg="add del ord">
        <pc:chgData name="VINCENZO BOCCIA" userId="00498932-565c-4034-99de-755a96537fa9" providerId="ADAL" clId="{6E90D9C2-6746-44B3-BFD6-35E45F935AC4}" dt="2025-01-14T05:01:28.105" v="7219" actId="47"/>
        <pc:sldMkLst>
          <pc:docMk/>
          <pc:sldMk cId="4062336933" sldId="290"/>
        </pc:sldMkLst>
      </pc:sldChg>
      <pc:sldChg chg="del">
        <pc:chgData name="VINCENZO BOCCIA" userId="00498932-565c-4034-99de-755a96537fa9" providerId="ADAL" clId="{6E90D9C2-6746-44B3-BFD6-35E45F935AC4}" dt="2025-01-14T06:31:52.307" v="10636" actId="47"/>
        <pc:sldMkLst>
          <pc:docMk/>
          <pc:sldMk cId="1104689384" sldId="311"/>
        </pc:sldMkLst>
      </pc:sldChg>
      <pc:sldChg chg="del">
        <pc:chgData name="VINCENZO BOCCIA" userId="00498932-565c-4034-99de-755a96537fa9" providerId="ADAL" clId="{6E90D9C2-6746-44B3-BFD6-35E45F935AC4}" dt="2025-01-14T05:49:10.933" v="10053" actId="47"/>
        <pc:sldMkLst>
          <pc:docMk/>
          <pc:sldMk cId="3534057561" sldId="312"/>
        </pc:sldMkLst>
      </pc:sldChg>
      <pc:sldChg chg="del">
        <pc:chgData name="VINCENZO BOCCIA" userId="00498932-565c-4034-99de-755a96537fa9" providerId="ADAL" clId="{6E90D9C2-6746-44B3-BFD6-35E45F935AC4}" dt="2025-01-14T05:49:09.778" v="10050" actId="47"/>
        <pc:sldMkLst>
          <pc:docMk/>
          <pc:sldMk cId="631186271" sldId="313"/>
        </pc:sldMkLst>
      </pc:sldChg>
      <pc:sldChg chg="del">
        <pc:chgData name="VINCENZO BOCCIA" userId="00498932-565c-4034-99de-755a96537fa9" providerId="ADAL" clId="{6E90D9C2-6746-44B3-BFD6-35E45F935AC4}" dt="2025-01-14T05:49:09.065" v="10048" actId="47"/>
        <pc:sldMkLst>
          <pc:docMk/>
          <pc:sldMk cId="3892855173" sldId="314"/>
        </pc:sldMkLst>
      </pc:sldChg>
      <pc:sldChg chg="del">
        <pc:chgData name="VINCENZO BOCCIA" userId="00498932-565c-4034-99de-755a96537fa9" providerId="ADAL" clId="{6E90D9C2-6746-44B3-BFD6-35E45F935AC4}" dt="2025-01-14T05:49:11.889" v="10054" actId="47"/>
        <pc:sldMkLst>
          <pc:docMk/>
          <pc:sldMk cId="2539261995" sldId="315"/>
        </pc:sldMkLst>
      </pc:sldChg>
      <pc:sldChg chg="del">
        <pc:chgData name="VINCENZO BOCCIA" userId="00498932-565c-4034-99de-755a96537fa9" providerId="ADAL" clId="{6E90D9C2-6746-44B3-BFD6-35E45F935AC4}" dt="2025-01-14T05:49:08.256" v="10046" actId="47"/>
        <pc:sldMkLst>
          <pc:docMk/>
          <pc:sldMk cId="3917357475" sldId="317"/>
        </pc:sldMkLst>
      </pc:sldChg>
      <pc:sldChg chg="del mod modShow">
        <pc:chgData name="VINCENZO BOCCIA" userId="00498932-565c-4034-99de-755a96537fa9" providerId="ADAL" clId="{6E90D9C2-6746-44B3-BFD6-35E45F935AC4}" dt="2025-01-14T05:49:25.823" v="10058" actId="47"/>
        <pc:sldMkLst>
          <pc:docMk/>
          <pc:sldMk cId="4202803423" sldId="318"/>
        </pc:sldMkLst>
      </pc:sldChg>
      <pc:sldChg chg="del">
        <pc:chgData name="VINCENZO BOCCIA" userId="00498932-565c-4034-99de-755a96537fa9" providerId="ADAL" clId="{6E90D9C2-6746-44B3-BFD6-35E45F935AC4}" dt="2025-01-14T05:49:10.100" v="10051" actId="47"/>
        <pc:sldMkLst>
          <pc:docMk/>
          <pc:sldMk cId="652228467" sldId="319"/>
        </pc:sldMkLst>
      </pc:sldChg>
      <pc:sldChg chg="del">
        <pc:chgData name="VINCENZO BOCCIA" userId="00498932-565c-4034-99de-755a96537fa9" providerId="ADAL" clId="{6E90D9C2-6746-44B3-BFD6-35E45F935AC4}" dt="2025-01-14T05:49:10.603" v="10052" actId="47"/>
        <pc:sldMkLst>
          <pc:docMk/>
          <pc:sldMk cId="2331150872" sldId="320"/>
        </pc:sldMkLst>
      </pc:sldChg>
      <pc:sldChg chg="del">
        <pc:chgData name="VINCENZO BOCCIA" userId="00498932-565c-4034-99de-755a96537fa9" providerId="ADAL" clId="{6E90D9C2-6746-44B3-BFD6-35E45F935AC4}" dt="2025-01-14T05:49:09.437" v="10049" actId="47"/>
        <pc:sldMkLst>
          <pc:docMk/>
          <pc:sldMk cId="425718376" sldId="322"/>
        </pc:sldMkLst>
      </pc:sldChg>
      <pc:sldChg chg="del">
        <pc:chgData name="VINCENZO BOCCIA" userId="00498932-565c-4034-99de-755a96537fa9" providerId="ADAL" clId="{6E90D9C2-6746-44B3-BFD6-35E45F935AC4}" dt="2025-01-14T05:49:08.680" v="10047" actId="47"/>
        <pc:sldMkLst>
          <pc:docMk/>
          <pc:sldMk cId="1144000566" sldId="324"/>
        </pc:sldMkLst>
      </pc:sldChg>
      <pc:sldChg chg="del">
        <pc:chgData name="VINCENZO BOCCIA" userId="00498932-565c-4034-99de-755a96537fa9" providerId="ADAL" clId="{6E90D9C2-6746-44B3-BFD6-35E45F935AC4}" dt="2025-01-14T05:49:28.042" v="10060" actId="47"/>
        <pc:sldMkLst>
          <pc:docMk/>
          <pc:sldMk cId="2413643168" sldId="326"/>
        </pc:sldMkLst>
      </pc:sldChg>
      <pc:sldChg chg="del">
        <pc:chgData name="VINCENZO BOCCIA" userId="00498932-565c-4034-99de-755a96537fa9" providerId="ADAL" clId="{6E90D9C2-6746-44B3-BFD6-35E45F935AC4}" dt="2025-01-14T05:49:07.759" v="10045" actId="47"/>
        <pc:sldMkLst>
          <pc:docMk/>
          <pc:sldMk cId="1845172176" sldId="327"/>
        </pc:sldMkLst>
      </pc:sldChg>
      <pc:sldChg chg="del">
        <pc:chgData name="VINCENZO BOCCIA" userId="00498932-565c-4034-99de-755a96537fa9" providerId="ADAL" clId="{6E90D9C2-6746-44B3-BFD6-35E45F935AC4}" dt="2025-01-14T05:49:27.812" v="10059" actId="47"/>
        <pc:sldMkLst>
          <pc:docMk/>
          <pc:sldMk cId="1669067591" sldId="328"/>
        </pc:sldMkLst>
      </pc:sldChg>
      <pc:sldChg chg="del mod modShow">
        <pc:chgData name="VINCENZO BOCCIA" userId="00498932-565c-4034-99de-755a96537fa9" providerId="ADAL" clId="{6E90D9C2-6746-44B3-BFD6-35E45F935AC4}" dt="2025-01-14T05:49:25.190" v="10057" actId="47"/>
        <pc:sldMkLst>
          <pc:docMk/>
          <pc:sldMk cId="640069671" sldId="329"/>
        </pc:sldMkLst>
      </pc:sldChg>
      <pc:sldChg chg="modSp mod">
        <pc:chgData name="VINCENZO BOCCIA" userId="00498932-565c-4034-99de-755a96537fa9" providerId="ADAL" clId="{6E90D9C2-6746-44B3-BFD6-35E45F935AC4}" dt="2025-01-15T00:34:48.282" v="11407" actId="20577"/>
        <pc:sldMkLst>
          <pc:docMk/>
          <pc:sldMk cId="4182076073" sldId="333"/>
        </pc:sldMkLst>
      </pc:sldChg>
      <pc:sldChg chg="del">
        <pc:chgData name="VINCENZO BOCCIA" userId="00498932-565c-4034-99de-755a96537fa9" providerId="ADAL" clId="{6E90D9C2-6746-44B3-BFD6-35E45F935AC4}" dt="2025-01-14T05:20:03.385" v="8565" actId="47"/>
        <pc:sldMkLst>
          <pc:docMk/>
          <pc:sldMk cId="3395176073" sldId="342"/>
        </pc:sldMkLst>
      </pc:sldChg>
      <pc:sldChg chg="delSp modSp mod">
        <pc:chgData name="VINCENZO BOCCIA" userId="00498932-565c-4034-99de-755a96537fa9" providerId="ADAL" clId="{6E90D9C2-6746-44B3-BFD6-35E45F935AC4}" dt="2025-01-15T01:39:07.831" v="11771" actId="478"/>
        <pc:sldMkLst>
          <pc:docMk/>
          <pc:sldMk cId="3523605618" sldId="346"/>
        </pc:sldMkLst>
      </pc:sldChg>
      <pc:sldChg chg="del">
        <pc:chgData name="VINCENZO BOCCIA" userId="00498932-565c-4034-99de-755a96537fa9" providerId="ADAL" clId="{6E90D9C2-6746-44B3-BFD6-35E45F935AC4}" dt="2025-01-15T00:41:01.193" v="11682" actId="47"/>
        <pc:sldMkLst>
          <pc:docMk/>
          <pc:sldMk cId="2978609083" sldId="348"/>
        </pc:sldMkLst>
      </pc:sldChg>
      <pc:sldChg chg="del">
        <pc:chgData name="VINCENZO BOCCIA" userId="00498932-565c-4034-99de-755a96537fa9" providerId="ADAL" clId="{6E90D9C2-6746-44B3-BFD6-35E45F935AC4}" dt="2025-01-14T05:01:30.245" v="7220" actId="47"/>
        <pc:sldMkLst>
          <pc:docMk/>
          <pc:sldMk cId="872545499" sldId="350"/>
        </pc:sldMkLst>
      </pc:sldChg>
      <pc:sldChg chg="addSp delSp modSp mod">
        <pc:chgData name="VINCENZO BOCCIA" userId="00498932-565c-4034-99de-755a96537fa9" providerId="ADAL" clId="{6E90D9C2-6746-44B3-BFD6-35E45F935AC4}" dt="2025-01-14T02:28:08.627" v="2682" actId="1038"/>
        <pc:sldMkLst>
          <pc:docMk/>
          <pc:sldMk cId="3320342839" sldId="353"/>
        </pc:sldMkLst>
      </pc:sldChg>
      <pc:sldChg chg="modSp mod">
        <pc:chgData name="VINCENZO BOCCIA" userId="00498932-565c-4034-99de-755a96537fa9" providerId="ADAL" clId="{6E90D9C2-6746-44B3-BFD6-35E45F935AC4}" dt="2025-01-14T02:28:53.174" v="2709" actId="12789"/>
        <pc:sldMkLst>
          <pc:docMk/>
          <pc:sldMk cId="1288176927" sldId="354"/>
        </pc:sldMkLst>
      </pc:sldChg>
      <pc:sldChg chg="addSp delSp modSp mod">
        <pc:chgData name="VINCENZO BOCCIA" userId="00498932-565c-4034-99de-755a96537fa9" providerId="ADAL" clId="{6E90D9C2-6746-44B3-BFD6-35E45F935AC4}" dt="2025-01-14T06:29:25.731" v="10572" actId="20577"/>
        <pc:sldMkLst>
          <pc:docMk/>
          <pc:sldMk cId="2755730646" sldId="355"/>
        </pc:sldMkLst>
      </pc:sldChg>
      <pc:sldChg chg="addSp delSp modSp mod">
        <pc:chgData name="VINCENZO BOCCIA" userId="00498932-565c-4034-99de-755a96537fa9" providerId="ADAL" clId="{6E90D9C2-6746-44B3-BFD6-35E45F935AC4}" dt="2025-01-15T09:58:49.116" v="11779" actId="20577"/>
        <pc:sldMkLst>
          <pc:docMk/>
          <pc:sldMk cId="3077437014" sldId="356"/>
        </pc:sldMkLst>
      </pc:sldChg>
      <pc:sldChg chg="addSp delSp modSp del mod">
        <pc:chgData name="VINCENZO BOCCIA" userId="00498932-565c-4034-99de-755a96537fa9" providerId="ADAL" clId="{6E90D9C2-6746-44B3-BFD6-35E45F935AC4}" dt="2025-01-15T09:06:57.958" v="11772" actId="2696"/>
        <pc:sldMkLst>
          <pc:docMk/>
          <pc:sldMk cId="540262476" sldId="357"/>
        </pc:sldMkLst>
      </pc:sldChg>
      <pc:sldChg chg="modSp add mod">
        <pc:chgData name="VINCENZO BOCCIA" userId="00498932-565c-4034-99de-755a96537fa9" providerId="ADAL" clId="{6E90D9C2-6746-44B3-BFD6-35E45F935AC4}" dt="2025-01-15T09:58:42.504" v="11775" actId="20577"/>
        <pc:sldMkLst>
          <pc:docMk/>
          <pc:sldMk cId="2895165746" sldId="357"/>
        </pc:sldMkLst>
      </pc:sldChg>
      <pc:sldChg chg="addSp delSp modSp del mod">
        <pc:chgData name="VINCENZO BOCCIA" userId="00498932-565c-4034-99de-755a96537fa9" providerId="ADAL" clId="{6E90D9C2-6746-44B3-BFD6-35E45F935AC4}" dt="2025-01-14T02:26:01.340" v="2631" actId="47"/>
        <pc:sldMkLst>
          <pc:docMk/>
          <pc:sldMk cId="4286576882" sldId="358"/>
        </pc:sldMkLst>
      </pc:sldChg>
      <pc:sldChg chg="del ord">
        <pc:chgData name="VINCENZO BOCCIA" userId="00498932-565c-4034-99de-755a96537fa9" providerId="ADAL" clId="{6E90D9C2-6746-44B3-BFD6-35E45F935AC4}" dt="2025-01-14T02:51:21.022" v="3793" actId="47"/>
        <pc:sldMkLst>
          <pc:docMk/>
          <pc:sldMk cId="3096998667" sldId="359"/>
        </pc:sldMkLst>
      </pc:sldChg>
      <pc:sldChg chg="addSp delSp modSp mod ord addAnim delAnim modAnim">
        <pc:chgData name="VINCENZO BOCCIA" userId="00498932-565c-4034-99de-755a96537fa9" providerId="ADAL" clId="{6E90D9C2-6746-44B3-BFD6-35E45F935AC4}" dt="2025-01-14T07:44:50.576" v="11336" actId="1035"/>
        <pc:sldMkLst>
          <pc:docMk/>
          <pc:sldMk cId="1020415647" sldId="360"/>
        </pc:sldMkLst>
      </pc:sldChg>
      <pc:sldChg chg="modSp del mod">
        <pc:chgData name="VINCENZO BOCCIA" userId="00498932-565c-4034-99de-755a96537fa9" providerId="ADAL" clId="{6E90D9C2-6746-44B3-BFD6-35E45F935AC4}" dt="2025-01-14T02:51:21.676" v="3794" actId="47"/>
        <pc:sldMkLst>
          <pc:docMk/>
          <pc:sldMk cId="3782411621" sldId="361"/>
        </pc:sldMkLst>
      </pc:sldChg>
      <pc:sldChg chg="addSp delSp modSp mod modShow">
        <pc:chgData name="VINCENZO BOCCIA" userId="00498932-565c-4034-99de-755a96537fa9" providerId="ADAL" clId="{6E90D9C2-6746-44B3-BFD6-35E45F935AC4}" dt="2025-01-14T04:32:36.450" v="5435" actId="729"/>
        <pc:sldMkLst>
          <pc:docMk/>
          <pc:sldMk cId="2996919479" sldId="362"/>
        </pc:sldMkLst>
      </pc:sldChg>
      <pc:sldChg chg="mod modShow">
        <pc:chgData name="VINCENZO BOCCIA" userId="00498932-565c-4034-99de-755a96537fa9" providerId="ADAL" clId="{6E90D9C2-6746-44B3-BFD6-35E45F935AC4}" dt="2025-01-14T05:01:34.745" v="7221" actId="729"/>
        <pc:sldMkLst>
          <pc:docMk/>
          <pc:sldMk cId="534072898" sldId="363"/>
        </pc:sldMkLst>
      </pc:sldChg>
      <pc:sldChg chg="modSp add del mod">
        <pc:chgData name="VINCENZO BOCCIA" userId="00498932-565c-4034-99de-755a96537fa9" providerId="ADAL" clId="{6E90D9C2-6746-44B3-BFD6-35E45F935AC4}" dt="2025-01-14T02:19:11.227" v="1828" actId="47"/>
        <pc:sldMkLst>
          <pc:docMk/>
          <pc:sldMk cId="3566380287" sldId="364"/>
        </pc:sldMkLst>
      </pc:sldChg>
      <pc:sldChg chg="modSp add mod">
        <pc:chgData name="VINCENZO BOCCIA" userId="00498932-565c-4034-99de-755a96537fa9" providerId="ADAL" clId="{6E90D9C2-6746-44B3-BFD6-35E45F935AC4}" dt="2025-01-15T09:58:57.551" v="11780" actId="20577"/>
        <pc:sldMkLst>
          <pc:docMk/>
          <pc:sldMk cId="2022099205" sldId="365"/>
        </pc:sldMkLst>
      </pc:sldChg>
      <pc:sldChg chg="addSp delSp modSp add del mod">
        <pc:chgData name="VINCENZO BOCCIA" userId="00498932-565c-4034-99de-755a96537fa9" providerId="ADAL" clId="{6E90D9C2-6746-44B3-BFD6-35E45F935AC4}" dt="2025-01-15T09:06:57.958" v="11772" actId="2696"/>
        <pc:sldMkLst>
          <pc:docMk/>
          <pc:sldMk cId="2163940288" sldId="365"/>
        </pc:sldMkLst>
      </pc:sldChg>
      <pc:sldChg chg="addSp delSp modSp add mod modShow">
        <pc:chgData name="VINCENZO BOCCIA" userId="00498932-565c-4034-99de-755a96537fa9" providerId="ADAL" clId="{6E90D9C2-6746-44B3-BFD6-35E45F935AC4}" dt="2025-01-14T06:31:57.590" v="10637" actId="729"/>
        <pc:sldMkLst>
          <pc:docMk/>
          <pc:sldMk cId="2381057570" sldId="366"/>
        </pc:sldMkLst>
      </pc:sldChg>
      <pc:sldChg chg="addSp delSp modSp add mod ord">
        <pc:chgData name="VINCENZO BOCCIA" userId="00498932-565c-4034-99de-755a96537fa9" providerId="ADAL" clId="{6E90D9C2-6746-44B3-BFD6-35E45F935AC4}" dt="2025-01-14T02:48:54.013" v="3331"/>
        <pc:sldMkLst>
          <pc:docMk/>
          <pc:sldMk cId="1424545007" sldId="367"/>
        </pc:sldMkLst>
      </pc:sldChg>
      <pc:sldChg chg="addSp delSp modSp add mod">
        <pc:chgData name="VINCENZO BOCCIA" userId="00498932-565c-4034-99de-755a96537fa9" providerId="ADAL" clId="{6E90D9C2-6746-44B3-BFD6-35E45F935AC4}" dt="2025-01-15T00:37:08.620" v="11489" actId="20577"/>
        <pc:sldMkLst>
          <pc:docMk/>
          <pc:sldMk cId="1764026631" sldId="368"/>
        </pc:sldMkLst>
      </pc:sldChg>
      <pc:sldChg chg="addSp delSp modSp add mod">
        <pc:chgData name="VINCENZO BOCCIA" userId="00498932-565c-4034-99de-755a96537fa9" providerId="ADAL" clId="{6E90D9C2-6746-44B3-BFD6-35E45F935AC4}" dt="2025-01-15T00:36:49.363" v="11487" actId="20577"/>
        <pc:sldMkLst>
          <pc:docMk/>
          <pc:sldMk cId="3795918851" sldId="369"/>
        </pc:sldMkLst>
      </pc:sldChg>
      <pc:sldChg chg="add del">
        <pc:chgData name="VINCENZO BOCCIA" userId="00498932-565c-4034-99de-755a96537fa9" providerId="ADAL" clId="{6E90D9C2-6746-44B3-BFD6-35E45F935AC4}" dt="2025-01-14T04:26:34.975" v="5183" actId="47"/>
        <pc:sldMkLst>
          <pc:docMk/>
          <pc:sldMk cId="535875123" sldId="370"/>
        </pc:sldMkLst>
      </pc:sldChg>
      <pc:sldChg chg="addSp delSp modSp add mod">
        <pc:chgData name="VINCENZO BOCCIA" userId="00498932-565c-4034-99de-755a96537fa9" providerId="ADAL" clId="{6E90D9C2-6746-44B3-BFD6-35E45F935AC4}" dt="2025-01-15T00:38:18.218" v="11501" actId="1038"/>
        <pc:sldMkLst>
          <pc:docMk/>
          <pc:sldMk cId="1076164121" sldId="370"/>
        </pc:sldMkLst>
      </pc:sldChg>
      <pc:sldChg chg="add del">
        <pc:chgData name="VINCENZO BOCCIA" userId="00498932-565c-4034-99de-755a96537fa9" providerId="ADAL" clId="{6E90D9C2-6746-44B3-BFD6-35E45F935AC4}" dt="2025-01-14T04:44:14.989" v="5914" actId="47"/>
        <pc:sldMkLst>
          <pc:docMk/>
          <pc:sldMk cId="2193301002" sldId="370"/>
        </pc:sldMkLst>
      </pc:sldChg>
      <pc:sldChg chg="addSp delSp modSp add mod delAnim">
        <pc:chgData name="VINCENZO BOCCIA" userId="00498932-565c-4034-99de-755a96537fa9" providerId="ADAL" clId="{6E90D9C2-6746-44B3-BFD6-35E45F935AC4}" dt="2025-01-14T07:39:06.703" v="11079" actId="208"/>
        <pc:sldMkLst>
          <pc:docMk/>
          <pc:sldMk cId="965625446" sldId="371"/>
        </pc:sldMkLst>
      </pc:sldChg>
      <pc:sldChg chg="modSp add del mod">
        <pc:chgData name="VINCENZO BOCCIA" userId="00498932-565c-4034-99de-755a96537fa9" providerId="ADAL" clId="{6E90D9C2-6746-44B3-BFD6-35E45F935AC4}" dt="2025-01-14T05:04:01.440" v="7391" actId="47"/>
        <pc:sldMkLst>
          <pc:docMk/>
          <pc:sldMk cId="4024960002" sldId="372"/>
        </pc:sldMkLst>
      </pc:sldChg>
      <pc:sldChg chg="addSp delSp modSp add mod modShow">
        <pc:chgData name="VINCENZO BOCCIA" userId="00498932-565c-4034-99de-755a96537fa9" providerId="ADAL" clId="{6E90D9C2-6746-44B3-BFD6-35E45F935AC4}" dt="2025-01-15T00:39:46.933" v="11595" actId="20577"/>
        <pc:sldMkLst>
          <pc:docMk/>
          <pc:sldMk cId="4248876743" sldId="372"/>
        </pc:sldMkLst>
      </pc:sldChg>
      <pc:sldChg chg="addSp delSp modSp add mod modShow">
        <pc:chgData name="VINCENZO BOCCIA" userId="00498932-565c-4034-99de-755a96537fa9" providerId="ADAL" clId="{6E90D9C2-6746-44B3-BFD6-35E45F935AC4}" dt="2025-01-15T00:40:45.004" v="11681" actId="1036"/>
        <pc:sldMkLst>
          <pc:docMk/>
          <pc:sldMk cId="2281686282" sldId="373"/>
        </pc:sldMkLst>
      </pc:sldChg>
      <pc:sldChg chg="delSp modSp add mod modShow">
        <pc:chgData name="VINCENZO BOCCIA" userId="00498932-565c-4034-99de-755a96537fa9" providerId="ADAL" clId="{6E90D9C2-6746-44B3-BFD6-35E45F935AC4}" dt="2025-01-14T05:50:46.236" v="10080" actId="20577"/>
        <pc:sldMkLst>
          <pc:docMk/>
          <pc:sldMk cId="3308328743" sldId="374"/>
        </pc:sldMkLst>
      </pc:sldChg>
      <pc:sldChg chg="addSp delSp modSp add mod modShow">
        <pc:chgData name="VINCENZO BOCCIA" userId="00498932-565c-4034-99de-755a96537fa9" providerId="ADAL" clId="{6E90D9C2-6746-44B3-BFD6-35E45F935AC4}" dt="2025-01-14T06:42:55.796" v="10940" actId="1038"/>
        <pc:sldMkLst>
          <pc:docMk/>
          <pc:sldMk cId="4191963140" sldId="375"/>
        </pc:sldMkLst>
      </pc:sldChg>
      <pc:sldChg chg="addSp delSp modSp new del mod">
        <pc:chgData name="VINCENZO BOCCIA" userId="00498932-565c-4034-99de-755a96537fa9" providerId="ADAL" clId="{6E90D9C2-6746-44B3-BFD6-35E45F935AC4}" dt="2025-01-14T06:43:03.981" v="10941" actId="47"/>
        <pc:sldMkLst>
          <pc:docMk/>
          <pc:sldMk cId="17201797" sldId="376"/>
        </pc:sldMkLst>
      </pc:sldChg>
    </pc:docChg>
  </pc:docChgLst>
  <pc:docChgLst>
    <pc:chgData name="VINCENZO BOCCIA" userId="00498932-565c-4034-99de-755a96537fa9" providerId="ADAL" clId="{D49F8416-90E9-4CC8-B8CF-61F1D222A2DB}"/>
    <pc:docChg chg="undo custSel addSld delSld modSld sldOrd modSection">
      <pc:chgData name="VINCENZO BOCCIA" userId="00498932-565c-4034-99de-755a96537fa9" providerId="ADAL" clId="{D49F8416-90E9-4CC8-B8CF-61F1D222A2DB}" dt="2025-05-27T09:01:47.223" v="10068" actId="20577"/>
      <pc:docMkLst>
        <pc:docMk/>
      </pc:docMkLst>
      <pc:sldChg chg="addSp delSp modSp mod">
        <pc:chgData name="VINCENZO BOCCIA" userId="00498932-565c-4034-99de-755a96537fa9" providerId="ADAL" clId="{D49F8416-90E9-4CC8-B8CF-61F1D222A2DB}" dt="2025-05-26T15:39:52.511" v="8831"/>
        <pc:sldMkLst>
          <pc:docMk/>
          <pc:sldMk cId="4182076073" sldId="333"/>
        </pc:sldMkLst>
      </pc:sldChg>
      <pc:sldChg chg="addSp delSp modSp mod">
        <pc:chgData name="VINCENZO BOCCIA" userId="00498932-565c-4034-99de-755a96537fa9" providerId="ADAL" clId="{D49F8416-90E9-4CC8-B8CF-61F1D222A2DB}" dt="2025-05-27T08:12:02.380" v="8964" actId="1076"/>
        <pc:sldMkLst>
          <pc:docMk/>
          <pc:sldMk cId="1061925632" sldId="371"/>
        </pc:sldMkLst>
        <pc:spChg chg="mod">
          <ac:chgData name="VINCENZO BOCCIA" userId="00498932-565c-4034-99de-755a96537fa9" providerId="ADAL" clId="{D49F8416-90E9-4CC8-B8CF-61F1D222A2DB}" dt="2025-05-26T12:56:37.821" v="8485" actId="1038"/>
          <ac:spMkLst>
            <pc:docMk/>
            <pc:sldMk cId="1061925632" sldId="371"/>
            <ac:spMk id="2" creationId="{92DD462A-A596-3623-9AE9-829548EA9109}"/>
          </ac:spMkLst>
        </pc:spChg>
        <pc:spChg chg="add mod">
          <ac:chgData name="VINCENZO BOCCIA" userId="00498932-565c-4034-99de-755a96537fa9" providerId="ADAL" clId="{D49F8416-90E9-4CC8-B8CF-61F1D222A2DB}" dt="2025-05-27T08:11:46.294" v="8925" actId="20577"/>
          <ac:spMkLst>
            <pc:docMk/>
            <pc:sldMk cId="1061925632" sldId="371"/>
            <ac:spMk id="9" creationId="{706A190E-7CBB-0F74-A816-BD1C0781EE76}"/>
          </ac:spMkLst>
        </pc:spChg>
        <pc:spChg chg="add mod">
          <ac:chgData name="VINCENZO BOCCIA" userId="00498932-565c-4034-99de-755a96537fa9" providerId="ADAL" clId="{D49F8416-90E9-4CC8-B8CF-61F1D222A2DB}" dt="2025-05-27T08:12:02.380" v="8964" actId="1076"/>
          <ac:spMkLst>
            <pc:docMk/>
            <pc:sldMk cId="1061925632" sldId="371"/>
            <ac:spMk id="13" creationId="{C6C8FF78-F536-155A-5133-C93ECF506269}"/>
          </ac:spMkLst>
        </pc:spChg>
        <pc:picChg chg="mod">
          <ac:chgData name="VINCENZO BOCCIA" userId="00498932-565c-4034-99de-755a96537fa9" providerId="ADAL" clId="{D49F8416-90E9-4CC8-B8CF-61F1D222A2DB}" dt="2025-05-26T15:39:08.597" v="8819" actId="12789"/>
          <ac:picMkLst>
            <pc:docMk/>
            <pc:sldMk cId="1061925632" sldId="371"/>
            <ac:picMk id="6" creationId="{30FDA648-5348-E0B1-8C7D-8B0FE51A2554}"/>
          </ac:picMkLst>
        </pc:picChg>
        <pc:picChg chg="add mod">
          <ac:chgData name="VINCENZO BOCCIA" userId="00498932-565c-4034-99de-755a96537fa9" providerId="ADAL" clId="{D49F8416-90E9-4CC8-B8CF-61F1D222A2DB}" dt="2025-05-26T15:37:24.808" v="8598" actId="1076"/>
          <ac:picMkLst>
            <pc:docMk/>
            <pc:sldMk cId="1061925632" sldId="371"/>
            <ac:picMk id="1026" creationId="{53002950-44DA-37F4-071E-3D2C5E783ADA}"/>
          </ac:picMkLst>
        </pc:picChg>
      </pc:sldChg>
      <pc:sldChg chg="addSp delSp modSp mod">
        <pc:chgData name="VINCENZO BOCCIA" userId="00498932-565c-4034-99de-755a96537fa9" providerId="ADAL" clId="{D49F8416-90E9-4CC8-B8CF-61F1D222A2DB}" dt="2025-05-27T08:13:32.945" v="9020" actId="20577"/>
        <pc:sldMkLst>
          <pc:docMk/>
          <pc:sldMk cId="1201869017" sldId="373"/>
        </pc:sldMkLst>
        <pc:spChg chg="mod">
          <ac:chgData name="VINCENZO BOCCIA" userId="00498932-565c-4034-99de-755a96537fa9" providerId="ADAL" clId="{D49F8416-90E9-4CC8-B8CF-61F1D222A2DB}" dt="2025-05-27T08:13:32.945" v="9020" actId="20577"/>
          <ac:spMkLst>
            <pc:docMk/>
            <pc:sldMk cId="1201869017" sldId="373"/>
            <ac:spMk id="4" creationId="{3CAF1901-444A-C967-E004-5E8E83780D76}"/>
          </ac:spMkLst>
        </pc:spChg>
        <pc:spChg chg="add mod">
          <ac:chgData name="VINCENZO BOCCIA" userId="00498932-565c-4034-99de-755a96537fa9" providerId="ADAL" clId="{D49F8416-90E9-4CC8-B8CF-61F1D222A2DB}" dt="2025-05-26T15:40:12.603" v="8837"/>
          <ac:spMkLst>
            <pc:docMk/>
            <pc:sldMk cId="1201869017" sldId="373"/>
            <ac:spMk id="10" creationId="{81A47306-CFAC-99B4-8A22-FE4227CB90F2}"/>
          </ac:spMkLst>
        </pc:spChg>
      </pc:sldChg>
      <pc:sldChg chg="addSp delSp modSp mod">
        <pc:chgData name="VINCENZO BOCCIA" userId="00498932-565c-4034-99de-755a96537fa9" providerId="ADAL" clId="{D49F8416-90E9-4CC8-B8CF-61F1D222A2DB}" dt="2025-05-26T15:40:17.992" v="8839"/>
        <pc:sldMkLst>
          <pc:docMk/>
          <pc:sldMk cId="716086292" sldId="374"/>
        </pc:sldMkLst>
        <pc:spChg chg="add mod">
          <ac:chgData name="VINCENZO BOCCIA" userId="00498932-565c-4034-99de-755a96537fa9" providerId="ADAL" clId="{D49F8416-90E9-4CC8-B8CF-61F1D222A2DB}" dt="2025-05-26T15:40:17.992" v="8839"/>
          <ac:spMkLst>
            <pc:docMk/>
            <pc:sldMk cId="716086292" sldId="374"/>
            <ac:spMk id="2" creationId="{536F1E7A-19E6-71E2-35A4-49CD53AF3FE0}"/>
          </ac:spMkLst>
        </pc:spChg>
        <pc:spChg chg="mod">
          <ac:chgData name="VINCENZO BOCCIA" userId="00498932-565c-4034-99de-755a96537fa9" providerId="ADAL" clId="{D49F8416-90E9-4CC8-B8CF-61F1D222A2DB}" dt="2025-05-21T08:30:27.143" v="4445" actId="1035"/>
          <ac:spMkLst>
            <pc:docMk/>
            <pc:sldMk cId="716086292" sldId="374"/>
            <ac:spMk id="19" creationId="{E369C42D-E3F8-BC1E-61C3-F25BBDA49103}"/>
          </ac:spMkLst>
        </pc:spChg>
        <pc:spChg chg="mod">
          <ac:chgData name="VINCENZO BOCCIA" userId="00498932-565c-4034-99de-755a96537fa9" providerId="ADAL" clId="{D49F8416-90E9-4CC8-B8CF-61F1D222A2DB}" dt="2025-05-21T08:30:18.148" v="4421" actId="1036"/>
          <ac:spMkLst>
            <pc:docMk/>
            <pc:sldMk cId="716086292" sldId="374"/>
            <ac:spMk id="44" creationId="{A19AE7A6-793D-FE26-753B-81305AFC478A}"/>
          </ac:spMkLst>
        </pc:spChg>
        <pc:spChg chg="mod">
          <ac:chgData name="VINCENZO BOCCIA" userId="00498932-565c-4034-99de-755a96537fa9" providerId="ADAL" clId="{D49F8416-90E9-4CC8-B8CF-61F1D222A2DB}" dt="2025-05-21T08:30:18.148" v="4421" actId="1036"/>
          <ac:spMkLst>
            <pc:docMk/>
            <pc:sldMk cId="716086292" sldId="374"/>
            <ac:spMk id="45" creationId="{0D59AF73-5F50-0042-FAC1-9C19400D313B}"/>
          </ac:spMkLst>
        </pc:spChg>
        <pc:spChg chg="mod">
          <ac:chgData name="VINCENZO BOCCIA" userId="00498932-565c-4034-99de-755a96537fa9" providerId="ADAL" clId="{D49F8416-90E9-4CC8-B8CF-61F1D222A2DB}" dt="2025-05-21T08:30:18.148" v="4421" actId="1036"/>
          <ac:spMkLst>
            <pc:docMk/>
            <pc:sldMk cId="716086292" sldId="374"/>
            <ac:spMk id="47" creationId="{A9577730-5E54-FB5C-C180-6AE4063E0D47}"/>
          </ac:spMkLst>
        </pc:spChg>
        <pc:spChg chg="mod">
          <ac:chgData name="VINCENZO BOCCIA" userId="00498932-565c-4034-99de-755a96537fa9" providerId="ADAL" clId="{D49F8416-90E9-4CC8-B8CF-61F1D222A2DB}" dt="2025-05-21T08:30:18.148" v="4421" actId="1036"/>
          <ac:spMkLst>
            <pc:docMk/>
            <pc:sldMk cId="716086292" sldId="374"/>
            <ac:spMk id="48" creationId="{65E72BA1-6FCD-42C6-003F-EA0121118D19}"/>
          </ac:spMkLst>
        </pc:spChg>
        <pc:spChg chg="mod">
          <ac:chgData name="VINCENZO BOCCIA" userId="00498932-565c-4034-99de-755a96537fa9" providerId="ADAL" clId="{D49F8416-90E9-4CC8-B8CF-61F1D222A2DB}" dt="2025-05-21T08:30:18.148" v="4421" actId="1036"/>
          <ac:spMkLst>
            <pc:docMk/>
            <pc:sldMk cId="716086292" sldId="374"/>
            <ac:spMk id="49" creationId="{6D10DEED-EE05-DBA4-6974-83942DEB0D4C}"/>
          </ac:spMkLst>
        </pc:spChg>
        <pc:spChg chg="mod">
          <ac:chgData name="VINCENZO BOCCIA" userId="00498932-565c-4034-99de-755a96537fa9" providerId="ADAL" clId="{D49F8416-90E9-4CC8-B8CF-61F1D222A2DB}" dt="2025-05-21T08:30:18.148" v="4421" actId="1036"/>
          <ac:spMkLst>
            <pc:docMk/>
            <pc:sldMk cId="716086292" sldId="374"/>
            <ac:spMk id="50" creationId="{F15C1774-3B34-8000-DA61-9866C9B8F525}"/>
          </ac:spMkLst>
        </pc:spChg>
        <pc:spChg chg="mod">
          <ac:chgData name="VINCENZO BOCCIA" userId="00498932-565c-4034-99de-755a96537fa9" providerId="ADAL" clId="{D49F8416-90E9-4CC8-B8CF-61F1D222A2DB}" dt="2025-05-21T08:30:18.148" v="4421" actId="1036"/>
          <ac:spMkLst>
            <pc:docMk/>
            <pc:sldMk cId="716086292" sldId="374"/>
            <ac:spMk id="51" creationId="{C86DD569-048F-BB76-E7C6-0DBABCD7E3A8}"/>
          </ac:spMkLst>
        </pc:spChg>
        <pc:grpChg chg="mod">
          <ac:chgData name="VINCENZO BOCCIA" userId="00498932-565c-4034-99de-755a96537fa9" providerId="ADAL" clId="{D49F8416-90E9-4CC8-B8CF-61F1D222A2DB}" dt="2025-05-21T08:30:27.143" v="4445" actId="1035"/>
          <ac:grpSpMkLst>
            <pc:docMk/>
            <pc:sldMk cId="716086292" sldId="374"/>
            <ac:grpSpMk id="14" creationId="{899B3C17-5965-43EC-8E38-526FB18CB754}"/>
          </ac:grpSpMkLst>
        </pc:grpChg>
        <pc:picChg chg="mod">
          <ac:chgData name="VINCENZO BOCCIA" userId="00498932-565c-4034-99de-755a96537fa9" providerId="ADAL" clId="{D49F8416-90E9-4CC8-B8CF-61F1D222A2DB}" dt="2025-05-21T08:30:18.148" v="4421" actId="1036"/>
          <ac:picMkLst>
            <pc:docMk/>
            <pc:sldMk cId="716086292" sldId="374"/>
            <ac:picMk id="23" creationId="{6235F07A-B761-591D-921B-89AEB11519B9}"/>
          </ac:picMkLst>
        </pc:picChg>
        <pc:picChg chg="mod">
          <ac:chgData name="VINCENZO BOCCIA" userId="00498932-565c-4034-99de-755a96537fa9" providerId="ADAL" clId="{D49F8416-90E9-4CC8-B8CF-61F1D222A2DB}" dt="2025-05-21T08:29:36.893" v="4339" actId="1037"/>
          <ac:picMkLst>
            <pc:docMk/>
            <pc:sldMk cId="716086292" sldId="374"/>
            <ac:picMk id="28" creationId="{4E392867-211C-534B-BE2B-39B8CD26A6F2}"/>
          </ac:picMkLst>
        </pc:picChg>
        <pc:picChg chg="mod">
          <ac:chgData name="VINCENZO BOCCIA" userId="00498932-565c-4034-99de-755a96537fa9" providerId="ADAL" clId="{D49F8416-90E9-4CC8-B8CF-61F1D222A2DB}" dt="2025-05-21T08:30:18.148" v="4421" actId="1036"/>
          <ac:picMkLst>
            <pc:docMk/>
            <pc:sldMk cId="716086292" sldId="374"/>
            <ac:picMk id="33" creationId="{4A0DCFE5-1CC0-6164-8D2F-74B3504DEC2E}"/>
          </ac:picMkLst>
        </pc:picChg>
        <pc:picChg chg="mod">
          <ac:chgData name="VINCENZO BOCCIA" userId="00498932-565c-4034-99de-755a96537fa9" providerId="ADAL" clId="{D49F8416-90E9-4CC8-B8CF-61F1D222A2DB}" dt="2025-05-21T08:30:18.148" v="4421" actId="1036"/>
          <ac:picMkLst>
            <pc:docMk/>
            <pc:sldMk cId="716086292" sldId="374"/>
            <ac:picMk id="38" creationId="{CAD23C6C-FBDF-BEBF-C17C-60CF45CE03F7}"/>
          </ac:picMkLst>
        </pc:picChg>
        <pc:cxnChg chg="mod">
          <ac:chgData name="VINCENZO BOCCIA" userId="00498932-565c-4034-99de-755a96537fa9" providerId="ADAL" clId="{D49F8416-90E9-4CC8-B8CF-61F1D222A2DB}" dt="2025-05-21T08:30:27.143" v="4445" actId="1035"/>
          <ac:cxnSpMkLst>
            <pc:docMk/>
            <pc:sldMk cId="716086292" sldId="374"/>
            <ac:cxnSpMk id="17" creationId="{F2CC595F-49ED-3526-D1B0-5395C8257A29}"/>
          </ac:cxnSpMkLst>
        </pc:cxnChg>
        <pc:cxnChg chg="mod">
          <ac:chgData name="VINCENZO BOCCIA" userId="00498932-565c-4034-99de-755a96537fa9" providerId="ADAL" clId="{D49F8416-90E9-4CC8-B8CF-61F1D222A2DB}" dt="2025-05-21T08:29:57.806" v="4404" actId="12788"/>
          <ac:cxnSpMkLst>
            <pc:docMk/>
            <pc:sldMk cId="716086292" sldId="374"/>
            <ac:cxnSpMk id="40" creationId="{38AFF8C4-B848-35AB-FA61-D01B955A757D}"/>
          </ac:cxnSpMkLst>
        </pc:cxnChg>
      </pc:sldChg>
      <pc:sldChg chg="addSp delSp modSp mod">
        <pc:chgData name="VINCENZO BOCCIA" userId="00498932-565c-4034-99de-755a96537fa9" providerId="ADAL" clId="{D49F8416-90E9-4CC8-B8CF-61F1D222A2DB}" dt="2025-05-26T15:40:23.153" v="8841"/>
        <pc:sldMkLst>
          <pc:docMk/>
          <pc:sldMk cId="3097678636" sldId="375"/>
        </pc:sldMkLst>
        <pc:spChg chg="add mod">
          <ac:chgData name="VINCENZO BOCCIA" userId="00498932-565c-4034-99de-755a96537fa9" providerId="ADAL" clId="{D49F8416-90E9-4CC8-B8CF-61F1D222A2DB}" dt="2025-05-26T15:40:23.153" v="8841"/>
          <ac:spMkLst>
            <pc:docMk/>
            <pc:sldMk cId="3097678636" sldId="375"/>
            <ac:spMk id="7" creationId="{8A3B3FF6-69D0-01B0-3DF2-4DCC77706822}"/>
          </ac:spMkLst>
        </pc:spChg>
        <pc:graphicFrameChg chg="mod">
          <ac:chgData name="VINCENZO BOCCIA" userId="00498932-565c-4034-99de-755a96537fa9" providerId="ADAL" clId="{D49F8416-90E9-4CC8-B8CF-61F1D222A2DB}" dt="2025-05-21T08:31:49.052" v="4490" actId="1035"/>
          <ac:graphicFrameMkLst>
            <pc:docMk/>
            <pc:sldMk cId="3097678636" sldId="375"/>
            <ac:graphicFrameMk id="12" creationId="{B2F883B0-64CF-4884-8FDC-ACBEE2E4B6A1}"/>
          </ac:graphicFrameMkLst>
        </pc:graphicFrameChg>
        <pc:graphicFrameChg chg="mod">
          <ac:chgData name="VINCENZO BOCCIA" userId="00498932-565c-4034-99de-755a96537fa9" providerId="ADAL" clId="{D49F8416-90E9-4CC8-B8CF-61F1D222A2DB}" dt="2025-05-21T08:31:49.052" v="4490" actId="1035"/>
          <ac:graphicFrameMkLst>
            <pc:docMk/>
            <pc:sldMk cId="3097678636" sldId="375"/>
            <ac:graphicFrameMk id="15" creationId="{E077BD1B-01FB-35C8-D4EF-AA64D7126E0E}"/>
          </ac:graphicFrameMkLst>
        </pc:graphicFrameChg>
      </pc:sldChg>
      <pc:sldChg chg="modSp mod">
        <pc:chgData name="VINCENZO BOCCIA" userId="00498932-565c-4034-99de-755a96537fa9" providerId="ADAL" clId="{D49F8416-90E9-4CC8-B8CF-61F1D222A2DB}" dt="2025-05-21T13:35:22.301" v="7693" actId="20577"/>
        <pc:sldMkLst>
          <pc:docMk/>
          <pc:sldMk cId="259622276" sldId="378"/>
        </pc:sldMkLst>
        <pc:spChg chg="mod">
          <ac:chgData name="VINCENZO BOCCIA" userId="00498932-565c-4034-99de-755a96537fa9" providerId="ADAL" clId="{D49F8416-90E9-4CC8-B8CF-61F1D222A2DB}" dt="2025-05-21T13:35:22.301" v="7693" actId="20577"/>
          <ac:spMkLst>
            <pc:docMk/>
            <pc:sldMk cId="259622276" sldId="378"/>
            <ac:spMk id="5" creationId="{78C8AB90-BBDC-DFBF-231D-90BDE738B21A}"/>
          </ac:spMkLst>
        </pc:spChg>
      </pc:sldChg>
      <pc:sldChg chg="addSp delSp modSp mod">
        <pc:chgData name="VINCENZO BOCCIA" userId="00498932-565c-4034-99de-755a96537fa9" providerId="ADAL" clId="{D49F8416-90E9-4CC8-B8CF-61F1D222A2DB}" dt="2025-05-26T15:40:06.897" v="8835"/>
        <pc:sldMkLst>
          <pc:docMk/>
          <pc:sldMk cId="3282107826" sldId="382"/>
        </pc:sldMkLst>
        <pc:spChg chg="add mod">
          <ac:chgData name="VINCENZO BOCCIA" userId="00498932-565c-4034-99de-755a96537fa9" providerId="ADAL" clId="{D49F8416-90E9-4CC8-B8CF-61F1D222A2DB}" dt="2025-05-26T15:40:06.897" v="8835"/>
          <ac:spMkLst>
            <pc:docMk/>
            <pc:sldMk cId="3282107826" sldId="382"/>
            <ac:spMk id="11" creationId="{87D1ACA8-FE4B-9C6A-3A2F-CF2972D7460B}"/>
          </ac:spMkLst>
        </pc:spChg>
      </pc:sldChg>
      <pc:sldChg chg="addSp delSp modSp mod">
        <pc:chgData name="VINCENZO BOCCIA" userId="00498932-565c-4034-99de-755a96537fa9" providerId="ADAL" clId="{D49F8416-90E9-4CC8-B8CF-61F1D222A2DB}" dt="2025-05-26T15:40:01.438" v="8833"/>
        <pc:sldMkLst>
          <pc:docMk/>
          <pc:sldMk cId="4032306410" sldId="383"/>
        </pc:sldMkLst>
      </pc:sldChg>
      <pc:sldChg chg="addSp modSp mod">
        <pc:chgData name="VINCENZO BOCCIA" userId="00498932-565c-4034-99de-755a96537fa9" providerId="ADAL" clId="{D49F8416-90E9-4CC8-B8CF-61F1D222A2DB}" dt="2025-05-27T06:30:14.827" v="8910" actId="20577"/>
        <pc:sldMkLst>
          <pc:docMk/>
          <pc:sldMk cId="2091879717" sldId="384"/>
        </pc:sldMkLst>
        <pc:spChg chg="mod">
          <ac:chgData name="VINCENZO BOCCIA" userId="00498932-565c-4034-99de-755a96537fa9" providerId="ADAL" clId="{D49F8416-90E9-4CC8-B8CF-61F1D222A2DB}" dt="2025-05-27T06:30:14.827" v="8910" actId="20577"/>
          <ac:spMkLst>
            <pc:docMk/>
            <pc:sldMk cId="2091879717" sldId="384"/>
            <ac:spMk id="5" creationId="{D8D0906F-CB7E-FB6C-2840-5A4842E9406A}"/>
          </ac:spMkLst>
        </pc:spChg>
        <pc:spChg chg="add mod">
          <ac:chgData name="VINCENZO BOCCIA" userId="00498932-565c-4034-99de-755a96537fa9" providerId="ADAL" clId="{D49F8416-90E9-4CC8-B8CF-61F1D222A2DB}" dt="2025-05-21T08:32:37.808" v="4588" actId="1037"/>
          <ac:spMkLst>
            <pc:docMk/>
            <pc:sldMk cId="2091879717" sldId="384"/>
            <ac:spMk id="6" creationId="{62BD986E-21E0-1C77-5389-E33B169FF252}"/>
          </ac:spMkLst>
        </pc:spChg>
        <pc:picChg chg="mod">
          <ac:chgData name="VINCENZO BOCCIA" userId="00498932-565c-4034-99de-755a96537fa9" providerId="ADAL" clId="{D49F8416-90E9-4CC8-B8CF-61F1D222A2DB}" dt="2025-05-21T08:32:28.788" v="4532" actId="1035"/>
          <ac:picMkLst>
            <pc:docMk/>
            <pc:sldMk cId="2091879717" sldId="384"/>
            <ac:picMk id="14" creationId="{67A78484-F184-BF30-0029-B03C738D0FFB}"/>
          </ac:picMkLst>
        </pc:picChg>
        <pc:picChg chg="mod">
          <ac:chgData name="VINCENZO BOCCIA" userId="00498932-565c-4034-99de-755a96537fa9" providerId="ADAL" clId="{D49F8416-90E9-4CC8-B8CF-61F1D222A2DB}" dt="2025-05-21T08:32:28.788" v="4532" actId="1035"/>
          <ac:picMkLst>
            <pc:docMk/>
            <pc:sldMk cId="2091879717" sldId="384"/>
            <ac:picMk id="17" creationId="{BEA5CE97-A375-61F3-3442-D5A27090B983}"/>
          </ac:picMkLst>
        </pc:picChg>
      </pc:sldChg>
      <pc:sldChg chg="addSp delSp modSp mod modShow">
        <pc:chgData name="VINCENZO BOCCIA" userId="00498932-565c-4034-99de-755a96537fa9" providerId="ADAL" clId="{D49F8416-90E9-4CC8-B8CF-61F1D222A2DB}" dt="2025-05-27T06:30:09.583" v="8908" actId="729"/>
        <pc:sldMkLst>
          <pc:docMk/>
          <pc:sldMk cId="2884183939" sldId="385"/>
        </pc:sldMkLst>
        <pc:spChg chg="add mod">
          <ac:chgData name="VINCENZO BOCCIA" userId="00498932-565c-4034-99de-755a96537fa9" providerId="ADAL" clId="{D49F8416-90E9-4CC8-B8CF-61F1D222A2DB}" dt="2025-05-26T15:40:28.747" v="8843"/>
          <ac:spMkLst>
            <pc:docMk/>
            <pc:sldMk cId="2884183939" sldId="385"/>
            <ac:spMk id="7" creationId="{C2ED2A5F-8588-9DA6-2C19-9C8E79CC9B57}"/>
          </ac:spMkLst>
        </pc:spChg>
        <pc:picChg chg="mod">
          <ac:chgData name="VINCENZO BOCCIA" userId="00498932-565c-4034-99de-755a96537fa9" providerId="ADAL" clId="{D49F8416-90E9-4CC8-B8CF-61F1D222A2DB}" dt="2025-05-21T08:32:20.790" v="4494" actId="1076"/>
          <ac:picMkLst>
            <pc:docMk/>
            <pc:sldMk cId="2884183939" sldId="385"/>
            <ac:picMk id="8" creationId="{E16207FB-BB99-E36C-0CBB-0B81B52D55DC}"/>
          </ac:picMkLst>
        </pc:picChg>
        <pc:picChg chg="mod">
          <ac:chgData name="VINCENZO BOCCIA" userId="00498932-565c-4034-99de-755a96537fa9" providerId="ADAL" clId="{D49F8416-90E9-4CC8-B8CF-61F1D222A2DB}" dt="2025-05-21T08:32:16.920" v="4493" actId="1076"/>
          <ac:picMkLst>
            <pc:docMk/>
            <pc:sldMk cId="2884183939" sldId="385"/>
            <ac:picMk id="12" creationId="{061EAEFD-402F-1E58-C5C9-5BC2ED29DD82}"/>
          </ac:picMkLst>
        </pc:picChg>
      </pc:sldChg>
      <pc:sldChg chg="addSp delSp modSp mod">
        <pc:chgData name="VINCENZO BOCCIA" userId="00498932-565c-4034-99de-755a96537fa9" providerId="ADAL" clId="{D49F8416-90E9-4CC8-B8CF-61F1D222A2DB}" dt="2025-05-27T06:30:19.156" v="8912" actId="20577"/>
        <pc:sldMkLst>
          <pc:docMk/>
          <pc:sldMk cId="2749548710" sldId="386"/>
        </pc:sldMkLst>
        <pc:spChg chg="mod">
          <ac:chgData name="VINCENZO BOCCIA" userId="00498932-565c-4034-99de-755a96537fa9" providerId="ADAL" clId="{D49F8416-90E9-4CC8-B8CF-61F1D222A2DB}" dt="2025-05-27T06:30:19.156" v="8912" actId="20577"/>
          <ac:spMkLst>
            <pc:docMk/>
            <pc:sldMk cId="2749548710" sldId="386"/>
            <ac:spMk id="5" creationId="{EEA49B2D-83E4-B4C3-153F-5462D77F4E78}"/>
          </ac:spMkLst>
        </pc:spChg>
        <pc:spChg chg="add mod">
          <ac:chgData name="VINCENZO BOCCIA" userId="00498932-565c-4034-99de-755a96537fa9" providerId="ADAL" clId="{D49F8416-90E9-4CC8-B8CF-61F1D222A2DB}" dt="2025-05-26T15:40:32.985" v="8845"/>
          <ac:spMkLst>
            <pc:docMk/>
            <pc:sldMk cId="2749548710" sldId="386"/>
            <ac:spMk id="6" creationId="{C19282AB-3E0F-AA05-9F4B-67FE01F0EA55}"/>
          </ac:spMkLst>
        </pc:spChg>
      </pc:sldChg>
      <pc:sldChg chg="addSp delSp modSp mod">
        <pc:chgData name="VINCENZO BOCCIA" userId="00498932-565c-4034-99de-755a96537fa9" providerId="ADAL" clId="{D49F8416-90E9-4CC8-B8CF-61F1D222A2DB}" dt="2025-05-26T15:40:41.977" v="8849"/>
        <pc:sldMkLst>
          <pc:docMk/>
          <pc:sldMk cId="883817314" sldId="387"/>
        </pc:sldMkLst>
        <pc:spChg chg="add mod">
          <ac:chgData name="VINCENZO BOCCIA" userId="00498932-565c-4034-99de-755a96537fa9" providerId="ADAL" clId="{D49F8416-90E9-4CC8-B8CF-61F1D222A2DB}" dt="2025-05-26T15:40:41.977" v="8849"/>
          <ac:spMkLst>
            <pc:docMk/>
            <pc:sldMk cId="883817314" sldId="387"/>
            <ac:spMk id="4" creationId="{31444644-E36F-E372-A835-4AB2D9B1257E}"/>
          </ac:spMkLst>
        </pc:spChg>
      </pc:sldChg>
      <pc:sldChg chg="addSp delSp modSp mod">
        <pc:chgData name="VINCENZO BOCCIA" userId="00498932-565c-4034-99de-755a96537fa9" providerId="ADAL" clId="{D49F8416-90E9-4CC8-B8CF-61F1D222A2DB}" dt="2025-05-27T08:18:56.217" v="9028" actId="20577"/>
        <pc:sldMkLst>
          <pc:docMk/>
          <pc:sldMk cId="1580009641" sldId="388"/>
        </pc:sldMkLst>
        <pc:spChg chg="add mod">
          <ac:chgData name="VINCENZO BOCCIA" userId="00498932-565c-4034-99de-755a96537fa9" providerId="ADAL" clId="{D49F8416-90E9-4CC8-B8CF-61F1D222A2DB}" dt="2025-05-26T15:40:47.632" v="8851"/>
          <ac:spMkLst>
            <pc:docMk/>
            <pc:sldMk cId="1580009641" sldId="388"/>
            <ac:spMk id="6" creationId="{F3EF95CD-276A-B86C-73E3-D64BD40D020F}"/>
          </ac:spMkLst>
        </pc:spChg>
        <pc:spChg chg="mod">
          <ac:chgData name="VINCENZO BOCCIA" userId="00498932-565c-4034-99de-755a96537fa9" providerId="ADAL" clId="{D49F8416-90E9-4CC8-B8CF-61F1D222A2DB}" dt="2025-05-27T08:18:56.217" v="9028" actId="20577"/>
          <ac:spMkLst>
            <pc:docMk/>
            <pc:sldMk cId="1580009641" sldId="388"/>
            <ac:spMk id="9" creationId="{B9F5D4E6-C22B-39B8-40B8-2CACA4153D33}"/>
          </ac:spMkLst>
        </pc:spChg>
        <pc:picChg chg="mod">
          <ac:chgData name="VINCENZO BOCCIA" userId="00498932-565c-4034-99de-755a96537fa9" providerId="ADAL" clId="{D49F8416-90E9-4CC8-B8CF-61F1D222A2DB}" dt="2025-05-21T08:32:51.728" v="4604" actId="1036"/>
          <ac:picMkLst>
            <pc:docMk/>
            <pc:sldMk cId="1580009641" sldId="388"/>
            <ac:picMk id="13" creationId="{224DC7C5-5D64-7264-C186-DDE9113BB446}"/>
          </ac:picMkLst>
        </pc:picChg>
        <pc:picChg chg="mod">
          <ac:chgData name="VINCENZO BOCCIA" userId="00498932-565c-4034-99de-755a96537fa9" providerId="ADAL" clId="{D49F8416-90E9-4CC8-B8CF-61F1D222A2DB}" dt="2025-05-21T08:32:54.160" v="4611" actId="1035"/>
          <ac:picMkLst>
            <pc:docMk/>
            <pc:sldMk cId="1580009641" sldId="388"/>
            <ac:picMk id="16" creationId="{B158B2AE-DA83-ED95-1FF0-51AAD892448A}"/>
          </ac:picMkLst>
        </pc:picChg>
        <pc:picChg chg="mod">
          <ac:chgData name="VINCENZO BOCCIA" userId="00498932-565c-4034-99de-755a96537fa9" providerId="ADAL" clId="{D49F8416-90E9-4CC8-B8CF-61F1D222A2DB}" dt="2025-05-21T08:32:51.728" v="4604" actId="1036"/>
          <ac:picMkLst>
            <pc:docMk/>
            <pc:sldMk cId="1580009641" sldId="388"/>
            <ac:picMk id="21" creationId="{D8C0179B-ADFF-667E-B850-C007B26419FE}"/>
          </ac:picMkLst>
        </pc:picChg>
      </pc:sldChg>
      <pc:sldChg chg="addSp delSp modSp mod">
        <pc:chgData name="VINCENZO BOCCIA" userId="00498932-565c-4034-99de-755a96537fa9" providerId="ADAL" clId="{D49F8416-90E9-4CC8-B8CF-61F1D222A2DB}" dt="2025-05-26T15:40:37.710" v="8847"/>
        <pc:sldMkLst>
          <pc:docMk/>
          <pc:sldMk cId="2791836488" sldId="389"/>
        </pc:sldMkLst>
        <pc:spChg chg="add mod">
          <ac:chgData name="VINCENZO BOCCIA" userId="00498932-565c-4034-99de-755a96537fa9" providerId="ADAL" clId="{D49F8416-90E9-4CC8-B8CF-61F1D222A2DB}" dt="2025-05-26T15:40:37.710" v="8847"/>
          <ac:spMkLst>
            <pc:docMk/>
            <pc:sldMk cId="2791836488" sldId="389"/>
            <ac:spMk id="6" creationId="{5CD44F62-0E55-FE7D-DFFC-A432B00C1F78}"/>
          </ac:spMkLst>
        </pc:spChg>
      </pc:sldChg>
      <pc:sldChg chg="del mod ord modShow">
        <pc:chgData name="VINCENZO BOCCIA" userId="00498932-565c-4034-99de-755a96537fa9" providerId="ADAL" clId="{D49F8416-90E9-4CC8-B8CF-61F1D222A2DB}" dt="2025-05-23T07:11:53.084" v="8432" actId="47"/>
        <pc:sldMkLst>
          <pc:docMk/>
          <pc:sldMk cId="1490979349" sldId="390"/>
        </pc:sldMkLst>
      </pc:sldChg>
      <pc:sldChg chg="addSp delSp modSp mod">
        <pc:chgData name="VINCENZO BOCCIA" userId="00498932-565c-4034-99de-755a96537fa9" providerId="ADAL" clId="{D49F8416-90E9-4CC8-B8CF-61F1D222A2DB}" dt="2025-05-27T08:13:03.851" v="8998" actId="20577"/>
        <pc:sldMkLst>
          <pc:docMk/>
          <pc:sldMk cId="2896472574" sldId="391"/>
        </pc:sldMkLst>
        <pc:spChg chg="mod">
          <ac:chgData name="VINCENZO BOCCIA" userId="00498932-565c-4034-99de-755a96537fa9" providerId="ADAL" clId="{D49F8416-90E9-4CC8-B8CF-61F1D222A2DB}" dt="2025-05-27T08:13:03.851" v="8998" actId="20577"/>
          <ac:spMkLst>
            <pc:docMk/>
            <pc:sldMk cId="2896472574" sldId="391"/>
            <ac:spMk id="2" creationId="{D4512812-E68D-03F6-6C13-3EDB1CFBBF2C}"/>
          </ac:spMkLst>
        </pc:spChg>
      </pc:sldChg>
      <pc:sldChg chg="addSp modSp mod">
        <pc:chgData name="VINCENZO BOCCIA" userId="00498932-565c-4034-99de-755a96537fa9" providerId="ADAL" clId="{D49F8416-90E9-4CC8-B8CF-61F1D222A2DB}" dt="2025-05-26T15:41:03.869" v="8894" actId="1038"/>
        <pc:sldMkLst>
          <pc:docMk/>
          <pc:sldMk cId="3311223368" sldId="392"/>
        </pc:sldMkLst>
        <pc:spChg chg="add mod">
          <ac:chgData name="VINCENZO BOCCIA" userId="00498932-565c-4034-99de-755a96537fa9" providerId="ADAL" clId="{D49F8416-90E9-4CC8-B8CF-61F1D222A2DB}" dt="2025-05-26T15:41:03.869" v="8894" actId="1038"/>
          <ac:spMkLst>
            <pc:docMk/>
            <pc:sldMk cId="3311223368" sldId="392"/>
            <ac:spMk id="4" creationId="{767D3894-A03D-DBBC-3055-C4A4FA0E9A19}"/>
          </ac:spMkLst>
        </pc:spChg>
      </pc:sldChg>
      <pc:sldChg chg="del">
        <pc:chgData name="VINCENZO BOCCIA" userId="00498932-565c-4034-99de-755a96537fa9" providerId="ADAL" clId="{D49F8416-90E9-4CC8-B8CF-61F1D222A2DB}" dt="2025-05-21T13:35:18.843" v="7692" actId="47"/>
        <pc:sldMkLst>
          <pc:docMk/>
          <pc:sldMk cId="2618306720" sldId="393"/>
        </pc:sldMkLst>
      </pc:sldChg>
      <pc:sldChg chg="addSp delSp modSp add mod">
        <pc:chgData name="VINCENZO BOCCIA" userId="00498932-565c-4034-99de-755a96537fa9" providerId="ADAL" clId="{D49F8416-90E9-4CC8-B8CF-61F1D222A2DB}" dt="2025-05-26T15:41:15.571" v="8896"/>
        <pc:sldMkLst>
          <pc:docMk/>
          <pc:sldMk cId="565404939" sldId="394"/>
        </pc:sldMkLst>
        <pc:spChg chg="mod">
          <ac:chgData name="VINCENZO BOCCIA" userId="00498932-565c-4034-99de-755a96537fa9" providerId="ADAL" clId="{D49F8416-90E9-4CC8-B8CF-61F1D222A2DB}" dt="2025-05-21T13:27:29.167" v="6645" actId="20577"/>
          <ac:spMkLst>
            <pc:docMk/>
            <pc:sldMk cId="565404939" sldId="394"/>
            <ac:spMk id="2" creationId="{02778E4C-A30E-8756-BFAD-69E92B2979C1}"/>
          </ac:spMkLst>
        </pc:spChg>
        <pc:spChg chg="add mod">
          <ac:chgData name="VINCENZO BOCCIA" userId="00498932-565c-4034-99de-755a96537fa9" providerId="ADAL" clId="{D49F8416-90E9-4CC8-B8CF-61F1D222A2DB}" dt="2025-05-26T15:41:15.571" v="8896"/>
          <ac:spMkLst>
            <pc:docMk/>
            <pc:sldMk cId="565404939" sldId="394"/>
            <ac:spMk id="4" creationId="{58CCC985-2FAB-BD31-D16C-0AA95F4A975D}"/>
          </ac:spMkLst>
        </pc:spChg>
        <pc:spChg chg="mod">
          <ac:chgData name="VINCENZO BOCCIA" userId="00498932-565c-4034-99de-755a96537fa9" providerId="ADAL" clId="{D49F8416-90E9-4CC8-B8CF-61F1D222A2DB}" dt="2025-05-21T13:27:27.304" v="6644" actId="20577"/>
          <ac:spMkLst>
            <pc:docMk/>
            <pc:sldMk cId="565404939" sldId="394"/>
            <ac:spMk id="5" creationId="{DBC15FFF-429A-079C-A91E-F6230B2DA165}"/>
          </ac:spMkLst>
        </pc:spChg>
        <pc:spChg chg="mod">
          <ac:chgData name="VINCENZO BOCCIA" userId="00498932-565c-4034-99de-755a96537fa9" providerId="ADAL" clId="{D49F8416-90E9-4CC8-B8CF-61F1D222A2DB}" dt="2025-05-21T08:40:23.674" v="4779" actId="20577"/>
          <ac:spMkLst>
            <pc:docMk/>
            <pc:sldMk cId="565404939" sldId="394"/>
            <ac:spMk id="6" creationId="{2ADF1F84-2BE8-FA4D-B5F1-71A1789CF647}"/>
          </ac:spMkLst>
        </pc:spChg>
        <pc:picChg chg="add mod">
          <ac:chgData name="VINCENZO BOCCIA" userId="00498932-565c-4034-99de-755a96537fa9" providerId="ADAL" clId="{D49F8416-90E9-4CC8-B8CF-61F1D222A2DB}" dt="2025-05-21T11:55:42.100" v="5009" actId="1076"/>
          <ac:picMkLst>
            <pc:docMk/>
            <pc:sldMk cId="565404939" sldId="394"/>
            <ac:picMk id="9" creationId="{196D62BC-0466-22F3-ED3F-FD6741F3B22F}"/>
          </ac:picMkLst>
        </pc:picChg>
        <pc:picChg chg="add mod">
          <ac:chgData name="VINCENZO BOCCIA" userId="00498932-565c-4034-99de-755a96537fa9" providerId="ADAL" clId="{D49F8416-90E9-4CC8-B8CF-61F1D222A2DB}" dt="2025-05-23T06:48:43.201" v="7704" actId="208"/>
          <ac:picMkLst>
            <pc:docMk/>
            <pc:sldMk cId="565404939" sldId="394"/>
            <ac:picMk id="11" creationId="{6BD8F09E-D17F-2641-23E1-AF127EEE8B10}"/>
          </ac:picMkLst>
        </pc:picChg>
        <pc:picChg chg="add mod">
          <ac:chgData name="VINCENZO BOCCIA" userId="00498932-565c-4034-99de-755a96537fa9" providerId="ADAL" clId="{D49F8416-90E9-4CC8-B8CF-61F1D222A2DB}" dt="2025-05-23T06:48:41.754" v="7703" actId="208"/>
          <ac:picMkLst>
            <pc:docMk/>
            <pc:sldMk cId="565404939" sldId="394"/>
            <ac:picMk id="13" creationId="{1E60EB3C-771A-1E08-5E75-23E016DFDC7E}"/>
          </ac:picMkLst>
        </pc:picChg>
      </pc:sldChg>
      <pc:sldChg chg="addSp delSp modSp add mod ord modShow">
        <pc:chgData name="VINCENZO BOCCIA" userId="00498932-565c-4034-99de-755a96537fa9" providerId="ADAL" clId="{D49F8416-90E9-4CC8-B8CF-61F1D222A2DB}" dt="2025-05-21T11:56:40.525" v="5019" actId="729"/>
        <pc:sldMkLst>
          <pc:docMk/>
          <pc:sldMk cId="2057405974" sldId="395"/>
        </pc:sldMkLst>
        <pc:spChg chg="add mod">
          <ac:chgData name="VINCENZO BOCCIA" userId="00498932-565c-4034-99de-755a96537fa9" providerId="ADAL" clId="{D49F8416-90E9-4CC8-B8CF-61F1D222A2DB}" dt="2025-05-21T08:32:56.504" v="4612"/>
          <ac:spMkLst>
            <pc:docMk/>
            <pc:sldMk cId="2057405974" sldId="395"/>
            <ac:spMk id="4" creationId="{7C96743E-2EC3-2810-2758-9ED3ADB25CEB}"/>
          </ac:spMkLst>
        </pc:spChg>
      </pc:sldChg>
      <pc:sldChg chg="addSp delSp modSp add mod">
        <pc:chgData name="VINCENZO BOCCIA" userId="00498932-565c-4034-99de-755a96537fa9" providerId="ADAL" clId="{D49F8416-90E9-4CC8-B8CF-61F1D222A2DB}" dt="2025-05-26T15:41:21.138" v="8898"/>
        <pc:sldMkLst>
          <pc:docMk/>
          <pc:sldMk cId="1708614281" sldId="396"/>
        </pc:sldMkLst>
        <pc:spChg chg="mod">
          <ac:chgData name="VINCENZO BOCCIA" userId="00498932-565c-4034-99de-755a96537fa9" providerId="ADAL" clId="{D49F8416-90E9-4CC8-B8CF-61F1D222A2DB}" dt="2025-05-21T13:27:32.438" v="6646" actId="20577"/>
          <ac:spMkLst>
            <pc:docMk/>
            <pc:sldMk cId="1708614281" sldId="396"/>
            <ac:spMk id="2" creationId="{277D523B-C888-CD1D-1439-32CE42A7AE5E}"/>
          </ac:spMkLst>
        </pc:spChg>
        <pc:spChg chg="mod">
          <ac:chgData name="VINCENZO BOCCIA" userId="00498932-565c-4034-99de-755a96537fa9" providerId="ADAL" clId="{D49F8416-90E9-4CC8-B8CF-61F1D222A2DB}" dt="2025-05-21T13:27:35.202" v="6648" actId="20577"/>
          <ac:spMkLst>
            <pc:docMk/>
            <pc:sldMk cId="1708614281" sldId="396"/>
            <ac:spMk id="5" creationId="{38DA421C-0F68-86CE-04AA-60F0B4CCDC99}"/>
          </ac:spMkLst>
        </pc:spChg>
        <pc:spChg chg="mod">
          <ac:chgData name="VINCENZO BOCCIA" userId="00498932-565c-4034-99de-755a96537fa9" providerId="ADAL" clId="{D49F8416-90E9-4CC8-B8CF-61F1D222A2DB}" dt="2025-05-21T08:41:16.266" v="4906" actId="20577"/>
          <ac:spMkLst>
            <pc:docMk/>
            <pc:sldMk cId="1708614281" sldId="396"/>
            <ac:spMk id="6" creationId="{75CB5985-4293-C634-7D45-88F449A061B1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7" creationId="{4456C08C-2BD0-B23E-D7B1-727F37AC0C61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9" creationId="{8F57C3B3-C66F-3B15-7E59-59E060E60322}"/>
          </ac:spMkLst>
        </pc:spChg>
        <pc:spChg chg="add mod">
          <ac:chgData name="VINCENZO BOCCIA" userId="00498932-565c-4034-99de-755a96537fa9" providerId="ADAL" clId="{D49F8416-90E9-4CC8-B8CF-61F1D222A2DB}" dt="2025-05-26T15:41:21.138" v="8898"/>
          <ac:spMkLst>
            <pc:docMk/>
            <pc:sldMk cId="1708614281" sldId="396"/>
            <ac:spMk id="10" creationId="{8EAFA431-B2BE-738E-BD6F-D99D83EA1BAA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12" creationId="{6B1D00E3-B0D0-257A-6CD6-3AFFA156860A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13" creationId="{2E3AB503-054B-D074-340B-E6E9F0960B23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14" creationId="{23A71E58-F5B6-C967-8397-75B62BFA0AE0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15" creationId="{812F0ABF-0892-8AF8-2D96-F84A86612AB5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16" creationId="{3B5B5FC0-1A46-251A-3422-8D902B609682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17" creationId="{10D14C80-417F-5A2E-806E-D23797B6E3E6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18" creationId="{57459DCB-B045-8C94-BAB8-3EC6E2B4BEBE}"/>
          </ac:spMkLst>
        </pc:spChg>
        <pc:spChg chg="add mod">
          <ac:chgData name="VINCENZO BOCCIA" userId="00498932-565c-4034-99de-755a96537fa9" providerId="ADAL" clId="{D49F8416-90E9-4CC8-B8CF-61F1D222A2DB}" dt="2025-05-21T10:04:55.086" v="4956" actId="1037"/>
          <ac:spMkLst>
            <pc:docMk/>
            <pc:sldMk cId="1708614281" sldId="396"/>
            <ac:spMk id="20" creationId="{32F4E33B-09F8-83F1-19EF-AC2BD5746B5D}"/>
          </ac:spMkLst>
        </pc:spChg>
        <pc:spChg chg="mod">
          <ac:chgData name="VINCENZO BOCCIA" userId="00498932-565c-4034-99de-755a96537fa9" providerId="ADAL" clId="{D49F8416-90E9-4CC8-B8CF-61F1D222A2DB}" dt="2025-05-21T08:37:19.230" v="4640" actId="1076"/>
          <ac:spMkLst>
            <pc:docMk/>
            <pc:sldMk cId="1708614281" sldId="396"/>
            <ac:spMk id="21" creationId="{4307CE3F-1D50-4A7F-E6CB-58B601AFEC7B}"/>
          </ac:spMkLst>
        </pc:spChg>
        <pc:spChg chg="add mod">
          <ac:chgData name="VINCENZO BOCCIA" userId="00498932-565c-4034-99de-755a96537fa9" providerId="ADAL" clId="{D49F8416-90E9-4CC8-B8CF-61F1D222A2DB}" dt="2025-05-21T10:05:18.316" v="4971" actId="12789"/>
          <ac:spMkLst>
            <pc:docMk/>
            <pc:sldMk cId="1708614281" sldId="396"/>
            <ac:spMk id="22" creationId="{BA366B8F-66F9-5579-F6D0-94CB57C9BB2B}"/>
          </ac:spMkLst>
        </pc:spChg>
        <pc:spChg chg="add mod">
          <ac:chgData name="VINCENZO BOCCIA" userId="00498932-565c-4034-99de-755a96537fa9" providerId="ADAL" clId="{D49F8416-90E9-4CC8-B8CF-61F1D222A2DB}" dt="2025-05-21T10:05:28.412" v="4976" actId="12788"/>
          <ac:spMkLst>
            <pc:docMk/>
            <pc:sldMk cId="1708614281" sldId="396"/>
            <ac:spMk id="25" creationId="{5B864818-0955-06E0-DEC6-ED93FA7E6B16}"/>
          </ac:spMkLst>
        </pc:spChg>
        <pc:grpChg chg="mod ord">
          <ac:chgData name="VINCENZO BOCCIA" userId="00498932-565c-4034-99de-755a96537fa9" providerId="ADAL" clId="{D49F8416-90E9-4CC8-B8CF-61F1D222A2DB}" dt="2025-05-21T08:37:54.648" v="4756" actId="1036"/>
          <ac:grpSpMkLst>
            <pc:docMk/>
            <pc:sldMk cId="1708614281" sldId="396"/>
            <ac:grpSpMk id="4" creationId="{A7978BD6-86F1-6209-F54B-F4495E7A2C61}"/>
          </ac:grpSpMkLst>
        </pc:grpChg>
        <pc:picChg chg="add mod">
          <ac:chgData name="VINCENZO BOCCIA" userId="00498932-565c-4034-99de-755a96537fa9" providerId="ADAL" clId="{D49F8416-90E9-4CC8-B8CF-61F1D222A2DB}" dt="2025-05-21T10:05:28.412" v="4976" actId="12788"/>
          <ac:picMkLst>
            <pc:docMk/>
            <pc:sldMk cId="1708614281" sldId="396"/>
            <ac:picMk id="24" creationId="{EC6D09E4-32B4-D3B6-4171-D90ED1702795}"/>
          </ac:picMkLst>
        </pc:picChg>
        <pc:picChg chg="add mod">
          <ac:chgData name="VINCENZO BOCCIA" userId="00498932-565c-4034-99de-755a96537fa9" providerId="ADAL" clId="{D49F8416-90E9-4CC8-B8CF-61F1D222A2DB}" dt="2025-05-21T10:04:49.372" v="4938" actId="1037"/>
          <ac:picMkLst>
            <pc:docMk/>
            <pc:sldMk cId="1708614281" sldId="396"/>
            <ac:picMk id="1026" creationId="{E7C573E1-3A41-4C26-F779-F796AD93EA01}"/>
          </ac:picMkLst>
        </pc:picChg>
      </pc:sldChg>
      <pc:sldChg chg="addSp delSp modSp add del mod delAnim modAnim">
        <pc:chgData name="VINCENZO BOCCIA" userId="00498932-565c-4034-99de-755a96537fa9" providerId="ADAL" clId="{D49F8416-90E9-4CC8-B8CF-61F1D222A2DB}" dt="2025-05-27T08:40:48.691" v="9051" actId="47"/>
        <pc:sldMkLst>
          <pc:docMk/>
          <pc:sldMk cId="3680722045" sldId="397"/>
        </pc:sldMkLst>
      </pc:sldChg>
      <pc:sldChg chg="modSp add del mod modShow">
        <pc:chgData name="VINCENZO BOCCIA" userId="00498932-565c-4034-99de-755a96537fa9" providerId="ADAL" clId="{D49F8416-90E9-4CC8-B8CF-61F1D222A2DB}" dt="2025-05-23T07:11:52.193" v="8431" actId="47"/>
        <pc:sldMkLst>
          <pc:docMk/>
          <pc:sldMk cId="4088853026" sldId="398"/>
        </pc:sldMkLst>
      </pc:sldChg>
      <pc:sldChg chg="modSp add del mod">
        <pc:chgData name="VINCENZO BOCCIA" userId="00498932-565c-4034-99de-755a96537fa9" providerId="ADAL" clId="{D49F8416-90E9-4CC8-B8CF-61F1D222A2DB}" dt="2025-05-21T13:27:54.892" v="6654" actId="47"/>
        <pc:sldMkLst>
          <pc:docMk/>
          <pc:sldMk cId="3034876861" sldId="399"/>
        </pc:sldMkLst>
      </pc:sldChg>
      <pc:sldChg chg="addSp delSp modSp add mod delAnim">
        <pc:chgData name="VINCENZO BOCCIA" userId="00498932-565c-4034-99de-755a96537fa9" providerId="ADAL" clId="{D49F8416-90E9-4CC8-B8CF-61F1D222A2DB}" dt="2025-05-27T08:12:16.841" v="8968" actId="478"/>
        <pc:sldMkLst>
          <pc:docMk/>
          <pc:sldMk cId="3323106011" sldId="400"/>
        </pc:sldMkLst>
        <pc:spChg chg="mod">
          <ac:chgData name="VINCENZO BOCCIA" userId="00498932-565c-4034-99de-755a96537fa9" providerId="ADAL" clId="{D49F8416-90E9-4CC8-B8CF-61F1D222A2DB}" dt="2025-05-21T13:21:35.757" v="6521" actId="20577"/>
          <ac:spMkLst>
            <pc:docMk/>
            <pc:sldMk cId="3323106011" sldId="400"/>
            <ac:spMk id="2" creationId="{C5F8F370-111D-76D7-6EE0-203F5FE05949}"/>
          </ac:spMkLst>
        </pc:spChg>
        <pc:spChg chg="mod">
          <ac:chgData name="VINCENZO BOCCIA" userId="00498932-565c-4034-99de-755a96537fa9" providerId="ADAL" clId="{D49F8416-90E9-4CC8-B8CF-61F1D222A2DB}" dt="2025-05-21T13:27:45.551" v="6653" actId="20577"/>
          <ac:spMkLst>
            <pc:docMk/>
            <pc:sldMk cId="3323106011" sldId="400"/>
            <ac:spMk id="5" creationId="{6F4E9165-0812-4F70-C18F-B5A74B342705}"/>
          </ac:spMkLst>
        </pc:spChg>
        <pc:spChg chg="mod">
          <ac:chgData name="VINCENZO BOCCIA" userId="00498932-565c-4034-99de-755a96537fa9" providerId="ADAL" clId="{D49F8416-90E9-4CC8-B8CF-61F1D222A2DB}" dt="2025-05-23T06:49:47.504" v="7711" actId="20577"/>
          <ac:spMkLst>
            <pc:docMk/>
            <pc:sldMk cId="3323106011" sldId="400"/>
            <ac:spMk id="6" creationId="{5DD5C009-530C-8954-E9DF-80F17E17AD3A}"/>
          </ac:spMkLst>
        </pc:spChg>
        <pc:spChg chg="add mod">
          <ac:chgData name="VINCENZO BOCCIA" userId="00498932-565c-4034-99de-755a96537fa9" providerId="ADAL" clId="{D49F8416-90E9-4CC8-B8CF-61F1D222A2DB}" dt="2025-05-26T15:41:31.545" v="8902"/>
          <ac:spMkLst>
            <pc:docMk/>
            <pc:sldMk cId="3323106011" sldId="400"/>
            <ac:spMk id="8" creationId="{BDFEE187-2EF2-3181-7783-46BC6837A60E}"/>
          </ac:spMkLst>
        </pc:spChg>
        <pc:picChg chg="add mod">
          <ac:chgData name="VINCENZO BOCCIA" userId="00498932-565c-4034-99de-755a96537fa9" providerId="ADAL" clId="{D49F8416-90E9-4CC8-B8CF-61F1D222A2DB}" dt="2025-05-21T13:21:28.447" v="6517" actId="208"/>
          <ac:picMkLst>
            <pc:docMk/>
            <pc:sldMk cId="3323106011" sldId="400"/>
            <ac:picMk id="4" creationId="{C510A4A7-69F0-5C7F-D96A-0E6289A4DD4A}"/>
          </ac:picMkLst>
        </pc:picChg>
        <pc:picChg chg="add mod">
          <ac:chgData name="VINCENZO BOCCIA" userId="00498932-565c-4034-99de-755a96537fa9" providerId="ADAL" clId="{D49F8416-90E9-4CC8-B8CF-61F1D222A2DB}" dt="2025-05-21T13:24:59.814" v="6626" actId="1076"/>
          <ac:picMkLst>
            <pc:docMk/>
            <pc:sldMk cId="3323106011" sldId="400"/>
            <ac:picMk id="11" creationId="{EF1765FF-5805-FB3B-D7F0-2A7951AAA867}"/>
          </ac:picMkLst>
        </pc:picChg>
        <pc:picChg chg="add del mod">
          <ac:chgData name="VINCENZO BOCCIA" userId="00498932-565c-4034-99de-755a96537fa9" providerId="ADAL" clId="{D49F8416-90E9-4CC8-B8CF-61F1D222A2DB}" dt="2025-05-21T13:25:05.556" v="6629" actId="1076"/>
          <ac:picMkLst>
            <pc:docMk/>
            <pc:sldMk cId="3323106011" sldId="400"/>
            <ac:picMk id="15" creationId="{5C6F716B-1B31-406E-A327-6D18350099D1}"/>
          </ac:picMkLst>
        </pc:picChg>
      </pc:sldChg>
      <pc:sldChg chg="add del">
        <pc:chgData name="VINCENZO BOCCIA" userId="00498932-565c-4034-99de-755a96537fa9" providerId="ADAL" clId="{D49F8416-90E9-4CC8-B8CF-61F1D222A2DB}" dt="2025-05-21T08:30:52.068" v="4447"/>
        <pc:sldMkLst>
          <pc:docMk/>
          <pc:sldMk cId="4240935531" sldId="400"/>
        </pc:sldMkLst>
      </pc:sldChg>
      <pc:sldChg chg="addSp delSp modSp add del mod modShow">
        <pc:chgData name="VINCENZO BOCCIA" userId="00498932-565c-4034-99de-755a96537fa9" providerId="ADAL" clId="{D49F8416-90E9-4CC8-B8CF-61F1D222A2DB}" dt="2025-05-23T07:11:51.722" v="8430" actId="47"/>
        <pc:sldMkLst>
          <pc:docMk/>
          <pc:sldMk cId="3590168698" sldId="401"/>
        </pc:sldMkLst>
      </pc:sldChg>
      <pc:sldChg chg="addSp delSp modSp add mod">
        <pc:chgData name="VINCENZO BOCCIA" userId="00498932-565c-4034-99de-755a96537fa9" providerId="ADAL" clId="{D49F8416-90E9-4CC8-B8CF-61F1D222A2DB}" dt="2025-05-26T15:38:41.888" v="8818" actId="1076"/>
        <pc:sldMkLst>
          <pc:docMk/>
          <pc:sldMk cId="4070688599" sldId="402"/>
        </pc:sldMkLst>
        <pc:spChg chg="mod">
          <ac:chgData name="VINCENZO BOCCIA" userId="00498932-565c-4034-99de-755a96537fa9" providerId="ADAL" clId="{D49F8416-90E9-4CC8-B8CF-61F1D222A2DB}" dt="2025-05-23T07:11:45.099" v="8429" actId="20577"/>
          <ac:spMkLst>
            <pc:docMk/>
            <pc:sldMk cId="4070688599" sldId="402"/>
            <ac:spMk id="2" creationId="{D64ADC9E-3B4E-E12C-B461-0115AEA4D084}"/>
          </ac:spMkLst>
        </pc:spChg>
        <pc:spChg chg="mod">
          <ac:chgData name="VINCENZO BOCCIA" userId="00498932-565c-4034-99de-755a96537fa9" providerId="ADAL" clId="{D49F8416-90E9-4CC8-B8CF-61F1D222A2DB}" dt="2025-05-23T06:50:07.189" v="7716" actId="20577"/>
          <ac:spMkLst>
            <pc:docMk/>
            <pc:sldMk cId="4070688599" sldId="402"/>
            <ac:spMk id="10" creationId="{24150097-48E6-5E87-5975-FAA33A25A923}"/>
          </ac:spMkLst>
        </pc:spChg>
        <pc:picChg chg="add mod">
          <ac:chgData name="VINCENZO BOCCIA" userId="00498932-565c-4034-99de-755a96537fa9" providerId="ADAL" clId="{D49F8416-90E9-4CC8-B8CF-61F1D222A2DB}" dt="2025-05-26T15:38:35.238" v="8815" actId="1076"/>
          <ac:picMkLst>
            <pc:docMk/>
            <pc:sldMk cId="4070688599" sldId="402"/>
            <ac:picMk id="6" creationId="{128C965F-5D4F-1088-A723-8DC1884A718B}"/>
          </ac:picMkLst>
        </pc:picChg>
        <pc:picChg chg="add mod">
          <ac:chgData name="VINCENZO BOCCIA" userId="00498932-565c-4034-99de-755a96537fa9" providerId="ADAL" clId="{D49F8416-90E9-4CC8-B8CF-61F1D222A2DB}" dt="2025-05-26T15:38:25.950" v="8812" actId="1076"/>
          <ac:picMkLst>
            <pc:docMk/>
            <pc:sldMk cId="4070688599" sldId="402"/>
            <ac:picMk id="9" creationId="{65534B5B-B558-361D-F9DB-F4C63BEE409B}"/>
          </ac:picMkLst>
        </pc:picChg>
        <pc:picChg chg="add mod">
          <ac:chgData name="VINCENZO BOCCIA" userId="00498932-565c-4034-99de-755a96537fa9" providerId="ADAL" clId="{D49F8416-90E9-4CC8-B8CF-61F1D222A2DB}" dt="2025-05-26T15:38:15.318" v="8810" actId="1076"/>
          <ac:picMkLst>
            <pc:docMk/>
            <pc:sldMk cId="4070688599" sldId="402"/>
            <ac:picMk id="11" creationId="{8189389B-CDAB-D0DB-7E26-0594C3134D75}"/>
          </ac:picMkLst>
        </pc:picChg>
        <pc:picChg chg="add mod">
          <ac:chgData name="VINCENZO BOCCIA" userId="00498932-565c-4034-99de-755a96537fa9" providerId="ADAL" clId="{D49F8416-90E9-4CC8-B8CF-61F1D222A2DB}" dt="2025-05-26T15:38:41.888" v="8818" actId="1076"/>
          <ac:picMkLst>
            <pc:docMk/>
            <pc:sldMk cId="4070688599" sldId="402"/>
            <ac:picMk id="12" creationId="{B3370A43-EA8F-10EF-A89D-69E1D1D81E95}"/>
          </ac:picMkLst>
        </pc:picChg>
        <pc:picChg chg="add mod">
          <ac:chgData name="VINCENZO BOCCIA" userId="00498932-565c-4034-99de-755a96537fa9" providerId="ADAL" clId="{D49F8416-90E9-4CC8-B8CF-61F1D222A2DB}" dt="2025-05-26T15:38:00.285" v="8808" actId="1038"/>
          <ac:picMkLst>
            <pc:docMk/>
            <pc:sldMk cId="4070688599" sldId="402"/>
            <ac:picMk id="13" creationId="{E0ED5E8E-A0F5-74DF-2A26-14D26560A155}"/>
          </ac:picMkLst>
        </pc:picChg>
      </pc:sldChg>
      <pc:sldChg chg="addSp delSp modSp add mod">
        <pc:chgData name="VINCENZO BOCCIA" userId="00498932-565c-4034-99de-755a96537fa9" providerId="ADAL" clId="{D49F8416-90E9-4CC8-B8CF-61F1D222A2DB}" dt="2025-05-26T15:41:40.331" v="8904"/>
        <pc:sldMkLst>
          <pc:docMk/>
          <pc:sldMk cId="2869051390" sldId="403"/>
        </pc:sldMkLst>
        <pc:spChg chg="mod">
          <ac:chgData name="VINCENZO BOCCIA" userId="00498932-565c-4034-99de-755a96537fa9" providerId="ADAL" clId="{D49F8416-90E9-4CC8-B8CF-61F1D222A2DB}" dt="2025-05-23T07:09:42.665" v="8280" actId="20577"/>
          <ac:spMkLst>
            <pc:docMk/>
            <pc:sldMk cId="2869051390" sldId="403"/>
            <ac:spMk id="2" creationId="{0081C010-812E-86AD-069B-22D2C3FCF20B}"/>
          </ac:spMkLst>
        </pc:spChg>
        <pc:spChg chg="add mod">
          <ac:chgData name="VINCENZO BOCCIA" userId="00498932-565c-4034-99de-755a96537fa9" providerId="ADAL" clId="{D49F8416-90E9-4CC8-B8CF-61F1D222A2DB}" dt="2025-05-26T15:41:40.331" v="8904"/>
          <ac:spMkLst>
            <pc:docMk/>
            <pc:sldMk cId="2869051390" sldId="403"/>
            <ac:spMk id="4" creationId="{93E88717-8286-05CA-98E4-B501BAEDB6FD}"/>
          </ac:spMkLst>
        </pc:spChg>
        <pc:spChg chg="mod">
          <ac:chgData name="VINCENZO BOCCIA" userId="00498932-565c-4034-99de-755a96537fa9" providerId="ADAL" clId="{D49F8416-90E9-4CC8-B8CF-61F1D222A2DB}" dt="2025-05-23T06:50:04.367" v="7714" actId="20577"/>
          <ac:spMkLst>
            <pc:docMk/>
            <pc:sldMk cId="2869051390" sldId="403"/>
            <ac:spMk id="5" creationId="{5E5875BE-7F64-EB45-8983-C0C071E0F6B8}"/>
          </ac:spMkLst>
        </pc:spChg>
        <pc:spChg chg="mod">
          <ac:chgData name="VINCENZO BOCCIA" userId="00498932-565c-4034-99de-755a96537fa9" providerId="ADAL" clId="{D49F8416-90E9-4CC8-B8CF-61F1D222A2DB}" dt="2025-05-23T07:09:07.217" v="8247" actId="20577"/>
          <ac:spMkLst>
            <pc:docMk/>
            <pc:sldMk cId="2869051390" sldId="403"/>
            <ac:spMk id="6" creationId="{6D8220BC-7BB3-66C8-B89E-95D009EF365E}"/>
          </ac:spMkLst>
        </pc:spChg>
        <pc:spChg chg="add mod">
          <ac:chgData name="VINCENZO BOCCIA" userId="00498932-565c-4034-99de-755a96537fa9" providerId="ADAL" clId="{D49F8416-90E9-4CC8-B8CF-61F1D222A2DB}" dt="2025-05-23T07:06:04.587" v="8042" actId="164"/>
          <ac:spMkLst>
            <pc:docMk/>
            <pc:sldMk cId="2869051390" sldId="403"/>
            <ac:spMk id="10" creationId="{C6DB929E-3FD1-E17D-66A9-A84885365518}"/>
          </ac:spMkLst>
        </pc:spChg>
        <pc:spChg chg="add mod">
          <ac:chgData name="VINCENZO BOCCIA" userId="00498932-565c-4034-99de-755a96537fa9" providerId="ADAL" clId="{D49F8416-90E9-4CC8-B8CF-61F1D222A2DB}" dt="2025-05-23T07:08:35.605" v="8152" actId="1036"/>
          <ac:spMkLst>
            <pc:docMk/>
            <pc:sldMk cId="2869051390" sldId="403"/>
            <ac:spMk id="25" creationId="{E7728A98-0C7D-9ACA-BCA3-6875334FD0E7}"/>
          </ac:spMkLst>
        </pc:spChg>
        <pc:spChg chg="add mod">
          <ac:chgData name="VINCENZO BOCCIA" userId="00498932-565c-4034-99de-755a96537fa9" providerId="ADAL" clId="{D49F8416-90E9-4CC8-B8CF-61F1D222A2DB}" dt="2025-05-23T07:08:35.605" v="8152" actId="1036"/>
          <ac:spMkLst>
            <pc:docMk/>
            <pc:sldMk cId="2869051390" sldId="403"/>
            <ac:spMk id="26" creationId="{73F865E7-C77E-8C5F-D99B-1DCC415B55F5}"/>
          </ac:spMkLst>
        </pc:spChg>
        <pc:spChg chg="add mod">
          <ac:chgData name="VINCENZO BOCCIA" userId="00498932-565c-4034-99de-755a96537fa9" providerId="ADAL" clId="{D49F8416-90E9-4CC8-B8CF-61F1D222A2DB}" dt="2025-05-23T07:09:39.699" v="8278" actId="1076"/>
          <ac:spMkLst>
            <pc:docMk/>
            <pc:sldMk cId="2869051390" sldId="403"/>
            <ac:spMk id="28" creationId="{ABA16A52-8045-4CF0-CD7B-4AB770045767}"/>
          </ac:spMkLst>
        </pc:spChg>
        <pc:spChg chg="add mod">
          <ac:chgData name="VINCENZO BOCCIA" userId="00498932-565c-4034-99de-755a96537fa9" providerId="ADAL" clId="{D49F8416-90E9-4CC8-B8CF-61F1D222A2DB}" dt="2025-05-23T07:10:28.774" v="8306" actId="1076"/>
          <ac:spMkLst>
            <pc:docMk/>
            <pc:sldMk cId="2869051390" sldId="403"/>
            <ac:spMk id="32" creationId="{D900E272-BE7A-5F7A-48B8-83A3CE77FA6F}"/>
          </ac:spMkLst>
        </pc:spChg>
        <pc:grpChg chg="add mod">
          <ac:chgData name="VINCENZO BOCCIA" userId="00498932-565c-4034-99de-755a96537fa9" providerId="ADAL" clId="{D49F8416-90E9-4CC8-B8CF-61F1D222A2DB}" dt="2025-05-23T07:08:30.772" v="8146" actId="1076"/>
          <ac:grpSpMkLst>
            <pc:docMk/>
            <pc:sldMk cId="2869051390" sldId="403"/>
            <ac:grpSpMk id="22" creationId="{D41A5AA2-49C4-9538-CFD6-5BC951012477}"/>
          </ac:grpSpMkLst>
        </pc:grpChg>
        <pc:picChg chg="add mod">
          <ac:chgData name="VINCENZO BOCCIA" userId="00498932-565c-4034-99de-755a96537fa9" providerId="ADAL" clId="{D49F8416-90E9-4CC8-B8CF-61F1D222A2DB}" dt="2025-05-23T07:06:04.587" v="8042" actId="164"/>
          <ac:picMkLst>
            <pc:docMk/>
            <pc:sldMk cId="2869051390" sldId="403"/>
            <ac:picMk id="8" creationId="{049389DB-5569-3B4C-AB11-750AFF27D77B}"/>
          </ac:picMkLst>
        </pc:picChg>
        <pc:picChg chg="add mod">
          <ac:chgData name="VINCENZO BOCCIA" userId="00498932-565c-4034-99de-755a96537fa9" providerId="ADAL" clId="{D49F8416-90E9-4CC8-B8CF-61F1D222A2DB}" dt="2025-05-23T07:08:14.246" v="8143" actId="208"/>
          <ac:picMkLst>
            <pc:docMk/>
            <pc:sldMk cId="2869051390" sldId="403"/>
            <ac:picMk id="21" creationId="{F274C92B-4002-9A72-D3EF-911317A8B29F}"/>
          </ac:picMkLst>
        </pc:picChg>
        <pc:picChg chg="add mod">
          <ac:chgData name="VINCENZO BOCCIA" userId="00498932-565c-4034-99de-755a96537fa9" providerId="ADAL" clId="{D49F8416-90E9-4CC8-B8CF-61F1D222A2DB}" dt="2025-05-23T07:08:22.605" v="8144" actId="12788"/>
          <ac:picMkLst>
            <pc:docMk/>
            <pc:sldMk cId="2869051390" sldId="403"/>
            <ac:picMk id="24" creationId="{98145CEC-C20D-3BD9-BAE6-633F6CDAF5E3}"/>
          </ac:picMkLst>
        </pc:picChg>
        <pc:cxnChg chg="add mod">
          <ac:chgData name="VINCENZO BOCCIA" userId="00498932-565c-4034-99de-755a96537fa9" providerId="ADAL" clId="{D49F8416-90E9-4CC8-B8CF-61F1D222A2DB}" dt="2025-05-23T07:06:04.587" v="8042" actId="164"/>
          <ac:cxnSpMkLst>
            <pc:docMk/>
            <pc:sldMk cId="2869051390" sldId="403"/>
            <ac:cxnSpMk id="9" creationId="{14792EA3-A213-1E66-28E2-9E3BA9932F59}"/>
          </ac:cxnSpMkLst>
        </pc:cxnChg>
      </pc:sldChg>
      <pc:sldChg chg="delSp modSp add mod delAnim modAnim">
        <pc:chgData name="VINCENZO BOCCIA" userId="00498932-565c-4034-99de-755a96537fa9" providerId="ADAL" clId="{D49F8416-90E9-4CC8-B8CF-61F1D222A2DB}" dt="2025-05-27T08:47:37.194" v="9129" actId="1076"/>
        <pc:sldMkLst>
          <pc:docMk/>
          <pc:sldMk cId="229256794" sldId="404"/>
        </pc:sldMkLst>
        <pc:spChg chg="mod">
          <ac:chgData name="VINCENZO BOCCIA" userId="00498932-565c-4034-99de-755a96537fa9" providerId="ADAL" clId="{D49F8416-90E9-4CC8-B8CF-61F1D222A2DB}" dt="2025-05-27T08:42:50.056" v="9119" actId="1076"/>
          <ac:spMkLst>
            <pc:docMk/>
            <pc:sldMk cId="229256794" sldId="404"/>
            <ac:spMk id="10" creationId="{578BF538-7812-B526-6A39-1FC2EAF1BAAC}"/>
          </ac:spMkLst>
        </pc:spChg>
        <pc:spChg chg="mod">
          <ac:chgData name="VINCENZO BOCCIA" userId="00498932-565c-4034-99de-755a96537fa9" providerId="ADAL" clId="{D49F8416-90E9-4CC8-B8CF-61F1D222A2DB}" dt="2025-05-27T08:42:09.055" v="9083" actId="1035"/>
          <ac:spMkLst>
            <pc:docMk/>
            <pc:sldMk cId="229256794" sldId="404"/>
            <ac:spMk id="21" creationId="{0063526D-59EB-A400-BA68-145FA0349BE9}"/>
          </ac:spMkLst>
        </pc:spChg>
        <pc:spChg chg="mod">
          <ac:chgData name="VINCENZO BOCCIA" userId="00498932-565c-4034-99de-755a96537fa9" providerId="ADAL" clId="{D49F8416-90E9-4CC8-B8CF-61F1D222A2DB}" dt="2025-05-27T08:42:30.005" v="9116" actId="12789"/>
          <ac:spMkLst>
            <pc:docMk/>
            <pc:sldMk cId="229256794" sldId="404"/>
            <ac:spMk id="37" creationId="{4826ED62-8BFC-928D-687D-69EC718E4265}"/>
          </ac:spMkLst>
        </pc:spChg>
        <pc:picChg chg="mod">
          <ac:chgData name="VINCENZO BOCCIA" userId="00498932-565c-4034-99de-755a96537fa9" providerId="ADAL" clId="{D49F8416-90E9-4CC8-B8CF-61F1D222A2DB}" dt="2025-05-27T08:36:58.912" v="9050" actId="14826"/>
          <ac:picMkLst>
            <pc:docMk/>
            <pc:sldMk cId="229256794" sldId="404"/>
            <ac:picMk id="9" creationId="{0DB60266-0B1A-6B35-E6AD-A044CCFAD9F7}"/>
          </ac:picMkLst>
        </pc:picChg>
        <pc:cxnChg chg="mod">
          <ac:chgData name="VINCENZO BOCCIA" userId="00498932-565c-4034-99de-755a96537fa9" providerId="ADAL" clId="{D49F8416-90E9-4CC8-B8CF-61F1D222A2DB}" dt="2025-05-27T08:47:24.240" v="9126" actId="1076"/>
          <ac:cxnSpMkLst>
            <pc:docMk/>
            <pc:sldMk cId="229256794" sldId="404"/>
            <ac:cxnSpMk id="12" creationId="{30A547D6-234E-202A-9418-2B915F5DE8DB}"/>
          </ac:cxnSpMkLst>
        </pc:cxnChg>
        <pc:cxnChg chg="mod">
          <ac:chgData name="VINCENZO BOCCIA" userId="00498932-565c-4034-99de-755a96537fa9" providerId="ADAL" clId="{D49F8416-90E9-4CC8-B8CF-61F1D222A2DB}" dt="2025-05-27T08:47:21.042" v="9125" actId="1076"/>
          <ac:cxnSpMkLst>
            <pc:docMk/>
            <pc:sldMk cId="229256794" sldId="404"/>
            <ac:cxnSpMk id="13" creationId="{51AA52E4-08C7-939A-6DC2-778A0D35AE98}"/>
          </ac:cxnSpMkLst>
        </pc:cxnChg>
        <pc:cxnChg chg="mod">
          <ac:chgData name="VINCENZO BOCCIA" userId="00498932-565c-4034-99de-755a96537fa9" providerId="ADAL" clId="{D49F8416-90E9-4CC8-B8CF-61F1D222A2DB}" dt="2025-05-27T08:42:06.048" v="9070" actId="1036"/>
          <ac:cxnSpMkLst>
            <pc:docMk/>
            <pc:sldMk cId="229256794" sldId="404"/>
            <ac:cxnSpMk id="20" creationId="{D7B81E06-258B-81AB-4B94-71DEBF2C6B9B}"/>
          </ac:cxnSpMkLst>
        </pc:cxnChg>
        <pc:cxnChg chg="mod">
          <ac:chgData name="VINCENZO BOCCIA" userId="00498932-565c-4034-99de-755a96537fa9" providerId="ADAL" clId="{D49F8416-90E9-4CC8-B8CF-61F1D222A2DB}" dt="2025-05-27T08:47:37.194" v="9129" actId="1076"/>
          <ac:cxnSpMkLst>
            <pc:docMk/>
            <pc:sldMk cId="229256794" sldId="404"/>
            <ac:cxnSpMk id="22" creationId="{0C44C7E1-4A8C-DE2B-FE4D-4AA5F86DA9C9}"/>
          </ac:cxnSpMkLst>
        </pc:cxnChg>
        <pc:cxnChg chg="mod">
          <ac:chgData name="VINCENZO BOCCIA" userId="00498932-565c-4034-99de-755a96537fa9" providerId="ADAL" clId="{D49F8416-90E9-4CC8-B8CF-61F1D222A2DB}" dt="2025-05-27T08:42:30.005" v="9116" actId="12789"/>
          <ac:cxnSpMkLst>
            <pc:docMk/>
            <pc:sldMk cId="229256794" sldId="404"/>
            <ac:cxnSpMk id="36" creationId="{A87E9486-E8BD-61BF-DD06-0EC8579B2623}"/>
          </ac:cxnSpMkLst>
        </pc:cxnChg>
      </pc:sldChg>
      <pc:sldChg chg="addSp delSp modSp add mod">
        <pc:chgData name="VINCENZO BOCCIA" userId="00498932-565c-4034-99de-755a96537fa9" providerId="ADAL" clId="{D49F8416-90E9-4CC8-B8CF-61F1D222A2DB}" dt="2025-05-27T09:01:47.223" v="10068" actId="20577"/>
        <pc:sldMkLst>
          <pc:docMk/>
          <pc:sldMk cId="469912572" sldId="405"/>
        </pc:sldMkLst>
        <pc:spChg chg="mod">
          <ac:chgData name="VINCENZO BOCCIA" userId="00498932-565c-4034-99de-755a96537fa9" providerId="ADAL" clId="{D49F8416-90E9-4CC8-B8CF-61F1D222A2DB}" dt="2025-05-27T08:52:53.191" v="9140" actId="20577"/>
          <ac:spMkLst>
            <pc:docMk/>
            <pc:sldMk cId="469912572" sldId="405"/>
            <ac:spMk id="5" creationId="{FD7AC557-59EE-37CC-D19B-FEF1EF5DA1AD}"/>
          </ac:spMkLst>
        </pc:spChg>
        <pc:spChg chg="mod">
          <ac:chgData name="VINCENZO BOCCIA" userId="00498932-565c-4034-99de-755a96537fa9" providerId="ADAL" clId="{D49F8416-90E9-4CC8-B8CF-61F1D222A2DB}" dt="2025-05-27T09:01:39.559" v="10064" actId="20577"/>
          <ac:spMkLst>
            <pc:docMk/>
            <pc:sldMk cId="469912572" sldId="405"/>
            <ac:spMk id="6" creationId="{E7B2643E-EEBD-6548-2D2C-DAE84ABD0E00}"/>
          </ac:spMkLst>
        </pc:spChg>
        <pc:spChg chg="mod">
          <ac:chgData name="VINCENZO BOCCIA" userId="00498932-565c-4034-99de-755a96537fa9" providerId="ADAL" clId="{D49F8416-90E9-4CC8-B8CF-61F1D222A2DB}" dt="2025-05-27T09:01:47.223" v="10068" actId="20577"/>
          <ac:spMkLst>
            <pc:docMk/>
            <pc:sldMk cId="469912572" sldId="405"/>
            <ac:spMk id="10" creationId="{83FF8569-84FA-95E3-515E-2FCFAF0F8139}"/>
          </ac:spMkLst>
        </pc:spChg>
      </pc:sldChg>
      <pc:sldChg chg="add del">
        <pc:chgData name="VINCENZO BOCCIA" userId="00498932-565c-4034-99de-755a96537fa9" providerId="ADAL" clId="{D49F8416-90E9-4CC8-B8CF-61F1D222A2DB}" dt="2025-05-27T08:57:17.072" v="9670"/>
        <pc:sldMkLst>
          <pc:docMk/>
          <pc:sldMk cId="3298788665" sldId="406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Jan2025/GrainDensity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communitystudentiunina-my.sharepoint.com/personal/vincenzo_boccia_unina_it/Documents/Japan_Jan-Mar_2025/Nagoya_Jan2025/GrainDensity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ja-JP" sz="14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it-IT" b="1"/>
              <a:t>Proton Grain Density vs Stopping Power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ja-JP" sz="14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ja-JP"/>
        </a:p>
      </c:txPr>
    </c:title>
    <c:autoTitleDeleted val="0"/>
    <c:plotArea>
      <c:layout>
        <c:manualLayout>
          <c:layoutTarget val="inner"/>
          <c:xMode val="edge"/>
          <c:yMode val="edge"/>
          <c:x val="9.1911878610339226E-2"/>
          <c:y val="0.10567719662868917"/>
          <c:w val="0.88210504916753774"/>
          <c:h val="0.76780845950622068"/>
        </c:manualLayout>
      </c:layout>
      <c:scatterChart>
        <c:scatterStyle val="lineMarker"/>
        <c:varyColors val="0"/>
        <c:ser>
          <c:idx val="0"/>
          <c:order val="0"/>
          <c:tx>
            <c:v>TEA (2.5%), REVERSAL, Room Temperature</c:v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0"/>
            <c:dispEq val="0"/>
          </c:trendline>
          <c:trendline>
            <c:spPr>
              <a:ln w="19050" cap="rnd">
                <a:solidFill>
                  <a:schemeClr val="accent1"/>
                </a:solidFill>
                <a:prstDash val="sysDot"/>
              </a:ln>
              <a:effectLst/>
            </c:spPr>
            <c:trendlineType val="linear"/>
            <c:dispRSqr val="1"/>
            <c:dispEq val="1"/>
            <c:trendlineLbl>
              <c:layout>
                <c:manualLayout>
                  <c:x val="-0.30817349743726868"/>
                  <c:y val="0.11159884200928977"/>
                </c:manualLayout>
              </c:layout>
              <c:tx>
                <c:rich>
                  <a:bodyPr rot="0" spcFirstLastPara="1" vertOverflow="ellipsis" vert="horz" wrap="square" anchor="ctr" anchorCtr="1"/>
                  <a:lstStyle/>
                  <a:p>
                    <a:pPr>
                      <a:defRPr sz="900" b="0" i="0" u="none" strike="noStrike" kern="1200" baseline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1050" b="1" baseline="0"/>
                      <a:t>y = 0,0225x + 0,078</a:t>
                    </a:r>
                    <a:br>
                      <a:rPr lang="en-US" sz="1050" b="1" baseline="0"/>
                    </a:br>
                    <a:r>
                      <a:rPr lang="en-US" sz="1050" b="1" baseline="0"/>
                      <a:t>R² = 0,9962</a:t>
                    </a:r>
                    <a:endParaRPr lang="en-US" sz="1050" b="1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anchor="ctr" anchorCtr="1"/>
                <a:lstStyle/>
                <a:p>
                  <a:pPr>
                    <a:defRPr sz="900" b="0" i="0" u="none" strike="noStrike" kern="1200" baseline="0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trendlineLbl>
          </c:trendline>
          <c:errBars>
            <c:errDir val="x"/>
            <c:errBarType val="both"/>
            <c:errValType val="cust"/>
            <c:noEndCap val="0"/>
            <c:pl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Sheet1!$D$9:$D$14</c:f>
              <c:numCache>
                <c:formatCode>General</c:formatCode>
                <c:ptCount val="6"/>
                <c:pt idx="0">
                  <c:v>20.5</c:v>
                </c:pt>
                <c:pt idx="1">
                  <c:v>15</c:v>
                </c:pt>
                <c:pt idx="2">
                  <c:v>10.1</c:v>
                </c:pt>
                <c:pt idx="3">
                  <c:v>7.6</c:v>
                </c:pt>
                <c:pt idx="4">
                  <c:v>6.2</c:v>
                </c:pt>
                <c:pt idx="5">
                  <c:v>4.9000000000000004</c:v>
                </c:pt>
              </c:numCache>
            </c:numRef>
          </c:xVal>
          <c:yVal>
            <c:numRef>
              <c:f>Sheet1!$F$9:$F$14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C18E-4AA7-9A86-C97B0B1920D6}"/>
            </c:ext>
          </c:extLst>
        </c:ser>
        <c:ser>
          <c:idx val="2"/>
          <c:order val="2"/>
          <c:tx>
            <c:v>TEA (2.5%), REVERSAL, T&gt;75°C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errBars>
            <c:errDir val="y"/>
            <c:errBarType val="both"/>
            <c:errValType val="cust"/>
            <c:noEndCap val="0"/>
            <c:plus>
              <c:numRef>
                <c:f>Sheet1!$H$22:$H$24</c:f>
                <c:numCache>
                  <c:formatCode>General</c:formatCode>
                  <c:ptCount val="3"/>
                  <c:pt idx="0">
                    <c:v>1.9512425046211878E-2</c:v>
                  </c:pt>
                  <c:pt idx="1">
                    <c:v>1.5852677535340438E-2</c:v>
                  </c:pt>
                  <c:pt idx="2">
                    <c:v>1.9015725950672108E-2</c:v>
                  </c:pt>
                </c:numCache>
              </c:numRef>
            </c:plus>
            <c:minus>
              <c:numRef>
                <c:f>Sheet1!$H$22:$H$24</c:f>
                <c:numCache>
                  <c:formatCode>General</c:formatCode>
                  <c:ptCount val="3"/>
                  <c:pt idx="0">
                    <c:v>1.9512425046211878E-2</c:v>
                  </c:pt>
                  <c:pt idx="1">
                    <c:v>1.5852677535340438E-2</c:v>
                  </c:pt>
                  <c:pt idx="2">
                    <c:v>1.9015725950672108E-2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Sheet1!$D$22:$D$24</c:f>
              <c:numCache>
                <c:formatCode>General</c:formatCode>
                <c:ptCount val="3"/>
                <c:pt idx="0">
                  <c:v>7.6</c:v>
                </c:pt>
                <c:pt idx="1">
                  <c:v>6.2</c:v>
                </c:pt>
                <c:pt idx="2">
                  <c:v>4.9000000000000004</c:v>
                </c:pt>
              </c:numCache>
            </c:numRef>
          </c:xVal>
          <c:yVal>
            <c:numRef>
              <c:f>Sheet1!$F$22:$F$24</c:f>
              <c:numCache>
                <c:formatCode>General</c:formatCode>
                <c:ptCount val="3"/>
                <c:pt idx="0">
                  <c:v>0.2724171241062493</c:v>
                </c:pt>
                <c:pt idx="1">
                  <c:v>0.23743070652473824</c:v>
                </c:pt>
                <c:pt idx="2">
                  <c:v>0.22329514743864814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C18E-4AA7-9A86-C97B0B1920D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929344511"/>
        <c:axId val="1221162127"/>
        <c:extLst>
          <c:ext xmlns:c15="http://schemas.microsoft.com/office/drawing/2012/chart" uri="{02D57815-91ED-43cb-92C2-25804820EDAC}">
            <c15:filteredScatte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Sheet1!$B$5</c15:sqref>
                        </c15:formulaRef>
                      </c:ext>
                    </c:extLst>
                    <c:strCache>
                      <c:ptCount val="1"/>
                    </c:strCache>
                  </c:strRef>
                </c:tx>
                <c:spPr>
                  <a:ln w="25400" cap="rnd">
                    <a:noFill/>
                    <a:round/>
                  </a:ln>
                  <a:effectLst/>
                </c:spPr>
                <c:marker>
                  <c:symbol val="circle"/>
                  <c:size val="5"/>
                  <c:spPr>
                    <a:solidFill>
                      <a:schemeClr val="accent2"/>
                    </a:solidFill>
                    <a:ln w="9525">
                      <a:solidFill>
                        <a:schemeClr val="accent2"/>
                      </a:solidFill>
                    </a:ln>
                    <a:effectLst/>
                  </c:spPr>
                </c:marker>
                <c:errBars>
                  <c:errDir val="x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errBars>
                  <c:errDir val="y"/>
                  <c:errBarType val="both"/>
                  <c:errValType val="stdErr"/>
                  <c:noEndCap val="0"/>
                  <c:spPr>
                    <a:noFill/>
                    <a:ln w="9525" cap="flat" cmpd="sng" algn="ctr"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  <a:round/>
                    </a:ln>
                    <a:effectLst/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Sheet1!$D$10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15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Sheet1!$F$10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0.418354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4-C18E-4AA7-9A86-C97B0B1920D6}"/>
                  </c:ext>
                </c:extLst>
              </c15:ser>
            </c15:filteredScatterSeries>
          </c:ext>
        </c:extLst>
      </c:scatterChart>
      <c:valAx>
        <c:axId val="1929344511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Stopping Power in Water (MeV/cm)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221162127"/>
        <c:crosses val="autoZero"/>
        <c:crossBetween val="midCat"/>
      </c:valAx>
      <c:valAx>
        <c:axId val="12211621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Grain Density</a:t>
                </a:r>
                <a:r>
                  <a:rPr lang="it-IT" baseline="0"/>
                  <a:t> (1/µm)</a:t>
                </a:r>
                <a:endParaRPr lang="it-IT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ja-JP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ja-JP"/>
          </a:p>
        </c:txPr>
        <c:crossAx val="1929344511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</c:legendEntry>
      <c:legendEntry>
        <c:idx val="2"/>
        <c:delete val="1"/>
      </c:legendEntry>
      <c:legendEntry>
        <c:idx val="3"/>
        <c:delete val="1"/>
      </c:legendEntry>
      <c:layout>
        <c:manualLayout>
          <c:xMode val="edge"/>
          <c:yMode val="edge"/>
          <c:x val="0.54880085464884343"/>
          <c:y val="0.50917193998861465"/>
          <c:w val="0.3338351503596737"/>
          <c:h val="0.20648562070894222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ja-JP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b="1" dirty="0"/>
              <a:t>Proton Grain Density vs Kinetic</a:t>
            </a:r>
            <a:r>
              <a:rPr lang="en-US" b="1" baseline="0" dirty="0"/>
              <a:t> </a:t>
            </a:r>
            <a:r>
              <a:rPr lang="en-US" b="1" dirty="0"/>
              <a:t>Energy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title>
    <c:autoTitleDeleted val="0"/>
    <c:plotArea>
      <c:layout>
        <c:manualLayout>
          <c:layoutTarget val="inner"/>
          <c:xMode val="edge"/>
          <c:yMode val="edge"/>
          <c:x val="7.941685925564497E-2"/>
          <c:y val="0.11546246954373202"/>
          <c:w val="0.87021847997019675"/>
          <c:h val="0.74630847971134562"/>
        </c:manualLayout>
      </c:layout>
      <c:scatterChart>
        <c:scatterStyle val="lineMarker"/>
        <c:varyColors val="0"/>
        <c:ser>
          <c:idx val="0"/>
          <c:order val="0"/>
          <c:tx>
            <c:v>TEA (2.5%), REVERSAL, Room Temperature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errBars>
            <c:errDir val="x"/>
            <c:errBarType val="both"/>
            <c:errValType val="fixedVal"/>
            <c:noEndCap val="0"/>
            <c:val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plus>
            <c:minus>
              <c:numRef>
                <c:f>Sheet1!$H$9:$H$14</c:f>
                <c:numCache>
                  <c:formatCode>General</c:formatCode>
                  <c:ptCount val="6"/>
                  <c:pt idx="0">
                    <c:v>2.4214416589867168E-2</c:v>
                  </c:pt>
                  <c:pt idx="1">
                    <c:v>2.0079674242955523E-2</c:v>
                  </c:pt>
                  <c:pt idx="2">
                    <c:v>1.783359023476129E-2</c:v>
                  </c:pt>
                  <c:pt idx="3">
                    <c:v>1.9692601528505899E-2</c:v>
                  </c:pt>
                  <c:pt idx="4">
                    <c:v>1.5134546502897431E-2</c:v>
                  </c:pt>
                  <c:pt idx="5">
                    <c:v>1.8610405105547602E-2</c:v>
                  </c:pt>
                </c:numCache>
              </c:numRef>
            </c:minus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Sheet1!$B$9:$B$14</c:f>
              <c:numCache>
                <c:formatCode>General</c:formatCode>
                <c:ptCount val="6"/>
                <c:pt idx="0">
                  <c:v>26</c:v>
                </c:pt>
                <c:pt idx="1">
                  <c:v>41</c:v>
                </c:pt>
                <c:pt idx="2">
                  <c:v>68</c:v>
                </c:pt>
                <c:pt idx="3">
                  <c:v>96</c:v>
                </c:pt>
                <c:pt idx="4">
                  <c:v>126</c:v>
                </c:pt>
                <c:pt idx="5">
                  <c:v>179</c:v>
                </c:pt>
              </c:numCache>
            </c:numRef>
          </c:xVal>
          <c:yVal>
            <c:numRef>
              <c:f>Sheet1!$F$9:$F$14</c:f>
              <c:numCache>
                <c:formatCode>General</c:formatCode>
                <c:ptCount val="6"/>
                <c:pt idx="0">
                  <c:v>0.5341571352264386</c:v>
                </c:pt>
                <c:pt idx="1">
                  <c:v>0.418354</c:v>
                </c:pt>
                <c:pt idx="2">
                  <c:v>0.3163938651875835</c:v>
                </c:pt>
                <c:pt idx="3">
                  <c:v>0.25372629941618824</c:v>
                </c:pt>
                <c:pt idx="4">
                  <c:v>0.20453196576946456</c:v>
                </c:pt>
                <c:pt idx="5">
                  <c:v>0.18789558761921107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F47-48CB-897F-7D58E2D113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806213888"/>
        <c:axId val="1806210528"/>
      </c:scatterChart>
      <c:valAx>
        <c:axId val="1806213888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 dirty="0"/>
                  <a:t>Proton </a:t>
                </a:r>
                <a:r>
                  <a:rPr lang="it-IT" dirty="0" err="1"/>
                  <a:t>Kinetic</a:t>
                </a:r>
                <a:r>
                  <a:rPr lang="it-IT" dirty="0"/>
                  <a:t> 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6210528"/>
        <c:crosses val="autoZero"/>
        <c:crossBetween val="midCat"/>
      </c:valAx>
      <c:valAx>
        <c:axId val="18062105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it-IT"/>
                  <a:t>Grain Density (1/µm)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it-IT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180621388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1224926269430149"/>
          <c:y val="0.24973502434050229"/>
          <c:w val="0.3984623652014519"/>
          <c:h val="0.10145797892941011"/>
        </c:manualLayout>
      </c:layout>
      <c:overlay val="0"/>
      <c:spPr>
        <a:noFill/>
        <a:ln>
          <a:solidFill>
            <a:schemeClr val="accent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it-I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1B0625-BABB-4377-98E1-8A010F875A99}" type="datetimeFigureOut">
              <a:rPr lang="it-IT" smtClean="0"/>
              <a:t>31/07/2025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898995-51C5-45CE-BBE5-6088E803BEE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2855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2EAF4-EA0E-AB9F-9265-7FBD98A332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E00309-0746-8E51-4B4C-A7E74F2D28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F67956-070B-AC0C-F7A1-28865E317C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92EF6-2F01-408E-9F5E-F95EB08E245C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25D9E9-5B00-80B4-6C3B-D2949A81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4F3B2-CB6D-6335-0DC3-3101CE02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953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0B67E7-8249-BD2F-88D2-1523717CB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FB0620-12BB-1068-DFB9-42CE10A9E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BA3499-E9A5-7652-30E0-3AB8EEB8FD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441ACD-D0B5-40CC-8E9F-CB48242B8BCD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2A0DDD-B274-4D23-D392-A2F0934B9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CB2773-8833-D20E-0C42-533CE4E8F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50979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4C4E9BD-4600-87D5-E19C-7C3C644E22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8AC75B5-D747-43F6-DDB5-BAF424DC7E2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1AD16D-705E-251F-50B9-725CC259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B3BD9-D85D-41FA-9A23-0E8B6BAFC483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78341F-D591-3B4E-A6E6-0F2DD8E21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AC6F77-1A67-3146-27FD-A17B7FF5F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95935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BC8F1-5B10-E838-F688-E397B5BC7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A0C4F-0A1A-CD44-91EE-8ECEA3ABD1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F28BEB-89B5-24C7-C5D7-9C2D96E02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AD03B3-562F-4BAC-8907-989650A8268E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1CD1DF-AC26-4108-CD35-F8B97550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C71A2-C408-81ED-DEA9-0F78534B0B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926482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4ABA85-62C2-9792-92E9-D6B8ED0306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EB1799-2D7E-91FD-AA3B-E61702D061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5FE0-4783-C40B-C854-747037E457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177640-1934-4EAA-BAFD-66F1270A24AA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9B28A1-84B2-9F96-678C-0C6B35B4DB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616FE-E414-23CA-39F4-9FA4B52C3F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0205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7ED6B-C54C-C2D2-587E-C77F51C25B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AD9EC-25C3-EF2C-55B1-13283E4A3D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845416-584B-4864-19A7-6DE77AD226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09A504-5A5F-F52A-C028-314EE751E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47BEF-3585-45F8-9DDA-0DB71C0F6E44}" type="datetime1">
              <a:rPr lang="en-GB" smtClean="0"/>
              <a:t>31/07/2025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747A36-1215-B34B-BAF4-36AB62EA4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083E2E-67B2-A227-108D-6673E1C80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05916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D4B5DF-CEA2-B885-71A1-5AD6AB404C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45C6E-39D4-1D85-0053-3211088275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240F5D-8635-518A-D0F1-E96DB16D68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82A2F1-9772-3F1D-29B7-64F8381F1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650F92-1018-5AAE-EFCF-CD724FFFE38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E61E0E8-C98C-F753-078A-70DE0C94B0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E4C6A-EE5E-45AD-BF15-11542F6FDEFB}" type="datetime1">
              <a:rPr lang="en-GB" smtClean="0"/>
              <a:t>31/07/2025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D131D13-2BB0-1E78-27C4-6FD75FCA6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99BC2C6-5F92-5650-8613-99CBB3D8DD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20102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A30C90-12AC-A45E-FCE3-F781FEE19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350AE86-50BA-886B-2940-9419831CE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523FE-9D8A-420A-99AE-AECEBB5F1581}" type="datetime1">
              <a:rPr lang="en-GB" smtClean="0"/>
              <a:t>31/07/2025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F2CD07-2222-BA88-AE95-12CFF9E17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2F0DB9-50C4-9EBE-C914-9F4734D165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4501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4F8B492-F4E2-8F0A-6A08-01C97EC29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102FC4-DCA5-44CC-8D72-629DC094E9CA}" type="datetime1">
              <a:rPr lang="en-GB" smtClean="0"/>
              <a:t>31/07/2025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E035B5-AE26-E822-8F23-85657573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DB6EA2-52A8-A156-EC9F-87AB31B55A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4943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6634B4-B6CC-1CF0-12C7-69FB45996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CF1C25-AE54-88E7-31BE-EE4588C7EE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C601EA-C76B-8520-2A24-5AC3D9B53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8C025-555C-7025-E8D5-9C3DDDCBDF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B161F2-B7E6-41D8-82CE-9316DDBD163E}" type="datetime1">
              <a:rPr lang="en-GB" smtClean="0"/>
              <a:t>31/07/2025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1A8253-075F-CB33-F148-FBABD5A78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5D0BE06-8D0A-E408-9089-23DC5DBB6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09544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18657-18F6-F2A6-8628-166648555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9337E2-B4F7-D303-41F2-4535E3FE5EC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57D7BD4-9C84-3AD1-2F8D-AEBF2DA8D0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33E6A-6C96-5F73-5B02-5288B1549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6B6CAC-5AE1-4563-8675-F86049EC32A6}" type="datetime1">
              <a:rPr lang="en-GB" smtClean="0"/>
              <a:t>31/07/2025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D5B2349-9D32-BC85-7A3B-72D7CD6C70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8BFD9D-14AC-918C-F4A0-34D65A928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4146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528A14-6E3F-67BC-0C6E-D3BB3021D2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44D354-0FA3-0693-CA0A-81426AD14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ABDE79-AF22-1798-171D-BE3F164BD6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A4C52A-05C2-42C2-961B-66EDD57E1E5B}" type="datetime1">
              <a:rPr lang="en-GB" smtClean="0"/>
              <a:t>31/07/2025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65BC8-D9B3-CBB1-BE44-F17137F2DE1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6BC0B3-D556-8FE2-FA22-56F9CAEFEA2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C0E0B-B186-4962-9056-1614809DFC62}" type="slidenum">
              <a:rPr lang="en-GB" smtClean="0"/>
              <a:t>‹N›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7627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12.png"/><Relationship Id="rId5" Type="http://schemas.microsoft.com/office/2007/relationships/hdphoto" Target="../media/hdphoto1.wdp"/><Relationship Id="rId10" Type="http://schemas.openxmlformats.org/officeDocument/2006/relationships/image" Target="../media/image150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27.png"/><Relationship Id="rId5" Type="http://schemas.openxmlformats.org/officeDocument/2006/relationships/image" Target="../media/image20.png"/><Relationship Id="rId10" Type="http://schemas.openxmlformats.org/officeDocument/2006/relationships/image" Target="../media/image26.png"/><Relationship Id="rId4" Type="http://schemas.openxmlformats.org/officeDocument/2006/relationships/image" Target="../media/image19.tif"/><Relationship Id="rId9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2282FF83-8A85-4400-814A-617C38FDF8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92DD462A-A596-3623-9AE9-829548EA91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7085" y="776807"/>
            <a:ext cx="5885506" cy="2712688"/>
          </a:xfrm>
        </p:spPr>
        <p:txBody>
          <a:bodyPr anchor="t">
            <a:normAutofit/>
          </a:bodyPr>
          <a:lstStyle/>
          <a:p>
            <a:r>
              <a:rPr lang="it-IT" b="1" dirty="0"/>
              <a:t>Plan for a technical </a:t>
            </a:r>
            <a:r>
              <a:rPr lang="it-IT" b="1" dirty="0" err="1"/>
              <a:t>publication</a:t>
            </a:r>
            <a:endParaRPr lang="it-IT" b="1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03868"/>
            <a:ext cx="731521" cy="673460"/>
            <a:chOff x="3940602" y="308034"/>
            <a:chExt cx="2116791" cy="3428999"/>
          </a:xfrm>
          <a:solidFill>
            <a:schemeClr val="accent4"/>
          </a:solidFill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089A89A-1E9C-4761-9DFF-53C275FBF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29414" y="232757"/>
            <a:ext cx="3765762" cy="625948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magine 5" descr="Immagine che contiene cerchio, emblema, simbolo, arte&#10;&#10;Descrizione generata automaticamente">
            <a:extLst>
              <a:ext uri="{FF2B5EF4-FFF2-40B4-BE49-F238E27FC236}">
                <a16:creationId xmlns:a16="http://schemas.microsoft.com/office/drawing/2014/main" id="{30FDA648-5348-E0B1-8C7D-8B0FE51A25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3540" y="403240"/>
            <a:ext cx="1831652" cy="1822494"/>
          </a:xfrm>
          <a:prstGeom prst="rect">
            <a:avLst/>
          </a:prstGeom>
        </p:spPr>
      </p:pic>
      <p:pic>
        <p:nvPicPr>
          <p:cNvPr id="7" name="Immagine 6" descr="Immagine che contiene cerchio, schermata, Elementi grafici, logo&#10;&#10;Descrizione generata automaticamente">
            <a:extLst>
              <a:ext uri="{FF2B5EF4-FFF2-40B4-BE49-F238E27FC236}">
                <a16:creationId xmlns:a16="http://schemas.microsoft.com/office/drawing/2014/main" id="{2BF742CF-866D-7001-670C-C1ED47D6DA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94370" y="2426312"/>
            <a:ext cx="2429992" cy="1822494"/>
          </a:xfrm>
          <a:prstGeom prst="rect">
            <a:avLst/>
          </a:prstGeom>
        </p:spPr>
      </p:pic>
      <p:pic>
        <p:nvPicPr>
          <p:cNvPr id="5" name="Immagine 4" descr="Immagine che contiene Elementi grafici, Carattere, logo, grafica&#10;&#10;Descrizione generata automaticamente">
            <a:extLst>
              <a:ext uri="{FF2B5EF4-FFF2-40B4-BE49-F238E27FC236}">
                <a16:creationId xmlns:a16="http://schemas.microsoft.com/office/drawing/2014/main" id="{5FDF8169-97EF-9A7B-F983-27B87E419C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723" y="4623218"/>
            <a:ext cx="3259287" cy="1474827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06A190E-7CBB-0F74-A816-BD1C0781EE76}"/>
              </a:ext>
            </a:extLst>
          </p:cNvPr>
          <p:cNvSpPr txBox="1"/>
          <p:nvPr/>
        </p:nvSpPr>
        <p:spPr>
          <a:xfrm>
            <a:off x="1449552" y="3144327"/>
            <a:ext cx="60960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0" i="0" u="none" strike="noStrike" baseline="0" dirty="0">
                <a:solidFill>
                  <a:srgbClr val="31374D"/>
                </a:solidFill>
                <a:latin typeface="ZKBPBS+Garamond"/>
              </a:rPr>
              <a:t>A. Alexandrov, </a:t>
            </a:r>
            <a:r>
              <a:rPr lang="it-IT" sz="2000" b="0" i="0" u="sng" strike="noStrike" baseline="0" dirty="0">
                <a:solidFill>
                  <a:srgbClr val="31374D"/>
                </a:solidFill>
                <a:latin typeface="ZKBPBS+Garamond"/>
              </a:rPr>
              <a:t>V. Boccia</a:t>
            </a:r>
            <a:r>
              <a:rPr lang="it-IT" sz="2000" b="0" i="0" u="none" strike="noStrike" baseline="0" dirty="0">
                <a:solidFill>
                  <a:srgbClr val="31374D"/>
                </a:solidFill>
                <a:latin typeface="ZKBPBS+Garamond"/>
              </a:rPr>
              <a:t>, N. D’Ambrosio, G. De Lellis, G. Galati, A. Lauria, S. Masci, M.C. Montesi, V. </a:t>
            </a:r>
            <a:r>
              <a:rPr lang="it-IT" sz="2000" b="0" i="0" u="none" strike="noStrike" baseline="0" dirty="0" err="1">
                <a:solidFill>
                  <a:srgbClr val="31374D"/>
                </a:solidFill>
                <a:latin typeface="ZKBPBS+Garamond"/>
              </a:rPr>
              <a:t>Tioukov</a:t>
            </a:r>
            <a:endParaRPr lang="it-IT" sz="20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6C8FF78-F536-155A-5133-C93ECF506269}"/>
              </a:ext>
            </a:extLst>
          </p:cNvPr>
          <p:cNvSpPr txBox="1"/>
          <p:nvPr/>
        </p:nvSpPr>
        <p:spPr>
          <a:xfrm>
            <a:off x="1446720" y="4011144"/>
            <a:ext cx="60960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0" i="1" u="sng" strike="noStrike" baseline="0" dirty="0">
                <a:solidFill>
                  <a:srgbClr val="31374D"/>
                </a:solidFill>
                <a:latin typeface="AZPFRB+Garamond-Italic"/>
              </a:rPr>
              <a:t>Università di Napoli “Federico II”, INFN Napoli </a:t>
            </a:r>
          </a:p>
          <a:p>
            <a:pPr algn="ctr"/>
            <a:r>
              <a:rPr lang="it-IT" b="0" i="1" u="none" strike="noStrike" baseline="0" dirty="0">
                <a:solidFill>
                  <a:srgbClr val="31374D"/>
                </a:solidFill>
                <a:latin typeface="AZPFRB+Garamond-Italic"/>
              </a:rPr>
              <a:t>Università di Bari “Aldo Moro”, INFN Bari</a:t>
            </a:r>
          </a:p>
          <a:p>
            <a:pPr algn="ctr"/>
            <a:r>
              <a:rPr lang="it-IT" i="1" dirty="0">
                <a:solidFill>
                  <a:srgbClr val="31374D"/>
                </a:solidFill>
                <a:latin typeface="AZPFRB+Garamond-Italic"/>
              </a:rPr>
              <a:t>Laboratori Nazionali del Gran Sasso</a:t>
            </a:r>
            <a:r>
              <a:rPr lang="it-IT" b="0" i="1" u="none" strike="noStrike" baseline="0" dirty="0">
                <a:solidFill>
                  <a:srgbClr val="31374D"/>
                </a:solidFill>
                <a:latin typeface="AZPFRB+Garamond-Italic"/>
              </a:rPr>
              <a:t>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3002950-44DA-37F4-071E-3D2C5E783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3" y="5839464"/>
            <a:ext cx="5404757" cy="98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19256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1F696E-FCC3-06D8-5132-8980C4F7CD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867204E-A1B6-751A-AB12-9C9313C5C24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E1DCB28-18B0-F02A-D98E-B6FA5BAC4890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Main Results: Proton Grain Density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BC2C43B3-BF78-E1EF-D3BD-812FF7350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7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664AE742-C5CB-F0F9-3C07-3194EB76F4ED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B9A2E057-6E42-26E0-051F-C2F7AE07ECBD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DDF6FF9-ADE1-5F03-B461-1DD78B6A31A1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graphicFrame>
        <p:nvGraphicFramePr>
          <p:cNvPr id="6" name="グラフ 2">
            <a:extLst>
              <a:ext uri="{FF2B5EF4-FFF2-40B4-BE49-F238E27FC236}">
                <a16:creationId xmlns:a16="http://schemas.microsoft.com/office/drawing/2014/main" id="{4E2B22AA-D65E-A8F3-9F93-CC1949FA5F8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63561733"/>
              </p:ext>
            </p:extLst>
          </p:nvPr>
        </p:nvGraphicFramePr>
        <p:xfrm>
          <a:off x="345310" y="1562236"/>
          <a:ext cx="5915880" cy="40245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Grafico 10">
            <a:extLst>
              <a:ext uri="{FF2B5EF4-FFF2-40B4-BE49-F238E27FC236}">
                <a16:creationId xmlns:a16="http://schemas.microsoft.com/office/drawing/2014/main" id="{B903AB5A-7490-3F92-FEEA-6816AC12FDA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5677614"/>
              </p:ext>
            </p:extLst>
          </p:nvPr>
        </p:nvGraphicFramePr>
        <p:xfrm>
          <a:off x="6351103" y="1518542"/>
          <a:ext cx="5761857" cy="41233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278850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C5F64556-38FF-E128-9462-038D1EF1D0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12133011-0C80-25A0-C7F7-EC36744CDD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17C68B3-B548-50CD-4BF8-E93E8BFFE4D1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Possible “Extras”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DC81D324-E59B-71FB-3B77-131E27E04B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8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9C13E702-E3C9-C095-B44E-85288BBBF18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DDE40163-EB3F-7A89-D306-70F0D0395ED2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71A4A28-0B60-8B09-9DB8-3BF0D8E8D1A9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A98C2F4-3AC9-F345-9020-F976D53E8B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06651" y="995374"/>
            <a:ext cx="3562500" cy="5559316"/>
          </a:xfrm>
          <a:prstGeom prst="rect">
            <a:avLst/>
          </a:prstGeom>
        </p:spPr>
      </p:pic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047D61DC-AD00-B6D1-BD4A-5BD982CCC469}"/>
              </a:ext>
            </a:extLst>
          </p:cNvPr>
          <p:cNvCxnSpPr>
            <a:cxnSpLocks/>
          </p:cNvCxnSpPr>
          <p:nvPr/>
        </p:nvCxnSpPr>
        <p:spPr>
          <a:xfrm flipH="1">
            <a:off x="6466959" y="2216106"/>
            <a:ext cx="276906" cy="125672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06EA3F1F-BCBC-93A9-ADF5-771BDEE5FE7B}"/>
              </a:ext>
            </a:extLst>
          </p:cNvPr>
          <p:cNvCxnSpPr>
            <a:cxnSpLocks/>
          </p:cNvCxnSpPr>
          <p:nvPr/>
        </p:nvCxnSpPr>
        <p:spPr>
          <a:xfrm flipV="1">
            <a:off x="5725897" y="3507360"/>
            <a:ext cx="440038" cy="99103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499007E-C7B1-C563-BFCF-61D503579315}"/>
              </a:ext>
            </a:extLst>
          </p:cNvPr>
          <p:cNvCxnSpPr>
            <a:cxnSpLocks/>
          </p:cNvCxnSpPr>
          <p:nvPr/>
        </p:nvCxnSpPr>
        <p:spPr>
          <a:xfrm>
            <a:off x="4662311" y="1473910"/>
            <a:ext cx="3506840" cy="0"/>
          </a:xfrm>
          <a:prstGeom prst="straightConnector1">
            <a:avLst/>
          </a:prstGeom>
          <a:ln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BD7356A-258E-D4D4-F306-140C9BE5456C}"/>
                  </a:ext>
                </a:extLst>
              </p:cNvPr>
              <p:cNvSpPr txBox="1"/>
              <p:nvPr/>
            </p:nvSpPr>
            <p:spPr>
              <a:xfrm>
                <a:off x="5765127" y="1122734"/>
                <a:ext cx="130120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~80 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lang="it-IT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𝑚</m:t>
                      </m:r>
                    </m:oMath>
                  </m:oMathPara>
                </a14:m>
                <a:endParaRPr lang="it-IT" dirty="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ABD7356A-258E-D4D4-F306-140C9BE5456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5127" y="1122734"/>
                <a:ext cx="1301209" cy="369332"/>
              </a:xfrm>
              <a:prstGeom prst="rect">
                <a:avLst/>
              </a:prstGeom>
              <a:blipFill>
                <a:blip r:embed="rId3"/>
                <a:stretch>
                  <a:fillRect b="-327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EE33166-6691-6CA3-D662-0D7AF1FA7B1E}"/>
                  </a:ext>
                </a:extLst>
              </p:cNvPr>
              <p:cNvSpPr txBox="1"/>
              <p:nvPr/>
            </p:nvSpPr>
            <p:spPr>
              <a:xfrm>
                <a:off x="6387901" y="4416633"/>
                <a:ext cx="1884706" cy="20621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it-IT" sz="1600" dirty="0">
                    <a:solidFill>
                      <a:schemeClr val="bg1"/>
                    </a:solidFill>
                  </a:rPr>
                  <a:t>Estimated grain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density</a:t>
                </a:r>
                <a:r>
                  <a:rPr lang="it-IT" sz="1600" dirty="0">
                    <a:solidFill>
                      <a:schemeClr val="bg1"/>
                    </a:solidFill>
                  </a:rPr>
                  <a:t> 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0.19±0.05 </m:t>
                    </m:r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𝜇</m:t>
                    </m:r>
                    <m:sSup>
                      <m:sSupPr>
                        <m:ctrlP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sz="1600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endParaRPr lang="it-IT" sz="1600" dirty="0">
                  <a:solidFill>
                    <a:schemeClr val="bg1"/>
                  </a:solidFill>
                </a:endParaRPr>
              </a:p>
              <a:p>
                <a:endParaRPr lang="it-IT" sz="1600" dirty="0">
                  <a:solidFill>
                    <a:schemeClr val="bg1"/>
                  </a:solidFill>
                </a:endParaRPr>
              </a:p>
              <a:p>
                <a:r>
                  <a:rPr lang="it-IT" sz="1600" dirty="0" err="1">
                    <a:solidFill>
                      <a:schemeClr val="bg1"/>
                    </a:solidFill>
                  </a:rPr>
                  <a:t>Corresponding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proton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kinetic</a:t>
                </a:r>
                <a:r>
                  <a:rPr lang="it-IT" sz="1600" dirty="0">
                    <a:solidFill>
                      <a:schemeClr val="bg1"/>
                    </a:solidFill>
                  </a:rPr>
                  <a:t> energy </a:t>
                </a:r>
                <a:r>
                  <a:rPr lang="it-IT" sz="1600" dirty="0" err="1">
                    <a:solidFill>
                      <a:schemeClr val="bg1"/>
                    </a:solidFill>
                  </a:rPr>
                  <a:t>between</a:t>
                </a:r>
                <a:r>
                  <a:rPr lang="it-IT" sz="1600" dirty="0">
                    <a:solidFill>
                      <a:schemeClr val="bg1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it-IT" sz="1600" b="0" i="1" smtClean="0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 </m:t>
                    </m:r>
                  </m:oMath>
                </a14:m>
                <a:r>
                  <a:rPr lang="it-IT" sz="1600" dirty="0">
                    <a:solidFill>
                      <a:schemeClr val="bg1"/>
                    </a:solidFill>
                  </a:rPr>
                  <a:t>90 and 115 MeV </a:t>
                </a:r>
              </a:p>
            </p:txBody>
          </p:sp>
        </mc:Choice>
        <mc:Fallback xmlns="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7EE33166-6691-6CA3-D662-0D7AF1FA7B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901" y="4416633"/>
                <a:ext cx="1884706" cy="2062103"/>
              </a:xfrm>
              <a:prstGeom prst="rect">
                <a:avLst/>
              </a:prstGeom>
              <a:blipFill>
                <a:blip r:embed="rId4"/>
                <a:stretch>
                  <a:fillRect l="-1942" t="-888" b="-2959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" name="Connettore 2 17">
            <a:extLst>
              <a:ext uri="{FF2B5EF4-FFF2-40B4-BE49-F238E27FC236}">
                <a16:creationId xmlns:a16="http://schemas.microsoft.com/office/drawing/2014/main" id="{5F3664E1-3AEA-04C0-9DF9-C6B809F14088}"/>
              </a:ext>
            </a:extLst>
          </p:cNvPr>
          <p:cNvCxnSpPr>
            <a:cxnSpLocks/>
          </p:cNvCxnSpPr>
          <p:nvPr/>
        </p:nvCxnSpPr>
        <p:spPr>
          <a:xfrm flipH="1">
            <a:off x="5485646" y="3717855"/>
            <a:ext cx="952337" cy="2752636"/>
          </a:xfrm>
          <a:prstGeom prst="straightConnector1">
            <a:avLst/>
          </a:prstGeom>
          <a:ln w="38100">
            <a:prstDash val="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763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A6C5F417-2736-5864-7C70-0FD1F88567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6E9C103-8D6A-FFF1-F60D-B2975D70448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05A15F9C-5259-D064-7B14-9636EC943795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Possible “Extras”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13425DB8-F2E9-912B-B854-32E92D32D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9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7A1E30E-F4BE-BCB7-E520-7390AD262373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CD90F60-EE41-7E5C-8DAB-FBF6DC80725D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20FB3DE4-5BF7-9A70-FD50-EEF713D3D74A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2" name="Picture 2" descr="Immagine che contiene Oggetto astronomico, astronomia, Evento celeste, Universo&#10;&#10;Descrizione generata automaticamente">
            <a:extLst>
              <a:ext uri="{FF2B5EF4-FFF2-40B4-BE49-F238E27FC236}">
                <a16:creationId xmlns:a16="http://schemas.microsoft.com/office/drawing/2014/main" id="{AAD2AF34-12B2-C879-CD38-B9D980DFD8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718" y="1273391"/>
            <a:ext cx="5548313" cy="4104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242BDEB0-3787-D930-7956-82F2ECA715EF}"/>
              </a:ext>
            </a:extLst>
          </p:cNvPr>
          <p:cNvSpPr txBox="1"/>
          <p:nvPr/>
        </p:nvSpPr>
        <p:spPr>
          <a:xfrm>
            <a:off x="1595117" y="5432922"/>
            <a:ext cx="318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PS Base </a:t>
            </a:r>
          </a:p>
        </p:txBody>
      </p:sp>
      <p:pic>
        <p:nvPicPr>
          <p:cNvPr id="12" name="Immagine 11" descr="Immagine che contiene nero, schermata, bianco e nero, monocromatico&#10;&#10;Il contenuto generato dall'IA potrebbe non essere corretto.">
            <a:extLst>
              <a:ext uri="{FF2B5EF4-FFF2-40B4-BE49-F238E27FC236}">
                <a16:creationId xmlns:a16="http://schemas.microsoft.com/office/drawing/2014/main" id="{E6EEC3BD-3C52-6D4E-F423-22EC4571BB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896" y="1273391"/>
            <a:ext cx="5548000" cy="410400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CA6B8E2-B886-2470-8A8A-A9ED13443972}"/>
              </a:ext>
            </a:extLst>
          </p:cNvPr>
          <p:cNvSpPr txBox="1"/>
          <p:nvPr/>
        </p:nvSpPr>
        <p:spPr>
          <a:xfrm>
            <a:off x="7322139" y="5432922"/>
            <a:ext cx="31895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/>
              <a:t>PMMA Base </a:t>
            </a:r>
          </a:p>
        </p:txBody>
      </p:sp>
    </p:spTree>
    <p:extLst>
      <p:ext uri="{BB962C8B-B14F-4D97-AF65-F5344CB8AC3E}">
        <p14:creationId xmlns:p14="http://schemas.microsoft.com/office/powerpoint/2010/main" val="1396515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75C33-1C0D-1F08-A4A8-FBAE3E3943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46DB6F0-F5DF-941D-DE85-1C33AD0A7B3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78C8AB90-BBDC-DFBF-231D-90BDE738B21A}"/>
              </a:ext>
            </a:extLst>
          </p:cNvPr>
          <p:cNvSpPr txBox="1"/>
          <p:nvPr/>
        </p:nvSpPr>
        <p:spPr>
          <a:xfrm>
            <a:off x="-2" y="2367171"/>
            <a:ext cx="121920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Thank you!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7FACF7B4-A023-AEE1-A1C7-7AE273BB9376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29C1316-B3AF-7FB3-129B-D42F1C40BFB3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7F89074-0A6E-C9B6-150E-3BD4BF9AEB9E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5962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74F4B8-E47B-2222-5244-545F0AC1B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6F07936-A05F-E4D2-A58E-59AA2995CA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5D8364C8-0FA3-5292-0B6D-F56D3DDFF685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The idea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4436A3AA-20F5-1412-A11B-56A86062E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0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48A4EB64-C4B8-DCB6-59B7-3B67827691D5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8118584-8315-2B6C-EC8E-EF6A23A087E5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D4F71EC-8E9D-B0D6-ED5F-8B0FD0941248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D4512812-E68D-03F6-6C13-3EDB1CFBBF2C}"/>
              </a:ext>
            </a:extLst>
          </p:cNvPr>
          <p:cNvSpPr txBox="1"/>
          <p:nvPr/>
        </p:nvSpPr>
        <p:spPr>
          <a:xfrm>
            <a:off x="117440" y="922590"/>
            <a:ext cx="12074560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>
                <a:latin typeface="Arial Nova Light" panose="020B0304020202020204" pitchFamily="34" charset="0"/>
              </a:rPr>
              <a:t>Write </a:t>
            </a:r>
            <a:r>
              <a:rPr lang="it-IT" sz="2400" dirty="0">
                <a:latin typeface="Arial Nova Light" panose="020B0304020202020204" pitchFamily="34" charset="0"/>
              </a:rPr>
              <a:t>a technical </a:t>
            </a:r>
            <a:r>
              <a:rPr lang="it-IT" sz="2400" dirty="0" err="1">
                <a:latin typeface="Arial Nova Light" panose="020B0304020202020204" pitchFamily="34" charset="0"/>
              </a:rPr>
              <a:t>publication</a:t>
            </a:r>
            <a:r>
              <a:rPr lang="it-IT" sz="2400" dirty="0">
                <a:latin typeface="Arial Nova Light" panose="020B0304020202020204" pitchFamily="34" charset="0"/>
              </a:rPr>
              <a:t> with the </a:t>
            </a:r>
            <a:r>
              <a:rPr lang="it-IT" sz="2400" dirty="0" err="1">
                <a:latin typeface="Arial Nova Light" panose="020B0304020202020204" pitchFamily="34" charset="0"/>
              </a:rPr>
              <a:t>latest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advancements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related</a:t>
            </a:r>
            <a:r>
              <a:rPr lang="it-IT" sz="2400" dirty="0">
                <a:latin typeface="Arial Nova Light" panose="020B0304020202020204" pitchFamily="34" charset="0"/>
              </a:rPr>
              <a:t> to NIT </a:t>
            </a:r>
            <a:r>
              <a:rPr lang="it-IT" sz="2400" dirty="0" err="1">
                <a:latin typeface="Arial Nova Light" panose="020B0304020202020204" pitchFamily="34" charset="0"/>
              </a:rPr>
              <a:t>chemical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sensitization</a:t>
            </a:r>
            <a:r>
              <a:rPr lang="it-IT" sz="2400" dirty="0">
                <a:latin typeface="Arial Nova Light" panose="020B0304020202020204" pitchFamily="34" charset="0"/>
              </a:rPr>
              <a:t> and </a:t>
            </a:r>
            <a:r>
              <a:rPr lang="it-IT" sz="2400" dirty="0" err="1">
                <a:latin typeface="Arial Nova Light" panose="020B0304020202020204" pitchFamily="34" charset="0"/>
              </a:rPr>
              <a:t>development</a:t>
            </a:r>
            <a:endParaRPr lang="it-IT" sz="2400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TEA </a:t>
            </a:r>
            <a:r>
              <a:rPr lang="it-IT" sz="2000" dirty="0" err="1">
                <a:latin typeface="Arial Nova Light" panose="020B0304020202020204" pitchFamily="34" charset="0"/>
              </a:rPr>
              <a:t>sensitization</a:t>
            </a:r>
            <a:r>
              <a:rPr lang="it-IT" sz="2000" dirty="0">
                <a:latin typeface="Arial Nova Light" panose="020B0304020202020204" pitchFamily="34" charset="0"/>
              </a:rPr>
              <a:t> and </a:t>
            </a:r>
            <a:r>
              <a:rPr lang="it-IT" sz="2000" dirty="0" err="1">
                <a:latin typeface="Arial Nova Light" panose="020B0304020202020204" pitchFamily="34" charset="0"/>
              </a:rPr>
              <a:t>response</a:t>
            </a:r>
            <a:r>
              <a:rPr lang="it-IT" sz="2000" dirty="0">
                <a:latin typeface="Arial Nova Light" panose="020B0304020202020204" pitchFamily="34" charset="0"/>
              </a:rPr>
              <a:t> to </a:t>
            </a:r>
            <a:r>
              <a:rPr lang="it-IT" sz="2000" dirty="0" err="1">
                <a:latin typeface="Arial Nova Light" panose="020B0304020202020204" pitchFamily="34" charset="0"/>
              </a:rPr>
              <a:t>protons</a:t>
            </a:r>
            <a:endParaRPr lang="it-IT" sz="2000" dirty="0">
              <a:latin typeface="Arial Nova Light" panose="020B03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sz="2000" dirty="0">
                <a:latin typeface="Arial Nova Light" panose="020B0304020202020204" pitchFamily="34" charset="0"/>
              </a:rPr>
              <a:t>Reversal </a:t>
            </a:r>
            <a:r>
              <a:rPr lang="it-IT" sz="2000" dirty="0" err="1">
                <a:latin typeface="Arial Nova Light" panose="020B0304020202020204" pitchFamily="34" charset="0"/>
              </a:rPr>
              <a:t>development</a:t>
            </a: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>
                <a:latin typeface="Arial Nova Light" panose="020B0304020202020204" pitchFamily="34" charset="0"/>
              </a:rPr>
              <a:t>Target journal: JINST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Main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results</a:t>
            </a:r>
            <a:r>
              <a:rPr lang="it-IT" sz="2400" dirty="0">
                <a:latin typeface="Arial Nova Light" panose="020B0304020202020204" pitchFamily="34" charset="0"/>
              </a:rPr>
              <a:t> to be </a:t>
            </a:r>
            <a:r>
              <a:rPr lang="it-IT" sz="2400" dirty="0" err="1">
                <a:latin typeface="Arial Nova Light" panose="020B0304020202020204" pitchFamily="34" charset="0"/>
              </a:rPr>
              <a:t>published</a:t>
            </a:r>
            <a:r>
              <a:rPr lang="it-IT" sz="2400" dirty="0">
                <a:latin typeface="Arial Nova Light" panose="020B0304020202020204" pitchFamily="34" charset="0"/>
              </a:rPr>
              <a:t>: </a:t>
            </a:r>
            <a:r>
              <a:rPr lang="it-IT" sz="2400" dirty="0" err="1">
                <a:latin typeface="Arial Nova Light" panose="020B0304020202020204" pitchFamily="34" charset="0"/>
              </a:rPr>
              <a:t>characterization</a:t>
            </a:r>
            <a:r>
              <a:rPr lang="it-IT" sz="2400" dirty="0">
                <a:latin typeface="Arial Nova Light" panose="020B0304020202020204" pitchFamily="34" charset="0"/>
              </a:rPr>
              <a:t> of </a:t>
            </a:r>
            <a:r>
              <a:rPr lang="it-IT" sz="2400" dirty="0" err="1">
                <a:latin typeface="Arial Nova Light" panose="020B0304020202020204" pitchFamily="34" charset="0"/>
              </a:rPr>
              <a:t>proton</a:t>
            </a:r>
            <a:r>
              <a:rPr lang="it-IT" sz="2400" dirty="0">
                <a:latin typeface="Arial Nova Light" panose="020B0304020202020204" pitchFamily="34" charset="0"/>
              </a:rPr>
              <a:t> grain </a:t>
            </a:r>
            <a:r>
              <a:rPr lang="it-IT" sz="2400" dirty="0" err="1">
                <a:latin typeface="Arial Nova Light" panose="020B0304020202020204" pitchFamily="34" charset="0"/>
              </a:rPr>
              <a:t>density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as</a:t>
            </a:r>
            <a:r>
              <a:rPr lang="it-IT" sz="2400" dirty="0">
                <a:latin typeface="Arial Nova Light" panose="020B0304020202020204" pitchFamily="34" charset="0"/>
              </a:rPr>
              <a:t> a </a:t>
            </a:r>
            <a:r>
              <a:rPr lang="it-IT" sz="2400" dirty="0" err="1">
                <a:latin typeface="Arial Nova Light" panose="020B0304020202020204" pitchFamily="34" charset="0"/>
              </a:rPr>
              <a:t>function</a:t>
            </a:r>
            <a:r>
              <a:rPr lang="it-IT" sz="2400" dirty="0">
                <a:latin typeface="Arial Nova Light" panose="020B0304020202020204" pitchFamily="34" charset="0"/>
              </a:rPr>
              <a:t> of </a:t>
            </a:r>
            <a:r>
              <a:rPr lang="it-IT" sz="2400" dirty="0" err="1">
                <a:latin typeface="Arial Nova Light" panose="020B0304020202020204" pitchFamily="34" charset="0"/>
              </a:rPr>
              <a:t>its</a:t>
            </a:r>
            <a:r>
              <a:rPr lang="it-IT" sz="2400" dirty="0">
                <a:latin typeface="Arial Nova Light" panose="020B0304020202020204" pitchFamily="34" charset="0"/>
              </a:rPr>
              <a:t> energy in TEA </a:t>
            </a:r>
            <a:r>
              <a:rPr lang="it-IT" sz="2400" dirty="0" err="1">
                <a:latin typeface="Arial Nova Light" panose="020B0304020202020204" pitchFamily="34" charset="0"/>
              </a:rPr>
              <a:t>sensitized</a:t>
            </a:r>
            <a:r>
              <a:rPr lang="it-IT" sz="2400" dirty="0">
                <a:latin typeface="Arial Nova Light" panose="020B0304020202020204" pitchFamily="34" charset="0"/>
              </a:rPr>
              <a:t> NIT </a:t>
            </a:r>
            <a:r>
              <a:rPr lang="it-IT" sz="2400" dirty="0" err="1">
                <a:latin typeface="Arial Nova Light" panose="020B0304020202020204" pitchFamily="34" charset="0"/>
              </a:rPr>
              <a:t>emulsions</a:t>
            </a:r>
            <a:r>
              <a:rPr lang="it-IT" sz="2400" dirty="0">
                <a:latin typeface="Arial Nova Light" panose="020B0304020202020204" pitchFamily="34" charset="0"/>
              </a:rPr>
              <a:t> (70-80 nm </a:t>
            </a:r>
            <a:r>
              <a:rPr lang="it-IT" sz="2400" dirty="0" err="1">
                <a:latin typeface="Arial Nova Light" panose="020B0304020202020204" pitchFamily="34" charset="0"/>
              </a:rPr>
              <a:t>crystals</a:t>
            </a:r>
            <a:r>
              <a:rPr lang="it-IT" sz="2400" dirty="0">
                <a:latin typeface="Arial Nova Light" panose="020B03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964725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C8BA11-C5B2-33AC-C65F-256021984B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36569B-B754-2D28-1446-81C698E5DA5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D7AC557-59EE-37CC-D19B-FEF1EF5DA1AD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Paper Title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E7B2643E-EEBD-6548-2D2C-DAE84ABD0E00}"/>
              </a:ext>
            </a:extLst>
          </p:cNvPr>
          <p:cNvSpPr txBox="1"/>
          <p:nvPr/>
        </p:nvSpPr>
        <p:spPr>
          <a:xfrm>
            <a:off x="95667" y="1702269"/>
            <a:ext cx="520023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Suggestions</a:t>
            </a:r>
            <a:r>
              <a:rPr lang="it-IT" sz="2400" dirty="0">
                <a:latin typeface="Arial Nova Light" panose="020B0304020202020204" pitchFamily="34" charset="0"/>
              </a:rPr>
              <a:t> welcome!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err="1">
                <a:latin typeface="Arial Nova Light" panose="020B0304020202020204" pitchFamily="34" charset="0"/>
              </a:rPr>
              <a:t>Should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it</a:t>
            </a:r>
            <a:r>
              <a:rPr lang="it-IT" sz="2400" dirty="0">
                <a:latin typeface="Arial Nova Light" panose="020B0304020202020204" pitchFamily="34" charset="0"/>
              </a:rPr>
              <a:t> be more general (no </a:t>
            </a:r>
            <a:r>
              <a:rPr lang="it-IT" sz="2400" dirty="0" err="1">
                <a:latin typeface="Arial Nova Light" panose="020B0304020202020204" pitchFamily="34" charset="0"/>
              </a:rPr>
              <a:t>direct</a:t>
            </a:r>
            <a:r>
              <a:rPr lang="it-IT" sz="2400" dirty="0">
                <a:latin typeface="Arial Nova Light" panose="020B0304020202020204" pitchFamily="34" charset="0"/>
              </a:rPr>
              <a:t> </a:t>
            </a:r>
            <a:r>
              <a:rPr lang="it-IT" sz="2400" dirty="0" err="1">
                <a:latin typeface="Arial Nova Light" panose="020B0304020202020204" pitchFamily="34" charset="0"/>
              </a:rPr>
              <a:t>reference</a:t>
            </a:r>
            <a:r>
              <a:rPr lang="it-IT" sz="2400" dirty="0">
                <a:latin typeface="Arial Nova Light" panose="020B0304020202020204" pitchFamily="34" charset="0"/>
              </a:rPr>
              <a:t> to </a:t>
            </a:r>
            <a:r>
              <a:rPr lang="it-IT" sz="2400" dirty="0" err="1">
                <a:latin typeface="Arial Nova Light" panose="020B0304020202020204" pitchFamily="34" charset="0"/>
              </a:rPr>
              <a:t>proton</a:t>
            </a:r>
            <a:r>
              <a:rPr lang="it-IT" sz="2400" dirty="0">
                <a:latin typeface="Arial Nova Light" panose="020B0304020202020204" pitchFamily="34" charset="0"/>
              </a:rPr>
              <a:t> therapy)?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2400" dirty="0"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83FF8569-84FA-95E3-515E-2FCFAF0F81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1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85F28494-A66E-0C3C-B6A1-20A3343EE88F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B868271F-A819-DB09-3431-035312D2C031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14868B6-2794-4EE0-9BA7-FF05E898D7CF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E0923B5-7420-4DBE-266D-E3BB48D49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97928" y="1311609"/>
            <a:ext cx="6816495" cy="3437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125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925475-ACB0-F11B-DA6E-530B814C06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FB0D28F0-092D-987A-9A8E-31B3B92E06F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273A4516-475B-BD81-F297-D59A894BE225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Paper Structure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D63E0D24-5664-64EE-1B28-D9EA25B4B3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2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A3CF2166-82E6-F603-FFD9-6E19BDE14B96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7A3E54CB-A890-3485-145E-800E0414277D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588CE1B-4C8F-22D2-9734-E3E123CB6E5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E0A19BE-2C0C-BDC7-A823-468033F142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7455"/>
            <a:ext cx="12192000" cy="5043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076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DC9B616-DF47-FAC6-6C7C-A099666B5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35FAE22-9CDB-D09D-EA6F-AFD2CF81941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4FC5D3C-F933-105A-B0E6-26D5EDFAA892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Paper Structure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E3532FA5-5FCF-81A7-DE4A-B06C51AE4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3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D7542451-7FA1-C417-65CC-2F09CA0CB37C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50C9B1B8-9745-F641-C77E-C363A1ABB31F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94232A-D9AD-AB70-BFE3-04640E101B74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3FC93E3-051C-D740-8ED1-94D0CD5A8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78021" y="680904"/>
            <a:ext cx="7835955" cy="5948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4624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26492A-DBA6-F35C-711F-289D561FB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229A766F-116F-9835-CEBC-D58040EA650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6A83E1D1-95DF-CE41-3A08-115E4F14540C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Paper Structure (2)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9A887777-083A-4394-8E49-D1847588E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4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03350399-F6FA-16A0-717A-9619A6CC57C1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CCD100A3-ACA2-65A4-6D5C-37B5898D298C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38DCB6-2F5D-C4A2-BE6B-85186CB3F8F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41D28AA-5FF2-2E13-6113-A3D2140233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371" y="3429000"/>
            <a:ext cx="6395216" cy="3080095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40019B8-7C22-A465-402B-743A7E7527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7472" y="3521067"/>
            <a:ext cx="3371932" cy="3549883"/>
          </a:xfrm>
          <a:prstGeom prst="rect">
            <a:avLst/>
          </a:prstGeom>
        </p:spPr>
      </p:pic>
      <p:grpSp>
        <p:nvGrpSpPr>
          <p:cNvPr id="16" name="グループ化 36">
            <a:extLst>
              <a:ext uri="{FF2B5EF4-FFF2-40B4-BE49-F238E27FC236}">
                <a16:creationId xmlns:a16="http://schemas.microsoft.com/office/drawing/2014/main" id="{9E829921-E8E1-AE70-50EA-45AB0C8DFAC2}"/>
              </a:ext>
            </a:extLst>
          </p:cNvPr>
          <p:cNvGrpSpPr/>
          <p:nvPr/>
        </p:nvGrpSpPr>
        <p:grpSpPr>
          <a:xfrm rot="16200000">
            <a:off x="7521938" y="-902820"/>
            <a:ext cx="5006887" cy="3900221"/>
            <a:chOff x="1867783" y="2366060"/>
            <a:chExt cx="2861380" cy="2228933"/>
          </a:xfrm>
        </p:grpSpPr>
        <p:pic>
          <p:nvPicPr>
            <p:cNvPr id="17" name="図 22">
              <a:extLst>
                <a:ext uri="{FF2B5EF4-FFF2-40B4-BE49-F238E27FC236}">
                  <a16:creationId xmlns:a16="http://schemas.microsoft.com/office/drawing/2014/main" id="{9B6E2B0B-575E-983E-5B26-FED1EA4E3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3113" y="3501832"/>
              <a:ext cx="2686050" cy="590550"/>
            </a:xfrm>
            <a:prstGeom prst="rect">
              <a:avLst/>
            </a:prstGeom>
          </p:spPr>
        </p:pic>
        <p:pic>
          <p:nvPicPr>
            <p:cNvPr id="18" name="図 24">
              <a:extLst>
                <a:ext uri="{FF2B5EF4-FFF2-40B4-BE49-F238E27FC236}">
                  <a16:creationId xmlns:a16="http://schemas.microsoft.com/office/drawing/2014/main" id="{49BF98F2-B80D-3CF7-7E84-BB2DD442C1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20000" contrast="2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043113" y="2857500"/>
              <a:ext cx="2686050" cy="590550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テキスト ボックス 28">
                  <a:extLst>
                    <a:ext uri="{FF2B5EF4-FFF2-40B4-BE49-F238E27FC236}">
                      <a16:creationId xmlns:a16="http://schemas.microsoft.com/office/drawing/2014/main" id="{C5A4446C-F285-9EEB-8BE2-2086EBA4D41B}"/>
                    </a:ext>
                  </a:extLst>
                </p:cNvPr>
                <p:cNvSpPr txBox="1"/>
                <p:nvPr/>
              </p:nvSpPr>
              <p:spPr>
                <a:xfrm>
                  <a:off x="2079714" y="4110473"/>
                  <a:ext cx="2612847" cy="193480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:r>
                    <a:rPr kumimoji="1" lang="en-US" altLang="ja-JP" sz="1600" dirty="0"/>
                    <a:t>20 </a:t>
                  </a:r>
                  <a14:m>
                    <m:oMath xmlns:m="http://schemas.openxmlformats.org/officeDocument/2006/math">
                      <m:r>
                        <a:rPr kumimoji="1" lang="it-IT" altLang="ja-JP" sz="1600" b="0" i="1" smtClean="0">
                          <a:latin typeface="Cambria Math" panose="02040503050406030204" pitchFamily="18" charset="0"/>
                        </a:rPr>
                        <m:t>𝜇</m:t>
                      </m:r>
                      <m:r>
                        <a:rPr kumimoji="1" lang="it-IT" altLang="ja-JP" sz="1600" b="0" i="1" smtClean="0">
                          <a:latin typeface="Cambria Math" panose="02040503050406030204" pitchFamily="18" charset="0"/>
                        </a:rPr>
                        <m:t>𝑚</m:t>
                      </m:r>
                    </m:oMath>
                  </a14:m>
                  <a:endParaRPr kumimoji="1" lang="ja-JP" altLang="en-US" sz="1600" dirty="0"/>
                </a:p>
              </p:txBody>
            </p:sp>
          </mc:Choice>
          <mc:Fallback xmlns="">
            <p:sp>
              <p:nvSpPr>
                <p:cNvPr id="15" name="テキスト ボックス 28">
                  <a:extLst>
                    <a:ext uri="{FF2B5EF4-FFF2-40B4-BE49-F238E27FC236}">
                      <a16:creationId xmlns:a16="http://schemas.microsoft.com/office/drawing/2014/main" id="{6D95FB33-3307-C104-8BF7-C243A33DB82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79714" y="4110473"/>
                  <a:ext cx="2612847" cy="193480"/>
                </a:xfrm>
                <a:prstGeom prst="rect">
                  <a:avLst/>
                </a:prstGeom>
                <a:blipFill>
                  <a:blip r:embed="rId10"/>
                  <a:stretch>
                    <a:fillRect t="-5357" b="-2142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20" name="直線矢印コネクタ 30">
              <a:extLst>
                <a:ext uri="{FF2B5EF4-FFF2-40B4-BE49-F238E27FC236}">
                  <a16:creationId xmlns:a16="http://schemas.microsoft.com/office/drawing/2014/main" id="{5468718E-81F1-F3AF-F4D3-0D2BFA4FC0F8}"/>
                </a:ext>
              </a:extLst>
            </p:cNvPr>
            <p:cNvCxnSpPr>
              <a:cxnSpLocks/>
            </p:cNvCxnSpPr>
            <p:nvPr/>
          </p:nvCxnSpPr>
          <p:spPr>
            <a:xfrm>
              <a:off x="2043113" y="4144306"/>
              <a:ext cx="2686050" cy="0"/>
            </a:xfrm>
            <a:prstGeom prst="straightConnector1">
              <a:avLst/>
            </a:prstGeom>
            <a:ln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テキスト ボックス 33">
              <a:extLst>
                <a:ext uri="{FF2B5EF4-FFF2-40B4-BE49-F238E27FC236}">
                  <a16:creationId xmlns:a16="http://schemas.microsoft.com/office/drawing/2014/main" id="{87A2C602-D647-14C2-7A49-B1E2E4BF5B94}"/>
                </a:ext>
              </a:extLst>
            </p:cNvPr>
            <p:cNvSpPr txBox="1"/>
            <p:nvPr/>
          </p:nvSpPr>
          <p:spPr>
            <a:xfrm rot="5400000">
              <a:off x="1186602" y="3047241"/>
              <a:ext cx="1573432" cy="211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1800" dirty="0"/>
                <a:t>HA</a:t>
              </a:r>
            </a:p>
          </p:txBody>
        </p:sp>
        <p:sp>
          <p:nvSpPr>
            <p:cNvPr id="22" name="テキスト ボックス 34">
              <a:extLst>
                <a:ext uri="{FF2B5EF4-FFF2-40B4-BE49-F238E27FC236}">
                  <a16:creationId xmlns:a16="http://schemas.microsoft.com/office/drawing/2014/main" id="{01FBBE60-DC78-6905-179F-34D9FD96FEFD}"/>
                </a:ext>
              </a:extLst>
            </p:cNvPr>
            <p:cNvSpPr txBox="1"/>
            <p:nvPr/>
          </p:nvSpPr>
          <p:spPr>
            <a:xfrm rot="5400000">
              <a:off x="1196357" y="3707650"/>
              <a:ext cx="1563617" cy="2110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kumimoji="1" lang="en-US" altLang="ja-JP" sz="1800" dirty="0"/>
                <a:t>TEA 2.5%</a:t>
              </a:r>
              <a:endParaRPr kumimoji="1" lang="en-US" altLang="ja-JP" sz="1800" baseline="30000" dirty="0"/>
            </a:p>
          </p:txBody>
        </p:sp>
      </p:grpSp>
      <p:pic>
        <p:nvPicPr>
          <p:cNvPr id="9" name="Immagine 8">
            <a:extLst>
              <a:ext uri="{FF2B5EF4-FFF2-40B4-BE49-F238E27FC236}">
                <a16:creationId xmlns:a16="http://schemas.microsoft.com/office/drawing/2014/main" id="{9C9B8E03-95D2-2064-0C5D-1770086211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9383" y="783090"/>
            <a:ext cx="8726815" cy="2016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910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317F2C-B2D3-04F9-8F27-395C18D128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71C2E46-0E5E-927A-EC10-63EE0BB0AF3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BABFCF8D-F661-2C96-D60D-8427122135FE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Paper Structure (3)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49FEAE3D-F20B-55BC-30B2-F7EB465CDF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4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BA99C74A-6B3D-465B-6824-738F8DB5C3BA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16FD1A74-D7DD-665E-FBE0-24350566B46C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D977240-9262-7C6F-1605-3AA823544746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228756E1-FBC2-671C-30B8-127918904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78" y="922589"/>
            <a:ext cx="8978212" cy="2204983"/>
          </a:xfrm>
          <a:prstGeom prst="rect">
            <a:avLst/>
          </a:prstGeom>
        </p:spPr>
      </p:pic>
      <p:grpSp>
        <p:nvGrpSpPr>
          <p:cNvPr id="25" name="Gruppo 24">
            <a:extLst>
              <a:ext uri="{FF2B5EF4-FFF2-40B4-BE49-F238E27FC236}">
                <a16:creationId xmlns:a16="http://schemas.microsoft.com/office/drawing/2014/main" id="{A4055237-AEBE-351E-82B9-CBA8189E732F}"/>
              </a:ext>
            </a:extLst>
          </p:cNvPr>
          <p:cNvGrpSpPr/>
          <p:nvPr/>
        </p:nvGrpSpPr>
        <p:grpSpPr>
          <a:xfrm>
            <a:off x="6095999" y="3086842"/>
            <a:ext cx="6874691" cy="3771157"/>
            <a:chOff x="6096000" y="3086843"/>
            <a:chExt cx="4646434" cy="2548832"/>
          </a:xfrm>
        </p:grpSpPr>
        <p:pic>
          <p:nvPicPr>
            <p:cNvPr id="12" name="図 3">
              <a:extLst>
                <a:ext uri="{FF2B5EF4-FFF2-40B4-BE49-F238E27FC236}">
                  <a16:creationId xmlns:a16="http://schemas.microsoft.com/office/drawing/2014/main" id="{7B466012-72F1-3AFD-2D6A-2B9035DC21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7880" y="3728160"/>
              <a:ext cx="3140855" cy="624881"/>
            </a:xfrm>
            <a:prstGeom prst="rect">
              <a:avLst/>
            </a:prstGeom>
          </p:spPr>
        </p:pic>
        <p:sp>
          <p:nvSpPr>
            <p:cNvPr id="13" name="テキスト ボックス 4">
              <a:extLst>
                <a:ext uri="{FF2B5EF4-FFF2-40B4-BE49-F238E27FC236}">
                  <a16:creationId xmlns:a16="http://schemas.microsoft.com/office/drawing/2014/main" id="{40F7933B-CAF6-8FEF-F74B-C16DFB898087}"/>
                </a:ext>
              </a:extLst>
            </p:cNvPr>
            <p:cNvSpPr txBox="1"/>
            <p:nvPr/>
          </p:nvSpPr>
          <p:spPr>
            <a:xfrm>
              <a:off x="9029953" y="3290181"/>
              <a:ext cx="79538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dirty="0"/>
                <a:t>MAA</a:t>
              </a:r>
              <a:endParaRPr kumimoji="1" lang="ja-JP" altLang="en-US" dirty="0"/>
            </a:p>
          </p:txBody>
        </p:sp>
        <p:pic>
          <p:nvPicPr>
            <p:cNvPr id="14" name="図 6">
              <a:extLst>
                <a:ext uri="{FF2B5EF4-FFF2-40B4-BE49-F238E27FC236}">
                  <a16:creationId xmlns:a16="http://schemas.microsoft.com/office/drawing/2014/main" id="{7D4CFD64-690E-A22D-8B6C-FE6C8D00162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05760" y="4575471"/>
              <a:ext cx="3152975" cy="624881"/>
            </a:xfrm>
            <a:prstGeom prst="rect">
              <a:avLst/>
            </a:prstGeom>
          </p:spPr>
        </p:pic>
        <p:sp>
          <p:nvSpPr>
            <p:cNvPr id="23" name="テキスト ボックス 7">
              <a:extLst>
                <a:ext uri="{FF2B5EF4-FFF2-40B4-BE49-F238E27FC236}">
                  <a16:creationId xmlns:a16="http://schemas.microsoft.com/office/drawing/2014/main" id="{135FA338-B4E0-B522-3308-111A6D0E2C46}"/>
                </a:ext>
              </a:extLst>
            </p:cNvPr>
            <p:cNvSpPr txBox="1"/>
            <p:nvPr/>
          </p:nvSpPr>
          <p:spPr>
            <a:xfrm>
              <a:off x="8112852" y="5266343"/>
              <a:ext cx="26295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dirty="0"/>
                <a:t>Reversal</a:t>
              </a:r>
            </a:p>
          </p:txBody>
        </p:sp>
        <p:sp>
          <p:nvSpPr>
            <p:cNvPr id="24" name="テキスト ボックス 4">
              <a:extLst>
                <a:ext uri="{FF2B5EF4-FFF2-40B4-BE49-F238E27FC236}">
                  <a16:creationId xmlns:a16="http://schemas.microsoft.com/office/drawing/2014/main" id="{7C61C22C-EB2E-F559-9E17-021A74362573}"/>
                </a:ext>
              </a:extLst>
            </p:cNvPr>
            <p:cNvSpPr txBox="1"/>
            <p:nvPr/>
          </p:nvSpPr>
          <p:spPr>
            <a:xfrm>
              <a:off x="6096000" y="3086843"/>
              <a:ext cx="2569029" cy="3120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en-US" altLang="ja-JP" sz="2400" b="1" dirty="0"/>
                <a:t>290 MeV/n Carbon ions</a:t>
              </a:r>
              <a:endParaRPr kumimoji="1" lang="ja-JP" altLang="en-US" sz="2400" b="1" dirty="0"/>
            </a:p>
          </p:txBody>
        </p:sp>
      </p:grp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EB6C0584-7BE9-781E-C907-36D678201F93}"/>
              </a:ext>
            </a:extLst>
          </p:cNvPr>
          <p:cNvSpPr txBox="1"/>
          <p:nvPr/>
        </p:nvSpPr>
        <p:spPr>
          <a:xfrm>
            <a:off x="1725386" y="4544763"/>
            <a:ext cx="39188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/>
              <a:t>To </a:t>
            </a:r>
            <a:r>
              <a:rPr lang="it-IT" sz="2400" b="1" dirty="0" err="1"/>
              <a:t>add</a:t>
            </a:r>
            <a:r>
              <a:rPr lang="it-IT" sz="2400" b="1" dirty="0"/>
              <a:t>: </a:t>
            </a:r>
            <a:r>
              <a:rPr lang="it-IT" sz="2400" dirty="0" err="1"/>
              <a:t>brightness</a:t>
            </a:r>
            <a:r>
              <a:rPr lang="it-IT" sz="2400" dirty="0"/>
              <a:t> </a:t>
            </a:r>
            <a:r>
              <a:rPr lang="it-IT" sz="2400" dirty="0" err="1"/>
              <a:t>distribution</a:t>
            </a:r>
            <a:r>
              <a:rPr lang="it-IT" sz="2400" dirty="0"/>
              <a:t> MAA vs reversal</a:t>
            </a:r>
          </a:p>
        </p:txBody>
      </p:sp>
    </p:spTree>
    <p:extLst>
      <p:ext uri="{BB962C8B-B14F-4D97-AF65-F5344CB8AC3E}">
        <p14:creationId xmlns:p14="http://schemas.microsoft.com/office/powerpoint/2010/main" val="11935159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834D4F-0916-188A-FBAB-86792B2221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CBDF612-CC13-6B8A-7B58-F000AB6C188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AE247DB-67F1-9D04-AA7A-1781642E90AF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Paper Structure (3)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23076653-C0F9-D688-3084-1665FCF55C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4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F49AB46A-8B1D-F22C-74CE-F5DDB3167F11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AF820901-DB5C-4790-C6CA-732B337A0C8D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073A62B7-10DC-FDF6-6BB0-20B55A2F11FB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FE78B38-F621-F97B-C1C0-477BDF16E2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735" y="2067092"/>
            <a:ext cx="11911225" cy="273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464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9BA385C-4146-7054-7C73-016BD4DEE4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543C55F-CF90-0C24-2399-8AF593C5903E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-1" y="228600"/>
            <a:ext cx="12192002" cy="6400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1E382C71-D49C-064A-A5FB-1FD9F06D5B3F}"/>
              </a:ext>
            </a:extLst>
          </p:cNvPr>
          <p:cNvSpPr txBox="1"/>
          <p:nvPr/>
        </p:nvSpPr>
        <p:spPr>
          <a:xfrm>
            <a:off x="-2" y="-15653"/>
            <a:ext cx="121920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i="1" dirty="0">
                <a:solidFill>
                  <a:schemeClr val="accent2"/>
                </a:solidFill>
                <a:latin typeface="Arial Nova Light" panose="020B0304020202020204" pitchFamily="34" charset="0"/>
              </a:rPr>
              <a:t>Horizontal Exposures To Protons</a:t>
            </a:r>
            <a:endParaRPr lang="it-IT" sz="4000" b="1" i="1" dirty="0">
              <a:solidFill>
                <a:schemeClr val="accent2"/>
              </a:solidFill>
              <a:latin typeface="Arial Nova Light" panose="020B0304020202020204" pitchFamily="34" charset="0"/>
            </a:endParaRPr>
          </a:p>
        </p:txBody>
      </p:sp>
      <p:sp>
        <p:nvSpPr>
          <p:cNvPr id="10" name="Segnaposto numero diapositiva 7">
            <a:extLst>
              <a:ext uri="{FF2B5EF4-FFF2-40B4-BE49-F238E27FC236}">
                <a16:creationId xmlns:a16="http://schemas.microsoft.com/office/drawing/2014/main" id="{775C504A-C985-D8E4-FBFE-1720E2583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-345311" y="6508528"/>
            <a:ext cx="690621" cy="365125"/>
          </a:xfrm>
        </p:spPr>
        <p:txBody>
          <a:bodyPr/>
          <a:lstStyle/>
          <a:p>
            <a:r>
              <a:rPr lang="en-GB" sz="1600" b="1" dirty="0">
                <a:solidFill>
                  <a:schemeClr val="bg2">
                    <a:lumMod val="25000"/>
                  </a:schemeClr>
                </a:solidFill>
                <a:latin typeface="Arial Nova" panose="020B0504020202020204" pitchFamily="34" charset="0"/>
              </a:rPr>
              <a:t>6</a:t>
            </a:r>
          </a:p>
        </p:txBody>
      </p:sp>
      <p:sp>
        <p:nvSpPr>
          <p:cNvPr id="4" name="Arc 3">
            <a:extLst>
              <a:ext uri="{FF2B5EF4-FFF2-40B4-BE49-F238E27FC236}">
                <a16:creationId xmlns:a16="http://schemas.microsoft.com/office/drawing/2014/main" id="{3D944481-BA7A-915B-75F9-A7065A861E87}"/>
              </a:ext>
            </a:extLst>
          </p:cNvPr>
          <p:cNvSpPr>
            <a:spLocks noChangeAspect="1"/>
          </p:cNvSpPr>
          <p:nvPr/>
        </p:nvSpPr>
        <p:spPr>
          <a:xfrm rot="5808549" flipH="1">
            <a:off x="-876645" y="6260898"/>
            <a:ext cx="1441221" cy="1440000"/>
          </a:xfrm>
          <a:prstGeom prst="arc">
            <a:avLst>
              <a:gd name="adj1" fmla="val 16806858"/>
              <a:gd name="adj2" fmla="val 0"/>
            </a:avLst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2726BB65-1092-6240-305F-062985BDAFC4}"/>
              </a:ext>
            </a:extLst>
          </p:cNvPr>
          <p:cNvSpPr>
            <a:spLocks noChangeAspect="1"/>
          </p:cNvSpPr>
          <p:nvPr/>
        </p:nvSpPr>
        <p:spPr>
          <a:xfrm rot="10800000">
            <a:off x="11221800" y="-1016170"/>
            <a:ext cx="1940400" cy="1938759"/>
          </a:xfrm>
          <a:prstGeom prst="arc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2F7066F-A873-6521-B2AC-BD4702A10DA4}"/>
              </a:ext>
            </a:extLst>
          </p:cNvPr>
          <p:cNvSpPr>
            <a:spLocks noChangeAspect="1"/>
          </p:cNvSpPr>
          <p:nvPr/>
        </p:nvSpPr>
        <p:spPr>
          <a:xfrm>
            <a:off x="11463461" y="-230749"/>
            <a:ext cx="886059" cy="886059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pic>
        <p:nvPicPr>
          <p:cNvPr id="31" name="Immagine 30" descr="Immagine che contiene scatola, Materiali da imballaggio, tavolo, Prodotto di carta&#10;&#10;Il contenuto generato dall'IA potrebbe non essere corretto.">
            <a:extLst>
              <a:ext uri="{FF2B5EF4-FFF2-40B4-BE49-F238E27FC236}">
                <a16:creationId xmlns:a16="http://schemas.microsoft.com/office/drawing/2014/main" id="{2F5BE02E-DC46-EA30-C137-482BF0E630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3702" y="2380229"/>
            <a:ext cx="3316437" cy="2487328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53" name="Gruppo 52">
            <a:extLst>
              <a:ext uri="{FF2B5EF4-FFF2-40B4-BE49-F238E27FC236}">
                <a16:creationId xmlns:a16="http://schemas.microsoft.com/office/drawing/2014/main" id="{CF485698-47C4-0E0A-1BB4-B38513FAD71E}"/>
              </a:ext>
            </a:extLst>
          </p:cNvPr>
          <p:cNvGrpSpPr/>
          <p:nvPr/>
        </p:nvGrpSpPr>
        <p:grpSpPr>
          <a:xfrm>
            <a:off x="-487572" y="427653"/>
            <a:ext cx="9029690" cy="6446000"/>
            <a:chOff x="482801" y="-197637"/>
            <a:chExt cx="9436371" cy="6736316"/>
          </a:xfrm>
        </p:grpSpPr>
        <p:sp>
          <p:nvSpPr>
            <p:cNvPr id="54" name="CasellaDiTesto 53">
              <a:extLst>
                <a:ext uri="{FF2B5EF4-FFF2-40B4-BE49-F238E27FC236}">
                  <a16:creationId xmlns:a16="http://schemas.microsoft.com/office/drawing/2014/main" id="{9CA60FE2-4BF7-BA81-6425-229D6328B628}"/>
                </a:ext>
              </a:extLst>
            </p:cNvPr>
            <p:cNvSpPr txBox="1"/>
            <p:nvPr/>
          </p:nvSpPr>
          <p:spPr>
            <a:xfrm>
              <a:off x="7947156" y="837541"/>
              <a:ext cx="1618025" cy="30777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</a:rPr>
                <a:t>NIT (70 nm)</a:t>
              </a:r>
              <a:endParaRPr lang="it-IT" sz="1400" b="1" dirty="0">
                <a:solidFill>
                  <a:schemeClr val="bg1"/>
                </a:solidFill>
              </a:endParaRPr>
            </a:p>
          </p:txBody>
        </p:sp>
        <p:pic>
          <p:nvPicPr>
            <p:cNvPr id="55" name="Immagine 54">
              <a:extLst>
                <a:ext uri="{FF2B5EF4-FFF2-40B4-BE49-F238E27FC236}">
                  <a16:creationId xmlns:a16="http://schemas.microsoft.com/office/drawing/2014/main" id="{21E461FB-62B1-9E13-CA5E-BE2C05E91D8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1233" y="294794"/>
              <a:ext cx="652766" cy="55858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56" name="Immagine 55">
              <a:extLst>
                <a:ext uri="{FF2B5EF4-FFF2-40B4-BE49-F238E27FC236}">
                  <a16:creationId xmlns:a16="http://schemas.microsoft.com/office/drawing/2014/main" id="{C45F390C-4673-7130-A93E-36E80A941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89083" y="294794"/>
              <a:ext cx="652766" cy="55858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7" name="Gruppo 56">
              <a:extLst>
                <a:ext uri="{FF2B5EF4-FFF2-40B4-BE49-F238E27FC236}">
                  <a16:creationId xmlns:a16="http://schemas.microsoft.com/office/drawing/2014/main" id="{FCB9A968-E635-98EF-4A6D-87D994744BED}"/>
                </a:ext>
              </a:extLst>
            </p:cNvPr>
            <p:cNvGrpSpPr/>
            <p:nvPr/>
          </p:nvGrpSpPr>
          <p:grpSpPr>
            <a:xfrm rot="10800000">
              <a:off x="1214409" y="2846618"/>
              <a:ext cx="1042416" cy="2952391"/>
              <a:chOff x="424543" y="1524000"/>
              <a:chExt cx="843643" cy="2389414"/>
            </a:xfrm>
          </p:grpSpPr>
          <p:sp>
            <p:nvSpPr>
              <p:cNvPr id="72" name="Rettangolo 71">
                <a:extLst>
                  <a:ext uri="{FF2B5EF4-FFF2-40B4-BE49-F238E27FC236}">
                    <a16:creationId xmlns:a16="http://schemas.microsoft.com/office/drawing/2014/main" id="{2FC6C60C-B63B-A053-7AD9-254C5A588571}"/>
                  </a:ext>
                </a:extLst>
              </p:cNvPr>
              <p:cNvSpPr/>
              <p:nvPr/>
            </p:nvSpPr>
            <p:spPr>
              <a:xfrm>
                <a:off x="424543" y="1524000"/>
                <a:ext cx="843643" cy="2389414"/>
              </a:xfrm>
              <a:prstGeom prst="rect">
                <a:avLst/>
              </a:prstGeom>
              <a:solidFill>
                <a:srgbClr val="FFFF00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73" name="Rettangolo 72">
                <a:extLst>
                  <a:ext uri="{FF2B5EF4-FFF2-40B4-BE49-F238E27FC236}">
                    <a16:creationId xmlns:a16="http://schemas.microsoft.com/office/drawing/2014/main" id="{014526DF-DF1A-FBD2-0FED-F37ADFCDDEA2}"/>
                  </a:ext>
                </a:extLst>
              </p:cNvPr>
              <p:cNvSpPr/>
              <p:nvPr/>
            </p:nvSpPr>
            <p:spPr>
              <a:xfrm rot="10800000">
                <a:off x="424543" y="1524000"/>
                <a:ext cx="843643" cy="566057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it-IT" sz="1400" dirty="0">
                    <a:solidFill>
                      <a:schemeClr val="tx1"/>
                    </a:solidFill>
                  </a:rPr>
                  <a:t>TEA (2.5%) REVERSAL</a:t>
                </a:r>
              </a:p>
            </p:txBody>
          </p:sp>
        </p:grpSp>
        <p:cxnSp>
          <p:nvCxnSpPr>
            <p:cNvPr id="58" name="Connettore 2 57">
              <a:extLst>
                <a:ext uri="{FF2B5EF4-FFF2-40B4-BE49-F238E27FC236}">
                  <a16:creationId xmlns:a16="http://schemas.microsoft.com/office/drawing/2014/main" id="{D34C5F9B-1343-1481-F4F6-05DB52A91F12}"/>
                </a:ext>
              </a:extLst>
            </p:cNvPr>
            <p:cNvCxnSpPr>
              <a:cxnSpLocks/>
            </p:cNvCxnSpPr>
            <p:nvPr/>
          </p:nvCxnSpPr>
          <p:spPr>
            <a:xfrm>
              <a:off x="1735616" y="711347"/>
              <a:ext cx="0" cy="20574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CasellaDiTesto 58">
              <a:extLst>
                <a:ext uri="{FF2B5EF4-FFF2-40B4-BE49-F238E27FC236}">
                  <a16:creationId xmlns:a16="http://schemas.microsoft.com/office/drawing/2014/main" id="{D713133F-6C63-791A-C6A4-BD00C7B9FCBF}"/>
                </a:ext>
              </a:extLst>
            </p:cNvPr>
            <p:cNvSpPr txBox="1"/>
            <p:nvPr/>
          </p:nvSpPr>
          <p:spPr>
            <a:xfrm>
              <a:off x="792119" y="-197637"/>
              <a:ext cx="18869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2400" b="1" dirty="0">
                  <a:solidFill>
                    <a:srgbClr val="FF0000"/>
                  </a:solidFill>
                </a:rPr>
                <a:t>Proton </a:t>
              </a:r>
              <a:r>
                <a:rPr lang="it-IT" sz="2400" b="1" dirty="0" err="1">
                  <a:solidFill>
                    <a:srgbClr val="FF0000"/>
                  </a:solidFill>
                </a:rPr>
                <a:t>Beam</a:t>
              </a:r>
              <a:endParaRPr lang="it-IT" sz="2400" b="1" dirty="0">
                <a:solidFill>
                  <a:srgbClr val="FF0000"/>
                </a:solidFill>
              </a:endParaRPr>
            </a:p>
          </p:txBody>
        </p:sp>
        <p:pic>
          <p:nvPicPr>
            <p:cNvPr id="60" name="Immagine 59">
              <a:extLst>
                <a:ext uri="{FF2B5EF4-FFF2-40B4-BE49-F238E27FC236}">
                  <a16:creationId xmlns:a16="http://schemas.microsoft.com/office/drawing/2014/main" id="{162A06C7-9DF1-B32F-2D44-461DEB12E8F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8386" y="294794"/>
              <a:ext cx="653906" cy="55858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1" name="Immagine 60">
              <a:extLst>
                <a:ext uri="{FF2B5EF4-FFF2-40B4-BE49-F238E27FC236}">
                  <a16:creationId xmlns:a16="http://schemas.microsoft.com/office/drawing/2014/main" id="{2FCFFD26-7129-6E72-1D7F-684970C20B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1601" y="294794"/>
              <a:ext cx="652766" cy="55858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2" name="Immagine 61">
              <a:extLst>
                <a:ext uri="{FF2B5EF4-FFF2-40B4-BE49-F238E27FC236}">
                  <a16:creationId xmlns:a16="http://schemas.microsoft.com/office/drawing/2014/main" id="{E998B0A6-D39F-CAFF-3088-3889D5210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66407" y="294794"/>
              <a:ext cx="652765" cy="55858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63" name="Immagine 62" descr="Immagine che contiene spazio, pialla/aereo&#10;&#10;Descrizione generata automaticamente">
              <a:extLst>
                <a:ext uri="{FF2B5EF4-FFF2-40B4-BE49-F238E27FC236}">
                  <a16:creationId xmlns:a16="http://schemas.microsoft.com/office/drawing/2014/main" id="{0827B44C-1EB2-AAA5-1DCF-9ED15B4CE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9371" y="294794"/>
              <a:ext cx="854157" cy="5585855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cxnSp>
          <p:nvCxnSpPr>
            <p:cNvPr id="64" name="Connettore 2 63">
              <a:extLst>
                <a:ext uri="{FF2B5EF4-FFF2-40B4-BE49-F238E27FC236}">
                  <a16:creationId xmlns:a16="http://schemas.microsoft.com/office/drawing/2014/main" id="{CC85635E-B862-84A1-0DD7-0E83BF224005}"/>
                </a:ext>
              </a:extLst>
            </p:cNvPr>
            <p:cNvCxnSpPr>
              <a:cxnSpLocks/>
            </p:cNvCxnSpPr>
            <p:nvPr/>
          </p:nvCxnSpPr>
          <p:spPr>
            <a:xfrm>
              <a:off x="4428700" y="6357651"/>
              <a:ext cx="3706586" cy="0"/>
            </a:xfrm>
            <a:prstGeom prst="straightConnector1">
              <a:avLst/>
            </a:prstGeom>
            <a:ln w="571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CasellaDiTesto 64">
              <a:extLst>
                <a:ext uri="{FF2B5EF4-FFF2-40B4-BE49-F238E27FC236}">
                  <a16:creationId xmlns:a16="http://schemas.microsoft.com/office/drawing/2014/main" id="{AE34B353-52D1-6EEB-C849-A9FB9569FFAA}"/>
                </a:ext>
              </a:extLst>
            </p:cNvPr>
            <p:cNvSpPr txBox="1"/>
            <p:nvPr/>
          </p:nvSpPr>
          <p:spPr>
            <a:xfrm>
              <a:off x="482801" y="6169347"/>
              <a:ext cx="63463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it-IT" sz="1800" b="1" dirty="0">
                  <a:solidFill>
                    <a:schemeClr val="accent1"/>
                  </a:solidFill>
                </a:rPr>
                <a:t>Proton Energy</a:t>
              </a:r>
            </a:p>
          </p:txBody>
        </p:sp>
        <p:sp>
          <p:nvSpPr>
            <p:cNvPr id="66" name="CasellaDiTesto 65">
              <a:extLst>
                <a:ext uri="{FF2B5EF4-FFF2-40B4-BE49-F238E27FC236}">
                  <a16:creationId xmlns:a16="http://schemas.microsoft.com/office/drawing/2014/main" id="{BFF7B9A1-DA21-7248-38F7-53A6E0776CAC}"/>
                </a:ext>
              </a:extLst>
            </p:cNvPr>
            <p:cNvSpPr txBox="1"/>
            <p:nvPr/>
          </p:nvSpPr>
          <p:spPr>
            <a:xfrm>
              <a:off x="2698719" y="5872442"/>
              <a:ext cx="149546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End of range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7" name="CasellaDiTesto 66">
                  <a:extLst>
                    <a:ext uri="{FF2B5EF4-FFF2-40B4-BE49-F238E27FC236}">
                      <a16:creationId xmlns:a16="http://schemas.microsoft.com/office/drawing/2014/main" id="{2C9D33F7-1FDD-FFDC-6318-6285222D50CA}"/>
                    </a:ext>
                  </a:extLst>
                </p:cNvPr>
                <p:cNvSpPr txBox="1"/>
                <p:nvPr/>
              </p:nvSpPr>
              <p:spPr>
                <a:xfrm>
                  <a:off x="4387943" y="5872442"/>
                  <a:ext cx="65390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~26 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67" name="CasellaDiTesto 66">
                  <a:extLst>
                    <a:ext uri="{FF2B5EF4-FFF2-40B4-BE49-F238E27FC236}">
                      <a16:creationId xmlns:a16="http://schemas.microsoft.com/office/drawing/2014/main" id="{2C9D33F7-1FDD-FFDC-6318-6285222D50C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87943" y="5872442"/>
                  <a:ext cx="653906" cy="338554"/>
                </a:xfrm>
                <a:prstGeom prst="rect">
                  <a:avLst/>
                </a:prstGeom>
                <a:blipFill>
                  <a:blip r:embed="rId9"/>
                  <a:stretch>
                    <a:fillRect l="-25243" r="-2135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8" name="CasellaDiTesto 67">
                  <a:extLst>
                    <a:ext uri="{FF2B5EF4-FFF2-40B4-BE49-F238E27FC236}">
                      <a16:creationId xmlns:a16="http://schemas.microsoft.com/office/drawing/2014/main" id="{F1D27BD4-9017-C5A1-4D24-AA7C6B2648DF}"/>
                    </a:ext>
                  </a:extLst>
                </p:cNvPr>
                <p:cNvSpPr txBox="1"/>
                <p:nvPr/>
              </p:nvSpPr>
              <p:spPr>
                <a:xfrm>
                  <a:off x="5652552" y="5872442"/>
                  <a:ext cx="65390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~68 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68" name="CasellaDiTesto 67">
                  <a:extLst>
                    <a:ext uri="{FF2B5EF4-FFF2-40B4-BE49-F238E27FC236}">
                      <a16:creationId xmlns:a16="http://schemas.microsoft.com/office/drawing/2014/main" id="{F1D27BD4-9017-C5A1-4D24-AA7C6B2648D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652552" y="5872442"/>
                  <a:ext cx="653906" cy="338554"/>
                </a:xfrm>
                <a:prstGeom prst="rect">
                  <a:avLst/>
                </a:prstGeom>
                <a:blipFill>
                  <a:blip r:embed="rId10"/>
                  <a:stretch>
                    <a:fillRect l="-26471" r="-2156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9" name="CasellaDiTesto 68">
                  <a:extLst>
                    <a:ext uri="{FF2B5EF4-FFF2-40B4-BE49-F238E27FC236}">
                      <a16:creationId xmlns:a16="http://schemas.microsoft.com/office/drawing/2014/main" id="{12FB300D-910D-97F8-326A-32E1F8D84FAD}"/>
                    </a:ext>
                  </a:extLst>
                </p:cNvPr>
                <p:cNvSpPr txBox="1"/>
                <p:nvPr/>
              </p:nvSpPr>
              <p:spPr>
                <a:xfrm>
                  <a:off x="6868386" y="5872442"/>
                  <a:ext cx="65390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~96 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69" name="CasellaDiTesto 68">
                  <a:extLst>
                    <a:ext uri="{FF2B5EF4-FFF2-40B4-BE49-F238E27FC236}">
                      <a16:creationId xmlns:a16="http://schemas.microsoft.com/office/drawing/2014/main" id="{12FB300D-910D-97F8-326A-32E1F8D84FAD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868386" y="5872442"/>
                  <a:ext cx="653906" cy="338554"/>
                </a:xfrm>
                <a:prstGeom prst="rect">
                  <a:avLst/>
                </a:prstGeom>
                <a:blipFill>
                  <a:blip r:embed="rId11"/>
                  <a:stretch>
                    <a:fillRect l="-25243" r="-21359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0" name="CasellaDiTesto 69">
                  <a:extLst>
                    <a:ext uri="{FF2B5EF4-FFF2-40B4-BE49-F238E27FC236}">
                      <a16:creationId xmlns:a16="http://schemas.microsoft.com/office/drawing/2014/main" id="{4763F839-055D-AEF0-7BB1-A9996C9E43A7}"/>
                    </a:ext>
                  </a:extLst>
                </p:cNvPr>
                <p:cNvSpPr txBox="1"/>
                <p:nvPr/>
              </p:nvSpPr>
              <p:spPr>
                <a:xfrm>
                  <a:off x="8056889" y="5872442"/>
                  <a:ext cx="65390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~126 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70" name="CasellaDiTesto 69">
                  <a:extLst>
                    <a:ext uri="{FF2B5EF4-FFF2-40B4-BE49-F238E27FC236}">
                      <a16:creationId xmlns:a16="http://schemas.microsoft.com/office/drawing/2014/main" id="{4763F839-055D-AEF0-7BB1-A9996C9E43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56889" y="5872442"/>
                  <a:ext cx="653906" cy="338554"/>
                </a:xfrm>
                <a:prstGeom prst="rect">
                  <a:avLst/>
                </a:prstGeom>
                <a:blipFill>
                  <a:blip r:embed="rId12"/>
                  <a:stretch>
                    <a:fillRect l="-34951" r="-30097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1" name="CasellaDiTesto 70">
                  <a:extLst>
                    <a:ext uri="{FF2B5EF4-FFF2-40B4-BE49-F238E27FC236}">
                      <a16:creationId xmlns:a16="http://schemas.microsoft.com/office/drawing/2014/main" id="{4C1A2109-9F8F-FBBE-BFAB-00B11BF54377}"/>
                    </a:ext>
                  </a:extLst>
                </p:cNvPr>
                <p:cNvSpPr txBox="1"/>
                <p:nvPr/>
              </p:nvSpPr>
              <p:spPr>
                <a:xfrm>
                  <a:off x="9238164" y="5872442"/>
                  <a:ext cx="653906" cy="338554"/>
                </a:xfrm>
                <a:prstGeom prst="rect">
                  <a:avLst/>
                </a:prstGeom>
                <a:noFill/>
              </p:spPr>
              <p:txBody>
                <a:bodyPr wrap="square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~179 </m:t>
                        </m:r>
                        <m:r>
                          <a:rPr lang="it-IT" sz="1600" b="0" i="1" dirty="0" smtClean="0">
                            <a:latin typeface="Cambria Math" panose="02040503050406030204" pitchFamily="18" charset="0"/>
                          </a:rPr>
                          <m:t>𝑀𝑒𝑉</m:t>
                        </m:r>
                      </m:oMath>
                    </m:oMathPara>
                  </a14:m>
                  <a:endParaRPr lang="it-IT" sz="1600" dirty="0"/>
                </a:p>
              </p:txBody>
            </p:sp>
          </mc:Choice>
          <mc:Fallback xmlns="">
            <p:sp>
              <p:nvSpPr>
                <p:cNvPr id="71" name="CasellaDiTesto 70">
                  <a:extLst>
                    <a:ext uri="{FF2B5EF4-FFF2-40B4-BE49-F238E27FC236}">
                      <a16:creationId xmlns:a16="http://schemas.microsoft.com/office/drawing/2014/main" id="{4C1A2109-9F8F-FBBE-BFAB-00B11BF5437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38164" y="5872442"/>
                  <a:ext cx="653906" cy="338554"/>
                </a:xfrm>
                <a:prstGeom prst="rect">
                  <a:avLst/>
                </a:prstGeom>
                <a:blipFill>
                  <a:blip r:embed="rId13"/>
                  <a:stretch>
                    <a:fillRect l="-33981" r="-31068"/>
                  </a:stretch>
                </a:blipFill>
              </p:spPr>
              <p:txBody>
                <a:bodyPr/>
                <a:lstStyle/>
                <a:p>
                  <a:r>
                    <a:rPr lang="it-IT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11450455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a1cc1b04-ff88-4be1-b255-3f382dc5702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31525DA17651C4189C5E40F66C731A3" ma:contentTypeVersion="15" ma:contentTypeDescription="Create a new document." ma:contentTypeScope="" ma:versionID="be4dfea62b6a454a6e332f14a7e2aec1">
  <xsd:schema xmlns:xsd="http://www.w3.org/2001/XMLSchema" xmlns:xs="http://www.w3.org/2001/XMLSchema" xmlns:p="http://schemas.microsoft.com/office/2006/metadata/properties" xmlns:ns3="a1cc1b04-ff88-4be1-b255-3f382dc57029" xmlns:ns4="6888bd53-0dee-4799-9352-cc1d1495d50a" targetNamespace="http://schemas.microsoft.com/office/2006/metadata/properties" ma:root="true" ma:fieldsID="0a4da734141f3d8360ec04676da0970f" ns3:_="" ns4:_="">
    <xsd:import namespace="a1cc1b04-ff88-4be1-b255-3f382dc57029"/>
    <xsd:import namespace="6888bd53-0dee-4799-9352-cc1d1495d5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_activity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ObjectDetectorVersions" minOccurs="0"/>
                <xsd:element ref="ns3:MediaServiceSystem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1cc1b04-ff88-4be1-b255-3f382dc5702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_activity" ma:index="10" nillable="true" ma:displayName="_activity" ma:hidden="true" ma:internalName="_activity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15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88bd53-0dee-4799-9352-cc1d1495d50a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3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AA5AD7-863D-466A-8581-E672B01DC5C7}">
  <ds:schemaRefs>
    <ds:schemaRef ds:uri="a1cc1b04-ff88-4be1-b255-3f382dc57029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microsoft.com/office/infopath/2007/PartnerControls"/>
    <ds:schemaRef ds:uri="http://purl.org/dc/dcmitype/"/>
    <ds:schemaRef ds:uri="6888bd53-0dee-4799-9352-cc1d1495d50a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67379CF-3AC3-49D6-9734-09481CC0446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1cc1b04-ff88-4be1-b255-3f382dc57029"/>
    <ds:schemaRef ds:uri="6888bd53-0dee-4799-9352-cc1d1495d50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A34EF47-5BB2-4EAB-9706-3EBA65BB6DB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Atlas</Template>
  <TotalTime>4058</TotalTime>
  <Words>309</Words>
  <Application>Microsoft Office PowerPoint</Application>
  <PresentationFormat>Widescreen</PresentationFormat>
  <Paragraphs>67</Paragraphs>
  <Slides>13</Slides>
  <Notes>0</Notes>
  <HiddenSlides>2</HiddenSlides>
  <MMClips>0</MMClips>
  <ScaleCrop>false</ScaleCrop>
  <HeadingPairs>
    <vt:vector size="6" baseType="variant">
      <vt:variant>
        <vt:lpstr>Caratteri utilizzati</vt:lpstr>
      </vt:variant>
      <vt:variant>
        <vt:i4>8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22" baseType="lpstr">
      <vt:lpstr>Arial</vt:lpstr>
      <vt:lpstr>Arial Nova</vt:lpstr>
      <vt:lpstr>Arial Nova Light</vt:lpstr>
      <vt:lpstr>AZPFRB+Garamond-Italic</vt:lpstr>
      <vt:lpstr>Calibri</vt:lpstr>
      <vt:lpstr>Calibri Light</vt:lpstr>
      <vt:lpstr>Cambria Math</vt:lpstr>
      <vt:lpstr>ZKBPBS+Garamond</vt:lpstr>
      <vt:lpstr>Office Theme</vt:lpstr>
      <vt:lpstr>Plan for a technical publication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Mariagrazia Celentano</dc:creator>
  <cp:lastModifiedBy>VINCENZO BOCCIA</cp:lastModifiedBy>
  <cp:revision>71</cp:revision>
  <dcterms:created xsi:type="dcterms:W3CDTF">2023-05-28T09:31:59Z</dcterms:created>
  <dcterms:modified xsi:type="dcterms:W3CDTF">2025-07-31T17:32:39Z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2024-01-17T07:53:13Z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9cef74a5-ceba-41c0-aef4-740307188a4c</vt:lpwstr>
  </property>
  <property fmtid="{D5CDD505-2E9C-101B-9397-08002B2CF9AE}" pid="8" name="MSIP_Label_2ad0b24d-6422-44b0-b3de-abb3a9e8c81a_ContentBits">
    <vt:lpwstr>0</vt:lpwstr>
  </property>
  <property fmtid="{D5CDD505-2E9C-101B-9397-08002B2CF9AE}" pid="9" name="ContentTypeId">
    <vt:lpwstr>0x010100631525DA17651C4189C5E40F66C731A3</vt:lpwstr>
  </property>
</Properties>
</file>