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4" r:id="rId5"/>
  </p:sldMasterIdLst>
  <p:notesMasterIdLst>
    <p:notesMasterId r:id="rId32"/>
  </p:notesMasterIdLst>
  <p:sldIdLst>
    <p:sldId id="335" r:id="rId6"/>
    <p:sldId id="397" r:id="rId7"/>
    <p:sldId id="410" r:id="rId8"/>
    <p:sldId id="411" r:id="rId9"/>
    <p:sldId id="412" r:id="rId10"/>
    <p:sldId id="421" r:id="rId11"/>
    <p:sldId id="406" r:id="rId12"/>
    <p:sldId id="405" r:id="rId13"/>
    <p:sldId id="364" r:id="rId14"/>
    <p:sldId id="415" r:id="rId15"/>
    <p:sldId id="334" r:id="rId16"/>
    <p:sldId id="401" r:id="rId17"/>
    <p:sldId id="408" r:id="rId18"/>
    <p:sldId id="409" r:id="rId19"/>
    <p:sldId id="386" r:id="rId20"/>
    <p:sldId id="273" r:id="rId21"/>
    <p:sldId id="399" r:id="rId22"/>
    <p:sldId id="387" r:id="rId23"/>
    <p:sldId id="382" r:id="rId24"/>
    <p:sldId id="420" r:id="rId25"/>
    <p:sldId id="419" r:id="rId26"/>
    <p:sldId id="416" r:id="rId27"/>
    <p:sldId id="417" r:id="rId28"/>
    <p:sldId id="403" r:id="rId29"/>
    <p:sldId id="375" r:id="rId30"/>
    <p:sldId id="394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176D14-3138-195D-5E17-CF3D7C96FB08}" name="Viviana Fanti" initials="VF" userId="S::vfanti@infn.it::262d9fd5-6a30-4433-91e5-99a78884899f" providerId="AD"/>
  <p188:author id="{2DE4D71F-8C98-6DD1-211D-2DE686E05461}" name="Pierluigi Paolucci" initials="PP" userId="Pierluigi Paolucci" providerId="None"/>
  <p188:author id="{F7C36A45-EAAA-9F8F-AEE9-0931813ABD7D}" name="Gaia Stirpe" initials="GS" userId="S::gstirpe@infn.it::d86ce832-9ab4-415f-8816-86c1028fce67" providerId="AD"/>
  <p188:author id="{7B398B50-26FB-18E1-9D41-1EF494C8A6AA}" name="ppierluigi2000@gmail.com" initials="p" userId="ppierluigi2000@gmail.com" providerId="None"/>
  <p188:author id="{C1622461-FCAB-FCA6-DA17-7908FCC8DB29}" name="Pierluigi Paolucci" initials="PP" userId="S::ppaolucc@infn.it::1e641287-d3fe-49cd-99c7-3a58df1e17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2C0"/>
    <a:srgbClr val="244176"/>
    <a:srgbClr val="22365E"/>
    <a:srgbClr val="142339"/>
    <a:srgbClr val="1F3963"/>
    <a:srgbClr val="203963"/>
    <a:srgbClr val="8FAADC"/>
    <a:srgbClr val="DAE3F3"/>
    <a:srgbClr val="3963AC"/>
    <a:srgbClr val="17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58B0FD-C257-CE4C-85AA-5DBB6A6A3E17}" v="1129" dt="2025-09-29T13:19:02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47"/>
    <p:restoredTop sz="97443"/>
  </p:normalViewPr>
  <p:slideViewPr>
    <p:cSldViewPr snapToGrid="0">
      <p:cViewPr varScale="1">
        <p:scale>
          <a:sx n="183" d="100"/>
          <a:sy n="183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luigi Paolucci" userId="S::ppaolucc@infn.it::1e641287-d3fe-49cd-99c7-3a58df1e1790" providerId="AD" clId="Web-{D758B0FD-C257-CE4C-85AA-5DBB6A6A3E17}"/>
    <pc:docChg chg="addSld modSld">
      <pc:chgData name="Pierluigi Paolucci" userId="S::ppaolucc@infn.it::1e641287-d3fe-49cd-99c7-3a58df1e1790" providerId="AD" clId="Web-{D758B0FD-C257-CE4C-85AA-5DBB6A6A3E17}" dt="2025-09-29T13:19:02.093" v="1129" actId="20577"/>
      <pc:docMkLst>
        <pc:docMk/>
      </pc:docMkLst>
      <pc:sldChg chg="modSp">
        <pc:chgData name="Pierluigi Paolucci" userId="S::ppaolucc@infn.it::1e641287-d3fe-49cd-99c7-3a58df1e1790" providerId="AD" clId="Web-{D758B0FD-C257-CE4C-85AA-5DBB6A6A3E17}" dt="2025-09-29T13:01:27.792" v="3" actId="20577"/>
        <pc:sldMkLst>
          <pc:docMk/>
          <pc:sldMk cId="4279289838" sldId="375"/>
        </pc:sldMkLst>
        <pc:spChg chg="mod">
          <ac:chgData name="Pierluigi Paolucci" userId="S::ppaolucc@infn.it::1e641287-d3fe-49cd-99c7-3a58df1e1790" providerId="AD" clId="Web-{D758B0FD-C257-CE4C-85AA-5DBB6A6A3E17}" dt="2025-09-29T13:01:27.792" v="3" actId="20577"/>
          <ac:spMkLst>
            <pc:docMk/>
            <pc:sldMk cId="4279289838" sldId="375"/>
            <ac:spMk id="2" creationId="{4CFD0A70-55A5-9FE5-AF27-FCE51A1D135C}"/>
          </ac:spMkLst>
        </pc:spChg>
      </pc:sldChg>
      <pc:sldChg chg="modSp">
        <pc:chgData name="Pierluigi Paolucci" userId="S::ppaolucc@infn.it::1e641287-d3fe-49cd-99c7-3a58df1e1790" providerId="AD" clId="Web-{D758B0FD-C257-CE4C-85AA-5DBB6A6A3E17}" dt="2025-09-29T13:11:09.286" v="892" actId="20577"/>
        <pc:sldMkLst>
          <pc:docMk/>
          <pc:sldMk cId="3666599184" sldId="394"/>
        </pc:sldMkLst>
        <pc:spChg chg="mod">
          <ac:chgData name="Pierluigi Paolucci" userId="S::ppaolucc@infn.it::1e641287-d3fe-49cd-99c7-3a58df1e1790" providerId="AD" clId="Web-{D758B0FD-C257-CE4C-85AA-5DBB6A6A3E17}" dt="2025-09-29T13:11:09.286" v="892" actId="20577"/>
          <ac:spMkLst>
            <pc:docMk/>
            <pc:sldMk cId="3666599184" sldId="394"/>
            <ac:spMk id="3" creationId="{088A45B7-E16C-A5DD-0444-ECEBF715AFCB}"/>
          </ac:spMkLst>
        </pc:spChg>
      </pc:sldChg>
      <pc:sldChg chg="modSp">
        <pc:chgData name="Pierluigi Paolucci" userId="S::ppaolucc@infn.it::1e641287-d3fe-49cd-99c7-3a58df1e1790" providerId="AD" clId="Web-{D758B0FD-C257-CE4C-85AA-5DBB6A6A3E17}" dt="2025-09-29T13:12:24.646" v="945" actId="20577"/>
        <pc:sldMkLst>
          <pc:docMk/>
          <pc:sldMk cId="4126102572" sldId="406"/>
        </pc:sldMkLst>
        <pc:spChg chg="mod">
          <ac:chgData name="Pierluigi Paolucci" userId="S::ppaolucc@infn.it::1e641287-d3fe-49cd-99c7-3a58df1e1790" providerId="AD" clId="Web-{D758B0FD-C257-CE4C-85AA-5DBB6A6A3E17}" dt="2025-09-29T13:12:24.646" v="945" actId="20577"/>
          <ac:spMkLst>
            <pc:docMk/>
            <pc:sldMk cId="4126102572" sldId="406"/>
            <ac:spMk id="3" creationId="{D1A22696-09E4-B592-B2F8-EE5382E3BDE1}"/>
          </ac:spMkLst>
        </pc:spChg>
      </pc:sldChg>
      <pc:sldChg chg="addSp delSp modSp">
        <pc:chgData name="Pierluigi Paolucci" userId="S::ppaolucc@infn.it::1e641287-d3fe-49cd-99c7-3a58df1e1790" providerId="AD" clId="Web-{D758B0FD-C257-CE4C-85AA-5DBB6A6A3E17}" dt="2025-09-29T13:07:06.095" v="778"/>
        <pc:sldMkLst>
          <pc:docMk/>
          <pc:sldMk cId="2228690903" sldId="417"/>
        </pc:sldMkLst>
        <pc:spChg chg="mod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2" creationId="{ED6EC3EE-F15C-EC01-C78B-463427D481F0}"/>
          </ac:spMkLst>
        </pc:spChg>
        <pc:spChg chg="mod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4" creationId="{054F656F-A824-EDC0-E21E-7D8ABDA5C14F}"/>
          </ac:spMkLst>
        </pc:spChg>
        <pc:spChg chg="mod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5" creationId="{67D484CB-8F88-1B1D-97BD-801BF01CE7B3}"/>
          </ac:spMkLst>
        </pc:spChg>
        <pc:spChg chg="add del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18" creationId="{8A201BBF-A284-1CB0-30AA-50616A48BA1E}"/>
          </ac:spMkLst>
        </pc:spChg>
        <pc:spChg chg="add del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20" creationId="{A16A5C5F-A82B-18B3-1174-08FFD8B24899}"/>
          </ac:spMkLst>
        </pc:spChg>
        <pc:spChg chg="add del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22" creationId="{44B969C9-F7FB-4617-CCFE-A292F07C646B}"/>
          </ac:spMkLst>
        </pc:spChg>
        <pc:spChg chg="add del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24" creationId="{B6AF4711-4386-8BC9-DAB7-AD20B68867F7}"/>
          </ac:spMkLst>
        </pc:spChg>
        <pc:spChg chg="add del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26" creationId="{F2171AC9-7568-B358-3960-7211ED87DB44}"/>
          </ac:spMkLst>
        </pc:spChg>
        <pc:spChg chg="add del">
          <ac:chgData name="Pierluigi Paolucci" userId="S::ppaolucc@infn.it::1e641287-d3fe-49cd-99c7-3a58df1e1790" providerId="AD" clId="Web-{D758B0FD-C257-CE4C-85AA-5DBB6A6A3E17}" dt="2025-09-29T13:07:05.626" v="777"/>
          <ac:spMkLst>
            <pc:docMk/>
            <pc:sldMk cId="2228690903" sldId="417"/>
            <ac:spMk id="31" creationId="{47942995-B07F-4636-9A06-C6A104B260A8}"/>
          </ac:spMkLst>
        </pc:spChg>
        <pc:spChg chg="add del">
          <ac:chgData name="Pierluigi Paolucci" userId="S::ppaolucc@infn.it::1e641287-d3fe-49cd-99c7-3a58df1e1790" providerId="AD" clId="Web-{D758B0FD-C257-CE4C-85AA-5DBB6A6A3E17}" dt="2025-09-29T13:07:05.626" v="777"/>
          <ac:spMkLst>
            <pc:docMk/>
            <pc:sldMk cId="2228690903" sldId="417"/>
            <ac:spMk id="38" creationId="{B81933D1-5615-42C7-9C0B-4EB7105CCE2D}"/>
          </ac:spMkLst>
        </pc:spChg>
        <pc:spChg chg="del">
          <ac:chgData name="Pierluigi Paolucci" userId="S::ppaolucc@infn.it::1e641287-d3fe-49cd-99c7-3a58df1e1790" providerId="AD" clId="Web-{D758B0FD-C257-CE4C-85AA-5DBB6A6A3E17}" dt="2025-09-29T13:07:05.626" v="777"/>
          <ac:spMkLst>
            <pc:docMk/>
            <pc:sldMk cId="2228690903" sldId="417"/>
            <ac:spMk id="40" creationId="{19C9EAEA-39D0-4B0E-A0EB-51E7B26740B1}"/>
          </ac:spMkLst>
        </pc:spChg>
        <pc:spChg chg="add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42" creationId="{47942995-B07F-4636-9A06-C6A104B260A8}"/>
          </ac:spMkLst>
        </pc:spChg>
        <pc:spChg chg="add">
          <ac:chgData name="Pierluigi Paolucci" userId="S::ppaolucc@infn.it::1e641287-d3fe-49cd-99c7-3a58df1e1790" providerId="AD" clId="Web-{D758B0FD-C257-CE4C-85AA-5DBB6A6A3E17}" dt="2025-09-29T13:07:06.095" v="778"/>
          <ac:spMkLst>
            <pc:docMk/>
            <pc:sldMk cId="2228690903" sldId="417"/>
            <ac:spMk id="45" creationId="{19C9EAEA-39D0-4B0E-A0EB-51E7B26740B1}"/>
          </ac:spMkLst>
        </pc:spChg>
        <pc:graphicFrameChg chg="mod modGraphic">
          <ac:chgData name="Pierluigi Paolucci" userId="S::ppaolucc@infn.it::1e641287-d3fe-49cd-99c7-3a58df1e1790" providerId="AD" clId="Web-{D758B0FD-C257-CE4C-85AA-5DBB6A6A3E17}" dt="2025-09-29T13:06:27.892" v="775"/>
          <ac:graphicFrameMkLst>
            <pc:docMk/>
            <pc:sldMk cId="2228690903" sldId="417"/>
            <ac:graphicFrameMk id="3" creationId="{D5BBB5E8-9437-FE57-1207-582E115F239B}"/>
          </ac:graphicFrameMkLst>
        </pc:graphicFrameChg>
      </pc:sldChg>
      <pc:sldChg chg="addSp modSp new mod setBg">
        <pc:chgData name="Pierluigi Paolucci" userId="S::ppaolucc@infn.it::1e641287-d3fe-49cd-99c7-3a58df1e1790" providerId="AD" clId="Web-{D758B0FD-C257-CE4C-85AA-5DBB6A6A3E17}" dt="2025-09-29T13:19:02.093" v="1129" actId="20577"/>
        <pc:sldMkLst>
          <pc:docMk/>
          <pc:sldMk cId="1064399720" sldId="421"/>
        </pc:sldMkLst>
        <pc:spChg chg="mod">
          <ac:chgData name="Pierluigi Paolucci" userId="S::ppaolucc@infn.it::1e641287-d3fe-49cd-99c7-3a58df1e1790" providerId="AD" clId="Web-{D758B0FD-C257-CE4C-85AA-5DBB6A6A3E17}" dt="2025-09-29T13:17:59.546" v="1118" actId="14100"/>
          <ac:spMkLst>
            <pc:docMk/>
            <pc:sldMk cId="1064399720" sldId="421"/>
            <ac:spMk id="2" creationId="{8D6DD44D-3546-89A8-11E8-6DE778171275}"/>
          </ac:spMkLst>
        </pc:spChg>
        <pc:spChg chg="mod">
          <ac:chgData name="Pierluigi Paolucci" userId="S::ppaolucc@infn.it::1e641287-d3fe-49cd-99c7-3a58df1e1790" providerId="AD" clId="Web-{D758B0FD-C257-CE4C-85AA-5DBB6A6A3E17}" dt="2025-09-29T13:19:02.093" v="1129" actId="20577"/>
          <ac:spMkLst>
            <pc:docMk/>
            <pc:sldMk cId="1064399720" sldId="421"/>
            <ac:spMk id="3" creationId="{F035F136-2FE9-73A3-2AD9-AB688DE45F54}"/>
          </ac:spMkLst>
        </pc:spChg>
        <pc:spChg chg="mod">
          <ac:chgData name="Pierluigi Paolucci" userId="S::ppaolucc@infn.it::1e641287-d3fe-49cd-99c7-3a58df1e1790" providerId="AD" clId="Web-{D758B0FD-C257-CE4C-85AA-5DBB6A6A3E17}" dt="2025-09-29T13:17:47.014" v="1115"/>
          <ac:spMkLst>
            <pc:docMk/>
            <pc:sldMk cId="1064399720" sldId="421"/>
            <ac:spMk id="4" creationId="{59A4559D-2BB1-638E-CF32-0D5A524061FC}"/>
          </ac:spMkLst>
        </pc:spChg>
        <pc:spChg chg="mod">
          <ac:chgData name="Pierluigi Paolucci" userId="S::ppaolucc@infn.it::1e641287-d3fe-49cd-99c7-3a58df1e1790" providerId="AD" clId="Web-{D758B0FD-C257-CE4C-85AA-5DBB6A6A3E17}" dt="2025-09-29T13:17:47.014" v="1115"/>
          <ac:spMkLst>
            <pc:docMk/>
            <pc:sldMk cId="1064399720" sldId="421"/>
            <ac:spMk id="5" creationId="{510094B0-242B-43D1-EB68-9127063F24AE}"/>
          </ac:spMkLst>
        </pc:spChg>
        <pc:spChg chg="add">
          <ac:chgData name="Pierluigi Paolucci" userId="S::ppaolucc@infn.it::1e641287-d3fe-49cd-99c7-3a58df1e1790" providerId="AD" clId="Web-{D758B0FD-C257-CE4C-85AA-5DBB6A6A3E17}" dt="2025-09-29T13:17:47.014" v="1115"/>
          <ac:spMkLst>
            <pc:docMk/>
            <pc:sldMk cId="1064399720" sldId="421"/>
            <ac:spMk id="12" creationId="{EDDBB197-D710-4A4F-A9CA-FD2177498BE8}"/>
          </ac:spMkLst>
        </pc:spChg>
        <pc:spChg chg="add">
          <ac:chgData name="Pierluigi Paolucci" userId="S::ppaolucc@infn.it::1e641287-d3fe-49cd-99c7-3a58df1e1790" providerId="AD" clId="Web-{D758B0FD-C257-CE4C-85AA-5DBB6A6A3E17}" dt="2025-09-29T13:17:47.014" v="1115"/>
          <ac:spMkLst>
            <pc:docMk/>
            <pc:sldMk cId="1064399720" sldId="421"/>
            <ac:spMk id="14" creationId="{975D1CFA-2CDB-4B64-BD9F-85744E8DA12F}"/>
          </ac:spMkLst>
        </pc:spChg>
        <pc:grpChg chg="add">
          <ac:chgData name="Pierluigi Paolucci" userId="S::ppaolucc@infn.it::1e641287-d3fe-49cd-99c7-3a58df1e1790" providerId="AD" clId="Web-{D758B0FD-C257-CE4C-85AA-5DBB6A6A3E17}" dt="2025-09-29T13:17:47.014" v="1115"/>
          <ac:grpSpMkLst>
            <pc:docMk/>
            <pc:sldMk cId="1064399720" sldId="421"/>
            <ac:grpSpMk id="16" creationId="{25EE5136-01F1-466C-962D-BA9B4C6757AA}"/>
          </ac:grpSpMkLst>
        </pc:grpChg>
        <pc:picChg chg="add">
          <ac:chgData name="Pierluigi Paolucci" userId="S::ppaolucc@infn.it::1e641287-d3fe-49cd-99c7-3a58df1e1790" providerId="AD" clId="Web-{D758B0FD-C257-CE4C-85AA-5DBB6A6A3E17}" dt="2025-09-29T13:17:47.014" v="1115"/>
          <ac:picMkLst>
            <pc:docMk/>
            <pc:sldMk cId="1064399720" sldId="421"/>
            <ac:picMk id="9" creationId="{9F25DD86-EE11-925C-1C8B-BF2296C87999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E94E9-E93F-4F71-864D-2677CC43A9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D80D57-0EEB-4DAD-BE6F-8AD275FE3FA5}">
      <dgm:prSet/>
      <dgm:spPr/>
      <dgm:t>
        <a:bodyPr/>
        <a:lstStyle/>
        <a:p>
          <a:r>
            <a:rPr lang="it-IT" dirty="0">
              <a:solidFill>
                <a:schemeClr val="accent6">
                  <a:lumMod val="75000"/>
                </a:schemeClr>
              </a:solidFill>
            </a:rPr>
            <a:t>Registrazioni centralizzate Scuole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BD19DF7F-A600-40A7-BA3B-299C10CF9636}" type="parTrans" cxnId="{50675BB7-4E62-4059-A3EB-707FB849FF0D}">
      <dgm:prSet/>
      <dgm:spPr/>
      <dgm:t>
        <a:bodyPr/>
        <a:lstStyle/>
        <a:p>
          <a:endParaRPr lang="en-US"/>
        </a:p>
      </dgm:t>
    </dgm:pt>
    <dgm:pt modelId="{F987146A-2E36-48B2-B6EE-2AD668F0066A}" type="sibTrans" cxnId="{50675BB7-4E62-4059-A3EB-707FB849FF0D}">
      <dgm:prSet/>
      <dgm:spPr/>
      <dgm:t>
        <a:bodyPr/>
        <a:lstStyle/>
        <a:p>
          <a:endParaRPr lang="en-US"/>
        </a:p>
      </dgm:t>
    </dgm:pt>
    <dgm:pt modelId="{13DE9E24-75D1-4778-B640-64B9210CCE2C}">
      <dgm:prSet/>
      <dgm:spPr/>
      <dgm:t>
        <a:bodyPr/>
        <a:lstStyle/>
        <a:p>
          <a:r>
            <a:rPr lang="it-IT"/>
            <a:t>Conferenza Enti sul Public Engagement</a:t>
          </a:r>
          <a:endParaRPr lang="en-US"/>
        </a:p>
      </dgm:t>
    </dgm:pt>
    <dgm:pt modelId="{4D6B32CF-6CCE-4CA6-BB7D-BA32F99D4E8F}" type="parTrans" cxnId="{2084A3AD-E262-40E9-91A4-3323C0867CC0}">
      <dgm:prSet/>
      <dgm:spPr/>
      <dgm:t>
        <a:bodyPr/>
        <a:lstStyle/>
        <a:p>
          <a:endParaRPr lang="en-US"/>
        </a:p>
      </dgm:t>
    </dgm:pt>
    <dgm:pt modelId="{AA49A173-BFA3-46FE-8AD4-5B8A23101844}" type="sibTrans" cxnId="{2084A3AD-E262-40E9-91A4-3323C0867CC0}">
      <dgm:prSet/>
      <dgm:spPr/>
      <dgm:t>
        <a:bodyPr/>
        <a:lstStyle/>
        <a:p>
          <a:endParaRPr lang="en-US"/>
        </a:p>
      </dgm:t>
    </dgm:pt>
    <dgm:pt modelId="{60C309EA-00E4-4F01-B0D8-F288F608812F}">
      <dgm:prSet/>
      <dgm:spPr/>
      <dgm:t>
        <a:bodyPr/>
        <a:lstStyle/>
        <a:p>
          <a:r>
            <a:rPr lang="it-IT" dirty="0">
              <a:solidFill>
                <a:srgbClr val="4062C0"/>
              </a:solidFill>
            </a:rPr>
            <a:t>Bandi Tutor</a:t>
          </a:r>
          <a:endParaRPr lang="en-US" dirty="0">
            <a:solidFill>
              <a:srgbClr val="4062C0"/>
            </a:solidFill>
          </a:endParaRPr>
        </a:p>
      </dgm:t>
    </dgm:pt>
    <dgm:pt modelId="{454225DE-E848-49C7-BA6A-98E9E5809FD7}" type="parTrans" cxnId="{DA2E0630-F86F-457D-8FA0-AD725C4EABCD}">
      <dgm:prSet/>
      <dgm:spPr/>
      <dgm:t>
        <a:bodyPr/>
        <a:lstStyle/>
        <a:p>
          <a:endParaRPr lang="en-US"/>
        </a:p>
      </dgm:t>
    </dgm:pt>
    <dgm:pt modelId="{7E4A25F3-161A-4E33-9B96-836B1BB43096}" type="sibTrans" cxnId="{DA2E0630-F86F-457D-8FA0-AD725C4EABCD}">
      <dgm:prSet/>
      <dgm:spPr/>
      <dgm:t>
        <a:bodyPr/>
        <a:lstStyle/>
        <a:p>
          <a:endParaRPr lang="en-US"/>
        </a:p>
      </dgm:t>
    </dgm:pt>
    <dgm:pt modelId="{C7636850-B054-46B3-894D-FBEC6379BC8C}">
      <dgm:prSet/>
      <dgm:spPr/>
      <dgm:t>
        <a:bodyPr/>
        <a:lstStyle/>
        <a:p>
          <a:r>
            <a:rPr lang="it-IT" dirty="0">
              <a:solidFill>
                <a:schemeClr val="accent6">
                  <a:lumMod val="75000"/>
                </a:schemeClr>
              </a:solidFill>
            </a:rPr>
            <a:t>Abbigliamento e distribuzione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7DDE6AC6-592E-4572-871D-11A1A9579F5F}" type="parTrans" cxnId="{BC60419A-B9AB-40FD-ADBA-483EF98CE214}">
      <dgm:prSet/>
      <dgm:spPr/>
      <dgm:t>
        <a:bodyPr/>
        <a:lstStyle/>
        <a:p>
          <a:endParaRPr lang="en-US"/>
        </a:p>
      </dgm:t>
    </dgm:pt>
    <dgm:pt modelId="{B4EF0495-674D-47C7-9321-9D4D3EAB4713}" type="sibTrans" cxnId="{BC60419A-B9AB-40FD-ADBA-483EF98CE214}">
      <dgm:prSet/>
      <dgm:spPr/>
      <dgm:t>
        <a:bodyPr/>
        <a:lstStyle/>
        <a:p>
          <a:endParaRPr lang="en-US"/>
        </a:p>
      </dgm:t>
    </dgm:pt>
    <dgm:pt modelId="{B25D3AAC-5441-49E2-91F4-AB5B5C2EFE9A}">
      <dgm:prSet/>
      <dgm:spPr/>
      <dgm:t>
        <a:bodyPr/>
        <a:lstStyle/>
        <a:p>
          <a:r>
            <a:rPr lang="it-IT"/>
            <a:t>Regole PCTO 2025-2026</a:t>
          </a:r>
          <a:endParaRPr lang="en-US"/>
        </a:p>
      </dgm:t>
    </dgm:pt>
    <dgm:pt modelId="{A6A38BFC-E338-4814-9AF4-02A266FD64FE}" type="parTrans" cxnId="{9A78170B-3806-4D75-9EB9-B6867004FA0B}">
      <dgm:prSet/>
      <dgm:spPr/>
      <dgm:t>
        <a:bodyPr/>
        <a:lstStyle/>
        <a:p>
          <a:endParaRPr lang="en-US"/>
        </a:p>
      </dgm:t>
    </dgm:pt>
    <dgm:pt modelId="{950F913E-4AC4-4474-A95B-1F0CCFC68679}" type="sibTrans" cxnId="{9A78170B-3806-4D75-9EB9-B6867004FA0B}">
      <dgm:prSet/>
      <dgm:spPr/>
      <dgm:t>
        <a:bodyPr/>
        <a:lstStyle/>
        <a:p>
          <a:endParaRPr lang="en-US"/>
        </a:p>
      </dgm:t>
    </dgm:pt>
    <dgm:pt modelId="{FA775DBD-43FA-4FC2-97C9-8737ADE0AECA}">
      <dgm:prSet/>
      <dgm:spPr/>
      <dgm:t>
        <a:bodyPr/>
        <a:lstStyle/>
        <a:p>
          <a:r>
            <a:rPr lang="it-IT" dirty="0">
              <a:solidFill>
                <a:srgbClr val="C00000"/>
              </a:solidFill>
            </a:rPr>
            <a:t>Premio Arte e Scienza accademie</a:t>
          </a:r>
          <a:endParaRPr lang="en-US" dirty="0">
            <a:solidFill>
              <a:srgbClr val="C00000"/>
            </a:solidFill>
          </a:endParaRPr>
        </a:p>
      </dgm:t>
    </dgm:pt>
    <dgm:pt modelId="{BC13017D-D7DB-4CDE-9B77-5A47EBD975C8}" type="parTrans" cxnId="{149EBF73-0921-4C37-B4E4-826A0D602396}">
      <dgm:prSet/>
      <dgm:spPr/>
      <dgm:t>
        <a:bodyPr/>
        <a:lstStyle/>
        <a:p>
          <a:endParaRPr lang="en-US"/>
        </a:p>
      </dgm:t>
    </dgm:pt>
    <dgm:pt modelId="{D2B26C6C-F7CD-48CF-AC7A-83A9F5FF5981}" type="sibTrans" cxnId="{149EBF73-0921-4C37-B4E4-826A0D602396}">
      <dgm:prSet/>
      <dgm:spPr/>
      <dgm:t>
        <a:bodyPr/>
        <a:lstStyle/>
        <a:p>
          <a:endParaRPr lang="en-US"/>
        </a:p>
      </dgm:t>
    </dgm:pt>
    <dgm:pt modelId="{507111DE-E774-48D6-B8E8-97CDA041023A}">
      <dgm:prSet/>
      <dgm:spPr/>
      <dgm:t>
        <a:bodyPr/>
        <a:lstStyle/>
        <a:p>
          <a:r>
            <a:rPr lang="it-IT" dirty="0" err="1"/>
            <a:t>Summer</a:t>
          </a:r>
          <a:r>
            <a:rPr lang="it-IT" dirty="0"/>
            <a:t> Camp 2026</a:t>
          </a:r>
          <a:endParaRPr lang="en-US" dirty="0"/>
        </a:p>
      </dgm:t>
    </dgm:pt>
    <dgm:pt modelId="{67AB23A1-BA4A-41DB-B67E-2AD2E4065FD3}" type="parTrans" cxnId="{8C178C30-8C73-4301-814C-8BDCF42A6080}">
      <dgm:prSet/>
      <dgm:spPr/>
      <dgm:t>
        <a:bodyPr/>
        <a:lstStyle/>
        <a:p>
          <a:endParaRPr lang="en-US"/>
        </a:p>
      </dgm:t>
    </dgm:pt>
    <dgm:pt modelId="{CEA6A8DB-9CE9-49D5-A879-8F455FDB8E3F}" type="sibTrans" cxnId="{8C178C30-8C73-4301-814C-8BDCF42A6080}">
      <dgm:prSet/>
      <dgm:spPr/>
      <dgm:t>
        <a:bodyPr/>
        <a:lstStyle/>
        <a:p>
          <a:endParaRPr lang="en-US"/>
        </a:p>
      </dgm:t>
    </dgm:pt>
    <dgm:pt modelId="{38858348-AC5D-774B-AACB-E8FD727EF575}">
      <dgm:prSet/>
      <dgm:spPr/>
      <dgm:t>
        <a:bodyPr/>
        <a:lstStyle/>
        <a:p>
          <a:r>
            <a:rPr lang="it-IT" dirty="0">
              <a:solidFill>
                <a:srgbClr val="C00000"/>
              </a:solidFill>
            </a:rPr>
            <a:t>Presenze 2025</a:t>
          </a:r>
          <a:endParaRPr lang="it-IT" dirty="0"/>
        </a:p>
      </dgm:t>
    </dgm:pt>
    <dgm:pt modelId="{B92DEF1F-70DA-314D-B453-6B00D580F090}" type="parTrans" cxnId="{55D6D649-BF4F-BE4B-A1F3-B3A6B9D98A49}">
      <dgm:prSet/>
      <dgm:spPr/>
    </dgm:pt>
    <dgm:pt modelId="{C0626AB8-04B7-604F-825D-E98BDD8501D5}" type="sibTrans" cxnId="{55D6D649-BF4F-BE4B-A1F3-B3A6B9D98A49}">
      <dgm:prSet/>
      <dgm:spPr/>
    </dgm:pt>
    <dgm:pt modelId="{78647455-4BE9-BB41-8E59-5209511FEEC4}">
      <dgm:prSet/>
      <dgm:spPr/>
      <dgm:t>
        <a:bodyPr/>
        <a:lstStyle/>
        <a:p>
          <a:r>
            <a:rPr lang="it-IT">
              <a:solidFill>
                <a:srgbClr val="4062C0"/>
              </a:solidFill>
            </a:rPr>
            <a:t>Budget e residui 2025</a:t>
          </a:r>
          <a:endParaRPr lang="it-IT" dirty="0">
            <a:solidFill>
              <a:srgbClr val="4062C0"/>
            </a:solidFill>
          </a:endParaRPr>
        </a:p>
      </dgm:t>
    </dgm:pt>
    <dgm:pt modelId="{36440B63-C062-4E42-A2B0-00EB019B2D1E}" type="parTrans" cxnId="{35C52BEB-30F0-AD4A-AB5D-5DBC67251983}">
      <dgm:prSet/>
      <dgm:spPr/>
      <dgm:t>
        <a:bodyPr/>
        <a:lstStyle/>
        <a:p>
          <a:endParaRPr lang="it-IT"/>
        </a:p>
      </dgm:t>
    </dgm:pt>
    <dgm:pt modelId="{D2A5B6A2-DC92-7344-916E-789CD55B7360}" type="sibTrans" cxnId="{35C52BEB-30F0-AD4A-AB5D-5DBC67251983}">
      <dgm:prSet/>
      <dgm:spPr/>
      <dgm:t>
        <a:bodyPr/>
        <a:lstStyle/>
        <a:p>
          <a:endParaRPr lang="it-IT"/>
        </a:p>
      </dgm:t>
    </dgm:pt>
    <dgm:pt modelId="{ADBA34BF-D986-214A-9F80-A0C4F7615670}">
      <dgm:prSet/>
      <dgm:spPr/>
      <dgm:t>
        <a:bodyPr/>
        <a:lstStyle/>
        <a:p>
          <a:r>
            <a:rPr lang="it-IT">
              <a:solidFill>
                <a:srgbClr val="FF0000"/>
              </a:solidFill>
            </a:rPr>
            <a:t>Preventivi 2026</a:t>
          </a:r>
          <a:endParaRPr lang="it-IT" dirty="0">
            <a:solidFill>
              <a:srgbClr val="FF0000"/>
            </a:solidFill>
          </a:endParaRPr>
        </a:p>
      </dgm:t>
    </dgm:pt>
    <dgm:pt modelId="{7C4FCDCE-B817-EE4F-8B19-FAEC8311CB71}" type="parTrans" cxnId="{617413D6-3B26-D44E-A9B7-8BEA18BABE0D}">
      <dgm:prSet/>
      <dgm:spPr/>
      <dgm:t>
        <a:bodyPr/>
        <a:lstStyle/>
        <a:p>
          <a:endParaRPr lang="it-IT"/>
        </a:p>
      </dgm:t>
    </dgm:pt>
    <dgm:pt modelId="{0E71E72A-F521-174A-A4C7-37321F5DE4F8}" type="sibTrans" cxnId="{617413D6-3B26-D44E-A9B7-8BEA18BABE0D}">
      <dgm:prSet/>
      <dgm:spPr/>
      <dgm:t>
        <a:bodyPr/>
        <a:lstStyle/>
        <a:p>
          <a:endParaRPr lang="it-IT"/>
        </a:p>
      </dgm:t>
    </dgm:pt>
    <dgm:pt modelId="{5B31968D-C0FB-FC4D-9315-B9387FFAC1A8}" type="pres">
      <dgm:prSet presAssocID="{45BE94E9-E93F-4F71-864D-2677CC43A958}" presName="vert0" presStyleCnt="0">
        <dgm:presLayoutVars>
          <dgm:dir/>
          <dgm:animOne val="branch"/>
          <dgm:animLvl val="lvl"/>
        </dgm:presLayoutVars>
      </dgm:prSet>
      <dgm:spPr/>
    </dgm:pt>
    <dgm:pt modelId="{331F1BB0-E8BD-1944-8BD9-C09E922232B8}" type="pres">
      <dgm:prSet presAssocID="{82D80D57-0EEB-4DAD-BE6F-8AD275FE3FA5}" presName="thickLine" presStyleLbl="alignNode1" presStyleIdx="0" presStyleCnt="10"/>
      <dgm:spPr/>
    </dgm:pt>
    <dgm:pt modelId="{E4678E14-68F7-2948-86A6-8019B87A9593}" type="pres">
      <dgm:prSet presAssocID="{82D80D57-0EEB-4DAD-BE6F-8AD275FE3FA5}" presName="horz1" presStyleCnt="0"/>
      <dgm:spPr/>
    </dgm:pt>
    <dgm:pt modelId="{4A3FA98F-6C54-7447-B358-3D807ACECC7B}" type="pres">
      <dgm:prSet presAssocID="{82D80D57-0EEB-4DAD-BE6F-8AD275FE3FA5}" presName="tx1" presStyleLbl="revTx" presStyleIdx="0" presStyleCnt="10"/>
      <dgm:spPr/>
    </dgm:pt>
    <dgm:pt modelId="{CE1D278F-B4FD-3246-BF4F-4B4E33254EB6}" type="pres">
      <dgm:prSet presAssocID="{82D80D57-0EEB-4DAD-BE6F-8AD275FE3FA5}" presName="vert1" presStyleCnt="0"/>
      <dgm:spPr/>
    </dgm:pt>
    <dgm:pt modelId="{B0046AC5-2FA3-8045-8C51-6B7464A90F9D}" type="pres">
      <dgm:prSet presAssocID="{13DE9E24-75D1-4778-B640-64B9210CCE2C}" presName="thickLine" presStyleLbl="alignNode1" presStyleIdx="1" presStyleCnt="10"/>
      <dgm:spPr/>
    </dgm:pt>
    <dgm:pt modelId="{8A976C9D-476C-B646-97C3-FD204A13ECC3}" type="pres">
      <dgm:prSet presAssocID="{13DE9E24-75D1-4778-B640-64B9210CCE2C}" presName="horz1" presStyleCnt="0"/>
      <dgm:spPr/>
    </dgm:pt>
    <dgm:pt modelId="{D79A8224-796B-E845-AFB1-430EC741AD1B}" type="pres">
      <dgm:prSet presAssocID="{13DE9E24-75D1-4778-B640-64B9210CCE2C}" presName="tx1" presStyleLbl="revTx" presStyleIdx="1" presStyleCnt="10"/>
      <dgm:spPr/>
    </dgm:pt>
    <dgm:pt modelId="{21E7CE20-980C-0142-AD08-082964199C5D}" type="pres">
      <dgm:prSet presAssocID="{13DE9E24-75D1-4778-B640-64B9210CCE2C}" presName="vert1" presStyleCnt="0"/>
      <dgm:spPr/>
    </dgm:pt>
    <dgm:pt modelId="{B3BAEF98-B47E-BE4B-8C6B-672CBF19EC74}" type="pres">
      <dgm:prSet presAssocID="{60C309EA-00E4-4F01-B0D8-F288F608812F}" presName="thickLine" presStyleLbl="alignNode1" presStyleIdx="2" presStyleCnt="10"/>
      <dgm:spPr/>
    </dgm:pt>
    <dgm:pt modelId="{AAC45D75-00F5-BA46-A818-028A5700A1EE}" type="pres">
      <dgm:prSet presAssocID="{60C309EA-00E4-4F01-B0D8-F288F608812F}" presName="horz1" presStyleCnt="0"/>
      <dgm:spPr/>
    </dgm:pt>
    <dgm:pt modelId="{63809AD2-57BD-0244-8BD3-9B961CC78946}" type="pres">
      <dgm:prSet presAssocID="{60C309EA-00E4-4F01-B0D8-F288F608812F}" presName="tx1" presStyleLbl="revTx" presStyleIdx="2" presStyleCnt="10"/>
      <dgm:spPr/>
    </dgm:pt>
    <dgm:pt modelId="{8C84BD84-691F-CB47-8380-ECE3E877CD0C}" type="pres">
      <dgm:prSet presAssocID="{60C309EA-00E4-4F01-B0D8-F288F608812F}" presName="vert1" presStyleCnt="0"/>
      <dgm:spPr/>
    </dgm:pt>
    <dgm:pt modelId="{3C6E093D-CA60-0D47-A7B5-EF4806557350}" type="pres">
      <dgm:prSet presAssocID="{C7636850-B054-46B3-894D-FBEC6379BC8C}" presName="thickLine" presStyleLbl="alignNode1" presStyleIdx="3" presStyleCnt="10"/>
      <dgm:spPr/>
    </dgm:pt>
    <dgm:pt modelId="{89606BAA-7699-5C42-94C1-2589C4EE52A6}" type="pres">
      <dgm:prSet presAssocID="{C7636850-B054-46B3-894D-FBEC6379BC8C}" presName="horz1" presStyleCnt="0"/>
      <dgm:spPr/>
    </dgm:pt>
    <dgm:pt modelId="{904691DE-2B4D-DC4A-83EA-32FAAB78765E}" type="pres">
      <dgm:prSet presAssocID="{C7636850-B054-46B3-894D-FBEC6379BC8C}" presName="tx1" presStyleLbl="revTx" presStyleIdx="3" presStyleCnt="10"/>
      <dgm:spPr/>
    </dgm:pt>
    <dgm:pt modelId="{BF681EF3-E223-2A40-A78F-D2E655F49780}" type="pres">
      <dgm:prSet presAssocID="{C7636850-B054-46B3-894D-FBEC6379BC8C}" presName="vert1" presStyleCnt="0"/>
      <dgm:spPr/>
    </dgm:pt>
    <dgm:pt modelId="{2279267B-BC88-224E-B118-89150B345972}" type="pres">
      <dgm:prSet presAssocID="{B25D3AAC-5441-49E2-91F4-AB5B5C2EFE9A}" presName="thickLine" presStyleLbl="alignNode1" presStyleIdx="4" presStyleCnt="10"/>
      <dgm:spPr/>
    </dgm:pt>
    <dgm:pt modelId="{6FDA1CCC-752C-BC49-A869-5FF56D19D045}" type="pres">
      <dgm:prSet presAssocID="{B25D3AAC-5441-49E2-91F4-AB5B5C2EFE9A}" presName="horz1" presStyleCnt="0"/>
      <dgm:spPr/>
    </dgm:pt>
    <dgm:pt modelId="{201DC32F-0844-044D-AA2D-038B660979BF}" type="pres">
      <dgm:prSet presAssocID="{B25D3AAC-5441-49E2-91F4-AB5B5C2EFE9A}" presName="tx1" presStyleLbl="revTx" presStyleIdx="4" presStyleCnt="10"/>
      <dgm:spPr/>
    </dgm:pt>
    <dgm:pt modelId="{7708AC73-A54B-7646-99F3-DAF3F1B11709}" type="pres">
      <dgm:prSet presAssocID="{B25D3AAC-5441-49E2-91F4-AB5B5C2EFE9A}" presName="vert1" presStyleCnt="0"/>
      <dgm:spPr/>
    </dgm:pt>
    <dgm:pt modelId="{3FBB84D5-7219-2942-8A5E-D917F6C71ECA}" type="pres">
      <dgm:prSet presAssocID="{FA775DBD-43FA-4FC2-97C9-8737ADE0AECA}" presName="thickLine" presStyleLbl="alignNode1" presStyleIdx="5" presStyleCnt="10"/>
      <dgm:spPr/>
    </dgm:pt>
    <dgm:pt modelId="{19D792B8-B206-A341-87EA-412B8546073C}" type="pres">
      <dgm:prSet presAssocID="{FA775DBD-43FA-4FC2-97C9-8737ADE0AECA}" presName="horz1" presStyleCnt="0"/>
      <dgm:spPr/>
    </dgm:pt>
    <dgm:pt modelId="{5DA28C6C-C8A9-EE4C-B250-5B87D08EFF39}" type="pres">
      <dgm:prSet presAssocID="{FA775DBD-43FA-4FC2-97C9-8737ADE0AECA}" presName="tx1" presStyleLbl="revTx" presStyleIdx="5" presStyleCnt="10"/>
      <dgm:spPr/>
    </dgm:pt>
    <dgm:pt modelId="{A9F86271-EA23-0F4F-A39A-A4E97476A228}" type="pres">
      <dgm:prSet presAssocID="{FA775DBD-43FA-4FC2-97C9-8737ADE0AECA}" presName="vert1" presStyleCnt="0"/>
      <dgm:spPr/>
    </dgm:pt>
    <dgm:pt modelId="{E94E2C93-3017-1E4A-8D6A-DD57D384215C}" type="pres">
      <dgm:prSet presAssocID="{507111DE-E774-48D6-B8E8-97CDA041023A}" presName="thickLine" presStyleLbl="alignNode1" presStyleIdx="6" presStyleCnt="10"/>
      <dgm:spPr/>
    </dgm:pt>
    <dgm:pt modelId="{16B5EF5B-6624-7A4B-B8E0-130F56043EA4}" type="pres">
      <dgm:prSet presAssocID="{507111DE-E774-48D6-B8E8-97CDA041023A}" presName="horz1" presStyleCnt="0"/>
      <dgm:spPr/>
    </dgm:pt>
    <dgm:pt modelId="{901BED01-C290-5147-8DCF-895BD8662664}" type="pres">
      <dgm:prSet presAssocID="{507111DE-E774-48D6-B8E8-97CDA041023A}" presName="tx1" presStyleLbl="revTx" presStyleIdx="6" presStyleCnt="10"/>
      <dgm:spPr/>
    </dgm:pt>
    <dgm:pt modelId="{78E089B3-29CE-AB46-B5A4-944C1F2920B1}" type="pres">
      <dgm:prSet presAssocID="{507111DE-E774-48D6-B8E8-97CDA041023A}" presName="vert1" presStyleCnt="0"/>
      <dgm:spPr/>
    </dgm:pt>
    <dgm:pt modelId="{F11BC5EA-5285-B84B-932C-5AF8D7E0874B}" type="pres">
      <dgm:prSet presAssocID="{38858348-AC5D-774B-AACB-E8FD727EF575}" presName="thickLine" presStyleLbl="alignNode1" presStyleIdx="7" presStyleCnt="10"/>
      <dgm:spPr/>
    </dgm:pt>
    <dgm:pt modelId="{4C2BC0A5-5268-A041-8BBF-CF5F10CD0D4C}" type="pres">
      <dgm:prSet presAssocID="{38858348-AC5D-774B-AACB-E8FD727EF575}" presName="horz1" presStyleCnt="0"/>
      <dgm:spPr/>
    </dgm:pt>
    <dgm:pt modelId="{4B6657A6-0BD5-F744-BDB8-0073ED2CCEFD}" type="pres">
      <dgm:prSet presAssocID="{38858348-AC5D-774B-AACB-E8FD727EF575}" presName="tx1" presStyleLbl="revTx" presStyleIdx="7" presStyleCnt="10"/>
      <dgm:spPr/>
    </dgm:pt>
    <dgm:pt modelId="{F15E2EFC-9CB7-A640-8139-CDF39E2AB7BA}" type="pres">
      <dgm:prSet presAssocID="{38858348-AC5D-774B-AACB-E8FD727EF575}" presName="vert1" presStyleCnt="0"/>
      <dgm:spPr/>
    </dgm:pt>
    <dgm:pt modelId="{D1169427-6C93-8740-A367-36B8FF735C33}" type="pres">
      <dgm:prSet presAssocID="{78647455-4BE9-BB41-8E59-5209511FEEC4}" presName="thickLine" presStyleLbl="alignNode1" presStyleIdx="8" presStyleCnt="10"/>
      <dgm:spPr/>
    </dgm:pt>
    <dgm:pt modelId="{58004207-2C47-124D-9F4B-20E30D184CE4}" type="pres">
      <dgm:prSet presAssocID="{78647455-4BE9-BB41-8E59-5209511FEEC4}" presName="horz1" presStyleCnt="0"/>
      <dgm:spPr/>
    </dgm:pt>
    <dgm:pt modelId="{81472B48-31EA-BB4C-BEB8-843C07E48412}" type="pres">
      <dgm:prSet presAssocID="{78647455-4BE9-BB41-8E59-5209511FEEC4}" presName="tx1" presStyleLbl="revTx" presStyleIdx="8" presStyleCnt="10"/>
      <dgm:spPr/>
    </dgm:pt>
    <dgm:pt modelId="{9FDDD55B-3166-0C47-BC40-8D05B0711E8C}" type="pres">
      <dgm:prSet presAssocID="{78647455-4BE9-BB41-8E59-5209511FEEC4}" presName="vert1" presStyleCnt="0"/>
      <dgm:spPr/>
    </dgm:pt>
    <dgm:pt modelId="{0B86B3BA-0558-734D-B464-74683FA59E51}" type="pres">
      <dgm:prSet presAssocID="{ADBA34BF-D986-214A-9F80-A0C4F7615670}" presName="thickLine" presStyleLbl="alignNode1" presStyleIdx="9" presStyleCnt="10"/>
      <dgm:spPr/>
    </dgm:pt>
    <dgm:pt modelId="{68359F37-80B6-1D45-9087-DC58863F282E}" type="pres">
      <dgm:prSet presAssocID="{ADBA34BF-D986-214A-9F80-A0C4F7615670}" presName="horz1" presStyleCnt="0"/>
      <dgm:spPr/>
    </dgm:pt>
    <dgm:pt modelId="{01C64E29-FD9D-4B4C-86DE-70DEB2AC5D4C}" type="pres">
      <dgm:prSet presAssocID="{ADBA34BF-D986-214A-9F80-A0C4F7615670}" presName="tx1" presStyleLbl="revTx" presStyleIdx="9" presStyleCnt="10"/>
      <dgm:spPr/>
    </dgm:pt>
    <dgm:pt modelId="{EEB1B193-60B8-3E46-B0F3-95925D9724C4}" type="pres">
      <dgm:prSet presAssocID="{ADBA34BF-D986-214A-9F80-A0C4F7615670}" presName="vert1" presStyleCnt="0"/>
      <dgm:spPr/>
    </dgm:pt>
  </dgm:ptLst>
  <dgm:cxnLst>
    <dgm:cxn modelId="{3BD44800-BD59-CD43-A6B8-62A49FBE2E26}" type="presOf" srcId="{82D80D57-0EEB-4DAD-BE6F-8AD275FE3FA5}" destId="{4A3FA98F-6C54-7447-B358-3D807ACECC7B}" srcOrd="0" destOrd="0" presId="urn:microsoft.com/office/officeart/2008/layout/LinedList"/>
    <dgm:cxn modelId="{9A78170B-3806-4D75-9EB9-B6867004FA0B}" srcId="{45BE94E9-E93F-4F71-864D-2677CC43A958}" destId="{B25D3AAC-5441-49E2-91F4-AB5B5C2EFE9A}" srcOrd="4" destOrd="0" parTransId="{A6A38BFC-E338-4814-9AF4-02A266FD64FE}" sibTransId="{950F913E-4AC4-4474-A95B-1F0CCFC68679}"/>
    <dgm:cxn modelId="{54C9DA1A-F3A1-9B4E-992B-FD1C82422D74}" type="presOf" srcId="{FA775DBD-43FA-4FC2-97C9-8737ADE0AECA}" destId="{5DA28C6C-C8A9-EE4C-B250-5B87D08EFF39}" srcOrd="0" destOrd="0" presId="urn:microsoft.com/office/officeart/2008/layout/LinedList"/>
    <dgm:cxn modelId="{4716F42D-0177-DF42-A2FC-8983A73B4263}" type="presOf" srcId="{38858348-AC5D-774B-AACB-E8FD727EF575}" destId="{4B6657A6-0BD5-F744-BDB8-0073ED2CCEFD}" srcOrd="0" destOrd="0" presId="urn:microsoft.com/office/officeart/2008/layout/LinedList"/>
    <dgm:cxn modelId="{DA2E0630-F86F-457D-8FA0-AD725C4EABCD}" srcId="{45BE94E9-E93F-4F71-864D-2677CC43A958}" destId="{60C309EA-00E4-4F01-B0D8-F288F608812F}" srcOrd="2" destOrd="0" parTransId="{454225DE-E848-49C7-BA6A-98E9E5809FD7}" sibTransId="{7E4A25F3-161A-4E33-9B96-836B1BB43096}"/>
    <dgm:cxn modelId="{8C178C30-8C73-4301-814C-8BDCF42A6080}" srcId="{45BE94E9-E93F-4F71-864D-2677CC43A958}" destId="{507111DE-E774-48D6-B8E8-97CDA041023A}" srcOrd="6" destOrd="0" parTransId="{67AB23A1-BA4A-41DB-B67E-2AD2E4065FD3}" sibTransId="{CEA6A8DB-9CE9-49D5-A879-8F455FDB8E3F}"/>
    <dgm:cxn modelId="{EE19EF38-1D3A-5E4F-83C5-081F3491E9E5}" type="presOf" srcId="{C7636850-B054-46B3-894D-FBEC6379BC8C}" destId="{904691DE-2B4D-DC4A-83EA-32FAAB78765E}" srcOrd="0" destOrd="0" presId="urn:microsoft.com/office/officeart/2008/layout/LinedList"/>
    <dgm:cxn modelId="{9C74735D-74D8-2A4B-BE48-1406B250D6C5}" type="presOf" srcId="{507111DE-E774-48D6-B8E8-97CDA041023A}" destId="{901BED01-C290-5147-8DCF-895BD8662664}" srcOrd="0" destOrd="0" presId="urn:microsoft.com/office/officeart/2008/layout/LinedList"/>
    <dgm:cxn modelId="{55D6D649-BF4F-BE4B-A1F3-B3A6B9D98A49}" srcId="{45BE94E9-E93F-4F71-864D-2677CC43A958}" destId="{38858348-AC5D-774B-AACB-E8FD727EF575}" srcOrd="7" destOrd="0" parTransId="{B92DEF1F-70DA-314D-B453-6B00D580F090}" sibTransId="{C0626AB8-04B7-604F-825D-E98BDD8501D5}"/>
    <dgm:cxn modelId="{1F11C770-4EA0-934A-BD9F-3FE1D448BF4D}" type="presOf" srcId="{13DE9E24-75D1-4778-B640-64B9210CCE2C}" destId="{D79A8224-796B-E845-AFB1-430EC741AD1B}" srcOrd="0" destOrd="0" presId="urn:microsoft.com/office/officeart/2008/layout/LinedList"/>
    <dgm:cxn modelId="{149EBF73-0921-4C37-B4E4-826A0D602396}" srcId="{45BE94E9-E93F-4F71-864D-2677CC43A958}" destId="{FA775DBD-43FA-4FC2-97C9-8737ADE0AECA}" srcOrd="5" destOrd="0" parTransId="{BC13017D-D7DB-4CDE-9B77-5A47EBD975C8}" sibTransId="{D2B26C6C-F7CD-48CF-AC7A-83A9F5FF5981}"/>
    <dgm:cxn modelId="{6E981156-DF4E-9D45-A8C1-52B16198AF0C}" type="presOf" srcId="{B25D3AAC-5441-49E2-91F4-AB5B5C2EFE9A}" destId="{201DC32F-0844-044D-AA2D-038B660979BF}" srcOrd="0" destOrd="0" presId="urn:microsoft.com/office/officeart/2008/layout/LinedList"/>
    <dgm:cxn modelId="{AA77348D-7CEF-2E4B-9E18-F9931AE609B1}" type="presOf" srcId="{45BE94E9-E93F-4F71-864D-2677CC43A958}" destId="{5B31968D-C0FB-FC4D-9315-B9387FFAC1A8}" srcOrd="0" destOrd="0" presId="urn:microsoft.com/office/officeart/2008/layout/LinedList"/>
    <dgm:cxn modelId="{BC60419A-B9AB-40FD-ADBA-483EF98CE214}" srcId="{45BE94E9-E93F-4F71-864D-2677CC43A958}" destId="{C7636850-B054-46B3-894D-FBEC6379BC8C}" srcOrd="3" destOrd="0" parTransId="{7DDE6AC6-592E-4572-871D-11A1A9579F5F}" sibTransId="{B4EF0495-674D-47C7-9321-9D4D3EAB4713}"/>
    <dgm:cxn modelId="{479981AB-CC85-9B48-A1C1-7EA4EAC13951}" type="presOf" srcId="{78647455-4BE9-BB41-8E59-5209511FEEC4}" destId="{81472B48-31EA-BB4C-BEB8-843C07E48412}" srcOrd="0" destOrd="0" presId="urn:microsoft.com/office/officeart/2008/layout/LinedList"/>
    <dgm:cxn modelId="{CD4FA3AD-91FC-DC47-97F6-8AF39DBFF136}" type="presOf" srcId="{ADBA34BF-D986-214A-9F80-A0C4F7615670}" destId="{01C64E29-FD9D-4B4C-86DE-70DEB2AC5D4C}" srcOrd="0" destOrd="0" presId="urn:microsoft.com/office/officeart/2008/layout/LinedList"/>
    <dgm:cxn modelId="{2084A3AD-E262-40E9-91A4-3323C0867CC0}" srcId="{45BE94E9-E93F-4F71-864D-2677CC43A958}" destId="{13DE9E24-75D1-4778-B640-64B9210CCE2C}" srcOrd="1" destOrd="0" parTransId="{4D6B32CF-6CCE-4CA6-BB7D-BA32F99D4E8F}" sibTransId="{AA49A173-BFA3-46FE-8AD4-5B8A23101844}"/>
    <dgm:cxn modelId="{50675BB7-4E62-4059-A3EB-707FB849FF0D}" srcId="{45BE94E9-E93F-4F71-864D-2677CC43A958}" destId="{82D80D57-0EEB-4DAD-BE6F-8AD275FE3FA5}" srcOrd="0" destOrd="0" parTransId="{BD19DF7F-A600-40A7-BA3B-299C10CF9636}" sibTransId="{F987146A-2E36-48B2-B6EE-2AD668F0066A}"/>
    <dgm:cxn modelId="{098122CB-32DD-EA41-B3A6-99583F3B9589}" type="presOf" srcId="{60C309EA-00E4-4F01-B0D8-F288F608812F}" destId="{63809AD2-57BD-0244-8BD3-9B961CC78946}" srcOrd="0" destOrd="0" presId="urn:microsoft.com/office/officeart/2008/layout/LinedList"/>
    <dgm:cxn modelId="{617413D6-3B26-D44E-A9B7-8BEA18BABE0D}" srcId="{45BE94E9-E93F-4F71-864D-2677CC43A958}" destId="{ADBA34BF-D986-214A-9F80-A0C4F7615670}" srcOrd="9" destOrd="0" parTransId="{7C4FCDCE-B817-EE4F-8B19-FAEC8311CB71}" sibTransId="{0E71E72A-F521-174A-A4C7-37321F5DE4F8}"/>
    <dgm:cxn modelId="{35C52BEB-30F0-AD4A-AB5D-5DBC67251983}" srcId="{45BE94E9-E93F-4F71-864D-2677CC43A958}" destId="{78647455-4BE9-BB41-8E59-5209511FEEC4}" srcOrd="8" destOrd="0" parTransId="{36440B63-C062-4E42-A2B0-00EB019B2D1E}" sibTransId="{D2A5B6A2-DC92-7344-916E-789CD55B7360}"/>
    <dgm:cxn modelId="{7454C0AF-8CD4-4543-9BA1-09A78ADF88D4}" type="presParOf" srcId="{5B31968D-C0FB-FC4D-9315-B9387FFAC1A8}" destId="{331F1BB0-E8BD-1944-8BD9-C09E922232B8}" srcOrd="0" destOrd="0" presId="urn:microsoft.com/office/officeart/2008/layout/LinedList"/>
    <dgm:cxn modelId="{37611CA6-EE24-6249-807D-009440967C88}" type="presParOf" srcId="{5B31968D-C0FB-FC4D-9315-B9387FFAC1A8}" destId="{E4678E14-68F7-2948-86A6-8019B87A9593}" srcOrd="1" destOrd="0" presId="urn:microsoft.com/office/officeart/2008/layout/LinedList"/>
    <dgm:cxn modelId="{34C3A424-6621-E543-B578-D123088D808E}" type="presParOf" srcId="{E4678E14-68F7-2948-86A6-8019B87A9593}" destId="{4A3FA98F-6C54-7447-B358-3D807ACECC7B}" srcOrd="0" destOrd="0" presId="urn:microsoft.com/office/officeart/2008/layout/LinedList"/>
    <dgm:cxn modelId="{C24938EC-8220-0645-B466-D8CC9228C9D5}" type="presParOf" srcId="{E4678E14-68F7-2948-86A6-8019B87A9593}" destId="{CE1D278F-B4FD-3246-BF4F-4B4E33254EB6}" srcOrd="1" destOrd="0" presId="urn:microsoft.com/office/officeart/2008/layout/LinedList"/>
    <dgm:cxn modelId="{93E979E9-CFFA-2641-9FAA-25DD699B5A8A}" type="presParOf" srcId="{5B31968D-C0FB-FC4D-9315-B9387FFAC1A8}" destId="{B0046AC5-2FA3-8045-8C51-6B7464A90F9D}" srcOrd="2" destOrd="0" presId="urn:microsoft.com/office/officeart/2008/layout/LinedList"/>
    <dgm:cxn modelId="{5C5B41EA-8353-4544-8D3F-0D0007C2120B}" type="presParOf" srcId="{5B31968D-C0FB-FC4D-9315-B9387FFAC1A8}" destId="{8A976C9D-476C-B646-97C3-FD204A13ECC3}" srcOrd="3" destOrd="0" presId="urn:microsoft.com/office/officeart/2008/layout/LinedList"/>
    <dgm:cxn modelId="{87F35081-9402-F647-AF97-4C54248B949D}" type="presParOf" srcId="{8A976C9D-476C-B646-97C3-FD204A13ECC3}" destId="{D79A8224-796B-E845-AFB1-430EC741AD1B}" srcOrd="0" destOrd="0" presId="urn:microsoft.com/office/officeart/2008/layout/LinedList"/>
    <dgm:cxn modelId="{856A6A7E-9D72-CB4C-A7CF-AD71D6462809}" type="presParOf" srcId="{8A976C9D-476C-B646-97C3-FD204A13ECC3}" destId="{21E7CE20-980C-0142-AD08-082964199C5D}" srcOrd="1" destOrd="0" presId="urn:microsoft.com/office/officeart/2008/layout/LinedList"/>
    <dgm:cxn modelId="{DAF6826A-128C-704A-99F1-1D297F07FA0B}" type="presParOf" srcId="{5B31968D-C0FB-FC4D-9315-B9387FFAC1A8}" destId="{B3BAEF98-B47E-BE4B-8C6B-672CBF19EC74}" srcOrd="4" destOrd="0" presId="urn:microsoft.com/office/officeart/2008/layout/LinedList"/>
    <dgm:cxn modelId="{D73D5E09-7957-0D4D-9D23-A8580D9C5DA4}" type="presParOf" srcId="{5B31968D-C0FB-FC4D-9315-B9387FFAC1A8}" destId="{AAC45D75-00F5-BA46-A818-028A5700A1EE}" srcOrd="5" destOrd="0" presId="urn:microsoft.com/office/officeart/2008/layout/LinedList"/>
    <dgm:cxn modelId="{A1AFC265-E766-A441-908D-2D5036D22850}" type="presParOf" srcId="{AAC45D75-00F5-BA46-A818-028A5700A1EE}" destId="{63809AD2-57BD-0244-8BD3-9B961CC78946}" srcOrd="0" destOrd="0" presId="urn:microsoft.com/office/officeart/2008/layout/LinedList"/>
    <dgm:cxn modelId="{9282BA56-5832-C44C-AE37-78C44E4CBCD7}" type="presParOf" srcId="{AAC45D75-00F5-BA46-A818-028A5700A1EE}" destId="{8C84BD84-691F-CB47-8380-ECE3E877CD0C}" srcOrd="1" destOrd="0" presId="urn:microsoft.com/office/officeart/2008/layout/LinedList"/>
    <dgm:cxn modelId="{40AE9BD9-D349-164C-9487-45A2FC5C2DE9}" type="presParOf" srcId="{5B31968D-C0FB-FC4D-9315-B9387FFAC1A8}" destId="{3C6E093D-CA60-0D47-A7B5-EF4806557350}" srcOrd="6" destOrd="0" presId="urn:microsoft.com/office/officeart/2008/layout/LinedList"/>
    <dgm:cxn modelId="{3F999E30-45EB-9A41-B0D1-9C08B0F4D4E4}" type="presParOf" srcId="{5B31968D-C0FB-FC4D-9315-B9387FFAC1A8}" destId="{89606BAA-7699-5C42-94C1-2589C4EE52A6}" srcOrd="7" destOrd="0" presId="urn:microsoft.com/office/officeart/2008/layout/LinedList"/>
    <dgm:cxn modelId="{FCED8910-0CFC-2A4E-B80C-3C35F71B6257}" type="presParOf" srcId="{89606BAA-7699-5C42-94C1-2589C4EE52A6}" destId="{904691DE-2B4D-DC4A-83EA-32FAAB78765E}" srcOrd="0" destOrd="0" presId="urn:microsoft.com/office/officeart/2008/layout/LinedList"/>
    <dgm:cxn modelId="{3A8E9F29-BCA9-534A-9160-28B6CF1FA843}" type="presParOf" srcId="{89606BAA-7699-5C42-94C1-2589C4EE52A6}" destId="{BF681EF3-E223-2A40-A78F-D2E655F49780}" srcOrd="1" destOrd="0" presId="urn:microsoft.com/office/officeart/2008/layout/LinedList"/>
    <dgm:cxn modelId="{6FEBF225-3506-FA43-874C-960BCE797BBA}" type="presParOf" srcId="{5B31968D-C0FB-FC4D-9315-B9387FFAC1A8}" destId="{2279267B-BC88-224E-B118-89150B345972}" srcOrd="8" destOrd="0" presId="urn:microsoft.com/office/officeart/2008/layout/LinedList"/>
    <dgm:cxn modelId="{847D5983-BCE7-524D-A09C-6D4B7197E228}" type="presParOf" srcId="{5B31968D-C0FB-FC4D-9315-B9387FFAC1A8}" destId="{6FDA1CCC-752C-BC49-A869-5FF56D19D045}" srcOrd="9" destOrd="0" presId="urn:microsoft.com/office/officeart/2008/layout/LinedList"/>
    <dgm:cxn modelId="{937DDE64-5E84-4A40-9BDF-5F2B175FE637}" type="presParOf" srcId="{6FDA1CCC-752C-BC49-A869-5FF56D19D045}" destId="{201DC32F-0844-044D-AA2D-038B660979BF}" srcOrd="0" destOrd="0" presId="urn:microsoft.com/office/officeart/2008/layout/LinedList"/>
    <dgm:cxn modelId="{109169C8-5D79-764D-AE93-1072DA6E2EB9}" type="presParOf" srcId="{6FDA1CCC-752C-BC49-A869-5FF56D19D045}" destId="{7708AC73-A54B-7646-99F3-DAF3F1B11709}" srcOrd="1" destOrd="0" presId="urn:microsoft.com/office/officeart/2008/layout/LinedList"/>
    <dgm:cxn modelId="{9FE73C46-B33C-5C40-AA1B-D3EC0A35571C}" type="presParOf" srcId="{5B31968D-C0FB-FC4D-9315-B9387FFAC1A8}" destId="{3FBB84D5-7219-2942-8A5E-D917F6C71ECA}" srcOrd="10" destOrd="0" presId="urn:microsoft.com/office/officeart/2008/layout/LinedList"/>
    <dgm:cxn modelId="{7A515CBD-E6F8-234D-8FC5-5B4CC928C92A}" type="presParOf" srcId="{5B31968D-C0FB-FC4D-9315-B9387FFAC1A8}" destId="{19D792B8-B206-A341-87EA-412B8546073C}" srcOrd="11" destOrd="0" presId="urn:microsoft.com/office/officeart/2008/layout/LinedList"/>
    <dgm:cxn modelId="{0E18F01D-A063-804C-8A9F-CAF07D783573}" type="presParOf" srcId="{19D792B8-B206-A341-87EA-412B8546073C}" destId="{5DA28C6C-C8A9-EE4C-B250-5B87D08EFF39}" srcOrd="0" destOrd="0" presId="urn:microsoft.com/office/officeart/2008/layout/LinedList"/>
    <dgm:cxn modelId="{25388C53-EADB-8146-BF3C-1643EAA0ADBE}" type="presParOf" srcId="{19D792B8-B206-A341-87EA-412B8546073C}" destId="{A9F86271-EA23-0F4F-A39A-A4E97476A228}" srcOrd="1" destOrd="0" presId="urn:microsoft.com/office/officeart/2008/layout/LinedList"/>
    <dgm:cxn modelId="{E477CF04-B181-EA40-B0B2-2CB1D4C2793E}" type="presParOf" srcId="{5B31968D-C0FB-FC4D-9315-B9387FFAC1A8}" destId="{E94E2C93-3017-1E4A-8D6A-DD57D384215C}" srcOrd="12" destOrd="0" presId="urn:microsoft.com/office/officeart/2008/layout/LinedList"/>
    <dgm:cxn modelId="{1E84D513-DB1A-B44E-8058-010E9B147BE2}" type="presParOf" srcId="{5B31968D-C0FB-FC4D-9315-B9387FFAC1A8}" destId="{16B5EF5B-6624-7A4B-B8E0-130F56043EA4}" srcOrd="13" destOrd="0" presId="urn:microsoft.com/office/officeart/2008/layout/LinedList"/>
    <dgm:cxn modelId="{A313BA1B-0EFE-3945-9F85-86AEB90B6F8D}" type="presParOf" srcId="{16B5EF5B-6624-7A4B-B8E0-130F56043EA4}" destId="{901BED01-C290-5147-8DCF-895BD8662664}" srcOrd="0" destOrd="0" presId="urn:microsoft.com/office/officeart/2008/layout/LinedList"/>
    <dgm:cxn modelId="{E8C8FD55-1591-BB42-8E1D-01E4DA1F18BF}" type="presParOf" srcId="{16B5EF5B-6624-7A4B-B8E0-130F56043EA4}" destId="{78E089B3-29CE-AB46-B5A4-944C1F2920B1}" srcOrd="1" destOrd="0" presId="urn:microsoft.com/office/officeart/2008/layout/LinedList"/>
    <dgm:cxn modelId="{6E806BB5-50BB-B846-AC3A-2327BE0DA5CC}" type="presParOf" srcId="{5B31968D-C0FB-FC4D-9315-B9387FFAC1A8}" destId="{F11BC5EA-5285-B84B-932C-5AF8D7E0874B}" srcOrd="14" destOrd="0" presId="urn:microsoft.com/office/officeart/2008/layout/LinedList"/>
    <dgm:cxn modelId="{A724AC83-8A94-5A40-BB86-792338961020}" type="presParOf" srcId="{5B31968D-C0FB-FC4D-9315-B9387FFAC1A8}" destId="{4C2BC0A5-5268-A041-8BBF-CF5F10CD0D4C}" srcOrd="15" destOrd="0" presId="urn:microsoft.com/office/officeart/2008/layout/LinedList"/>
    <dgm:cxn modelId="{A6072971-018F-3A4F-A86F-72B35E7C46A0}" type="presParOf" srcId="{4C2BC0A5-5268-A041-8BBF-CF5F10CD0D4C}" destId="{4B6657A6-0BD5-F744-BDB8-0073ED2CCEFD}" srcOrd="0" destOrd="0" presId="urn:microsoft.com/office/officeart/2008/layout/LinedList"/>
    <dgm:cxn modelId="{CCD420DA-E4C3-9046-B3AE-E8EBBC82A0E2}" type="presParOf" srcId="{4C2BC0A5-5268-A041-8BBF-CF5F10CD0D4C}" destId="{F15E2EFC-9CB7-A640-8139-CDF39E2AB7BA}" srcOrd="1" destOrd="0" presId="urn:microsoft.com/office/officeart/2008/layout/LinedList"/>
    <dgm:cxn modelId="{3D584697-79CF-BD49-88D9-E6EAF870ABF6}" type="presParOf" srcId="{5B31968D-C0FB-FC4D-9315-B9387FFAC1A8}" destId="{D1169427-6C93-8740-A367-36B8FF735C33}" srcOrd="16" destOrd="0" presId="urn:microsoft.com/office/officeart/2008/layout/LinedList"/>
    <dgm:cxn modelId="{31CE15D4-B445-B644-B1F4-7AEBE5C3ED29}" type="presParOf" srcId="{5B31968D-C0FB-FC4D-9315-B9387FFAC1A8}" destId="{58004207-2C47-124D-9F4B-20E30D184CE4}" srcOrd="17" destOrd="0" presId="urn:microsoft.com/office/officeart/2008/layout/LinedList"/>
    <dgm:cxn modelId="{5DFA8797-ECB0-8E4C-979E-CD78C8B31296}" type="presParOf" srcId="{58004207-2C47-124D-9F4B-20E30D184CE4}" destId="{81472B48-31EA-BB4C-BEB8-843C07E48412}" srcOrd="0" destOrd="0" presId="urn:microsoft.com/office/officeart/2008/layout/LinedList"/>
    <dgm:cxn modelId="{9E95933C-6E8A-4C43-BEFB-A8800DFE9851}" type="presParOf" srcId="{58004207-2C47-124D-9F4B-20E30D184CE4}" destId="{9FDDD55B-3166-0C47-BC40-8D05B0711E8C}" srcOrd="1" destOrd="0" presId="urn:microsoft.com/office/officeart/2008/layout/LinedList"/>
    <dgm:cxn modelId="{E6132DF7-FF5F-244C-A333-5588F6DCB442}" type="presParOf" srcId="{5B31968D-C0FB-FC4D-9315-B9387FFAC1A8}" destId="{0B86B3BA-0558-734D-B464-74683FA59E51}" srcOrd="18" destOrd="0" presId="urn:microsoft.com/office/officeart/2008/layout/LinedList"/>
    <dgm:cxn modelId="{8795B930-3152-434A-A3B3-2A444D8F6388}" type="presParOf" srcId="{5B31968D-C0FB-FC4D-9315-B9387FFAC1A8}" destId="{68359F37-80B6-1D45-9087-DC58863F282E}" srcOrd="19" destOrd="0" presId="urn:microsoft.com/office/officeart/2008/layout/LinedList"/>
    <dgm:cxn modelId="{38564F3F-5AF4-3445-883D-A8F32E2A5D48}" type="presParOf" srcId="{68359F37-80B6-1D45-9087-DC58863F282E}" destId="{01C64E29-FD9D-4B4C-86DE-70DEB2AC5D4C}" srcOrd="0" destOrd="0" presId="urn:microsoft.com/office/officeart/2008/layout/LinedList"/>
    <dgm:cxn modelId="{7AD53B63-B14C-E840-A68A-FD3F29972CDA}" type="presParOf" srcId="{68359F37-80B6-1D45-9087-DC58863F282E}" destId="{EEB1B193-60B8-3E46-B0F3-95925D9724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40E6C-B1CA-4AB7-850B-B1D7F4BBA0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8A3EAFF-879F-4C4C-A579-E9EB954230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>
              <a:solidFill>
                <a:srgbClr val="FF0000"/>
              </a:solidFill>
            </a:rPr>
            <a:t>Definire il calendario 2026</a:t>
          </a:r>
          <a:endParaRPr lang="en-US" sz="2000" dirty="0"/>
        </a:p>
      </dgm:t>
    </dgm:pt>
    <dgm:pt modelId="{3A660603-ED91-42B8-B01B-5F7004D52DEB}" type="parTrans" cxnId="{04CEBC4F-E01C-4DC2-823F-5BBE831F546E}">
      <dgm:prSet/>
      <dgm:spPr/>
      <dgm:t>
        <a:bodyPr/>
        <a:lstStyle/>
        <a:p>
          <a:endParaRPr lang="en-US"/>
        </a:p>
      </dgm:t>
    </dgm:pt>
    <dgm:pt modelId="{10B7AF08-FDD6-4629-B0BD-75044E38F6B6}" type="sibTrans" cxnId="{04CEBC4F-E01C-4DC2-823F-5BBE831F546E}">
      <dgm:prSet/>
      <dgm:spPr/>
      <dgm:t>
        <a:bodyPr/>
        <a:lstStyle/>
        <a:p>
          <a:endParaRPr lang="en-US"/>
        </a:p>
      </dgm:t>
    </dgm:pt>
    <dgm:pt modelId="{30449651-0143-4D0D-A004-7F37496110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Bando </a:t>
          </a:r>
          <a:r>
            <a:rPr lang="it-IT" sz="1800" dirty="0" err="1">
              <a:solidFill>
                <a:srgbClr val="FF0000"/>
              </a:solidFill>
            </a:rPr>
            <a:t>Summer</a:t>
          </a:r>
          <a:r>
            <a:rPr lang="it-IT" sz="1800" dirty="0">
              <a:solidFill>
                <a:srgbClr val="FF0000"/>
              </a:solidFill>
            </a:rPr>
            <a:t> Camp </a:t>
          </a:r>
          <a:r>
            <a:rPr lang="it-IT" sz="1800" dirty="0"/>
            <a:t>2026 da discutere qui (prossimo talk)</a:t>
          </a:r>
          <a:endParaRPr lang="en-US" sz="1800" dirty="0"/>
        </a:p>
      </dgm:t>
    </dgm:pt>
    <dgm:pt modelId="{6AD8FDDC-D9E7-41D4-BDE5-C746828785BA}" type="parTrans" cxnId="{B18C49C7-0857-4369-B12F-2ABDF9F44511}">
      <dgm:prSet/>
      <dgm:spPr/>
      <dgm:t>
        <a:bodyPr/>
        <a:lstStyle/>
        <a:p>
          <a:endParaRPr lang="en-US"/>
        </a:p>
      </dgm:t>
    </dgm:pt>
    <dgm:pt modelId="{E1A630C9-9A96-4BDA-86D1-271D980E41DD}" type="sibTrans" cxnId="{B18C49C7-0857-4369-B12F-2ABDF9F44511}">
      <dgm:prSet/>
      <dgm:spPr/>
      <dgm:t>
        <a:bodyPr/>
        <a:lstStyle/>
        <a:p>
          <a:endParaRPr lang="en-US"/>
        </a:p>
      </dgm:t>
    </dgm:pt>
    <dgm:pt modelId="{E20B4A9C-E527-8E4D-BB80-EA62C0E8FF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Bando per i </a:t>
          </a:r>
          <a:r>
            <a:rPr lang="it-IT" sz="1800" dirty="0">
              <a:solidFill>
                <a:srgbClr val="FF0000"/>
              </a:solidFill>
            </a:rPr>
            <a:t>Tutor</a:t>
          </a:r>
          <a:r>
            <a:rPr lang="it-IT" sz="1800" dirty="0"/>
            <a:t> 2025 è pronto. 75 domande. Commissione: </a:t>
          </a:r>
          <a:r>
            <a:rPr lang="it-IT" sz="1800" dirty="0" err="1"/>
            <a:t>Budano</a:t>
          </a:r>
          <a:r>
            <a:rPr lang="it-IT" sz="1800" dirty="0"/>
            <a:t>, Carbone e Paolucci</a:t>
          </a:r>
        </a:p>
      </dgm:t>
    </dgm:pt>
    <dgm:pt modelId="{DEDBC258-DBBA-604E-9715-6AD5F64026C5}" type="parTrans" cxnId="{8E614704-5588-0C48-9768-59F27C1892F3}">
      <dgm:prSet/>
      <dgm:spPr/>
      <dgm:t>
        <a:bodyPr/>
        <a:lstStyle/>
        <a:p>
          <a:endParaRPr lang="it-IT"/>
        </a:p>
      </dgm:t>
    </dgm:pt>
    <dgm:pt modelId="{934314BC-EF56-F64E-832B-C96D38C70992}" type="sibTrans" cxnId="{8E614704-5588-0C48-9768-59F27C1892F3}">
      <dgm:prSet/>
      <dgm:spPr/>
      <dgm:t>
        <a:bodyPr/>
        <a:lstStyle/>
        <a:p>
          <a:endParaRPr lang="it-IT"/>
        </a:p>
      </dgm:t>
    </dgm:pt>
    <dgm:pt modelId="{C5E4D390-4756-5442-AACF-9FF920D0F2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Alcun direttori mi hanno chiesto di definire i vostri impegni 2026 in anticipo</a:t>
          </a:r>
        </a:p>
      </dgm:t>
    </dgm:pt>
    <dgm:pt modelId="{0593B08D-E0D7-0244-BC33-7230003C54F5}" type="parTrans" cxnId="{431EA944-71BB-BB43-85B5-DDC6A2A2C990}">
      <dgm:prSet/>
      <dgm:spPr/>
      <dgm:t>
        <a:bodyPr/>
        <a:lstStyle/>
        <a:p>
          <a:endParaRPr lang="it-IT"/>
        </a:p>
      </dgm:t>
    </dgm:pt>
    <dgm:pt modelId="{96506240-C9C7-9A48-96DB-3DD6FFDB4512}" type="sibTrans" cxnId="{431EA944-71BB-BB43-85B5-DDC6A2A2C990}">
      <dgm:prSet/>
      <dgm:spPr/>
      <dgm:t>
        <a:bodyPr/>
        <a:lstStyle/>
        <a:p>
          <a:endParaRPr lang="it-IT"/>
        </a:p>
      </dgm:t>
    </dgm:pt>
    <dgm:pt modelId="{E3B75DAA-553A-2C40-AD0F-7F84A49ED3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Nessuna novità dalla VQR</a:t>
          </a:r>
        </a:p>
      </dgm:t>
    </dgm:pt>
    <dgm:pt modelId="{CBB5105C-593C-264F-9EA4-7386B3E2AB40}" type="parTrans" cxnId="{280B2707-9B53-F842-A74E-5C32035B7FC6}">
      <dgm:prSet/>
      <dgm:spPr/>
      <dgm:t>
        <a:bodyPr/>
        <a:lstStyle/>
        <a:p>
          <a:endParaRPr lang="it-IT"/>
        </a:p>
      </dgm:t>
    </dgm:pt>
    <dgm:pt modelId="{DB66CEAE-709F-C74A-BEBA-736A9622CAFD}" type="sibTrans" cxnId="{280B2707-9B53-F842-A74E-5C32035B7FC6}">
      <dgm:prSet/>
      <dgm:spPr/>
      <dgm:t>
        <a:bodyPr/>
        <a:lstStyle/>
        <a:p>
          <a:endParaRPr lang="it-IT"/>
        </a:p>
      </dgm:t>
    </dgm:pt>
    <dgm:pt modelId="{6EE511A4-24EF-42AB-9E7A-A00BB0C32176}" type="pres">
      <dgm:prSet presAssocID="{28D40E6C-B1CA-4AB7-850B-B1D7F4BBA046}" presName="root" presStyleCnt="0">
        <dgm:presLayoutVars>
          <dgm:dir/>
          <dgm:resizeHandles val="exact"/>
        </dgm:presLayoutVars>
      </dgm:prSet>
      <dgm:spPr/>
    </dgm:pt>
    <dgm:pt modelId="{4AAFF69F-32F5-4B45-AB22-B6B97413CDDD}" type="pres">
      <dgm:prSet presAssocID="{F8A3EAFF-879F-4C4C-A579-E9EB954230CD}" presName="compNode" presStyleCnt="0"/>
      <dgm:spPr/>
    </dgm:pt>
    <dgm:pt modelId="{93450695-D0B5-4E25-A7C4-4E90564E3741}" type="pres">
      <dgm:prSet presAssocID="{F8A3EAFF-879F-4C4C-A579-E9EB954230CD}" presName="bgRect" presStyleLbl="bgShp" presStyleIdx="0" presStyleCnt="5"/>
      <dgm:spPr/>
    </dgm:pt>
    <dgm:pt modelId="{67A8FA2B-B435-42D8-8D2B-8F1A906CE620}" type="pres">
      <dgm:prSet presAssocID="{F8A3EAFF-879F-4C4C-A579-E9EB954230C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7416CD2F-4C42-4DF8-A731-82AD6EECA3F1}" type="pres">
      <dgm:prSet presAssocID="{F8A3EAFF-879F-4C4C-A579-E9EB954230CD}" presName="spaceRect" presStyleCnt="0"/>
      <dgm:spPr/>
    </dgm:pt>
    <dgm:pt modelId="{5ECE57D0-DF23-4DF0-8661-5D791C6535BF}" type="pres">
      <dgm:prSet presAssocID="{F8A3EAFF-879F-4C4C-A579-E9EB954230CD}" presName="parTx" presStyleLbl="revTx" presStyleIdx="0" presStyleCnt="5">
        <dgm:presLayoutVars>
          <dgm:chMax val="0"/>
          <dgm:chPref val="0"/>
        </dgm:presLayoutVars>
      </dgm:prSet>
      <dgm:spPr/>
    </dgm:pt>
    <dgm:pt modelId="{D8530A49-2FAF-455F-8CA7-32FF4F7B06AD}" type="pres">
      <dgm:prSet presAssocID="{10B7AF08-FDD6-4629-B0BD-75044E38F6B6}" presName="sibTrans" presStyleCnt="0"/>
      <dgm:spPr/>
    </dgm:pt>
    <dgm:pt modelId="{98E8FAC6-134E-284D-965C-470FEF2728FC}" type="pres">
      <dgm:prSet presAssocID="{C5E4D390-4756-5442-AACF-9FF920D0F231}" presName="compNode" presStyleCnt="0"/>
      <dgm:spPr/>
    </dgm:pt>
    <dgm:pt modelId="{EB658D69-ECB8-8247-8F1B-E91F72747B0D}" type="pres">
      <dgm:prSet presAssocID="{C5E4D390-4756-5442-AACF-9FF920D0F231}" presName="bgRect" presStyleLbl="bgShp" presStyleIdx="1" presStyleCnt="5"/>
      <dgm:spPr/>
    </dgm:pt>
    <dgm:pt modelId="{CAF80706-B4A3-BF4F-A88C-468BF4D7F237}" type="pres">
      <dgm:prSet presAssocID="{C5E4D390-4756-5442-AACF-9FF920D0F23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ena tramonto contorno"/>
        </a:ext>
      </dgm:extLst>
    </dgm:pt>
    <dgm:pt modelId="{9526AC47-E498-1846-A5FE-6F9992DCFB49}" type="pres">
      <dgm:prSet presAssocID="{C5E4D390-4756-5442-AACF-9FF920D0F231}" presName="spaceRect" presStyleCnt="0"/>
      <dgm:spPr/>
    </dgm:pt>
    <dgm:pt modelId="{61AD9622-F79B-544A-8755-9900375DB80C}" type="pres">
      <dgm:prSet presAssocID="{C5E4D390-4756-5442-AACF-9FF920D0F231}" presName="parTx" presStyleLbl="revTx" presStyleIdx="1" presStyleCnt="5">
        <dgm:presLayoutVars>
          <dgm:chMax val="0"/>
          <dgm:chPref val="0"/>
        </dgm:presLayoutVars>
      </dgm:prSet>
      <dgm:spPr/>
    </dgm:pt>
    <dgm:pt modelId="{63464E21-CF4D-474F-B01C-EF4CE67F1F26}" type="pres">
      <dgm:prSet presAssocID="{96506240-C9C7-9A48-96DB-3DD6FFDB4512}" presName="sibTrans" presStyleCnt="0"/>
      <dgm:spPr/>
    </dgm:pt>
    <dgm:pt modelId="{8A2B3246-AD09-0443-9E5A-C195D578E561}" type="pres">
      <dgm:prSet presAssocID="{E3B75DAA-553A-2C40-AD0F-7F84A49ED388}" presName="compNode" presStyleCnt="0"/>
      <dgm:spPr/>
    </dgm:pt>
    <dgm:pt modelId="{FF2EF481-061A-C44A-81C8-8E376B0A3D63}" type="pres">
      <dgm:prSet presAssocID="{E3B75DAA-553A-2C40-AD0F-7F84A49ED388}" presName="bgRect" presStyleLbl="bgShp" presStyleIdx="2" presStyleCnt="5"/>
      <dgm:spPr/>
    </dgm:pt>
    <dgm:pt modelId="{3F9B1F7A-BAD7-C64D-ABB6-2DEDDF89F2E7}" type="pres">
      <dgm:prSet presAssocID="{E3B75DAA-553A-2C40-AD0F-7F84A49ED38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unti selezionati con riempimento a tinta unita"/>
        </a:ext>
      </dgm:extLst>
    </dgm:pt>
    <dgm:pt modelId="{E14EE2E7-D634-1D4D-AB67-914F9671D922}" type="pres">
      <dgm:prSet presAssocID="{E3B75DAA-553A-2C40-AD0F-7F84A49ED388}" presName="spaceRect" presStyleCnt="0"/>
      <dgm:spPr/>
    </dgm:pt>
    <dgm:pt modelId="{B29071F3-FE5D-4240-BF54-6B40278E174D}" type="pres">
      <dgm:prSet presAssocID="{E3B75DAA-553A-2C40-AD0F-7F84A49ED388}" presName="parTx" presStyleLbl="revTx" presStyleIdx="2" presStyleCnt="5">
        <dgm:presLayoutVars>
          <dgm:chMax val="0"/>
          <dgm:chPref val="0"/>
        </dgm:presLayoutVars>
      </dgm:prSet>
      <dgm:spPr/>
    </dgm:pt>
    <dgm:pt modelId="{61313339-E990-D242-B222-0F1742DBAE93}" type="pres">
      <dgm:prSet presAssocID="{DB66CEAE-709F-C74A-BEBA-736A9622CAFD}" presName="sibTrans" presStyleCnt="0"/>
      <dgm:spPr/>
    </dgm:pt>
    <dgm:pt modelId="{F2C56EAB-94FC-F449-AEF4-5F9251FA2E1E}" type="pres">
      <dgm:prSet presAssocID="{E20B4A9C-E527-8E4D-BB80-EA62C0E8FF65}" presName="compNode" presStyleCnt="0"/>
      <dgm:spPr/>
    </dgm:pt>
    <dgm:pt modelId="{D82F3F1D-339D-C943-A319-B81525AA2C6A}" type="pres">
      <dgm:prSet presAssocID="{E20B4A9C-E527-8E4D-BB80-EA62C0E8FF65}" presName="bgRect" presStyleLbl="bgShp" presStyleIdx="3" presStyleCnt="5"/>
      <dgm:spPr/>
    </dgm:pt>
    <dgm:pt modelId="{20AFBE18-1748-7E45-8448-1009B9E7079D}" type="pres">
      <dgm:prSet presAssocID="{E20B4A9C-E527-8E4D-BB80-EA62C0E8FF6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la contorno"/>
        </a:ext>
      </dgm:extLst>
    </dgm:pt>
    <dgm:pt modelId="{AD0F32A7-5CDF-AD45-AAF4-ACA6FF2FCB44}" type="pres">
      <dgm:prSet presAssocID="{E20B4A9C-E527-8E4D-BB80-EA62C0E8FF65}" presName="spaceRect" presStyleCnt="0"/>
      <dgm:spPr/>
    </dgm:pt>
    <dgm:pt modelId="{9D874E42-C1D4-7441-ABDE-C20D7BDB1CBC}" type="pres">
      <dgm:prSet presAssocID="{E20B4A9C-E527-8E4D-BB80-EA62C0E8FF65}" presName="parTx" presStyleLbl="revTx" presStyleIdx="3" presStyleCnt="5">
        <dgm:presLayoutVars>
          <dgm:chMax val="0"/>
          <dgm:chPref val="0"/>
        </dgm:presLayoutVars>
      </dgm:prSet>
      <dgm:spPr/>
    </dgm:pt>
    <dgm:pt modelId="{9EB855AE-4468-E241-8BC5-9FC931109E8C}" type="pres">
      <dgm:prSet presAssocID="{934314BC-EF56-F64E-832B-C96D38C70992}" presName="sibTrans" presStyleCnt="0"/>
      <dgm:spPr/>
    </dgm:pt>
    <dgm:pt modelId="{2B61B022-12AF-48F4-9E4A-22948EE4DB76}" type="pres">
      <dgm:prSet presAssocID="{30449651-0143-4D0D-A004-7F37496110A6}" presName="compNode" presStyleCnt="0"/>
      <dgm:spPr/>
    </dgm:pt>
    <dgm:pt modelId="{141187AA-3044-43F4-87F5-5860B7FF5E41}" type="pres">
      <dgm:prSet presAssocID="{30449651-0143-4D0D-A004-7F37496110A6}" presName="bgRect" presStyleLbl="bgShp" presStyleIdx="4" presStyleCnt="5"/>
      <dgm:spPr/>
    </dgm:pt>
    <dgm:pt modelId="{3F7B2FC6-9180-4901-B542-BCF09C7DE9E5}" type="pres">
      <dgm:prSet presAssocID="{30449651-0143-4D0D-A004-7F37496110A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Book"/>
        </a:ext>
      </dgm:extLst>
    </dgm:pt>
    <dgm:pt modelId="{87019ED5-D729-4B85-91F3-CED3A51436C4}" type="pres">
      <dgm:prSet presAssocID="{30449651-0143-4D0D-A004-7F37496110A6}" presName="spaceRect" presStyleCnt="0"/>
      <dgm:spPr/>
    </dgm:pt>
    <dgm:pt modelId="{BA34FF58-5220-48D7-8CA6-0BD81C046DC1}" type="pres">
      <dgm:prSet presAssocID="{30449651-0143-4D0D-A004-7F37496110A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5857802-E63D-3144-8158-5267CA9B1898}" type="presOf" srcId="{E3B75DAA-553A-2C40-AD0F-7F84A49ED388}" destId="{B29071F3-FE5D-4240-BF54-6B40278E174D}" srcOrd="0" destOrd="0" presId="urn:microsoft.com/office/officeart/2018/2/layout/IconVerticalSolidList"/>
    <dgm:cxn modelId="{8E614704-5588-0C48-9768-59F27C1892F3}" srcId="{28D40E6C-B1CA-4AB7-850B-B1D7F4BBA046}" destId="{E20B4A9C-E527-8E4D-BB80-EA62C0E8FF65}" srcOrd="3" destOrd="0" parTransId="{DEDBC258-DBBA-604E-9715-6AD5F64026C5}" sibTransId="{934314BC-EF56-F64E-832B-C96D38C70992}"/>
    <dgm:cxn modelId="{280B2707-9B53-F842-A74E-5C32035B7FC6}" srcId="{28D40E6C-B1CA-4AB7-850B-B1D7F4BBA046}" destId="{E3B75DAA-553A-2C40-AD0F-7F84A49ED388}" srcOrd="2" destOrd="0" parTransId="{CBB5105C-593C-264F-9EA4-7386B3E2AB40}" sibTransId="{DB66CEAE-709F-C74A-BEBA-736A9622CAFD}"/>
    <dgm:cxn modelId="{DBC8CA19-8E1E-FB45-9A1B-42A613E115B5}" type="presOf" srcId="{30449651-0143-4D0D-A004-7F37496110A6}" destId="{BA34FF58-5220-48D7-8CA6-0BD81C046DC1}" srcOrd="0" destOrd="0" presId="urn:microsoft.com/office/officeart/2018/2/layout/IconVerticalSolidList"/>
    <dgm:cxn modelId="{87ABCF5E-48B6-004C-A11F-7924218E8FD9}" type="presOf" srcId="{C5E4D390-4756-5442-AACF-9FF920D0F231}" destId="{61AD9622-F79B-544A-8755-9900375DB80C}" srcOrd="0" destOrd="0" presId="urn:microsoft.com/office/officeart/2018/2/layout/IconVerticalSolidList"/>
    <dgm:cxn modelId="{431EA944-71BB-BB43-85B5-DDC6A2A2C990}" srcId="{28D40E6C-B1CA-4AB7-850B-B1D7F4BBA046}" destId="{C5E4D390-4756-5442-AACF-9FF920D0F231}" srcOrd="1" destOrd="0" parTransId="{0593B08D-E0D7-0244-BC33-7230003C54F5}" sibTransId="{96506240-C9C7-9A48-96DB-3DD6FFDB4512}"/>
    <dgm:cxn modelId="{EFD0EF69-4240-FC42-B77C-BE44CF111C9A}" type="presOf" srcId="{F8A3EAFF-879F-4C4C-A579-E9EB954230CD}" destId="{5ECE57D0-DF23-4DF0-8661-5D791C6535BF}" srcOrd="0" destOrd="0" presId="urn:microsoft.com/office/officeart/2018/2/layout/IconVerticalSolidList"/>
    <dgm:cxn modelId="{04CEBC4F-E01C-4DC2-823F-5BBE831F546E}" srcId="{28D40E6C-B1CA-4AB7-850B-B1D7F4BBA046}" destId="{F8A3EAFF-879F-4C4C-A579-E9EB954230CD}" srcOrd="0" destOrd="0" parTransId="{3A660603-ED91-42B8-B01B-5F7004D52DEB}" sibTransId="{10B7AF08-FDD6-4629-B0BD-75044E38F6B6}"/>
    <dgm:cxn modelId="{9B6E8885-485F-0B40-8242-033F91765794}" type="presOf" srcId="{E20B4A9C-E527-8E4D-BB80-EA62C0E8FF65}" destId="{9D874E42-C1D4-7441-ABDE-C20D7BDB1CBC}" srcOrd="0" destOrd="0" presId="urn:microsoft.com/office/officeart/2018/2/layout/IconVerticalSolidList"/>
    <dgm:cxn modelId="{B18C49C7-0857-4369-B12F-2ABDF9F44511}" srcId="{28D40E6C-B1CA-4AB7-850B-B1D7F4BBA046}" destId="{30449651-0143-4D0D-A004-7F37496110A6}" srcOrd="4" destOrd="0" parTransId="{6AD8FDDC-D9E7-41D4-BDE5-C746828785BA}" sibTransId="{E1A630C9-9A96-4BDA-86D1-271D980E41DD}"/>
    <dgm:cxn modelId="{FC8244F7-157D-9944-8147-80DE8C012978}" type="presOf" srcId="{28D40E6C-B1CA-4AB7-850B-B1D7F4BBA046}" destId="{6EE511A4-24EF-42AB-9E7A-A00BB0C32176}" srcOrd="0" destOrd="0" presId="urn:microsoft.com/office/officeart/2018/2/layout/IconVerticalSolidList"/>
    <dgm:cxn modelId="{9FDE2B17-01F2-8743-A34C-C32ED67A1CD1}" type="presParOf" srcId="{6EE511A4-24EF-42AB-9E7A-A00BB0C32176}" destId="{4AAFF69F-32F5-4B45-AB22-B6B97413CDDD}" srcOrd="0" destOrd="0" presId="urn:microsoft.com/office/officeart/2018/2/layout/IconVerticalSolidList"/>
    <dgm:cxn modelId="{7B97B21A-BEF9-2B4C-8136-D7407E0E3560}" type="presParOf" srcId="{4AAFF69F-32F5-4B45-AB22-B6B97413CDDD}" destId="{93450695-D0B5-4E25-A7C4-4E90564E3741}" srcOrd="0" destOrd="0" presId="urn:microsoft.com/office/officeart/2018/2/layout/IconVerticalSolidList"/>
    <dgm:cxn modelId="{784B4C83-B582-6141-BCCD-165D9BEAE025}" type="presParOf" srcId="{4AAFF69F-32F5-4B45-AB22-B6B97413CDDD}" destId="{67A8FA2B-B435-42D8-8D2B-8F1A906CE620}" srcOrd="1" destOrd="0" presId="urn:microsoft.com/office/officeart/2018/2/layout/IconVerticalSolidList"/>
    <dgm:cxn modelId="{C7499AE7-9930-BC4C-9639-AAA54626D3B4}" type="presParOf" srcId="{4AAFF69F-32F5-4B45-AB22-B6B97413CDDD}" destId="{7416CD2F-4C42-4DF8-A731-82AD6EECA3F1}" srcOrd="2" destOrd="0" presId="urn:microsoft.com/office/officeart/2018/2/layout/IconVerticalSolidList"/>
    <dgm:cxn modelId="{8D6FEDCB-ECE2-4345-B4C7-DFFB0198AB34}" type="presParOf" srcId="{4AAFF69F-32F5-4B45-AB22-B6B97413CDDD}" destId="{5ECE57D0-DF23-4DF0-8661-5D791C6535BF}" srcOrd="3" destOrd="0" presId="urn:microsoft.com/office/officeart/2018/2/layout/IconVerticalSolidList"/>
    <dgm:cxn modelId="{BE6BB1F5-DC2E-FE47-B249-BF98F88D85DC}" type="presParOf" srcId="{6EE511A4-24EF-42AB-9E7A-A00BB0C32176}" destId="{D8530A49-2FAF-455F-8CA7-32FF4F7B06AD}" srcOrd="1" destOrd="0" presId="urn:microsoft.com/office/officeart/2018/2/layout/IconVerticalSolidList"/>
    <dgm:cxn modelId="{D10CCCB7-BC45-894E-8ED4-EBF90D586204}" type="presParOf" srcId="{6EE511A4-24EF-42AB-9E7A-A00BB0C32176}" destId="{98E8FAC6-134E-284D-965C-470FEF2728FC}" srcOrd="2" destOrd="0" presId="urn:microsoft.com/office/officeart/2018/2/layout/IconVerticalSolidList"/>
    <dgm:cxn modelId="{C58B9DEF-3724-D94E-BF38-9C460FE37B54}" type="presParOf" srcId="{98E8FAC6-134E-284D-965C-470FEF2728FC}" destId="{EB658D69-ECB8-8247-8F1B-E91F72747B0D}" srcOrd="0" destOrd="0" presId="urn:microsoft.com/office/officeart/2018/2/layout/IconVerticalSolidList"/>
    <dgm:cxn modelId="{2305E9F0-A772-9743-87E4-86B515076887}" type="presParOf" srcId="{98E8FAC6-134E-284D-965C-470FEF2728FC}" destId="{CAF80706-B4A3-BF4F-A88C-468BF4D7F237}" srcOrd="1" destOrd="0" presId="urn:microsoft.com/office/officeart/2018/2/layout/IconVerticalSolidList"/>
    <dgm:cxn modelId="{6A796A95-9F76-8347-8E12-22B5DAF2E846}" type="presParOf" srcId="{98E8FAC6-134E-284D-965C-470FEF2728FC}" destId="{9526AC47-E498-1846-A5FE-6F9992DCFB49}" srcOrd="2" destOrd="0" presId="urn:microsoft.com/office/officeart/2018/2/layout/IconVerticalSolidList"/>
    <dgm:cxn modelId="{C888148A-87C4-364C-B7B4-27BF38D2F16B}" type="presParOf" srcId="{98E8FAC6-134E-284D-965C-470FEF2728FC}" destId="{61AD9622-F79B-544A-8755-9900375DB80C}" srcOrd="3" destOrd="0" presId="urn:microsoft.com/office/officeart/2018/2/layout/IconVerticalSolidList"/>
    <dgm:cxn modelId="{0D14A6F8-5ABC-A84A-89BF-0E1CBCFFB778}" type="presParOf" srcId="{6EE511A4-24EF-42AB-9E7A-A00BB0C32176}" destId="{63464E21-CF4D-474F-B01C-EF4CE67F1F26}" srcOrd="3" destOrd="0" presId="urn:microsoft.com/office/officeart/2018/2/layout/IconVerticalSolidList"/>
    <dgm:cxn modelId="{D0B4CD11-EF2B-9B48-8813-22FBF18A2ACD}" type="presParOf" srcId="{6EE511A4-24EF-42AB-9E7A-A00BB0C32176}" destId="{8A2B3246-AD09-0443-9E5A-C195D578E561}" srcOrd="4" destOrd="0" presId="urn:microsoft.com/office/officeart/2018/2/layout/IconVerticalSolidList"/>
    <dgm:cxn modelId="{89778973-7A07-0549-A626-B6759DA26856}" type="presParOf" srcId="{8A2B3246-AD09-0443-9E5A-C195D578E561}" destId="{FF2EF481-061A-C44A-81C8-8E376B0A3D63}" srcOrd="0" destOrd="0" presId="urn:microsoft.com/office/officeart/2018/2/layout/IconVerticalSolidList"/>
    <dgm:cxn modelId="{EAF2EE97-225C-CB47-8679-B34DA1E2F53D}" type="presParOf" srcId="{8A2B3246-AD09-0443-9E5A-C195D578E561}" destId="{3F9B1F7A-BAD7-C64D-ABB6-2DEDDF89F2E7}" srcOrd="1" destOrd="0" presId="urn:microsoft.com/office/officeart/2018/2/layout/IconVerticalSolidList"/>
    <dgm:cxn modelId="{334EC117-41B3-C745-94F5-12C45830D1C6}" type="presParOf" srcId="{8A2B3246-AD09-0443-9E5A-C195D578E561}" destId="{E14EE2E7-D634-1D4D-AB67-914F9671D922}" srcOrd="2" destOrd="0" presId="urn:microsoft.com/office/officeart/2018/2/layout/IconVerticalSolidList"/>
    <dgm:cxn modelId="{76F1C3B1-5E92-B44B-8EC7-C84270B60C3C}" type="presParOf" srcId="{8A2B3246-AD09-0443-9E5A-C195D578E561}" destId="{B29071F3-FE5D-4240-BF54-6B40278E174D}" srcOrd="3" destOrd="0" presId="urn:microsoft.com/office/officeart/2018/2/layout/IconVerticalSolidList"/>
    <dgm:cxn modelId="{0E678A47-6C3F-354F-A2D9-D471D278F325}" type="presParOf" srcId="{6EE511A4-24EF-42AB-9E7A-A00BB0C32176}" destId="{61313339-E990-D242-B222-0F1742DBAE93}" srcOrd="5" destOrd="0" presId="urn:microsoft.com/office/officeart/2018/2/layout/IconVerticalSolidList"/>
    <dgm:cxn modelId="{30E76E39-7E68-7E48-A408-AD23B46ECAD6}" type="presParOf" srcId="{6EE511A4-24EF-42AB-9E7A-A00BB0C32176}" destId="{F2C56EAB-94FC-F449-AEF4-5F9251FA2E1E}" srcOrd="6" destOrd="0" presId="urn:microsoft.com/office/officeart/2018/2/layout/IconVerticalSolidList"/>
    <dgm:cxn modelId="{A90EDA25-F922-7D44-8F50-D367121C0979}" type="presParOf" srcId="{F2C56EAB-94FC-F449-AEF4-5F9251FA2E1E}" destId="{D82F3F1D-339D-C943-A319-B81525AA2C6A}" srcOrd="0" destOrd="0" presId="urn:microsoft.com/office/officeart/2018/2/layout/IconVerticalSolidList"/>
    <dgm:cxn modelId="{5324B963-0F04-CF4C-B782-E4FEAEB302C1}" type="presParOf" srcId="{F2C56EAB-94FC-F449-AEF4-5F9251FA2E1E}" destId="{20AFBE18-1748-7E45-8448-1009B9E7079D}" srcOrd="1" destOrd="0" presId="urn:microsoft.com/office/officeart/2018/2/layout/IconVerticalSolidList"/>
    <dgm:cxn modelId="{41FA04F9-ED26-5849-B675-41D88F82A35E}" type="presParOf" srcId="{F2C56EAB-94FC-F449-AEF4-5F9251FA2E1E}" destId="{AD0F32A7-5CDF-AD45-AAF4-ACA6FF2FCB44}" srcOrd="2" destOrd="0" presId="urn:microsoft.com/office/officeart/2018/2/layout/IconVerticalSolidList"/>
    <dgm:cxn modelId="{733DE0A5-D8C5-4D4D-9085-72B5A2DEAFE8}" type="presParOf" srcId="{F2C56EAB-94FC-F449-AEF4-5F9251FA2E1E}" destId="{9D874E42-C1D4-7441-ABDE-C20D7BDB1CBC}" srcOrd="3" destOrd="0" presId="urn:microsoft.com/office/officeart/2018/2/layout/IconVerticalSolidList"/>
    <dgm:cxn modelId="{A0FE2D69-E924-1F40-9DA5-62A617F688A9}" type="presParOf" srcId="{6EE511A4-24EF-42AB-9E7A-A00BB0C32176}" destId="{9EB855AE-4468-E241-8BC5-9FC931109E8C}" srcOrd="7" destOrd="0" presId="urn:microsoft.com/office/officeart/2018/2/layout/IconVerticalSolidList"/>
    <dgm:cxn modelId="{C44DB1E3-A339-0142-9311-89F6716AD85D}" type="presParOf" srcId="{6EE511A4-24EF-42AB-9E7A-A00BB0C32176}" destId="{2B61B022-12AF-48F4-9E4A-22948EE4DB76}" srcOrd="8" destOrd="0" presId="urn:microsoft.com/office/officeart/2018/2/layout/IconVerticalSolidList"/>
    <dgm:cxn modelId="{E5A2159A-0F65-3444-B1C3-83D0EBE09766}" type="presParOf" srcId="{2B61B022-12AF-48F4-9E4A-22948EE4DB76}" destId="{141187AA-3044-43F4-87F5-5860B7FF5E41}" srcOrd="0" destOrd="0" presId="urn:microsoft.com/office/officeart/2018/2/layout/IconVerticalSolidList"/>
    <dgm:cxn modelId="{3509EEBA-D8FC-B34A-96C2-9DC1087EE7F9}" type="presParOf" srcId="{2B61B022-12AF-48F4-9E4A-22948EE4DB76}" destId="{3F7B2FC6-9180-4901-B542-BCF09C7DE9E5}" srcOrd="1" destOrd="0" presId="urn:microsoft.com/office/officeart/2018/2/layout/IconVerticalSolidList"/>
    <dgm:cxn modelId="{9904D80A-5F8D-6E49-954F-A54C544BBD1B}" type="presParOf" srcId="{2B61B022-12AF-48F4-9E4A-22948EE4DB76}" destId="{87019ED5-D729-4B85-91F3-CED3A51436C4}" srcOrd="2" destOrd="0" presId="urn:microsoft.com/office/officeart/2018/2/layout/IconVerticalSolidList"/>
    <dgm:cxn modelId="{4701EDD2-CB33-6548-8C5A-6AE3807B9591}" type="presParOf" srcId="{2B61B022-12AF-48F4-9E4A-22948EE4DB76}" destId="{BA34FF58-5220-48D7-8CA6-0BD81C046D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D40E6C-B1CA-4AB7-850B-B1D7F4BBA0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809AF6C-A572-4E28-ACBE-CA79505A8A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La mostra UNINA-INFN Quanto andrà al Festival di Genova</a:t>
          </a:r>
          <a:endParaRPr lang="en-US" sz="1800" dirty="0"/>
        </a:p>
      </dgm:t>
    </dgm:pt>
    <dgm:pt modelId="{EFC1BCE8-B807-4B3C-8E2F-DF8CA7740287}" type="parTrans" cxnId="{4411138F-7302-4FF3-A9C6-F1CF170DB6EF}">
      <dgm:prSet/>
      <dgm:spPr/>
      <dgm:t>
        <a:bodyPr/>
        <a:lstStyle/>
        <a:p>
          <a:endParaRPr lang="en-US"/>
        </a:p>
      </dgm:t>
    </dgm:pt>
    <dgm:pt modelId="{66683F48-D76E-417A-ACF2-F19ADF7805A7}" type="sibTrans" cxnId="{4411138F-7302-4FF3-A9C6-F1CF170DB6EF}">
      <dgm:prSet/>
      <dgm:spPr/>
      <dgm:t>
        <a:bodyPr/>
        <a:lstStyle/>
        <a:p>
          <a:endParaRPr lang="en-US"/>
        </a:p>
      </dgm:t>
    </dgm:pt>
    <dgm:pt modelId="{04D2EBB2-34ED-D048-800E-3DD0DF9B41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Bando PANN 2024 è in fase di analisi </a:t>
          </a:r>
          <a:r>
            <a:rPr lang="it-IT" sz="1800" dirty="0">
              <a:sym typeface="Wingdings" pitchFamily="2" charset="2"/>
            </a:rPr>
            <a:t></a:t>
          </a:r>
          <a:r>
            <a:rPr lang="it-IT" sz="1800" dirty="0"/>
            <a:t> </a:t>
          </a:r>
        </a:p>
      </dgm:t>
    </dgm:pt>
    <dgm:pt modelId="{7C28CC01-0D92-E847-82D0-68DA7779ED45}" type="parTrans" cxnId="{DAA794D4-4055-9441-9305-03F202130327}">
      <dgm:prSet/>
      <dgm:spPr/>
      <dgm:t>
        <a:bodyPr/>
        <a:lstStyle/>
        <a:p>
          <a:endParaRPr lang="it-IT"/>
        </a:p>
      </dgm:t>
    </dgm:pt>
    <dgm:pt modelId="{2588C195-0F46-8B4C-AEAF-6204305D2889}" type="sibTrans" cxnId="{DAA794D4-4055-9441-9305-03F202130327}">
      <dgm:prSet/>
      <dgm:spPr/>
      <dgm:t>
        <a:bodyPr/>
        <a:lstStyle/>
        <a:p>
          <a:endParaRPr lang="it-IT"/>
        </a:p>
      </dgm:t>
    </dgm:pt>
    <dgm:pt modelId="{0FC461B4-B52E-1443-BD2A-907EE68E8E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Ordine abbigliamento pronto. Aspettiamo gli storni.</a:t>
          </a:r>
        </a:p>
      </dgm:t>
    </dgm:pt>
    <dgm:pt modelId="{03160E47-C38C-BB42-B230-9DF3613FC0EE}" type="parTrans" cxnId="{2D7EFB2A-CF67-C241-AFFB-E6D2039C229A}">
      <dgm:prSet/>
      <dgm:spPr/>
      <dgm:t>
        <a:bodyPr/>
        <a:lstStyle/>
        <a:p>
          <a:endParaRPr lang="it-IT"/>
        </a:p>
      </dgm:t>
    </dgm:pt>
    <dgm:pt modelId="{A7FCB6CA-2829-F344-8A7B-30DB87013FA8}" type="sibTrans" cxnId="{2D7EFB2A-CF67-C241-AFFB-E6D2039C229A}">
      <dgm:prSet/>
      <dgm:spPr/>
      <dgm:t>
        <a:bodyPr/>
        <a:lstStyle/>
        <a:p>
          <a:endParaRPr lang="it-IT"/>
        </a:p>
      </dgm:t>
    </dgm:pt>
    <dgm:pt modelId="{05D356B7-D0C6-184F-9F24-4579342457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Sistema di registrazione è in fase di test (talk successivo)</a:t>
          </a:r>
        </a:p>
      </dgm:t>
    </dgm:pt>
    <dgm:pt modelId="{7AB2DBA0-FE13-7A4D-B26E-86BC1134600A}" type="parTrans" cxnId="{8BB258F0-96E6-394B-9827-158B1F6832BF}">
      <dgm:prSet/>
      <dgm:spPr/>
      <dgm:t>
        <a:bodyPr/>
        <a:lstStyle/>
        <a:p>
          <a:endParaRPr lang="it-IT"/>
        </a:p>
      </dgm:t>
    </dgm:pt>
    <dgm:pt modelId="{B3702B6B-C139-2F44-8317-71F57D368BCC}" type="sibTrans" cxnId="{8BB258F0-96E6-394B-9827-158B1F6832BF}">
      <dgm:prSet/>
      <dgm:spPr/>
      <dgm:t>
        <a:bodyPr/>
        <a:lstStyle/>
        <a:p>
          <a:endParaRPr lang="it-IT"/>
        </a:p>
      </dgm:t>
    </dgm:pt>
    <dgm:pt modelId="{53980AF8-C02A-7542-B8D9-3D10062920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dirty="0"/>
            <a:t>Festival della Comunicazione di Camogli si è concluso</a:t>
          </a:r>
        </a:p>
      </dgm:t>
    </dgm:pt>
    <dgm:pt modelId="{8BA3F06D-D5FE-AC43-B4CB-E1DB6024A912}" type="parTrans" cxnId="{02556771-F566-A041-9BED-1E2319FD0241}">
      <dgm:prSet/>
      <dgm:spPr/>
      <dgm:t>
        <a:bodyPr/>
        <a:lstStyle/>
        <a:p>
          <a:endParaRPr lang="it-IT"/>
        </a:p>
      </dgm:t>
    </dgm:pt>
    <dgm:pt modelId="{3AF0D272-A13F-8C4E-A6D7-42E4A307E943}" type="sibTrans" cxnId="{02556771-F566-A041-9BED-1E2319FD0241}">
      <dgm:prSet/>
      <dgm:spPr/>
      <dgm:t>
        <a:bodyPr/>
        <a:lstStyle/>
        <a:p>
          <a:endParaRPr lang="it-IT"/>
        </a:p>
      </dgm:t>
    </dgm:pt>
    <dgm:pt modelId="{6EE511A4-24EF-42AB-9E7A-A00BB0C32176}" type="pres">
      <dgm:prSet presAssocID="{28D40E6C-B1CA-4AB7-850B-B1D7F4BBA046}" presName="root" presStyleCnt="0">
        <dgm:presLayoutVars>
          <dgm:dir/>
          <dgm:resizeHandles val="exact"/>
        </dgm:presLayoutVars>
      </dgm:prSet>
      <dgm:spPr/>
    </dgm:pt>
    <dgm:pt modelId="{0D967458-E0EA-4E04-9FEF-9A3338F32B90}" type="pres">
      <dgm:prSet presAssocID="{A809AF6C-A572-4E28-ACBE-CA79505A8AD9}" presName="compNode" presStyleCnt="0"/>
      <dgm:spPr/>
    </dgm:pt>
    <dgm:pt modelId="{4E56F27A-006A-42F5-B0F2-4D81710A3843}" type="pres">
      <dgm:prSet presAssocID="{A809AF6C-A572-4E28-ACBE-CA79505A8AD9}" presName="bgRect" presStyleLbl="bgShp" presStyleIdx="0" presStyleCnt="5"/>
      <dgm:spPr/>
    </dgm:pt>
    <dgm:pt modelId="{E6A0BDDB-F774-4D2B-A38C-7F7EA12750A3}" type="pres">
      <dgm:prSet presAssocID="{A809AF6C-A572-4E28-ACBE-CA79505A8AD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1C04DAE4-0F5E-4AD6-BD0D-947AC31206B4}" type="pres">
      <dgm:prSet presAssocID="{A809AF6C-A572-4E28-ACBE-CA79505A8AD9}" presName="spaceRect" presStyleCnt="0"/>
      <dgm:spPr/>
    </dgm:pt>
    <dgm:pt modelId="{6D32BB4D-ABC8-48AF-B503-97510DA5BE1C}" type="pres">
      <dgm:prSet presAssocID="{A809AF6C-A572-4E28-ACBE-CA79505A8AD9}" presName="parTx" presStyleLbl="revTx" presStyleIdx="0" presStyleCnt="5">
        <dgm:presLayoutVars>
          <dgm:chMax val="0"/>
          <dgm:chPref val="0"/>
        </dgm:presLayoutVars>
      </dgm:prSet>
      <dgm:spPr/>
    </dgm:pt>
    <dgm:pt modelId="{DF29917F-B8F8-C546-938A-96D1C7B4BECE}" type="pres">
      <dgm:prSet presAssocID="{66683F48-D76E-417A-ACF2-F19ADF7805A7}" presName="sibTrans" presStyleCnt="0"/>
      <dgm:spPr/>
    </dgm:pt>
    <dgm:pt modelId="{483B9391-ABE9-0549-989D-653098B65BB6}" type="pres">
      <dgm:prSet presAssocID="{53980AF8-C02A-7542-B8D9-3D10062920BC}" presName="compNode" presStyleCnt="0"/>
      <dgm:spPr/>
    </dgm:pt>
    <dgm:pt modelId="{51008251-30B2-8346-ACC2-E9C84C1810DE}" type="pres">
      <dgm:prSet presAssocID="{53980AF8-C02A-7542-B8D9-3D10062920BC}" presName="bgRect" presStyleLbl="bgShp" presStyleIdx="1" presStyleCnt="5"/>
      <dgm:spPr/>
    </dgm:pt>
    <dgm:pt modelId="{B02B4A5D-89C7-784A-80FE-D64D231A8934}" type="pres">
      <dgm:prSet presAssocID="{53980AF8-C02A-7542-B8D9-3D10062920B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ckchain contorno"/>
        </a:ext>
      </dgm:extLst>
    </dgm:pt>
    <dgm:pt modelId="{805AB6D0-8791-1242-8A1A-926CE5591310}" type="pres">
      <dgm:prSet presAssocID="{53980AF8-C02A-7542-B8D9-3D10062920BC}" presName="spaceRect" presStyleCnt="0"/>
      <dgm:spPr/>
    </dgm:pt>
    <dgm:pt modelId="{70AE9554-CEAF-4642-920E-CEF3826001E3}" type="pres">
      <dgm:prSet presAssocID="{53980AF8-C02A-7542-B8D9-3D10062920BC}" presName="parTx" presStyleLbl="revTx" presStyleIdx="1" presStyleCnt="5">
        <dgm:presLayoutVars>
          <dgm:chMax val="0"/>
          <dgm:chPref val="0"/>
        </dgm:presLayoutVars>
      </dgm:prSet>
      <dgm:spPr/>
    </dgm:pt>
    <dgm:pt modelId="{F310FE15-3A1E-394B-ADB4-EE2DCFBFA11D}" type="pres">
      <dgm:prSet presAssocID="{3AF0D272-A13F-8C4E-A6D7-42E4A307E943}" presName="sibTrans" presStyleCnt="0"/>
      <dgm:spPr/>
    </dgm:pt>
    <dgm:pt modelId="{755454F9-D3DE-CC4C-B66F-F437CAFA742F}" type="pres">
      <dgm:prSet presAssocID="{04D2EBB2-34ED-D048-800E-3DD0DF9B41D8}" presName="compNode" presStyleCnt="0"/>
      <dgm:spPr/>
    </dgm:pt>
    <dgm:pt modelId="{37D046B1-3E51-F84F-AD3D-3EEDDB882261}" type="pres">
      <dgm:prSet presAssocID="{04D2EBB2-34ED-D048-800E-3DD0DF9B41D8}" presName="bgRect" presStyleLbl="bgShp" presStyleIdx="2" presStyleCnt="5"/>
      <dgm:spPr/>
    </dgm:pt>
    <dgm:pt modelId="{47AC2BE6-5FA6-1C4D-88CE-CCA7BD25C6F6}" type="pres">
      <dgm:prSet presAssocID="{04D2EBB2-34ED-D048-800E-3DD0DF9B41D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fico a barre con riempimento a tinta unita"/>
        </a:ext>
      </dgm:extLst>
    </dgm:pt>
    <dgm:pt modelId="{88A7E72D-A581-0B46-A585-33AC8DB1F839}" type="pres">
      <dgm:prSet presAssocID="{04D2EBB2-34ED-D048-800E-3DD0DF9B41D8}" presName="spaceRect" presStyleCnt="0"/>
      <dgm:spPr/>
    </dgm:pt>
    <dgm:pt modelId="{0F69FA54-7CD2-BD47-B01A-7E10400A8D77}" type="pres">
      <dgm:prSet presAssocID="{04D2EBB2-34ED-D048-800E-3DD0DF9B41D8}" presName="parTx" presStyleLbl="revTx" presStyleIdx="2" presStyleCnt="5">
        <dgm:presLayoutVars>
          <dgm:chMax val="0"/>
          <dgm:chPref val="0"/>
        </dgm:presLayoutVars>
      </dgm:prSet>
      <dgm:spPr/>
    </dgm:pt>
    <dgm:pt modelId="{AA6C37E7-910D-B54B-B1FC-C3A0961FD8CF}" type="pres">
      <dgm:prSet presAssocID="{2588C195-0F46-8B4C-AEAF-6204305D2889}" presName="sibTrans" presStyleCnt="0"/>
      <dgm:spPr/>
    </dgm:pt>
    <dgm:pt modelId="{094EA09B-355D-7740-A7B7-97371BD0CF6C}" type="pres">
      <dgm:prSet presAssocID="{0FC461B4-B52E-1443-BD2A-907EE68E8E77}" presName="compNode" presStyleCnt="0"/>
      <dgm:spPr/>
    </dgm:pt>
    <dgm:pt modelId="{36A1351A-5B58-F54D-9140-221BBFEDB8DB}" type="pres">
      <dgm:prSet presAssocID="{0FC461B4-B52E-1443-BD2A-907EE68E8E77}" presName="bgRect" presStyleLbl="bgShp" presStyleIdx="3" presStyleCnt="5"/>
      <dgm:spPr/>
    </dgm:pt>
    <dgm:pt modelId="{57CC6B5B-46C4-8842-BB6B-9AE2F6D48CD1}" type="pres">
      <dgm:prSet presAssocID="{0FC461B4-B52E-1443-BD2A-907EE68E8E7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me base con riempimento a tinta unita"/>
        </a:ext>
      </dgm:extLst>
    </dgm:pt>
    <dgm:pt modelId="{407FF0AA-44BB-004C-A633-665BCDA2BDEE}" type="pres">
      <dgm:prSet presAssocID="{0FC461B4-B52E-1443-BD2A-907EE68E8E77}" presName="spaceRect" presStyleCnt="0"/>
      <dgm:spPr/>
    </dgm:pt>
    <dgm:pt modelId="{FB7B225E-66ED-0D46-9343-5ADB8040159E}" type="pres">
      <dgm:prSet presAssocID="{0FC461B4-B52E-1443-BD2A-907EE68E8E77}" presName="parTx" presStyleLbl="revTx" presStyleIdx="3" presStyleCnt="5">
        <dgm:presLayoutVars>
          <dgm:chMax val="0"/>
          <dgm:chPref val="0"/>
        </dgm:presLayoutVars>
      </dgm:prSet>
      <dgm:spPr/>
    </dgm:pt>
    <dgm:pt modelId="{635F5452-B084-0340-9314-D6B3A9330D8E}" type="pres">
      <dgm:prSet presAssocID="{A7FCB6CA-2829-F344-8A7B-30DB87013FA8}" presName="sibTrans" presStyleCnt="0"/>
      <dgm:spPr/>
    </dgm:pt>
    <dgm:pt modelId="{1CA88729-7D7E-BF4F-A42D-9DF1B109C80B}" type="pres">
      <dgm:prSet presAssocID="{05D356B7-D0C6-184F-9F24-457934245704}" presName="compNode" presStyleCnt="0"/>
      <dgm:spPr/>
    </dgm:pt>
    <dgm:pt modelId="{0A4E53E3-5458-FC47-B6F5-D49C80018CD8}" type="pres">
      <dgm:prSet presAssocID="{05D356B7-D0C6-184F-9F24-457934245704}" presName="bgRect" presStyleLbl="bgShp" presStyleIdx="4" presStyleCnt="5"/>
      <dgm:spPr/>
    </dgm:pt>
    <dgm:pt modelId="{EE3CD75F-75FE-784E-B22D-DD066FEC03C9}" type="pres">
      <dgm:prSet presAssocID="{05D356B7-D0C6-184F-9F24-45793424570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 con riempimento a tinta unita"/>
        </a:ext>
      </dgm:extLst>
    </dgm:pt>
    <dgm:pt modelId="{A7BF729F-882F-124E-8AB5-7B531397EE89}" type="pres">
      <dgm:prSet presAssocID="{05D356B7-D0C6-184F-9F24-457934245704}" presName="spaceRect" presStyleCnt="0"/>
      <dgm:spPr/>
    </dgm:pt>
    <dgm:pt modelId="{21BC67E1-1C74-5248-9EB4-2CAB83642C0E}" type="pres">
      <dgm:prSet presAssocID="{05D356B7-D0C6-184F-9F24-45793424570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D7EFB2A-CF67-C241-AFFB-E6D2039C229A}" srcId="{28D40E6C-B1CA-4AB7-850B-B1D7F4BBA046}" destId="{0FC461B4-B52E-1443-BD2A-907EE68E8E77}" srcOrd="3" destOrd="0" parTransId="{03160E47-C38C-BB42-B230-9DF3613FC0EE}" sibTransId="{A7FCB6CA-2829-F344-8A7B-30DB87013FA8}"/>
    <dgm:cxn modelId="{885F3D2E-2FFF-1547-9F39-D2BE6032DC40}" type="presOf" srcId="{0FC461B4-B52E-1443-BD2A-907EE68E8E77}" destId="{FB7B225E-66ED-0D46-9343-5ADB8040159E}" srcOrd="0" destOrd="0" presId="urn:microsoft.com/office/officeart/2018/2/layout/IconVerticalSolidList"/>
    <dgm:cxn modelId="{0EEA5B69-D1B4-7344-A924-978D621AA9B7}" type="presOf" srcId="{53980AF8-C02A-7542-B8D9-3D10062920BC}" destId="{70AE9554-CEAF-4642-920E-CEF3826001E3}" srcOrd="0" destOrd="0" presId="urn:microsoft.com/office/officeart/2018/2/layout/IconVerticalSolidList"/>
    <dgm:cxn modelId="{719FF56D-20BE-C047-BD29-4066DC425FF7}" type="presOf" srcId="{04D2EBB2-34ED-D048-800E-3DD0DF9B41D8}" destId="{0F69FA54-7CD2-BD47-B01A-7E10400A8D77}" srcOrd="0" destOrd="0" presId="urn:microsoft.com/office/officeart/2018/2/layout/IconVerticalSolidList"/>
    <dgm:cxn modelId="{02556771-F566-A041-9BED-1E2319FD0241}" srcId="{28D40E6C-B1CA-4AB7-850B-B1D7F4BBA046}" destId="{53980AF8-C02A-7542-B8D9-3D10062920BC}" srcOrd="1" destOrd="0" parTransId="{8BA3F06D-D5FE-AC43-B4CB-E1DB6024A912}" sibTransId="{3AF0D272-A13F-8C4E-A6D7-42E4A307E943}"/>
    <dgm:cxn modelId="{52D08186-B657-234E-AE0A-B5D5DFA2C646}" type="presOf" srcId="{28D40E6C-B1CA-4AB7-850B-B1D7F4BBA046}" destId="{6EE511A4-24EF-42AB-9E7A-A00BB0C32176}" srcOrd="0" destOrd="0" presId="urn:microsoft.com/office/officeart/2018/2/layout/IconVerticalSolidList"/>
    <dgm:cxn modelId="{4411138F-7302-4FF3-A9C6-F1CF170DB6EF}" srcId="{28D40E6C-B1CA-4AB7-850B-B1D7F4BBA046}" destId="{A809AF6C-A572-4E28-ACBE-CA79505A8AD9}" srcOrd="0" destOrd="0" parTransId="{EFC1BCE8-B807-4B3C-8E2F-DF8CA7740287}" sibTransId="{66683F48-D76E-417A-ACF2-F19ADF7805A7}"/>
    <dgm:cxn modelId="{3591A8BE-A0C6-0B4C-AF69-D540C69FF6A9}" type="presOf" srcId="{05D356B7-D0C6-184F-9F24-457934245704}" destId="{21BC67E1-1C74-5248-9EB4-2CAB83642C0E}" srcOrd="0" destOrd="0" presId="urn:microsoft.com/office/officeart/2018/2/layout/IconVerticalSolidList"/>
    <dgm:cxn modelId="{F251AACA-05E7-EE44-BC26-3852E7DAA647}" type="presOf" srcId="{A809AF6C-A572-4E28-ACBE-CA79505A8AD9}" destId="{6D32BB4D-ABC8-48AF-B503-97510DA5BE1C}" srcOrd="0" destOrd="0" presId="urn:microsoft.com/office/officeart/2018/2/layout/IconVerticalSolidList"/>
    <dgm:cxn modelId="{DAA794D4-4055-9441-9305-03F202130327}" srcId="{28D40E6C-B1CA-4AB7-850B-B1D7F4BBA046}" destId="{04D2EBB2-34ED-D048-800E-3DD0DF9B41D8}" srcOrd="2" destOrd="0" parTransId="{7C28CC01-0D92-E847-82D0-68DA7779ED45}" sibTransId="{2588C195-0F46-8B4C-AEAF-6204305D2889}"/>
    <dgm:cxn modelId="{8BB258F0-96E6-394B-9827-158B1F6832BF}" srcId="{28D40E6C-B1CA-4AB7-850B-B1D7F4BBA046}" destId="{05D356B7-D0C6-184F-9F24-457934245704}" srcOrd="4" destOrd="0" parTransId="{7AB2DBA0-FE13-7A4D-B26E-86BC1134600A}" sibTransId="{B3702B6B-C139-2F44-8317-71F57D368BCC}"/>
    <dgm:cxn modelId="{2D6180E3-3427-2840-A557-1A03E597AE49}" type="presParOf" srcId="{6EE511A4-24EF-42AB-9E7A-A00BB0C32176}" destId="{0D967458-E0EA-4E04-9FEF-9A3338F32B90}" srcOrd="0" destOrd="0" presId="urn:microsoft.com/office/officeart/2018/2/layout/IconVerticalSolidList"/>
    <dgm:cxn modelId="{6F7F467C-97E2-9744-8DBF-4869EB6564E9}" type="presParOf" srcId="{0D967458-E0EA-4E04-9FEF-9A3338F32B90}" destId="{4E56F27A-006A-42F5-B0F2-4D81710A3843}" srcOrd="0" destOrd="0" presId="urn:microsoft.com/office/officeart/2018/2/layout/IconVerticalSolidList"/>
    <dgm:cxn modelId="{13EA9614-567C-0D46-8954-02D84120D78F}" type="presParOf" srcId="{0D967458-E0EA-4E04-9FEF-9A3338F32B90}" destId="{E6A0BDDB-F774-4D2B-A38C-7F7EA12750A3}" srcOrd="1" destOrd="0" presId="urn:microsoft.com/office/officeart/2018/2/layout/IconVerticalSolidList"/>
    <dgm:cxn modelId="{33709957-2CF8-7249-B8EB-D9B010B2DEB3}" type="presParOf" srcId="{0D967458-E0EA-4E04-9FEF-9A3338F32B90}" destId="{1C04DAE4-0F5E-4AD6-BD0D-947AC31206B4}" srcOrd="2" destOrd="0" presId="urn:microsoft.com/office/officeart/2018/2/layout/IconVerticalSolidList"/>
    <dgm:cxn modelId="{FAC492E5-9559-1E49-8E66-D6A07CE69ED1}" type="presParOf" srcId="{0D967458-E0EA-4E04-9FEF-9A3338F32B90}" destId="{6D32BB4D-ABC8-48AF-B503-97510DA5BE1C}" srcOrd="3" destOrd="0" presId="urn:microsoft.com/office/officeart/2018/2/layout/IconVerticalSolidList"/>
    <dgm:cxn modelId="{B8D5B1F4-AB16-7E48-BAD2-BF5C87FB570C}" type="presParOf" srcId="{6EE511A4-24EF-42AB-9E7A-A00BB0C32176}" destId="{DF29917F-B8F8-C546-938A-96D1C7B4BECE}" srcOrd="1" destOrd="0" presId="urn:microsoft.com/office/officeart/2018/2/layout/IconVerticalSolidList"/>
    <dgm:cxn modelId="{633CE6AF-491D-7448-BDD7-1C9AE8D9C035}" type="presParOf" srcId="{6EE511A4-24EF-42AB-9E7A-A00BB0C32176}" destId="{483B9391-ABE9-0549-989D-653098B65BB6}" srcOrd="2" destOrd="0" presId="urn:microsoft.com/office/officeart/2018/2/layout/IconVerticalSolidList"/>
    <dgm:cxn modelId="{ABE101F0-ABBD-E148-8B51-D2D2974B11D1}" type="presParOf" srcId="{483B9391-ABE9-0549-989D-653098B65BB6}" destId="{51008251-30B2-8346-ACC2-E9C84C1810DE}" srcOrd="0" destOrd="0" presId="urn:microsoft.com/office/officeart/2018/2/layout/IconVerticalSolidList"/>
    <dgm:cxn modelId="{9E66A466-FAD8-C64B-A03B-D26EB54E7220}" type="presParOf" srcId="{483B9391-ABE9-0549-989D-653098B65BB6}" destId="{B02B4A5D-89C7-784A-80FE-D64D231A8934}" srcOrd="1" destOrd="0" presId="urn:microsoft.com/office/officeart/2018/2/layout/IconVerticalSolidList"/>
    <dgm:cxn modelId="{F7703580-2522-CC4A-8B08-E3F46207EFB9}" type="presParOf" srcId="{483B9391-ABE9-0549-989D-653098B65BB6}" destId="{805AB6D0-8791-1242-8A1A-926CE5591310}" srcOrd="2" destOrd="0" presId="urn:microsoft.com/office/officeart/2018/2/layout/IconVerticalSolidList"/>
    <dgm:cxn modelId="{C74882C5-F055-3E44-BF79-4F4502ABC3B5}" type="presParOf" srcId="{483B9391-ABE9-0549-989D-653098B65BB6}" destId="{70AE9554-CEAF-4642-920E-CEF3826001E3}" srcOrd="3" destOrd="0" presId="urn:microsoft.com/office/officeart/2018/2/layout/IconVerticalSolidList"/>
    <dgm:cxn modelId="{145FAD18-4830-9748-8116-3F0795EF176A}" type="presParOf" srcId="{6EE511A4-24EF-42AB-9E7A-A00BB0C32176}" destId="{F310FE15-3A1E-394B-ADB4-EE2DCFBFA11D}" srcOrd="3" destOrd="0" presId="urn:microsoft.com/office/officeart/2018/2/layout/IconVerticalSolidList"/>
    <dgm:cxn modelId="{9ACAAEB3-2E7B-9342-8431-0F3298BD28A4}" type="presParOf" srcId="{6EE511A4-24EF-42AB-9E7A-A00BB0C32176}" destId="{755454F9-D3DE-CC4C-B66F-F437CAFA742F}" srcOrd="4" destOrd="0" presId="urn:microsoft.com/office/officeart/2018/2/layout/IconVerticalSolidList"/>
    <dgm:cxn modelId="{5053C9FB-76A5-D945-84C6-0AD06B1BDB25}" type="presParOf" srcId="{755454F9-D3DE-CC4C-B66F-F437CAFA742F}" destId="{37D046B1-3E51-F84F-AD3D-3EEDDB882261}" srcOrd="0" destOrd="0" presId="urn:microsoft.com/office/officeart/2018/2/layout/IconVerticalSolidList"/>
    <dgm:cxn modelId="{012F90F2-BD36-E348-9288-2990C3B2D78B}" type="presParOf" srcId="{755454F9-D3DE-CC4C-B66F-F437CAFA742F}" destId="{47AC2BE6-5FA6-1C4D-88CE-CCA7BD25C6F6}" srcOrd="1" destOrd="0" presId="urn:microsoft.com/office/officeart/2018/2/layout/IconVerticalSolidList"/>
    <dgm:cxn modelId="{8527B419-2102-594E-B93F-61D5EECCD2CB}" type="presParOf" srcId="{755454F9-D3DE-CC4C-B66F-F437CAFA742F}" destId="{88A7E72D-A581-0B46-A585-33AC8DB1F839}" srcOrd="2" destOrd="0" presId="urn:microsoft.com/office/officeart/2018/2/layout/IconVerticalSolidList"/>
    <dgm:cxn modelId="{D1FC6B34-CFEE-824B-907B-C4A7427D2545}" type="presParOf" srcId="{755454F9-D3DE-CC4C-B66F-F437CAFA742F}" destId="{0F69FA54-7CD2-BD47-B01A-7E10400A8D77}" srcOrd="3" destOrd="0" presId="urn:microsoft.com/office/officeart/2018/2/layout/IconVerticalSolidList"/>
    <dgm:cxn modelId="{4FCA45B6-50DF-EA40-B09D-F1F77ABEA15E}" type="presParOf" srcId="{6EE511A4-24EF-42AB-9E7A-A00BB0C32176}" destId="{AA6C37E7-910D-B54B-B1FC-C3A0961FD8CF}" srcOrd="5" destOrd="0" presId="urn:microsoft.com/office/officeart/2018/2/layout/IconVerticalSolidList"/>
    <dgm:cxn modelId="{5A222188-0C64-CB45-8E88-3AAEFC164AD1}" type="presParOf" srcId="{6EE511A4-24EF-42AB-9E7A-A00BB0C32176}" destId="{094EA09B-355D-7740-A7B7-97371BD0CF6C}" srcOrd="6" destOrd="0" presId="urn:microsoft.com/office/officeart/2018/2/layout/IconVerticalSolidList"/>
    <dgm:cxn modelId="{34B2A08F-57E7-924C-8CF9-7DDD7D52887C}" type="presParOf" srcId="{094EA09B-355D-7740-A7B7-97371BD0CF6C}" destId="{36A1351A-5B58-F54D-9140-221BBFEDB8DB}" srcOrd="0" destOrd="0" presId="urn:microsoft.com/office/officeart/2018/2/layout/IconVerticalSolidList"/>
    <dgm:cxn modelId="{3A3EFDE2-8C9B-7341-B304-72E6753304D5}" type="presParOf" srcId="{094EA09B-355D-7740-A7B7-97371BD0CF6C}" destId="{57CC6B5B-46C4-8842-BB6B-9AE2F6D48CD1}" srcOrd="1" destOrd="0" presId="urn:microsoft.com/office/officeart/2018/2/layout/IconVerticalSolidList"/>
    <dgm:cxn modelId="{8B65CD2E-6D07-284F-AEE7-53420302C66C}" type="presParOf" srcId="{094EA09B-355D-7740-A7B7-97371BD0CF6C}" destId="{407FF0AA-44BB-004C-A633-665BCDA2BDEE}" srcOrd="2" destOrd="0" presId="urn:microsoft.com/office/officeart/2018/2/layout/IconVerticalSolidList"/>
    <dgm:cxn modelId="{1CE80624-0200-9546-9395-58C6F0E13844}" type="presParOf" srcId="{094EA09B-355D-7740-A7B7-97371BD0CF6C}" destId="{FB7B225E-66ED-0D46-9343-5ADB8040159E}" srcOrd="3" destOrd="0" presId="urn:microsoft.com/office/officeart/2018/2/layout/IconVerticalSolidList"/>
    <dgm:cxn modelId="{11E9608B-C9D7-8F42-AC93-8F26309FCC95}" type="presParOf" srcId="{6EE511A4-24EF-42AB-9E7A-A00BB0C32176}" destId="{635F5452-B084-0340-9314-D6B3A9330D8E}" srcOrd="7" destOrd="0" presId="urn:microsoft.com/office/officeart/2018/2/layout/IconVerticalSolidList"/>
    <dgm:cxn modelId="{CE1A81E0-2914-194A-9301-0C1A50E170D3}" type="presParOf" srcId="{6EE511A4-24EF-42AB-9E7A-A00BB0C32176}" destId="{1CA88729-7D7E-BF4F-A42D-9DF1B109C80B}" srcOrd="8" destOrd="0" presId="urn:microsoft.com/office/officeart/2018/2/layout/IconVerticalSolidList"/>
    <dgm:cxn modelId="{5987BEAA-01CC-1743-BAC6-A159EDC2F1E4}" type="presParOf" srcId="{1CA88729-7D7E-BF4F-A42D-9DF1B109C80B}" destId="{0A4E53E3-5458-FC47-B6F5-D49C80018CD8}" srcOrd="0" destOrd="0" presId="urn:microsoft.com/office/officeart/2018/2/layout/IconVerticalSolidList"/>
    <dgm:cxn modelId="{20E3E955-7D59-9D42-B83F-F3CD2F1DD6FA}" type="presParOf" srcId="{1CA88729-7D7E-BF4F-A42D-9DF1B109C80B}" destId="{EE3CD75F-75FE-784E-B22D-DD066FEC03C9}" srcOrd="1" destOrd="0" presId="urn:microsoft.com/office/officeart/2018/2/layout/IconVerticalSolidList"/>
    <dgm:cxn modelId="{D686BFF1-B4E4-B346-BB57-70B8A754BDBE}" type="presParOf" srcId="{1CA88729-7D7E-BF4F-A42D-9DF1B109C80B}" destId="{A7BF729F-882F-124E-8AB5-7B531397EE89}" srcOrd="2" destOrd="0" presId="urn:microsoft.com/office/officeart/2018/2/layout/IconVerticalSolidList"/>
    <dgm:cxn modelId="{1B769E08-FC84-D14E-8D1D-5732FB91C467}" type="presParOf" srcId="{1CA88729-7D7E-BF4F-A42D-9DF1B109C80B}" destId="{21BC67E1-1C74-5248-9EB4-2CAB83642C0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40E6C-B1CA-4AB7-850B-B1D7F4BBA0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A809AF6C-A572-4E28-ACBE-CA79505A8AD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dirty="0"/>
            <a:t>INFN – MIM accordo quadro in corso per future attività</a:t>
          </a:r>
          <a:endParaRPr lang="en-US" sz="2400" dirty="0"/>
        </a:p>
      </dgm:t>
    </dgm:pt>
    <dgm:pt modelId="{EFC1BCE8-B807-4B3C-8E2F-DF8CA7740287}" type="parTrans" cxnId="{4411138F-7302-4FF3-A9C6-F1CF170DB6EF}">
      <dgm:prSet/>
      <dgm:spPr/>
      <dgm:t>
        <a:bodyPr/>
        <a:lstStyle/>
        <a:p>
          <a:endParaRPr lang="en-US"/>
        </a:p>
      </dgm:t>
    </dgm:pt>
    <dgm:pt modelId="{66683F48-D76E-417A-ACF2-F19ADF7805A7}" type="sibTrans" cxnId="{4411138F-7302-4FF3-A9C6-F1CF170DB6EF}">
      <dgm:prSet/>
      <dgm:spPr/>
      <dgm:t>
        <a:bodyPr/>
        <a:lstStyle/>
        <a:p>
          <a:endParaRPr lang="en-US"/>
        </a:p>
      </dgm:t>
    </dgm:pt>
    <dgm:pt modelId="{04D2EBB2-34ED-D048-800E-3DD0DF9B41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dirty="0">
              <a:solidFill>
                <a:schemeClr val="accent6">
                  <a:lumMod val="50000"/>
                </a:schemeClr>
              </a:solidFill>
            </a:rPr>
            <a:t>Bando di concorso INFN-Accademie – Pronto alla pubblicazione </a:t>
          </a:r>
        </a:p>
      </dgm:t>
    </dgm:pt>
    <dgm:pt modelId="{7C28CC01-0D92-E847-82D0-68DA7779ED45}" type="parTrans" cxnId="{DAA794D4-4055-9441-9305-03F202130327}">
      <dgm:prSet/>
      <dgm:spPr/>
      <dgm:t>
        <a:bodyPr/>
        <a:lstStyle/>
        <a:p>
          <a:endParaRPr lang="it-IT"/>
        </a:p>
      </dgm:t>
    </dgm:pt>
    <dgm:pt modelId="{2588C195-0F46-8B4C-AEAF-6204305D2889}" type="sibTrans" cxnId="{DAA794D4-4055-9441-9305-03F202130327}">
      <dgm:prSet/>
      <dgm:spPr/>
      <dgm:t>
        <a:bodyPr/>
        <a:lstStyle/>
        <a:p>
          <a:endParaRPr lang="it-IT"/>
        </a:p>
      </dgm:t>
    </dgm:pt>
    <dgm:pt modelId="{0FC461B4-B52E-1443-BD2A-907EE68E8E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000" dirty="0"/>
            <a:t>INFN – Protezione Civile</a:t>
          </a:r>
        </a:p>
      </dgm:t>
    </dgm:pt>
    <dgm:pt modelId="{03160E47-C38C-BB42-B230-9DF3613FC0EE}" type="parTrans" cxnId="{2D7EFB2A-CF67-C241-AFFB-E6D2039C229A}">
      <dgm:prSet/>
      <dgm:spPr/>
      <dgm:t>
        <a:bodyPr/>
        <a:lstStyle/>
        <a:p>
          <a:endParaRPr lang="it-IT"/>
        </a:p>
      </dgm:t>
    </dgm:pt>
    <dgm:pt modelId="{A7FCB6CA-2829-F344-8A7B-30DB87013FA8}" type="sibTrans" cxnId="{2D7EFB2A-CF67-C241-AFFB-E6D2039C229A}">
      <dgm:prSet/>
      <dgm:spPr/>
      <dgm:t>
        <a:bodyPr/>
        <a:lstStyle/>
        <a:p>
          <a:endParaRPr lang="it-IT"/>
        </a:p>
      </dgm:t>
    </dgm:pt>
    <dgm:pt modelId="{53980AF8-C02A-7542-B8D9-3D10062920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400" dirty="0">
              <a:solidFill>
                <a:schemeClr val="accent6">
                  <a:lumMod val="50000"/>
                </a:schemeClr>
              </a:solidFill>
            </a:rPr>
            <a:t>INFN – Accademie Belle Arti – IN ESSERE</a:t>
          </a:r>
        </a:p>
      </dgm:t>
    </dgm:pt>
    <dgm:pt modelId="{8BA3F06D-D5FE-AC43-B4CB-E1DB6024A912}" type="parTrans" cxnId="{02556771-F566-A041-9BED-1E2319FD0241}">
      <dgm:prSet/>
      <dgm:spPr/>
      <dgm:t>
        <a:bodyPr/>
        <a:lstStyle/>
        <a:p>
          <a:endParaRPr lang="it-IT"/>
        </a:p>
      </dgm:t>
    </dgm:pt>
    <dgm:pt modelId="{3AF0D272-A13F-8C4E-A6D7-42E4A307E943}" type="sibTrans" cxnId="{02556771-F566-A041-9BED-1E2319FD0241}">
      <dgm:prSet/>
      <dgm:spPr/>
      <dgm:t>
        <a:bodyPr/>
        <a:lstStyle/>
        <a:p>
          <a:endParaRPr lang="it-IT"/>
        </a:p>
      </dgm:t>
    </dgm:pt>
    <dgm:pt modelId="{6EE511A4-24EF-42AB-9E7A-A00BB0C32176}" type="pres">
      <dgm:prSet presAssocID="{28D40E6C-B1CA-4AB7-850B-B1D7F4BBA046}" presName="root" presStyleCnt="0">
        <dgm:presLayoutVars>
          <dgm:dir/>
          <dgm:resizeHandles val="exact"/>
        </dgm:presLayoutVars>
      </dgm:prSet>
      <dgm:spPr/>
    </dgm:pt>
    <dgm:pt modelId="{0D967458-E0EA-4E04-9FEF-9A3338F32B90}" type="pres">
      <dgm:prSet presAssocID="{A809AF6C-A572-4E28-ACBE-CA79505A8AD9}" presName="compNode" presStyleCnt="0"/>
      <dgm:spPr/>
    </dgm:pt>
    <dgm:pt modelId="{4E56F27A-006A-42F5-B0F2-4D81710A3843}" type="pres">
      <dgm:prSet presAssocID="{A809AF6C-A572-4E28-ACBE-CA79505A8AD9}" presName="bgRect" presStyleLbl="bgShp" presStyleIdx="0" presStyleCnt="4"/>
      <dgm:spPr/>
    </dgm:pt>
    <dgm:pt modelId="{E6A0BDDB-F774-4D2B-A38C-7F7EA12750A3}" type="pres">
      <dgm:prSet presAssocID="{A809AF6C-A572-4E28-ACBE-CA79505A8A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1C04DAE4-0F5E-4AD6-BD0D-947AC31206B4}" type="pres">
      <dgm:prSet presAssocID="{A809AF6C-A572-4E28-ACBE-CA79505A8AD9}" presName="spaceRect" presStyleCnt="0"/>
      <dgm:spPr/>
    </dgm:pt>
    <dgm:pt modelId="{6D32BB4D-ABC8-48AF-B503-97510DA5BE1C}" type="pres">
      <dgm:prSet presAssocID="{A809AF6C-A572-4E28-ACBE-CA79505A8AD9}" presName="parTx" presStyleLbl="revTx" presStyleIdx="0" presStyleCnt="4">
        <dgm:presLayoutVars>
          <dgm:chMax val="0"/>
          <dgm:chPref val="0"/>
        </dgm:presLayoutVars>
      </dgm:prSet>
      <dgm:spPr/>
    </dgm:pt>
    <dgm:pt modelId="{DF29917F-B8F8-C546-938A-96D1C7B4BECE}" type="pres">
      <dgm:prSet presAssocID="{66683F48-D76E-417A-ACF2-F19ADF7805A7}" presName="sibTrans" presStyleCnt="0"/>
      <dgm:spPr/>
    </dgm:pt>
    <dgm:pt modelId="{483B9391-ABE9-0549-989D-653098B65BB6}" type="pres">
      <dgm:prSet presAssocID="{53980AF8-C02A-7542-B8D9-3D10062920BC}" presName="compNode" presStyleCnt="0"/>
      <dgm:spPr/>
    </dgm:pt>
    <dgm:pt modelId="{51008251-30B2-8346-ACC2-E9C84C1810DE}" type="pres">
      <dgm:prSet presAssocID="{53980AF8-C02A-7542-B8D9-3D10062920BC}" presName="bgRect" presStyleLbl="bgShp" presStyleIdx="1" presStyleCnt="4"/>
      <dgm:spPr/>
    </dgm:pt>
    <dgm:pt modelId="{B02B4A5D-89C7-784A-80FE-D64D231A8934}" type="pres">
      <dgm:prSet presAssocID="{53980AF8-C02A-7542-B8D9-3D10062920B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ckchain contorno"/>
        </a:ext>
      </dgm:extLst>
    </dgm:pt>
    <dgm:pt modelId="{805AB6D0-8791-1242-8A1A-926CE5591310}" type="pres">
      <dgm:prSet presAssocID="{53980AF8-C02A-7542-B8D9-3D10062920BC}" presName="spaceRect" presStyleCnt="0"/>
      <dgm:spPr/>
    </dgm:pt>
    <dgm:pt modelId="{70AE9554-CEAF-4642-920E-CEF3826001E3}" type="pres">
      <dgm:prSet presAssocID="{53980AF8-C02A-7542-B8D9-3D10062920BC}" presName="parTx" presStyleLbl="revTx" presStyleIdx="1" presStyleCnt="4">
        <dgm:presLayoutVars>
          <dgm:chMax val="0"/>
          <dgm:chPref val="0"/>
        </dgm:presLayoutVars>
      </dgm:prSet>
      <dgm:spPr/>
    </dgm:pt>
    <dgm:pt modelId="{F310FE15-3A1E-394B-ADB4-EE2DCFBFA11D}" type="pres">
      <dgm:prSet presAssocID="{3AF0D272-A13F-8C4E-A6D7-42E4A307E943}" presName="sibTrans" presStyleCnt="0"/>
      <dgm:spPr/>
    </dgm:pt>
    <dgm:pt modelId="{755454F9-D3DE-CC4C-B66F-F437CAFA742F}" type="pres">
      <dgm:prSet presAssocID="{04D2EBB2-34ED-D048-800E-3DD0DF9B41D8}" presName="compNode" presStyleCnt="0"/>
      <dgm:spPr/>
    </dgm:pt>
    <dgm:pt modelId="{37D046B1-3E51-F84F-AD3D-3EEDDB882261}" type="pres">
      <dgm:prSet presAssocID="{04D2EBB2-34ED-D048-800E-3DD0DF9B41D8}" presName="bgRect" presStyleLbl="bgShp" presStyleIdx="2" presStyleCnt="4"/>
      <dgm:spPr/>
    </dgm:pt>
    <dgm:pt modelId="{47AC2BE6-5FA6-1C4D-88CE-CCA7BD25C6F6}" type="pres">
      <dgm:prSet presAssocID="{04D2EBB2-34ED-D048-800E-3DD0DF9B41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fico a barre con riempimento a tinta unita"/>
        </a:ext>
      </dgm:extLst>
    </dgm:pt>
    <dgm:pt modelId="{88A7E72D-A581-0B46-A585-33AC8DB1F839}" type="pres">
      <dgm:prSet presAssocID="{04D2EBB2-34ED-D048-800E-3DD0DF9B41D8}" presName="spaceRect" presStyleCnt="0"/>
      <dgm:spPr/>
    </dgm:pt>
    <dgm:pt modelId="{0F69FA54-7CD2-BD47-B01A-7E10400A8D77}" type="pres">
      <dgm:prSet presAssocID="{04D2EBB2-34ED-D048-800E-3DD0DF9B41D8}" presName="parTx" presStyleLbl="revTx" presStyleIdx="2" presStyleCnt="4">
        <dgm:presLayoutVars>
          <dgm:chMax val="0"/>
          <dgm:chPref val="0"/>
        </dgm:presLayoutVars>
      </dgm:prSet>
      <dgm:spPr/>
    </dgm:pt>
    <dgm:pt modelId="{AA6C37E7-910D-B54B-B1FC-C3A0961FD8CF}" type="pres">
      <dgm:prSet presAssocID="{2588C195-0F46-8B4C-AEAF-6204305D2889}" presName="sibTrans" presStyleCnt="0"/>
      <dgm:spPr/>
    </dgm:pt>
    <dgm:pt modelId="{094EA09B-355D-7740-A7B7-97371BD0CF6C}" type="pres">
      <dgm:prSet presAssocID="{0FC461B4-B52E-1443-BD2A-907EE68E8E77}" presName="compNode" presStyleCnt="0"/>
      <dgm:spPr/>
    </dgm:pt>
    <dgm:pt modelId="{36A1351A-5B58-F54D-9140-221BBFEDB8DB}" type="pres">
      <dgm:prSet presAssocID="{0FC461B4-B52E-1443-BD2A-907EE68E8E77}" presName="bgRect" presStyleLbl="bgShp" presStyleIdx="3" presStyleCnt="4"/>
      <dgm:spPr/>
    </dgm:pt>
    <dgm:pt modelId="{57CC6B5B-46C4-8842-BB6B-9AE2F6D48CD1}" type="pres">
      <dgm:prSet presAssocID="{0FC461B4-B52E-1443-BD2A-907EE68E8E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me base con riempimento a tinta unita"/>
        </a:ext>
      </dgm:extLst>
    </dgm:pt>
    <dgm:pt modelId="{407FF0AA-44BB-004C-A633-665BCDA2BDEE}" type="pres">
      <dgm:prSet presAssocID="{0FC461B4-B52E-1443-BD2A-907EE68E8E77}" presName="spaceRect" presStyleCnt="0"/>
      <dgm:spPr/>
    </dgm:pt>
    <dgm:pt modelId="{FB7B225E-66ED-0D46-9343-5ADB8040159E}" type="pres">
      <dgm:prSet presAssocID="{0FC461B4-B52E-1443-BD2A-907EE68E8E7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D7EFB2A-CF67-C241-AFFB-E6D2039C229A}" srcId="{28D40E6C-B1CA-4AB7-850B-B1D7F4BBA046}" destId="{0FC461B4-B52E-1443-BD2A-907EE68E8E77}" srcOrd="3" destOrd="0" parTransId="{03160E47-C38C-BB42-B230-9DF3613FC0EE}" sibTransId="{A7FCB6CA-2829-F344-8A7B-30DB87013FA8}"/>
    <dgm:cxn modelId="{885F3D2E-2FFF-1547-9F39-D2BE6032DC40}" type="presOf" srcId="{0FC461B4-B52E-1443-BD2A-907EE68E8E77}" destId="{FB7B225E-66ED-0D46-9343-5ADB8040159E}" srcOrd="0" destOrd="0" presId="urn:microsoft.com/office/officeart/2018/2/layout/IconVerticalSolidList"/>
    <dgm:cxn modelId="{0EEA5B69-D1B4-7344-A924-978D621AA9B7}" type="presOf" srcId="{53980AF8-C02A-7542-B8D9-3D10062920BC}" destId="{70AE9554-CEAF-4642-920E-CEF3826001E3}" srcOrd="0" destOrd="0" presId="urn:microsoft.com/office/officeart/2018/2/layout/IconVerticalSolidList"/>
    <dgm:cxn modelId="{719FF56D-20BE-C047-BD29-4066DC425FF7}" type="presOf" srcId="{04D2EBB2-34ED-D048-800E-3DD0DF9B41D8}" destId="{0F69FA54-7CD2-BD47-B01A-7E10400A8D77}" srcOrd="0" destOrd="0" presId="urn:microsoft.com/office/officeart/2018/2/layout/IconVerticalSolidList"/>
    <dgm:cxn modelId="{02556771-F566-A041-9BED-1E2319FD0241}" srcId="{28D40E6C-B1CA-4AB7-850B-B1D7F4BBA046}" destId="{53980AF8-C02A-7542-B8D9-3D10062920BC}" srcOrd="1" destOrd="0" parTransId="{8BA3F06D-D5FE-AC43-B4CB-E1DB6024A912}" sibTransId="{3AF0D272-A13F-8C4E-A6D7-42E4A307E943}"/>
    <dgm:cxn modelId="{52D08186-B657-234E-AE0A-B5D5DFA2C646}" type="presOf" srcId="{28D40E6C-B1CA-4AB7-850B-B1D7F4BBA046}" destId="{6EE511A4-24EF-42AB-9E7A-A00BB0C32176}" srcOrd="0" destOrd="0" presId="urn:microsoft.com/office/officeart/2018/2/layout/IconVerticalSolidList"/>
    <dgm:cxn modelId="{4411138F-7302-4FF3-A9C6-F1CF170DB6EF}" srcId="{28D40E6C-B1CA-4AB7-850B-B1D7F4BBA046}" destId="{A809AF6C-A572-4E28-ACBE-CA79505A8AD9}" srcOrd="0" destOrd="0" parTransId="{EFC1BCE8-B807-4B3C-8E2F-DF8CA7740287}" sibTransId="{66683F48-D76E-417A-ACF2-F19ADF7805A7}"/>
    <dgm:cxn modelId="{F251AACA-05E7-EE44-BC26-3852E7DAA647}" type="presOf" srcId="{A809AF6C-A572-4E28-ACBE-CA79505A8AD9}" destId="{6D32BB4D-ABC8-48AF-B503-97510DA5BE1C}" srcOrd="0" destOrd="0" presId="urn:microsoft.com/office/officeart/2018/2/layout/IconVerticalSolidList"/>
    <dgm:cxn modelId="{DAA794D4-4055-9441-9305-03F202130327}" srcId="{28D40E6C-B1CA-4AB7-850B-B1D7F4BBA046}" destId="{04D2EBB2-34ED-D048-800E-3DD0DF9B41D8}" srcOrd="2" destOrd="0" parTransId="{7C28CC01-0D92-E847-82D0-68DA7779ED45}" sibTransId="{2588C195-0F46-8B4C-AEAF-6204305D2889}"/>
    <dgm:cxn modelId="{2D6180E3-3427-2840-A557-1A03E597AE49}" type="presParOf" srcId="{6EE511A4-24EF-42AB-9E7A-A00BB0C32176}" destId="{0D967458-E0EA-4E04-9FEF-9A3338F32B90}" srcOrd="0" destOrd="0" presId="urn:microsoft.com/office/officeart/2018/2/layout/IconVerticalSolidList"/>
    <dgm:cxn modelId="{6F7F467C-97E2-9744-8DBF-4869EB6564E9}" type="presParOf" srcId="{0D967458-E0EA-4E04-9FEF-9A3338F32B90}" destId="{4E56F27A-006A-42F5-B0F2-4D81710A3843}" srcOrd="0" destOrd="0" presId="urn:microsoft.com/office/officeart/2018/2/layout/IconVerticalSolidList"/>
    <dgm:cxn modelId="{13EA9614-567C-0D46-8954-02D84120D78F}" type="presParOf" srcId="{0D967458-E0EA-4E04-9FEF-9A3338F32B90}" destId="{E6A0BDDB-F774-4D2B-A38C-7F7EA12750A3}" srcOrd="1" destOrd="0" presId="urn:microsoft.com/office/officeart/2018/2/layout/IconVerticalSolidList"/>
    <dgm:cxn modelId="{33709957-2CF8-7249-B8EB-D9B010B2DEB3}" type="presParOf" srcId="{0D967458-E0EA-4E04-9FEF-9A3338F32B90}" destId="{1C04DAE4-0F5E-4AD6-BD0D-947AC31206B4}" srcOrd="2" destOrd="0" presId="urn:microsoft.com/office/officeart/2018/2/layout/IconVerticalSolidList"/>
    <dgm:cxn modelId="{FAC492E5-9559-1E49-8E66-D6A07CE69ED1}" type="presParOf" srcId="{0D967458-E0EA-4E04-9FEF-9A3338F32B90}" destId="{6D32BB4D-ABC8-48AF-B503-97510DA5BE1C}" srcOrd="3" destOrd="0" presId="urn:microsoft.com/office/officeart/2018/2/layout/IconVerticalSolidList"/>
    <dgm:cxn modelId="{B8D5B1F4-AB16-7E48-BAD2-BF5C87FB570C}" type="presParOf" srcId="{6EE511A4-24EF-42AB-9E7A-A00BB0C32176}" destId="{DF29917F-B8F8-C546-938A-96D1C7B4BECE}" srcOrd="1" destOrd="0" presId="urn:microsoft.com/office/officeart/2018/2/layout/IconVerticalSolidList"/>
    <dgm:cxn modelId="{633CE6AF-491D-7448-BDD7-1C9AE8D9C035}" type="presParOf" srcId="{6EE511A4-24EF-42AB-9E7A-A00BB0C32176}" destId="{483B9391-ABE9-0549-989D-653098B65BB6}" srcOrd="2" destOrd="0" presId="urn:microsoft.com/office/officeart/2018/2/layout/IconVerticalSolidList"/>
    <dgm:cxn modelId="{ABE101F0-ABBD-E148-8B51-D2D2974B11D1}" type="presParOf" srcId="{483B9391-ABE9-0549-989D-653098B65BB6}" destId="{51008251-30B2-8346-ACC2-E9C84C1810DE}" srcOrd="0" destOrd="0" presId="urn:microsoft.com/office/officeart/2018/2/layout/IconVerticalSolidList"/>
    <dgm:cxn modelId="{9E66A466-FAD8-C64B-A03B-D26EB54E7220}" type="presParOf" srcId="{483B9391-ABE9-0549-989D-653098B65BB6}" destId="{B02B4A5D-89C7-784A-80FE-D64D231A8934}" srcOrd="1" destOrd="0" presId="urn:microsoft.com/office/officeart/2018/2/layout/IconVerticalSolidList"/>
    <dgm:cxn modelId="{F7703580-2522-CC4A-8B08-E3F46207EFB9}" type="presParOf" srcId="{483B9391-ABE9-0549-989D-653098B65BB6}" destId="{805AB6D0-8791-1242-8A1A-926CE5591310}" srcOrd="2" destOrd="0" presId="urn:microsoft.com/office/officeart/2018/2/layout/IconVerticalSolidList"/>
    <dgm:cxn modelId="{C74882C5-F055-3E44-BF79-4F4502ABC3B5}" type="presParOf" srcId="{483B9391-ABE9-0549-989D-653098B65BB6}" destId="{70AE9554-CEAF-4642-920E-CEF3826001E3}" srcOrd="3" destOrd="0" presId="urn:microsoft.com/office/officeart/2018/2/layout/IconVerticalSolidList"/>
    <dgm:cxn modelId="{145FAD18-4830-9748-8116-3F0795EF176A}" type="presParOf" srcId="{6EE511A4-24EF-42AB-9E7A-A00BB0C32176}" destId="{F310FE15-3A1E-394B-ADB4-EE2DCFBFA11D}" srcOrd="3" destOrd="0" presId="urn:microsoft.com/office/officeart/2018/2/layout/IconVerticalSolidList"/>
    <dgm:cxn modelId="{9ACAAEB3-2E7B-9342-8431-0F3298BD28A4}" type="presParOf" srcId="{6EE511A4-24EF-42AB-9E7A-A00BB0C32176}" destId="{755454F9-D3DE-CC4C-B66F-F437CAFA742F}" srcOrd="4" destOrd="0" presId="urn:microsoft.com/office/officeart/2018/2/layout/IconVerticalSolidList"/>
    <dgm:cxn modelId="{5053C9FB-76A5-D945-84C6-0AD06B1BDB25}" type="presParOf" srcId="{755454F9-D3DE-CC4C-B66F-F437CAFA742F}" destId="{37D046B1-3E51-F84F-AD3D-3EEDDB882261}" srcOrd="0" destOrd="0" presId="urn:microsoft.com/office/officeart/2018/2/layout/IconVerticalSolidList"/>
    <dgm:cxn modelId="{012F90F2-BD36-E348-9288-2990C3B2D78B}" type="presParOf" srcId="{755454F9-D3DE-CC4C-B66F-F437CAFA742F}" destId="{47AC2BE6-5FA6-1C4D-88CE-CCA7BD25C6F6}" srcOrd="1" destOrd="0" presId="urn:microsoft.com/office/officeart/2018/2/layout/IconVerticalSolidList"/>
    <dgm:cxn modelId="{8527B419-2102-594E-B93F-61D5EECCD2CB}" type="presParOf" srcId="{755454F9-D3DE-CC4C-B66F-F437CAFA742F}" destId="{88A7E72D-A581-0B46-A585-33AC8DB1F839}" srcOrd="2" destOrd="0" presId="urn:microsoft.com/office/officeart/2018/2/layout/IconVerticalSolidList"/>
    <dgm:cxn modelId="{D1FC6B34-CFEE-824B-907B-C4A7427D2545}" type="presParOf" srcId="{755454F9-D3DE-CC4C-B66F-F437CAFA742F}" destId="{0F69FA54-7CD2-BD47-B01A-7E10400A8D77}" srcOrd="3" destOrd="0" presId="urn:microsoft.com/office/officeart/2018/2/layout/IconVerticalSolidList"/>
    <dgm:cxn modelId="{4FCA45B6-50DF-EA40-B09D-F1F77ABEA15E}" type="presParOf" srcId="{6EE511A4-24EF-42AB-9E7A-A00BB0C32176}" destId="{AA6C37E7-910D-B54B-B1FC-C3A0961FD8CF}" srcOrd="5" destOrd="0" presId="urn:microsoft.com/office/officeart/2018/2/layout/IconVerticalSolidList"/>
    <dgm:cxn modelId="{5A222188-0C64-CB45-8E88-3AAEFC164AD1}" type="presParOf" srcId="{6EE511A4-24EF-42AB-9E7A-A00BB0C32176}" destId="{094EA09B-355D-7740-A7B7-97371BD0CF6C}" srcOrd="6" destOrd="0" presId="urn:microsoft.com/office/officeart/2018/2/layout/IconVerticalSolidList"/>
    <dgm:cxn modelId="{34B2A08F-57E7-924C-8CF9-7DDD7D52887C}" type="presParOf" srcId="{094EA09B-355D-7740-A7B7-97371BD0CF6C}" destId="{36A1351A-5B58-F54D-9140-221BBFEDB8DB}" srcOrd="0" destOrd="0" presId="urn:microsoft.com/office/officeart/2018/2/layout/IconVerticalSolidList"/>
    <dgm:cxn modelId="{3A3EFDE2-8C9B-7341-B304-72E6753304D5}" type="presParOf" srcId="{094EA09B-355D-7740-A7B7-97371BD0CF6C}" destId="{57CC6B5B-46C4-8842-BB6B-9AE2F6D48CD1}" srcOrd="1" destOrd="0" presId="urn:microsoft.com/office/officeart/2018/2/layout/IconVerticalSolidList"/>
    <dgm:cxn modelId="{8B65CD2E-6D07-284F-AEE7-53420302C66C}" type="presParOf" srcId="{094EA09B-355D-7740-A7B7-97371BD0CF6C}" destId="{407FF0AA-44BB-004C-A633-665BCDA2BDEE}" srcOrd="2" destOrd="0" presId="urn:microsoft.com/office/officeart/2018/2/layout/IconVerticalSolidList"/>
    <dgm:cxn modelId="{1CE80624-0200-9546-9395-58C6F0E13844}" type="presParOf" srcId="{094EA09B-355D-7740-A7B7-97371BD0CF6C}" destId="{FB7B225E-66ED-0D46-9343-5ADB8040159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6B09B5-E4C5-479E-B601-E1E00084A8B9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AD070CE-AFCD-454E-B026-2184D2156876}">
      <dgm:prSet/>
      <dgm:spPr/>
      <dgm:t>
        <a:bodyPr/>
        <a:lstStyle/>
        <a:p>
          <a:r>
            <a:rPr lang="it-IT"/>
            <a:t>GOAL:</a:t>
          </a:r>
          <a:endParaRPr lang="en-US"/>
        </a:p>
      </dgm:t>
    </dgm:pt>
    <dgm:pt modelId="{D6A2C47D-C663-4717-BF59-D87C8D03A3A6}" type="parTrans" cxnId="{6AB122DD-7708-482F-9A77-F999DB6EB8F7}">
      <dgm:prSet/>
      <dgm:spPr/>
      <dgm:t>
        <a:bodyPr/>
        <a:lstStyle/>
        <a:p>
          <a:endParaRPr lang="en-US"/>
        </a:p>
      </dgm:t>
    </dgm:pt>
    <dgm:pt modelId="{929E4308-C604-4141-8F17-C68138241D7A}" type="sibTrans" cxnId="{6AB122DD-7708-482F-9A77-F999DB6EB8F7}">
      <dgm:prSet/>
      <dgm:spPr/>
      <dgm:t>
        <a:bodyPr/>
        <a:lstStyle/>
        <a:p>
          <a:endParaRPr lang="en-US"/>
        </a:p>
      </dgm:t>
    </dgm:pt>
    <dgm:pt modelId="{2B931C94-8218-4C93-9841-1A56DB9BD49D}">
      <dgm:prSet/>
      <dgm:spPr/>
      <dgm:t>
        <a:bodyPr/>
        <a:lstStyle/>
        <a:p>
          <a:r>
            <a:rPr lang="it-IT" noProof="0"/>
            <a:t>Aumentare la formazione dei docenti</a:t>
          </a:r>
        </a:p>
      </dgm:t>
    </dgm:pt>
    <dgm:pt modelId="{D66CED39-B543-4266-95A6-EF27150AFB5B}" type="parTrans" cxnId="{D39A1AB4-A866-4465-82EB-900D7A71549B}">
      <dgm:prSet/>
      <dgm:spPr/>
      <dgm:t>
        <a:bodyPr/>
        <a:lstStyle/>
        <a:p>
          <a:endParaRPr lang="en-US"/>
        </a:p>
      </dgm:t>
    </dgm:pt>
    <dgm:pt modelId="{0999F26A-3142-4C36-8412-5C4BEE106D7A}" type="sibTrans" cxnId="{D39A1AB4-A866-4465-82EB-900D7A71549B}">
      <dgm:prSet/>
      <dgm:spPr/>
      <dgm:t>
        <a:bodyPr/>
        <a:lstStyle/>
        <a:p>
          <a:endParaRPr lang="en-US"/>
        </a:p>
      </dgm:t>
    </dgm:pt>
    <dgm:pt modelId="{1A5FCC8C-322D-4361-B4AF-4325B84773DC}">
      <dgm:prSet/>
      <dgm:spPr/>
      <dgm:t>
        <a:bodyPr/>
        <a:lstStyle/>
        <a:p>
          <a:r>
            <a:rPr lang="it-IT" noProof="0"/>
            <a:t>Più attività con le scuole di I grado</a:t>
          </a:r>
        </a:p>
      </dgm:t>
    </dgm:pt>
    <dgm:pt modelId="{ABF54B70-E9BF-471A-AB35-25E98A6F0DF4}" type="parTrans" cxnId="{FB2FD03C-F8DD-445B-AD5A-0839DAC5EC84}">
      <dgm:prSet/>
      <dgm:spPr/>
      <dgm:t>
        <a:bodyPr/>
        <a:lstStyle/>
        <a:p>
          <a:endParaRPr lang="en-US"/>
        </a:p>
      </dgm:t>
    </dgm:pt>
    <dgm:pt modelId="{E93DECE0-6F88-43EF-9CFC-9492E3811FF2}" type="sibTrans" cxnId="{FB2FD03C-F8DD-445B-AD5A-0839DAC5EC84}">
      <dgm:prSet/>
      <dgm:spPr/>
      <dgm:t>
        <a:bodyPr/>
        <a:lstStyle/>
        <a:p>
          <a:endParaRPr lang="en-US"/>
        </a:p>
      </dgm:t>
    </dgm:pt>
    <dgm:pt modelId="{52260A7F-9141-493D-8731-825145FAE965}">
      <dgm:prSet/>
      <dgm:spPr/>
      <dgm:t>
        <a:bodyPr/>
        <a:lstStyle/>
        <a:p>
          <a:r>
            <a:rPr lang="it-IT"/>
            <a:t>FONDI ESTERNI:</a:t>
          </a:r>
          <a:endParaRPr lang="en-US"/>
        </a:p>
      </dgm:t>
    </dgm:pt>
    <dgm:pt modelId="{FCBDEFB6-0BD8-4CF4-A0D7-63B18348012E}" type="parTrans" cxnId="{8B8EB42C-5A87-4FEC-924A-1CF2FCA101F8}">
      <dgm:prSet/>
      <dgm:spPr/>
      <dgm:t>
        <a:bodyPr/>
        <a:lstStyle/>
        <a:p>
          <a:endParaRPr lang="en-US"/>
        </a:p>
      </dgm:t>
    </dgm:pt>
    <dgm:pt modelId="{B8CBA46A-4F98-439F-9CE2-8E7864773EC2}" type="sibTrans" cxnId="{8B8EB42C-5A87-4FEC-924A-1CF2FCA101F8}">
      <dgm:prSet/>
      <dgm:spPr/>
      <dgm:t>
        <a:bodyPr/>
        <a:lstStyle/>
        <a:p>
          <a:endParaRPr lang="en-US"/>
        </a:p>
      </dgm:t>
    </dgm:pt>
    <dgm:pt modelId="{E638E498-63AA-4E95-BD42-206CF1337CBD}">
      <dgm:prSet/>
      <dgm:spPr/>
      <dgm:t>
        <a:bodyPr/>
        <a:lstStyle/>
        <a:p>
          <a:r>
            <a:rPr lang="it-IT"/>
            <a:t>Corsi a pagamento su SOFIA (story-telling, INFN-kids….)</a:t>
          </a:r>
          <a:endParaRPr lang="en-US"/>
        </a:p>
      </dgm:t>
    </dgm:pt>
    <dgm:pt modelId="{E61E9F22-E5D4-4871-BAD5-9210581829E8}" type="parTrans" cxnId="{E124F000-AC29-469B-A527-C43EC0F8A94C}">
      <dgm:prSet/>
      <dgm:spPr/>
      <dgm:t>
        <a:bodyPr/>
        <a:lstStyle/>
        <a:p>
          <a:endParaRPr lang="en-US"/>
        </a:p>
      </dgm:t>
    </dgm:pt>
    <dgm:pt modelId="{5557B2FB-1D1A-435E-8F34-7BE40836F5EC}" type="sibTrans" cxnId="{E124F000-AC29-469B-A527-C43EC0F8A94C}">
      <dgm:prSet/>
      <dgm:spPr/>
      <dgm:t>
        <a:bodyPr/>
        <a:lstStyle/>
        <a:p>
          <a:endParaRPr lang="en-US"/>
        </a:p>
      </dgm:t>
    </dgm:pt>
    <dgm:pt modelId="{6B775857-B683-4FC8-82BE-A935E2D0E30F}">
      <dgm:prSet/>
      <dgm:spPr/>
      <dgm:t>
        <a:bodyPr/>
        <a:lstStyle/>
        <a:p>
          <a:r>
            <a:rPr lang="it-IT" dirty="0"/>
            <a:t>VARIE:</a:t>
          </a:r>
          <a:endParaRPr lang="en-US" dirty="0"/>
        </a:p>
      </dgm:t>
    </dgm:pt>
    <dgm:pt modelId="{95D447DE-38C0-49B8-AA49-57D0CF0488EC}" type="parTrans" cxnId="{A46ED209-8766-4596-B238-3F8ADED8E3DA}">
      <dgm:prSet/>
      <dgm:spPr/>
      <dgm:t>
        <a:bodyPr/>
        <a:lstStyle/>
        <a:p>
          <a:endParaRPr lang="en-US"/>
        </a:p>
      </dgm:t>
    </dgm:pt>
    <dgm:pt modelId="{BAAA78EF-9518-438C-BFF6-77DC4173C943}" type="sibTrans" cxnId="{A46ED209-8766-4596-B238-3F8ADED8E3DA}">
      <dgm:prSet/>
      <dgm:spPr/>
      <dgm:t>
        <a:bodyPr/>
        <a:lstStyle/>
        <a:p>
          <a:endParaRPr lang="en-US"/>
        </a:p>
      </dgm:t>
    </dgm:pt>
    <dgm:pt modelId="{4B936994-DA00-4709-A6FF-FF3769747FC1}">
      <dgm:prSet/>
      <dgm:spPr/>
      <dgm:t>
        <a:bodyPr/>
        <a:lstStyle/>
        <a:p>
          <a:r>
            <a:rPr lang="it-IT"/>
            <a:t>Spingere sulla comunicazione «nazionale» per eventi importanti. Pochi per anno da lanciare.</a:t>
          </a:r>
          <a:endParaRPr lang="en-US"/>
        </a:p>
      </dgm:t>
    </dgm:pt>
    <dgm:pt modelId="{CEDFF23E-4E26-4E36-97F9-9E18DCDBBE38}" type="parTrans" cxnId="{8AC9B825-F539-4630-9E31-428130EF3BC3}">
      <dgm:prSet/>
      <dgm:spPr/>
      <dgm:t>
        <a:bodyPr/>
        <a:lstStyle/>
        <a:p>
          <a:endParaRPr lang="en-US"/>
        </a:p>
      </dgm:t>
    </dgm:pt>
    <dgm:pt modelId="{BF94821D-B9D9-4481-BA46-806341D54C6A}" type="sibTrans" cxnId="{8AC9B825-F539-4630-9E31-428130EF3BC3}">
      <dgm:prSet/>
      <dgm:spPr/>
      <dgm:t>
        <a:bodyPr/>
        <a:lstStyle/>
        <a:p>
          <a:endParaRPr lang="en-US"/>
        </a:p>
      </dgm:t>
    </dgm:pt>
    <dgm:pt modelId="{E691E8AF-DC01-4048-BE9B-8FAF42BB1E35}">
      <dgm:prSet/>
      <dgm:spPr/>
      <dgm:t>
        <a:bodyPr/>
        <a:lstStyle/>
        <a:p>
          <a:r>
            <a:rPr lang="it-IT"/>
            <a:t>Nuovi metodi/linguaggi per la formazione che non siano frontali</a:t>
          </a:r>
        </a:p>
      </dgm:t>
    </dgm:pt>
    <dgm:pt modelId="{D864001A-699B-3E4C-85CB-FED2FDC5EFCB}" type="parTrans" cxnId="{E1E5FB66-44B2-D141-85FC-000927E1B2B7}">
      <dgm:prSet/>
      <dgm:spPr/>
      <dgm:t>
        <a:bodyPr/>
        <a:lstStyle/>
        <a:p>
          <a:endParaRPr lang="it-IT"/>
        </a:p>
      </dgm:t>
    </dgm:pt>
    <dgm:pt modelId="{068617A1-684A-2C4D-946B-5F5001D729E8}" type="sibTrans" cxnId="{E1E5FB66-44B2-D141-85FC-000927E1B2B7}">
      <dgm:prSet/>
      <dgm:spPr/>
      <dgm:t>
        <a:bodyPr/>
        <a:lstStyle/>
        <a:p>
          <a:endParaRPr lang="it-IT"/>
        </a:p>
      </dgm:t>
    </dgm:pt>
    <dgm:pt modelId="{098B1FD5-F8CE-6E41-9EF4-8612BC5803D6}">
      <dgm:prSet/>
      <dgm:spPr/>
      <dgm:t>
        <a:bodyPr/>
        <a:lstStyle/>
        <a:p>
          <a:r>
            <a:rPr lang="it-IT" noProof="0"/>
            <a:t>Schede complete per valutazione</a:t>
          </a:r>
        </a:p>
      </dgm:t>
    </dgm:pt>
    <dgm:pt modelId="{331EE369-ED4F-754B-A397-0CF263418288}" type="parTrans" cxnId="{DF1AE461-C796-8E49-9B56-454075BEEB96}">
      <dgm:prSet/>
      <dgm:spPr/>
      <dgm:t>
        <a:bodyPr/>
        <a:lstStyle/>
        <a:p>
          <a:endParaRPr lang="it-IT"/>
        </a:p>
      </dgm:t>
    </dgm:pt>
    <dgm:pt modelId="{32915D70-C1F9-5D41-923E-89727E1A7B06}" type="sibTrans" cxnId="{DF1AE461-C796-8E49-9B56-454075BEEB96}">
      <dgm:prSet/>
      <dgm:spPr/>
      <dgm:t>
        <a:bodyPr/>
        <a:lstStyle/>
        <a:p>
          <a:endParaRPr lang="it-IT"/>
        </a:p>
      </dgm:t>
    </dgm:pt>
    <dgm:pt modelId="{329D2A06-9FF2-3F46-81E6-71DB36FB4684}">
      <dgm:prSet/>
      <dgm:spPr/>
      <dgm:t>
        <a:bodyPr/>
        <a:lstStyle/>
        <a:p>
          <a:r>
            <a:rPr lang="en-US"/>
            <a:t>Esperti centrali per support ai bandi</a:t>
          </a:r>
        </a:p>
      </dgm:t>
    </dgm:pt>
    <dgm:pt modelId="{9B2055BB-649F-664E-9AA1-83B2BF22F485}" type="parTrans" cxnId="{59E191F9-3D4C-7C49-8551-83032E003BAA}">
      <dgm:prSet/>
      <dgm:spPr/>
      <dgm:t>
        <a:bodyPr/>
        <a:lstStyle/>
        <a:p>
          <a:endParaRPr lang="it-IT"/>
        </a:p>
      </dgm:t>
    </dgm:pt>
    <dgm:pt modelId="{D32677F8-BFB4-414C-AE29-B10D71C26358}" type="sibTrans" cxnId="{59E191F9-3D4C-7C49-8551-83032E003BAA}">
      <dgm:prSet/>
      <dgm:spPr/>
      <dgm:t>
        <a:bodyPr/>
        <a:lstStyle/>
        <a:p>
          <a:endParaRPr lang="it-IT"/>
        </a:p>
      </dgm:t>
    </dgm:pt>
    <dgm:pt modelId="{201012B5-F642-B647-9302-C74D8F69FE1A}" type="pres">
      <dgm:prSet presAssocID="{546B09B5-E4C5-479E-B601-E1E00084A8B9}" presName="linear" presStyleCnt="0">
        <dgm:presLayoutVars>
          <dgm:dir/>
          <dgm:animLvl val="lvl"/>
          <dgm:resizeHandles val="exact"/>
        </dgm:presLayoutVars>
      </dgm:prSet>
      <dgm:spPr/>
    </dgm:pt>
    <dgm:pt modelId="{B2859EE0-D2C9-7145-B263-BBC38057D4AF}" type="pres">
      <dgm:prSet presAssocID="{0AD070CE-AFCD-454E-B026-2184D2156876}" presName="parentLin" presStyleCnt="0"/>
      <dgm:spPr/>
    </dgm:pt>
    <dgm:pt modelId="{584005FD-46A4-3B45-AEEE-262EF7FD7FA7}" type="pres">
      <dgm:prSet presAssocID="{0AD070CE-AFCD-454E-B026-2184D2156876}" presName="parentLeftMargin" presStyleLbl="node1" presStyleIdx="0" presStyleCnt="3"/>
      <dgm:spPr/>
    </dgm:pt>
    <dgm:pt modelId="{5E901BFD-CBCE-DD42-ACC5-59CD31471D11}" type="pres">
      <dgm:prSet presAssocID="{0AD070CE-AFCD-454E-B026-2184D215687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8FB29D-83C0-D143-A49B-3343D65035E4}" type="pres">
      <dgm:prSet presAssocID="{0AD070CE-AFCD-454E-B026-2184D2156876}" presName="negativeSpace" presStyleCnt="0"/>
      <dgm:spPr/>
    </dgm:pt>
    <dgm:pt modelId="{D4DE2C64-0E96-E84D-AC7C-C59040E8DBAE}" type="pres">
      <dgm:prSet presAssocID="{0AD070CE-AFCD-454E-B026-2184D2156876}" presName="childText" presStyleLbl="conFgAcc1" presStyleIdx="0" presStyleCnt="3">
        <dgm:presLayoutVars>
          <dgm:bulletEnabled val="1"/>
        </dgm:presLayoutVars>
      </dgm:prSet>
      <dgm:spPr/>
    </dgm:pt>
    <dgm:pt modelId="{E24AD5A5-BBE2-B748-AECD-57BB9D6607BB}" type="pres">
      <dgm:prSet presAssocID="{929E4308-C604-4141-8F17-C68138241D7A}" presName="spaceBetweenRectangles" presStyleCnt="0"/>
      <dgm:spPr/>
    </dgm:pt>
    <dgm:pt modelId="{0F654DF8-4593-7F45-8B56-5BCAC10F1E46}" type="pres">
      <dgm:prSet presAssocID="{52260A7F-9141-493D-8731-825145FAE965}" presName="parentLin" presStyleCnt="0"/>
      <dgm:spPr/>
    </dgm:pt>
    <dgm:pt modelId="{9B9C8B98-4672-5942-AE86-9AEF6222CA70}" type="pres">
      <dgm:prSet presAssocID="{52260A7F-9141-493D-8731-825145FAE965}" presName="parentLeftMargin" presStyleLbl="node1" presStyleIdx="0" presStyleCnt="3"/>
      <dgm:spPr/>
    </dgm:pt>
    <dgm:pt modelId="{B040256E-9280-8446-84AD-027CCEB2150A}" type="pres">
      <dgm:prSet presAssocID="{52260A7F-9141-493D-8731-825145FAE96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B5AE06-A2EB-2B4E-8DDE-B8E9CC283C7C}" type="pres">
      <dgm:prSet presAssocID="{52260A7F-9141-493D-8731-825145FAE965}" presName="negativeSpace" presStyleCnt="0"/>
      <dgm:spPr/>
    </dgm:pt>
    <dgm:pt modelId="{C4EDD2BE-0B5A-7B4C-91D2-2DEF2C089562}" type="pres">
      <dgm:prSet presAssocID="{52260A7F-9141-493D-8731-825145FAE965}" presName="childText" presStyleLbl="conFgAcc1" presStyleIdx="1" presStyleCnt="3">
        <dgm:presLayoutVars>
          <dgm:bulletEnabled val="1"/>
        </dgm:presLayoutVars>
      </dgm:prSet>
      <dgm:spPr/>
    </dgm:pt>
    <dgm:pt modelId="{3B0F28E9-8B95-D243-A02F-85571767C260}" type="pres">
      <dgm:prSet presAssocID="{B8CBA46A-4F98-439F-9CE2-8E7864773EC2}" presName="spaceBetweenRectangles" presStyleCnt="0"/>
      <dgm:spPr/>
    </dgm:pt>
    <dgm:pt modelId="{62ED4945-2514-8045-BF7E-0BE749A5E615}" type="pres">
      <dgm:prSet presAssocID="{6B775857-B683-4FC8-82BE-A935E2D0E30F}" presName="parentLin" presStyleCnt="0"/>
      <dgm:spPr/>
    </dgm:pt>
    <dgm:pt modelId="{63E7B6C9-9DC2-7C4D-9B67-271D997AA0E6}" type="pres">
      <dgm:prSet presAssocID="{6B775857-B683-4FC8-82BE-A935E2D0E30F}" presName="parentLeftMargin" presStyleLbl="node1" presStyleIdx="1" presStyleCnt="3"/>
      <dgm:spPr/>
    </dgm:pt>
    <dgm:pt modelId="{241B012B-E9FB-484E-B62B-BF921AC918C2}" type="pres">
      <dgm:prSet presAssocID="{6B775857-B683-4FC8-82BE-A935E2D0E30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416CAA-9242-5F49-804B-721ABAF9477B}" type="pres">
      <dgm:prSet presAssocID="{6B775857-B683-4FC8-82BE-A935E2D0E30F}" presName="negativeSpace" presStyleCnt="0"/>
      <dgm:spPr/>
    </dgm:pt>
    <dgm:pt modelId="{CF8C44E7-CE7B-7B40-8D60-B777CF91589F}" type="pres">
      <dgm:prSet presAssocID="{6B775857-B683-4FC8-82BE-A935E2D0E3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124F000-AC29-469B-A527-C43EC0F8A94C}" srcId="{52260A7F-9141-493D-8731-825145FAE965}" destId="{E638E498-63AA-4E95-BD42-206CF1337CBD}" srcOrd="0" destOrd="0" parTransId="{E61E9F22-E5D4-4871-BAD5-9210581829E8}" sibTransId="{5557B2FB-1D1A-435E-8F34-7BE40836F5EC}"/>
    <dgm:cxn modelId="{A46ED209-8766-4596-B238-3F8ADED8E3DA}" srcId="{546B09B5-E4C5-479E-B601-E1E00084A8B9}" destId="{6B775857-B683-4FC8-82BE-A935E2D0E30F}" srcOrd="2" destOrd="0" parTransId="{95D447DE-38C0-49B8-AA49-57D0CF0488EC}" sibTransId="{BAAA78EF-9518-438C-BFF6-77DC4173C943}"/>
    <dgm:cxn modelId="{51E72A0B-759C-7F45-A838-5B42E7213ED9}" type="presOf" srcId="{52260A7F-9141-493D-8731-825145FAE965}" destId="{9B9C8B98-4672-5942-AE86-9AEF6222CA70}" srcOrd="0" destOrd="0" presId="urn:microsoft.com/office/officeart/2005/8/layout/list1"/>
    <dgm:cxn modelId="{8AC9B825-F539-4630-9E31-428130EF3BC3}" srcId="{6B775857-B683-4FC8-82BE-A935E2D0E30F}" destId="{4B936994-DA00-4709-A6FF-FF3769747FC1}" srcOrd="0" destOrd="0" parTransId="{CEDFF23E-4E26-4E36-97F9-9E18DCDBBE38}" sibTransId="{BF94821D-B9D9-4481-BA46-806341D54C6A}"/>
    <dgm:cxn modelId="{8B8EB42C-5A87-4FEC-924A-1CF2FCA101F8}" srcId="{546B09B5-E4C5-479E-B601-E1E00084A8B9}" destId="{52260A7F-9141-493D-8731-825145FAE965}" srcOrd="1" destOrd="0" parTransId="{FCBDEFB6-0BD8-4CF4-A0D7-63B18348012E}" sibTransId="{B8CBA46A-4F98-439F-9CE2-8E7864773EC2}"/>
    <dgm:cxn modelId="{D9984134-D3FB-4048-9DDA-F0EF7B126B78}" type="presOf" srcId="{4B936994-DA00-4709-A6FF-FF3769747FC1}" destId="{CF8C44E7-CE7B-7B40-8D60-B777CF91589F}" srcOrd="0" destOrd="0" presId="urn:microsoft.com/office/officeart/2005/8/layout/list1"/>
    <dgm:cxn modelId="{FB2FD03C-F8DD-445B-AD5A-0839DAC5EC84}" srcId="{0AD070CE-AFCD-454E-B026-2184D2156876}" destId="{1A5FCC8C-322D-4361-B4AF-4325B84773DC}" srcOrd="1" destOrd="0" parTransId="{ABF54B70-E9BF-471A-AB35-25E98A6F0DF4}" sibTransId="{E93DECE0-6F88-43EF-9CFC-9492E3811FF2}"/>
    <dgm:cxn modelId="{DF1AE461-C796-8E49-9B56-454075BEEB96}" srcId="{0AD070CE-AFCD-454E-B026-2184D2156876}" destId="{098B1FD5-F8CE-6E41-9EF4-8612BC5803D6}" srcOrd="2" destOrd="0" parTransId="{331EE369-ED4F-754B-A397-0CF263418288}" sibTransId="{32915D70-C1F9-5D41-923E-89727E1A7B06}"/>
    <dgm:cxn modelId="{E1E5FB66-44B2-D141-85FC-000927E1B2B7}" srcId="{6B775857-B683-4FC8-82BE-A935E2D0E30F}" destId="{E691E8AF-DC01-4048-BE9B-8FAF42BB1E35}" srcOrd="1" destOrd="0" parTransId="{D864001A-699B-3E4C-85CB-FED2FDC5EFCB}" sibTransId="{068617A1-684A-2C4D-946B-5F5001D729E8}"/>
    <dgm:cxn modelId="{A99A8F47-4598-AC4A-823E-A413D2664382}" type="presOf" srcId="{E638E498-63AA-4E95-BD42-206CF1337CBD}" destId="{C4EDD2BE-0B5A-7B4C-91D2-2DEF2C089562}" srcOrd="0" destOrd="0" presId="urn:microsoft.com/office/officeart/2005/8/layout/list1"/>
    <dgm:cxn modelId="{52234249-1D54-C949-AE63-B2F674F3BFE0}" type="presOf" srcId="{0AD070CE-AFCD-454E-B026-2184D2156876}" destId="{584005FD-46A4-3B45-AEEE-262EF7FD7FA7}" srcOrd="0" destOrd="0" presId="urn:microsoft.com/office/officeart/2005/8/layout/list1"/>
    <dgm:cxn modelId="{A41F2A6D-A2C7-5049-8DA4-1A9CBAF103D1}" type="presOf" srcId="{098B1FD5-F8CE-6E41-9EF4-8612BC5803D6}" destId="{D4DE2C64-0E96-E84D-AC7C-C59040E8DBAE}" srcOrd="0" destOrd="2" presId="urn:microsoft.com/office/officeart/2005/8/layout/list1"/>
    <dgm:cxn modelId="{B1CDF24D-A997-EF44-91F7-756F9817B563}" type="presOf" srcId="{2B931C94-8218-4C93-9841-1A56DB9BD49D}" destId="{D4DE2C64-0E96-E84D-AC7C-C59040E8DBAE}" srcOrd="0" destOrd="0" presId="urn:microsoft.com/office/officeart/2005/8/layout/list1"/>
    <dgm:cxn modelId="{617BEA57-2D86-C64C-8426-A37572007CC3}" type="presOf" srcId="{E691E8AF-DC01-4048-BE9B-8FAF42BB1E35}" destId="{CF8C44E7-CE7B-7B40-8D60-B777CF91589F}" srcOrd="0" destOrd="1" presId="urn:microsoft.com/office/officeart/2005/8/layout/list1"/>
    <dgm:cxn modelId="{0DE52E82-AE40-F34A-B67B-32F3E24E094E}" type="presOf" srcId="{329D2A06-9FF2-3F46-81E6-71DB36FB4684}" destId="{C4EDD2BE-0B5A-7B4C-91D2-2DEF2C089562}" srcOrd="0" destOrd="1" presId="urn:microsoft.com/office/officeart/2005/8/layout/list1"/>
    <dgm:cxn modelId="{63EFDE92-D4B7-B145-9ECC-01CAF214F91B}" type="presOf" srcId="{0AD070CE-AFCD-454E-B026-2184D2156876}" destId="{5E901BFD-CBCE-DD42-ACC5-59CD31471D11}" srcOrd="1" destOrd="0" presId="urn:microsoft.com/office/officeart/2005/8/layout/list1"/>
    <dgm:cxn modelId="{2201D297-BCA4-B64F-AF7E-19F439B87EE8}" type="presOf" srcId="{6B775857-B683-4FC8-82BE-A935E2D0E30F}" destId="{63E7B6C9-9DC2-7C4D-9B67-271D997AA0E6}" srcOrd="0" destOrd="0" presId="urn:microsoft.com/office/officeart/2005/8/layout/list1"/>
    <dgm:cxn modelId="{BA0B91A5-8335-4644-96DF-6C0A7D2564B0}" type="presOf" srcId="{6B775857-B683-4FC8-82BE-A935E2D0E30F}" destId="{241B012B-E9FB-484E-B62B-BF921AC918C2}" srcOrd="1" destOrd="0" presId="urn:microsoft.com/office/officeart/2005/8/layout/list1"/>
    <dgm:cxn modelId="{D39A1AB4-A866-4465-82EB-900D7A71549B}" srcId="{0AD070CE-AFCD-454E-B026-2184D2156876}" destId="{2B931C94-8218-4C93-9841-1A56DB9BD49D}" srcOrd="0" destOrd="0" parTransId="{D66CED39-B543-4266-95A6-EF27150AFB5B}" sibTransId="{0999F26A-3142-4C36-8412-5C4BEE106D7A}"/>
    <dgm:cxn modelId="{3C01CBCD-254F-A747-B1E7-BB3FD7C11DD6}" type="presOf" srcId="{1A5FCC8C-322D-4361-B4AF-4325B84773DC}" destId="{D4DE2C64-0E96-E84D-AC7C-C59040E8DBAE}" srcOrd="0" destOrd="1" presId="urn:microsoft.com/office/officeart/2005/8/layout/list1"/>
    <dgm:cxn modelId="{89EA80D4-D588-3B4D-9ACB-A6B7639975F7}" type="presOf" srcId="{52260A7F-9141-493D-8731-825145FAE965}" destId="{B040256E-9280-8446-84AD-027CCEB2150A}" srcOrd="1" destOrd="0" presId="urn:microsoft.com/office/officeart/2005/8/layout/list1"/>
    <dgm:cxn modelId="{6AB122DD-7708-482F-9A77-F999DB6EB8F7}" srcId="{546B09B5-E4C5-479E-B601-E1E00084A8B9}" destId="{0AD070CE-AFCD-454E-B026-2184D2156876}" srcOrd="0" destOrd="0" parTransId="{D6A2C47D-C663-4717-BF59-D87C8D03A3A6}" sibTransId="{929E4308-C604-4141-8F17-C68138241D7A}"/>
    <dgm:cxn modelId="{59E191F9-3D4C-7C49-8551-83032E003BAA}" srcId="{52260A7F-9141-493D-8731-825145FAE965}" destId="{329D2A06-9FF2-3F46-81E6-71DB36FB4684}" srcOrd="1" destOrd="0" parTransId="{9B2055BB-649F-664E-9AA1-83B2BF22F485}" sibTransId="{D32677F8-BFB4-414C-AE29-B10D71C26358}"/>
    <dgm:cxn modelId="{3DAFCBFC-9473-FE49-8EC2-1DC05CBE5398}" type="presOf" srcId="{546B09B5-E4C5-479E-B601-E1E00084A8B9}" destId="{201012B5-F642-B647-9302-C74D8F69FE1A}" srcOrd="0" destOrd="0" presId="urn:microsoft.com/office/officeart/2005/8/layout/list1"/>
    <dgm:cxn modelId="{2D317FCB-D737-1C4E-800F-7670E60C29DF}" type="presParOf" srcId="{201012B5-F642-B647-9302-C74D8F69FE1A}" destId="{B2859EE0-D2C9-7145-B263-BBC38057D4AF}" srcOrd="0" destOrd="0" presId="urn:microsoft.com/office/officeart/2005/8/layout/list1"/>
    <dgm:cxn modelId="{D85FCCE4-C939-B044-B5DF-D23631928598}" type="presParOf" srcId="{B2859EE0-D2C9-7145-B263-BBC38057D4AF}" destId="{584005FD-46A4-3B45-AEEE-262EF7FD7FA7}" srcOrd="0" destOrd="0" presId="urn:microsoft.com/office/officeart/2005/8/layout/list1"/>
    <dgm:cxn modelId="{4D508FFC-A379-664B-993D-9D609B6892B1}" type="presParOf" srcId="{B2859EE0-D2C9-7145-B263-BBC38057D4AF}" destId="{5E901BFD-CBCE-DD42-ACC5-59CD31471D11}" srcOrd="1" destOrd="0" presId="urn:microsoft.com/office/officeart/2005/8/layout/list1"/>
    <dgm:cxn modelId="{3352E8A7-8260-C849-8BEA-D7335B70E51E}" type="presParOf" srcId="{201012B5-F642-B647-9302-C74D8F69FE1A}" destId="{F58FB29D-83C0-D143-A49B-3343D65035E4}" srcOrd="1" destOrd="0" presId="urn:microsoft.com/office/officeart/2005/8/layout/list1"/>
    <dgm:cxn modelId="{F0FB5287-552D-B549-AF7D-94AA10B6D2E4}" type="presParOf" srcId="{201012B5-F642-B647-9302-C74D8F69FE1A}" destId="{D4DE2C64-0E96-E84D-AC7C-C59040E8DBAE}" srcOrd="2" destOrd="0" presId="urn:microsoft.com/office/officeart/2005/8/layout/list1"/>
    <dgm:cxn modelId="{9374F217-8700-AD4A-B52B-A602F65E32C4}" type="presParOf" srcId="{201012B5-F642-B647-9302-C74D8F69FE1A}" destId="{E24AD5A5-BBE2-B748-AECD-57BB9D6607BB}" srcOrd="3" destOrd="0" presId="urn:microsoft.com/office/officeart/2005/8/layout/list1"/>
    <dgm:cxn modelId="{0A0E37F2-C84E-0248-A017-B1B92D53CE17}" type="presParOf" srcId="{201012B5-F642-B647-9302-C74D8F69FE1A}" destId="{0F654DF8-4593-7F45-8B56-5BCAC10F1E46}" srcOrd="4" destOrd="0" presId="urn:microsoft.com/office/officeart/2005/8/layout/list1"/>
    <dgm:cxn modelId="{A6ECE7D9-42F7-5D40-8537-A479566BBCBA}" type="presParOf" srcId="{0F654DF8-4593-7F45-8B56-5BCAC10F1E46}" destId="{9B9C8B98-4672-5942-AE86-9AEF6222CA70}" srcOrd="0" destOrd="0" presId="urn:microsoft.com/office/officeart/2005/8/layout/list1"/>
    <dgm:cxn modelId="{462A5469-31F2-E94A-95BA-7BE64DF6AD21}" type="presParOf" srcId="{0F654DF8-4593-7F45-8B56-5BCAC10F1E46}" destId="{B040256E-9280-8446-84AD-027CCEB2150A}" srcOrd="1" destOrd="0" presId="urn:microsoft.com/office/officeart/2005/8/layout/list1"/>
    <dgm:cxn modelId="{1BB26064-E91D-4447-A410-A22FF4F54A47}" type="presParOf" srcId="{201012B5-F642-B647-9302-C74D8F69FE1A}" destId="{9CB5AE06-A2EB-2B4E-8DDE-B8E9CC283C7C}" srcOrd="5" destOrd="0" presId="urn:microsoft.com/office/officeart/2005/8/layout/list1"/>
    <dgm:cxn modelId="{1FA5AC15-0BE5-374B-B5FE-462758ECB4DB}" type="presParOf" srcId="{201012B5-F642-B647-9302-C74D8F69FE1A}" destId="{C4EDD2BE-0B5A-7B4C-91D2-2DEF2C089562}" srcOrd="6" destOrd="0" presId="urn:microsoft.com/office/officeart/2005/8/layout/list1"/>
    <dgm:cxn modelId="{FB3AE724-4D2D-744F-BE76-F7809FCB4FF0}" type="presParOf" srcId="{201012B5-F642-B647-9302-C74D8F69FE1A}" destId="{3B0F28E9-8B95-D243-A02F-85571767C260}" srcOrd="7" destOrd="0" presId="urn:microsoft.com/office/officeart/2005/8/layout/list1"/>
    <dgm:cxn modelId="{44C28162-22BA-1646-9CF7-37B4A2D1A906}" type="presParOf" srcId="{201012B5-F642-B647-9302-C74D8F69FE1A}" destId="{62ED4945-2514-8045-BF7E-0BE749A5E615}" srcOrd="8" destOrd="0" presId="urn:microsoft.com/office/officeart/2005/8/layout/list1"/>
    <dgm:cxn modelId="{A82CC2E9-353C-9D43-B750-EF1BE2987BF1}" type="presParOf" srcId="{62ED4945-2514-8045-BF7E-0BE749A5E615}" destId="{63E7B6C9-9DC2-7C4D-9B67-271D997AA0E6}" srcOrd="0" destOrd="0" presId="urn:microsoft.com/office/officeart/2005/8/layout/list1"/>
    <dgm:cxn modelId="{9190F155-847F-E241-9513-400A5E419B66}" type="presParOf" srcId="{62ED4945-2514-8045-BF7E-0BE749A5E615}" destId="{241B012B-E9FB-484E-B62B-BF921AC918C2}" srcOrd="1" destOrd="0" presId="urn:microsoft.com/office/officeart/2005/8/layout/list1"/>
    <dgm:cxn modelId="{5EACFE1F-32B2-4047-9EA4-C143FCB10A43}" type="presParOf" srcId="{201012B5-F642-B647-9302-C74D8F69FE1A}" destId="{10416CAA-9242-5F49-804B-721ABAF9477B}" srcOrd="9" destOrd="0" presId="urn:microsoft.com/office/officeart/2005/8/layout/list1"/>
    <dgm:cxn modelId="{BBAC10F4-1FA0-DD4D-B8FC-ABB388DFA468}" type="presParOf" srcId="{201012B5-F642-B647-9302-C74D8F69FE1A}" destId="{CF8C44E7-CE7B-7B40-8D60-B777CF91589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807093-DE08-43A9-A19F-B745FF60948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FF387F-FFAE-466B-A83E-CD0A4C6556C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10-14 maggio a Ischia</a:t>
          </a:r>
          <a:endParaRPr lang="en-US"/>
        </a:p>
      </dgm:t>
    </dgm:pt>
    <dgm:pt modelId="{2F7120C6-2BD7-492D-B490-2007AD37FE00}" type="parTrans" cxnId="{3C30035E-C1AF-4F19-AE88-8BA6DEA3841F}">
      <dgm:prSet/>
      <dgm:spPr/>
      <dgm:t>
        <a:bodyPr/>
        <a:lstStyle/>
        <a:p>
          <a:endParaRPr lang="en-US"/>
        </a:p>
      </dgm:t>
    </dgm:pt>
    <dgm:pt modelId="{0C5ADB2D-8E63-4060-ABC3-8E916A7B6155}" type="sibTrans" cxnId="{3C30035E-C1AF-4F19-AE88-8BA6DEA3841F}">
      <dgm:prSet/>
      <dgm:spPr/>
      <dgm:t>
        <a:bodyPr/>
        <a:lstStyle/>
        <a:p>
          <a:endParaRPr lang="en-US"/>
        </a:p>
      </dgm:t>
    </dgm:pt>
    <dgm:pt modelId="{A1FDD6DC-28DD-42E4-B73E-0C371FCD77E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Organizzato con CNR, INGV e INAF</a:t>
          </a:r>
          <a:endParaRPr lang="en-US"/>
        </a:p>
      </dgm:t>
    </dgm:pt>
    <dgm:pt modelId="{6A2E72D8-56FA-49B8-B1F1-FE563C601F78}" type="parTrans" cxnId="{0E96BD97-14C3-4662-A961-E92E0E14FE3D}">
      <dgm:prSet/>
      <dgm:spPr/>
      <dgm:t>
        <a:bodyPr/>
        <a:lstStyle/>
        <a:p>
          <a:endParaRPr lang="en-US"/>
        </a:p>
      </dgm:t>
    </dgm:pt>
    <dgm:pt modelId="{5AE8198D-FE1C-4A69-A281-7514442E9CC4}" type="sibTrans" cxnId="{0E96BD97-14C3-4662-A961-E92E0E14FE3D}">
      <dgm:prSet/>
      <dgm:spPr/>
      <dgm:t>
        <a:bodyPr/>
        <a:lstStyle/>
        <a:p>
          <a:endParaRPr lang="en-US"/>
        </a:p>
      </dgm:t>
    </dgm:pt>
    <dgm:pt modelId="{4177C37F-602D-4050-901B-2BD5F658F6E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11 plenaria – 12 parallele – 13 parallle – 14 plenaria mattutina</a:t>
          </a:r>
          <a:endParaRPr lang="en-US"/>
        </a:p>
      </dgm:t>
    </dgm:pt>
    <dgm:pt modelId="{773167AA-6BD7-4FD9-A16B-F28C1555F579}" type="parTrans" cxnId="{B8DC7BE4-B90B-4544-9103-E880635004E7}">
      <dgm:prSet/>
      <dgm:spPr/>
      <dgm:t>
        <a:bodyPr/>
        <a:lstStyle/>
        <a:p>
          <a:endParaRPr lang="en-US"/>
        </a:p>
      </dgm:t>
    </dgm:pt>
    <dgm:pt modelId="{C5BC72FB-1B83-46EB-96CB-EC8FB16CB2C6}" type="sibTrans" cxnId="{B8DC7BE4-B90B-4544-9103-E880635004E7}">
      <dgm:prSet/>
      <dgm:spPr/>
      <dgm:t>
        <a:bodyPr/>
        <a:lstStyle/>
        <a:p>
          <a:endParaRPr lang="en-US"/>
        </a:p>
      </dgm:t>
    </dgm:pt>
    <dgm:pt modelId="{9AFF3BEA-F1C9-4A56-9A57-D0173EA24759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In concomitanza ad una giornata dedicata alle riunioni nazionali dei nostri progetti!</a:t>
          </a:r>
          <a:endParaRPr lang="en-US"/>
        </a:p>
      </dgm:t>
    </dgm:pt>
    <dgm:pt modelId="{C30EBE60-268E-4C58-A4B8-8636F258AFC3}" type="parTrans" cxnId="{9C70DEA1-6F26-45F4-806F-D2F440C44782}">
      <dgm:prSet/>
      <dgm:spPr/>
      <dgm:t>
        <a:bodyPr/>
        <a:lstStyle/>
        <a:p>
          <a:endParaRPr lang="en-US"/>
        </a:p>
      </dgm:t>
    </dgm:pt>
    <dgm:pt modelId="{93C22968-3E2F-4C1D-BC5D-12262D01EDB6}" type="sibTrans" cxnId="{9C70DEA1-6F26-45F4-806F-D2F440C44782}">
      <dgm:prSet/>
      <dgm:spPr/>
      <dgm:t>
        <a:bodyPr/>
        <a:lstStyle/>
        <a:p>
          <a:endParaRPr lang="en-US"/>
        </a:p>
      </dgm:t>
    </dgm:pt>
    <dgm:pt modelId="{E50517EB-9FED-491F-9B9B-024D0337093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Cosa ne pensate?</a:t>
          </a:r>
          <a:endParaRPr lang="en-US"/>
        </a:p>
      </dgm:t>
    </dgm:pt>
    <dgm:pt modelId="{CEE84FF6-917E-46CF-8C80-89ED60244B1A}" type="parTrans" cxnId="{8CC87125-E33D-4CEF-8D46-D7DD584883D8}">
      <dgm:prSet/>
      <dgm:spPr/>
      <dgm:t>
        <a:bodyPr/>
        <a:lstStyle/>
        <a:p>
          <a:endParaRPr lang="en-US"/>
        </a:p>
      </dgm:t>
    </dgm:pt>
    <dgm:pt modelId="{A5E50C4D-363A-42D5-A2A1-27DDB336A8A3}" type="sibTrans" cxnId="{8CC87125-E33D-4CEF-8D46-D7DD584883D8}">
      <dgm:prSet/>
      <dgm:spPr/>
      <dgm:t>
        <a:bodyPr/>
        <a:lstStyle/>
        <a:p>
          <a:endParaRPr lang="en-US"/>
        </a:p>
      </dgm:t>
    </dgm:pt>
    <dgm:pt modelId="{287DAEE7-FD0B-4F4F-BE50-98F5910FBD60}" type="pres">
      <dgm:prSet presAssocID="{B7807093-DE08-43A9-A19F-B745FF609482}" presName="root" presStyleCnt="0">
        <dgm:presLayoutVars>
          <dgm:dir/>
          <dgm:resizeHandles val="exact"/>
        </dgm:presLayoutVars>
      </dgm:prSet>
      <dgm:spPr/>
    </dgm:pt>
    <dgm:pt modelId="{36037167-39F2-488D-BDAB-9AA196CDC986}" type="pres">
      <dgm:prSet presAssocID="{FCFF387F-FFAE-466B-A83E-CD0A4C6556CD}" presName="compNode" presStyleCnt="0"/>
      <dgm:spPr/>
    </dgm:pt>
    <dgm:pt modelId="{192C18ED-EA5C-450D-8A87-17ED40E59399}" type="pres">
      <dgm:prSet presAssocID="{FCFF387F-FFAE-466B-A83E-CD0A4C6556CD}" presName="bgRect" presStyleLbl="bgShp" presStyleIdx="0" presStyleCnt="4"/>
      <dgm:spPr/>
    </dgm:pt>
    <dgm:pt modelId="{161E3B19-BE5A-493C-B807-A28F66D90744}" type="pres">
      <dgm:prSet presAssocID="{FCFF387F-FFAE-466B-A83E-CD0A4C6556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yrannosaurus Rex"/>
        </a:ext>
      </dgm:extLst>
    </dgm:pt>
    <dgm:pt modelId="{D1755DD5-59A1-4D61-ACAA-AD57420951EE}" type="pres">
      <dgm:prSet presAssocID="{FCFF387F-FFAE-466B-A83E-CD0A4C6556CD}" presName="spaceRect" presStyleCnt="0"/>
      <dgm:spPr/>
    </dgm:pt>
    <dgm:pt modelId="{6E54A572-66A0-4E3D-9C1A-5A152D228F54}" type="pres">
      <dgm:prSet presAssocID="{FCFF387F-FFAE-466B-A83E-CD0A4C6556CD}" presName="parTx" presStyleLbl="revTx" presStyleIdx="0" presStyleCnt="5">
        <dgm:presLayoutVars>
          <dgm:chMax val="0"/>
          <dgm:chPref val="0"/>
        </dgm:presLayoutVars>
      </dgm:prSet>
      <dgm:spPr/>
    </dgm:pt>
    <dgm:pt modelId="{CAB0C77E-D454-45E9-B636-8E2235CAA95D}" type="pres">
      <dgm:prSet presAssocID="{0C5ADB2D-8E63-4060-ABC3-8E916A7B6155}" presName="sibTrans" presStyleCnt="0"/>
      <dgm:spPr/>
    </dgm:pt>
    <dgm:pt modelId="{FA67E236-9E8C-4635-ABE8-39A7B5B9C3A9}" type="pres">
      <dgm:prSet presAssocID="{A1FDD6DC-28DD-42E4-B73E-0C371FCD77E6}" presName="compNode" presStyleCnt="0"/>
      <dgm:spPr/>
    </dgm:pt>
    <dgm:pt modelId="{E457F7A9-7D8B-455B-B90F-453A572E6813}" type="pres">
      <dgm:prSet presAssocID="{A1FDD6DC-28DD-42E4-B73E-0C371FCD77E6}" presName="bgRect" presStyleLbl="bgShp" presStyleIdx="1" presStyleCnt="4"/>
      <dgm:spPr/>
    </dgm:pt>
    <dgm:pt modelId="{8915B61A-2C99-4E96-8CB8-AFE2EE6B0EC0}" type="pres">
      <dgm:prSet presAssocID="{A1FDD6DC-28DD-42E4-B73E-0C371FCD77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E8BBA2A5-E695-4B22-85D8-861BD7CBE989}" type="pres">
      <dgm:prSet presAssocID="{A1FDD6DC-28DD-42E4-B73E-0C371FCD77E6}" presName="spaceRect" presStyleCnt="0"/>
      <dgm:spPr/>
    </dgm:pt>
    <dgm:pt modelId="{5A64C341-5572-410C-81D4-E58793E8A3FF}" type="pres">
      <dgm:prSet presAssocID="{A1FDD6DC-28DD-42E4-B73E-0C371FCD77E6}" presName="parTx" presStyleLbl="revTx" presStyleIdx="1" presStyleCnt="5">
        <dgm:presLayoutVars>
          <dgm:chMax val="0"/>
          <dgm:chPref val="0"/>
        </dgm:presLayoutVars>
      </dgm:prSet>
      <dgm:spPr/>
    </dgm:pt>
    <dgm:pt modelId="{901362D6-8CBA-449E-8A37-90C46B963C66}" type="pres">
      <dgm:prSet presAssocID="{A1FDD6DC-28DD-42E4-B73E-0C371FCD77E6}" presName="desTx" presStyleLbl="revTx" presStyleIdx="2" presStyleCnt="5">
        <dgm:presLayoutVars/>
      </dgm:prSet>
      <dgm:spPr/>
    </dgm:pt>
    <dgm:pt modelId="{F7C764C4-81FC-441B-B2A1-A237AD58707D}" type="pres">
      <dgm:prSet presAssocID="{5AE8198D-FE1C-4A69-A281-7514442E9CC4}" presName="sibTrans" presStyleCnt="0"/>
      <dgm:spPr/>
    </dgm:pt>
    <dgm:pt modelId="{9FC92B37-5666-4FE3-BAAE-7F8DAC9876ED}" type="pres">
      <dgm:prSet presAssocID="{9AFF3BEA-F1C9-4A56-9A57-D0173EA24759}" presName="compNode" presStyleCnt="0"/>
      <dgm:spPr/>
    </dgm:pt>
    <dgm:pt modelId="{776EBD9A-DD69-45DB-BD89-CA710FD1BFDD}" type="pres">
      <dgm:prSet presAssocID="{9AFF3BEA-F1C9-4A56-9A57-D0173EA24759}" presName="bgRect" presStyleLbl="bgShp" presStyleIdx="2" presStyleCnt="4"/>
      <dgm:spPr/>
    </dgm:pt>
    <dgm:pt modelId="{D33E5720-559D-4FEF-B299-D9B871192403}" type="pres">
      <dgm:prSet presAssocID="{9AFF3BEA-F1C9-4A56-9A57-D0173EA247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unione"/>
        </a:ext>
      </dgm:extLst>
    </dgm:pt>
    <dgm:pt modelId="{8F937CFA-C820-44BF-9DA1-B12AA3EEF09B}" type="pres">
      <dgm:prSet presAssocID="{9AFF3BEA-F1C9-4A56-9A57-D0173EA24759}" presName="spaceRect" presStyleCnt="0"/>
      <dgm:spPr/>
    </dgm:pt>
    <dgm:pt modelId="{F74DD95C-5CD2-47F9-93A0-90FA016BD1F6}" type="pres">
      <dgm:prSet presAssocID="{9AFF3BEA-F1C9-4A56-9A57-D0173EA24759}" presName="parTx" presStyleLbl="revTx" presStyleIdx="3" presStyleCnt="5">
        <dgm:presLayoutVars>
          <dgm:chMax val="0"/>
          <dgm:chPref val="0"/>
        </dgm:presLayoutVars>
      </dgm:prSet>
      <dgm:spPr/>
    </dgm:pt>
    <dgm:pt modelId="{4BD3463A-5C00-4B12-9773-DA15DDF4E0E8}" type="pres">
      <dgm:prSet presAssocID="{93C22968-3E2F-4C1D-BC5D-12262D01EDB6}" presName="sibTrans" presStyleCnt="0"/>
      <dgm:spPr/>
    </dgm:pt>
    <dgm:pt modelId="{8B26111E-1E09-4603-A412-EC1EE1F661BA}" type="pres">
      <dgm:prSet presAssocID="{E50517EB-9FED-491F-9B9B-024D03370931}" presName="compNode" presStyleCnt="0"/>
      <dgm:spPr/>
    </dgm:pt>
    <dgm:pt modelId="{B9738FF4-6BAA-47CE-BB31-9A95746F3CD1}" type="pres">
      <dgm:prSet presAssocID="{E50517EB-9FED-491F-9B9B-024D03370931}" presName="bgRect" presStyleLbl="bgShp" presStyleIdx="3" presStyleCnt="4"/>
      <dgm:spPr/>
    </dgm:pt>
    <dgm:pt modelId="{1A98CBDA-1CC6-450B-A175-E57540708BC0}" type="pres">
      <dgm:prSet presAssocID="{E50517EB-9FED-491F-9B9B-024D0337093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C296593-BF3C-485C-8518-5D66D70B89B8}" type="pres">
      <dgm:prSet presAssocID="{E50517EB-9FED-491F-9B9B-024D03370931}" presName="spaceRect" presStyleCnt="0"/>
      <dgm:spPr/>
    </dgm:pt>
    <dgm:pt modelId="{F7F1B567-DDAC-4291-B836-CB8D4AD582F1}" type="pres">
      <dgm:prSet presAssocID="{E50517EB-9FED-491F-9B9B-024D0337093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75CD1A0B-A4F8-4DF9-BCD7-BB7C12E757D9}" type="presOf" srcId="{9AFF3BEA-F1C9-4A56-9A57-D0173EA24759}" destId="{F74DD95C-5CD2-47F9-93A0-90FA016BD1F6}" srcOrd="0" destOrd="0" presId="urn:microsoft.com/office/officeart/2018/2/layout/IconVerticalSolidList"/>
    <dgm:cxn modelId="{8CC87125-E33D-4CEF-8D46-D7DD584883D8}" srcId="{B7807093-DE08-43A9-A19F-B745FF609482}" destId="{E50517EB-9FED-491F-9B9B-024D03370931}" srcOrd="3" destOrd="0" parTransId="{CEE84FF6-917E-46CF-8C80-89ED60244B1A}" sibTransId="{A5E50C4D-363A-42D5-A2A1-27DDB336A8A3}"/>
    <dgm:cxn modelId="{231F7129-D20D-4808-B322-0B86472C4BCB}" type="presOf" srcId="{B7807093-DE08-43A9-A19F-B745FF609482}" destId="{287DAEE7-FD0B-4F4F-BE50-98F5910FBD60}" srcOrd="0" destOrd="0" presId="urn:microsoft.com/office/officeart/2018/2/layout/IconVerticalSolidList"/>
    <dgm:cxn modelId="{3C30035E-C1AF-4F19-AE88-8BA6DEA3841F}" srcId="{B7807093-DE08-43A9-A19F-B745FF609482}" destId="{FCFF387F-FFAE-466B-A83E-CD0A4C6556CD}" srcOrd="0" destOrd="0" parTransId="{2F7120C6-2BD7-492D-B490-2007AD37FE00}" sibTransId="{0C5ADB2D-8E63-4060-ABC3-8E916A7B6155}"/>
    <dgm:cxn modelId="{A8F9166C-519B-4FEE-92A7-20C9302FD8A3}" type="presOf" srcId="{4177C37F-602D-4050-901B-2BD5F658F6E5}" destId="{901362D6-8CBA-449E-8A37-90C46B963C66}" srcOrd="0" destOrd="0" presId="urn:microsoft.com/office/officeart/2018/2/layout/IconVerticalSolidList"/>
    <dgm:cxn modelId="{5D8ABF7A-F73F-4FE5-A204-96343B21A105}" type="presOf" srcId="{FCFF387F-FFAE-466B-A83E-CD0A4C6556CD}" destId="{6E54A572-66A0-4E3D-9C1A-5A152D228F54}" srcOrd="0" destOrd="0" presId="urn:microsoft.com/office/officeart/2018/2/layout/IconVerticalSolidList"/>
    <dgm:cxn modelId="{0E96BD97-14C3-4662-A961-E92E0E14FE3D}" srcId="{B7807093-DE08-43A9-A19F-B745FF609482}" destId="{A1FDD6DC-28DD-42E4-B73E-0C371FCD77E6}" srcOrd="1" destOrd="0" parTransId="{6A2E72D8-56FA-49B8-B1F1-FE563C601F78}" sibTransId="{5AE8198D-FE1C-4A69-A281-7514442E9CC4}"/>
    <dgm:cxn modelId="{9C70DEA1-6F26-45F4-806F-D2F440C44782}" srcId="{B7807093-DE08-43A9-A19F-B745FF609482}" destId="{9AFF3BEA-F1C9-4A56-9A57-D0173EA24759}" srcOrd="2" destOrd="0" parTransId="{C30EBE60-268E-4C58-A4B8-8636F258AFC3}" sibTransId="{93C22968-3E2F-4C1D-BC5D-12262D01EDB6}"/>
    <dgm:cxn modelId="{0C652DCE-4D94-4B25-A62F-C70877085CBF}" type="presOf" srcId="{E50517EB-9FED-491F-9B9B-024D03370931}" destId="{F7F1B567-DDAC-4291-B836-CB8D4AD582F1}" srcOrd="0" destOrd="0" presId="urn:microsoft.com/office/officeart/2018/2/layout/IconVerticalSolidList"/>
    <dgm:cxn modelId="{4F83E4D5-985C-46A1-B91F-D5812D372C02}" type="presOf" srcId="{A1FDD6DC-28DD-42E4-B73E-0C371FCD77E6}" destId="{5A64C341-5572-410C-81D4-E58793E8A3FF}" srcOrd="0" destOrd="0" presId="urn:microsoft.com/office/officeart/2018/2/layout/IconVerticalSolidList"/>
    <dgm:cxn modelId="{B8DC7BE4-B90B-4544-9103-E880635004E7}" srcId="{A1FDD6DC-28DD-42E4-B73E-0C371FCD77E6}" destId="{4177C37F-602D-4050-901B-2BD5F658F6E5}" srcOrd="0" destOrd="0" parTransId="{773167AA-6BD7-4FD9-A16B-F28C1555F579}" sibTransId="{C5BC72FB-1B83-46EB-96CB-EC8FB16CB2C6}"/>
    <dgm:cxn modelId="{D6CC06D8-7DC3-467C-94C0-83593DD4B0F0}" type="presParOf" srcId="{287DAEE7-FD0B-4F4F-BE50-98F5910FBD60}" destId="{36037167-39F2-488D-BDAB-9AA196CDC986}" srcOrd="0" destOrd="0" presId="urn:microsoft.com/office/officeart/2018/2/layout/IconVerticalSolidList"/>
    <dgm:cxn modelId="{0AF48E15-743A-4F4C-86B9-8996F340A802}" type="presParOf" srcId="{36037167-39F2-488D-BDAB-9AA196CDC986}" destId="{192C18ED-EA5C-450D-8A87-17ED40E59399}" srcOrd="0" destOrd="0" presId="urn:microsoft.com/office/officeart/2018/2/layout/IconVerticalSolidList"/>
    <dgm:cxn modelId="{A87C7703-A6D3-4AD2-934C-0F2EF7C43988}" type="presParOf" srcId="{36037167-39F2-488D-BDAB-9AA196CDC986}" destId="{161E3B19-BE5A-493C-B807-A28F66D90744}" srcOrd="1" destOrd="0" presId="urn:microsoft.com/office/officeart/2018/2/layout/IconVerticalSolidList"/>
    <dgm:cxn modelId="{3A6BD5B5-7CAD-4E78-AAB2-E8ED8D3B3BCB}" type="presParOf" srcId="{36037167-39F2-488D-BDAB-9AA196CDC986}" destId="{D1755DD5-59A1-4D61-ACAA-AD57420951EE}" srcOrd="2" destOrd="0" presId="urn:microsoft.com/office/officeart/2018/2/layout/IconVerticalSolidList"/>
    <dgm:cxn modelId="{125068A5-455A-4C42-ACE1-6CF2A0D8D346}" type="presParOf" srcId="{36037167-39F2-488D-BDAB-9AA196CDC986}" destId="{6E54A572-66A0-4E3D-9C1A-5A152D228F54}" srcOrd="3" destOrd="0" presId="urn:microsoft.com/office/officeart/2018/2/layout/IconVerticalSolidList"/>
    <dgm:cxn modelId="{D5175E2C-9639-4C81-8B07-6FBD66DBA82D}" type="presParOf" srcId="{287DAEE7-FD0B-4F4F-BE50-98F5910FBD60}" destId="{CAB0C77E-D454-45E9-B636-8E2235CAA95D}" srcOrd="1" destOrd="0" presId="urn:microsoft.com/office/officeart/2018/2/layout/IconVerticalSolidList"/>
    <dgm:cxn modelId="{9DF78ED1-F484-429D-8234-5813B08FE01E}" type="presParOf" srcId="{287DAEE7-FD0B-4F4F-BE50-98F5910FBD60}" destId="{FA67E236-9E8C-4635-ABE8-39A7B5B9C3A9}" srcOrd="2" destOrd="0" presId="urn:microsoft.com/office/officeart/2018/2/layout/IconVerticalSolidList"/>
    <dgm:cxn modelId="{640BADF5-8528-45E1-92B8-6FDF651E8A79}" type="presParOf" srcId="{FA67E236-9E8C-4635-ABE8-39A7B5B9C3A9}" destId="{E457F7A9-7D8B-455B-B90F-453A572E6813}" srcOrd="0" destOrd="0" presId="urn:microsoft.com/office/officeart/2018/2/layout/IconVerticalSolidList"/>
    <dgm:cxn modelId="{243F16B3-5CFB-4590-973A-56A5C25933A8}" type="presParOf" srcId="{FA67E236-9E8C-4635-ABE8-39A7B5B9C3A9}" destId="{8915B61A-2C99-4E96-8CB8-AFE2EE6B0EC0}" srcOrd="1" destOrd="0" presId="urn:microsoft.com/office/officeart/2018/2/layout/IconVerticalSolidList"/>
    <dgm:cxn modelId="{542E01A5-E80E-49A9-B636-FFBB62539024}" type="presParOf" srcId="{FA67E236-9E8C-4635-ABE8-39A7B5B9C3A9}" destId="{E8BBA2A5-E695-4B22-85D8-861BD7CBE989}" srcOrd="2" destOrd="0" presId="urn:microsoft.com/office/officeart/2018/2/layout/IconVerticalSolidList"/>
    <dgm:cxn modelId="{A3FAB3A3-B6D6-4115-B138-B7331BDD7909}" type="presParOf" srcId="{FA67E236-9E8C-4635-ABE8-39A7B5B9C3A9}" destId="{5A64C341-5572-410C-81D4-E58793E8A3FF}" srcOrd="3" destOrd="0" presId="urn:microsoft.com/office/officeart/2018/2/layout/IconVerticalSolidList"/>
    <dgm:cxn modelId="{92496D4F-84DF-4A54-BD36-7E8DA85D66F6}" type="presParOf" srcId="{FA67E236-9E8C-4635-ABE8-39A7B5B9C3A9}" destId="{901362D6-8CBA-449E-8A37-90C46B963C66}" srcOrd="4" destOrd="0" presId="urn:microsoft.com/office/officeart/2018/2/layout/IconVerticalSolidList"/>
    <dgm:cxn modelId="{50DA7AAE-EE67-4E0A-B638-1EA9807880A2}" type="presParOf" srcId="{287DAEE7-FD0B-4F4F-BE50-98F5910FBD60}" destId="{F7C764C4-81FC-441B-B2A1-A237AD58707D}" srcOrd="3" destOrd="0" presId="urn:microsoft.com/office/officeart/2018/2/layout/IconVerticalSolidList"/>
    <dgm:cxn modelId="{52E10F1C-927D-4857-99D6-8BDCEBCCEC45}" type="presParOf" srcId="{287DAEE7-FD0B-4F4F-BE50-98F5910FBD60}" destId="{9FC92B37-5666-4FE3-BAAE-7F8DAC9876ED}" srcOrd="4" destOrd="0" presId="urn:microsoft.com/office/officeart/2018/2/layout/IconVerticalSolidList"/>
    <dgm:cxn modelId="{0435F17B-EBB1-406D-98DA-F4B001D1A46E}" type="presParOf" srcId="{9FC92B37-5666-4FE3-BAAE-7F8DAC9876ED}" destId="{776EBD9A-DD69-45DB-BD89-CA710FD1BFDD}" srcOrd="0" destOrd="0" presId="urn:microsoft.com/office/officeart/2018/2/layout/IconVerticalSolidList"/>
    <dgm:cxn modelId="{3ABE204D-CE53-4FFB-ACD4-D102FF5D39A8}" type="presParOf" srcId="{9FC92B37-5666-4FE3-BAAE-7F8DAC9876ED}" destId="{D33E5720-559D-4FEF-B299-D9B871192403}" srcOrd="1" destOrd="0" presId="urn:microsoft.com/office/officeart/2018/2/layout/IconVerticalSolidList"/>
    <dgm:cxn modelId="{3E71A487-A7F4-4095-9F39-E9DB98AD25E1}" type="presParOf" srcId="{9FC92B37-5666-4FE3-BAAE-7F8DAC9876ED}" destId="{8F937CFA-C820-44BF-9DA1-B12AA3EEF09B}" srcOrd="2" destOrd="0" presId="urn:microsoft.com/office/officeart/2018/2/layout/IconVerticalSolidList"/>
    <dgm:cxn modelId="{47281978-8A0F-499F-978D-7AA21E26BD15}" type="presParOf" srcId="{9FC92B37-5666-4FE3-BAAE-7F8DAC9876ED}" destId="{F74DD95C-5CD2-47F9-93A0-90FA016BD1F6}" srcOrd="3" destOrd="0" presId="urn:microsoft.com/office/officeart/2018/2/layout/IconVerticalSolidList"/>
    <dgm:cxn modelId="{0C5DDB59-D1E7-464E-94F5-97DCF82A9D51}" type="presParOf" srcId="{287DAEE7-FD0B-4F4F-BE50-98F5910FBD60}" destId="{4BD3463A-5C00-4B12-9773-DA15DDF4E0E8}" srcOrd="5" destOrd="0" presId="urn:microsoft.com/office/officeart/2018/2/layout/IconVerticalSolidList"/>
    <dgm:cxn modelId="{E01F2BCC-A41D-46CB-BC2D-8B17F373E0E0}" type="presParOf" srcId="{287DAEE7-FD0B-4F4F-BE50-98F5910FBD60}" destId="{8B26111E-1E09-4603-A412-EC1EE1F661BA}" srcOrd="6" destOrd="0" presId="urn:microsoft.com/office/officeart/2018/2/layout/IconVerticalSolidList"/>
    <dgm:cxn modelId="{A8FE74F3-5D30-4CDA-B80C-44D7DD87BCF5}" type="presParOf" srcId="{8B26111E-1E09-4603-A412-EC1EE1F661BA}" destId="{B9738FF4-6BAA-47CE-BB31-9A95746F3CD1}" srcOrd="0" destOrd="0" presId="urn:microsoft.com/office/officeart/2018/2/layout/IconVerticalSolidList"/>
    <dgm:cxn modelId="{299B1B62-506A-4D66-99C3-6D89E46BCC8E}" type="presParOf" srcId="{8B26111E-1E09-4603-A412-EC1EE1F661BA}" destId="{1A98CBDA-1CC6-450B-A175-E57540708BC0}" srcOrd="1" destOrd="0" presId="urn:microsoft.com/office/officeart/2018/2/layout/IconVerticalSolidList"/>
    <dgm:cxn modelId="{2D7C639F-5645-4344-B25E-DC8394483517}" type="presParOf" srcId="{8B26111E-1E09-4603-A412-EC1EE1F661BA}" destId="{CC296593-BF3C-485C-8518-5D66D70B89B8}" srcOrd="2" destOrd="0" presId="urn:microsoft.com/office/officeart/2018/2/layout/IconVerticalSolidList"/>
    <dgm:cxn modelId="{ED785B5F-FF63-4380-8F7A-B1D6A10AFA8C}" type="presParOf" srcId="{8B26111E-1E09-4603-A412-EC1EE1F661BA}" destId="{F7F1B567-DDAC-4291-B836-CB8D4AD582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1FC2D0-D249-449D-9653-97ED2BF15B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71CAED-9C72-414C-819C-CE7DC857E035}">
      <dgm:prSet custT="1"/>
      <dgm:spPr/>
      <dgm:t>
        <a:bodyPr/>
        <a:lstStyle/>
        <a:p>
          <a:r>
            <a:rPr lang="it-IT" sz="2000" dirty="0"/>
            <a:t>Stesso Budget centrale pari a 32.000 euro (64 cicli)</a:t>
          </a:r>
          <a:endParaRPr lang="en-US" sz="2000" dirty="0"/>
        </a:p>
      </dgm:t>
    </dgm:pt>
    <dgm:pt modelId="{6DACA406-92C0-436A-84FB-E5F9E36CB3F3}" type="parTrans" cxnId="{09C2079F-D94F-4D7E-9491-ECBAB3408C20}">
      <dgm:prSet/>
      <dgm:spPr/>
      <dgm:t>
        <a:bodyPr/>
        <a:lstStyle/>
        <a:p>
          <a:endParaRPr lang="en-US"/>
        </a:p>
      </dgm:t>
    </dgm:pt>
    <dgm:pt modelId="{7EF46688-A9C0-4F04-BAEE-B0E217A96A62}" type="sibTrans" cxnId="{09C2079F-D94F-4D7E-9491-ECBAB3408C20}">
      <dgm:prSet/>
      <dgm:spPr/>
      <dgm:t>
        <a:bodyPr/>
        <a:lstStyle/>
        <a:p>
          <a:endParaRPr lang="en-US"/>
        </a:p>
      </dgm:t>
    </dgm:pt>
    <dgm:pt modelId="{BF0392B4-7480-4F3F-9DCD-F1FF549F6412}">
      <dgm:prSet custT="1"/>
      <dgm:spPr/>
      <dgm:t>
        <a:bodyPr/>
        <a:lstStyle/>
        <a:p>
          <a:r>
            <a:rPr lang="it-IT" sz="2000" dirty="0">
              <a:solidFill>
                <a:srgbClr val="FF0000"/>
              </a:solidFill>
            </a:rPr>
            <a:t>Solo laureati triennali in fisica</a:t>
          </a:r>
          <a:endParaRPr lang="en-US" sz="2000" dirty="0">
            <a:solidFill>
              <a:srgbClr val="FF0000"/>
            </a:solidFill>
          </a:endParaRPr>
        </a:p>
      </dgm:t>
    </dgm:pt>
    <dgm:pt modelId="{EE09AA8B-6E74-42DE-A768-EF398CDAAA24}" type="parTrans" cxnId="{3BD25706-DC96-4777-A32E-B0F61705B22F}">
      <dgm:prSet/>
      <dgm:spPr/>
      <dgm:t>
        <a:bodyPr/>
        <a:lstStyle/>
        <a:p>
          <a:endParaRPr lang="en-US"/>
        </a:p>
      </dgm:t>
    </dgm:pt>
    <dgm:pt modelId="{30A45641-03E8-42EA-95AB-BE69DE3D99AE}" type="sibTrans" cxnId="{3BD25706-DC96-4777-A32E-B0F61705B22F}">
      <dgm:prSet/>
      <dgm:spPr/>
      <dgm:t>
        <a:bodyPr/>
        <a:lstStyle/>
        <a:p>
          <a:endParaRPr lang="en-US"/>
        </a:p>
      </dgm:t>
    </dgm:pt>
    <dgm:pt modelId="{27F897A1-E2D9-4F54-8CFC-036AD8A049DC}">
      <dgm:prSet custT="1"/>
      <dgm:spPr/>
      <dgm:t>
        <a:bodyPr/>
        <a:lstStyle/>
        <a:p>
          <a:r>
            <a:rPr lang="it-IT" sz="2000"/>
            <a:t>Distanza massima dalla laurea triennale di 10 anni</a:t>
          </a:r>
          <a:endParaRPr lang="en-US" sz="2000"/>
        </a:p>
      </dgm:t>
    </dgm:pt>
    <dgm:pt modelId="{FB807447-FFDA-4B1C-AF65-B1C187037E1A}" type="parTrans" cxnId="{FA9FE08C-9677-4560-9018-AE8FD2180F7E}">
      <dgm:prSet/>
      <dgm:spPr/>
      <dgm:t>
        <a:bodyPr/>
        <a:lstStyle/>
        <a:p>
          <a:endParaRPr lang="en-US"/>
        </a:p>
      </dgm:t>
    </dgm:pt>
    <dgm:pt modelId="{FE3BDD13-F7D5-46AA-99B4-862EBCCED739}" type="sibTrans" cxnId="{FA9FE08C-9677-4560-9018-AE8FD2180F7E}">
      <dgm:prSet/>
      <dgm:spPr/>
      <dgm:t>
        <a:bodyPr/>
        <a:lstStyle/>
        <a:p>
          <a:endParaRPr lang="en-US"/>
        </a:p>
      </dgm:t>
    </dgm:pt>
    <dgm:pt modelId="{83455887-4036-44A7-9468-75F322449ADB}">
      <dgm:prSet custT="1"/>
      <dgm:spPr/>
      <dgm:t>
        <a:bodyPr/>
        <a:lstStyle/>
        <a:p>
          <a:r>
            <a:rPr lang="it-IT" sz="2000"/>
            <a:t>Massimo 20 ore (a ciclo) per un totale di 500 euro</a:t>
          </a:r>
          <a:endParaRPr lang="en-US" sz="2000"/>
        </a:p>
      </dgm:t>
    </dgm:pt>
    <dgm:pt modelId="{83BE2E1E-A1F8-4FE8-A69B-A8D8BE3E342C}" type="parTrans" cxnId="{A1E17AEE-B572-4F4E-B43C-91953C1098BB}">
      <dgm:prSet/>
      <dgm:spPr/>
      <dgm:t>
        <a:bodyPr/>
        <a:lstStyle/>
        <a:p>
          <a:endParaRPr lang="en-US"/>
        </a:p>
      </dgm:t>
    </dgm:pt>
    <dgm:pt modelId="{D626752B-6518-4A9D-BC84-96C423E19211}" type="sibTrans" cxnId="{A1E17AEE-B572-4F4E-B43C-91953C1098BB}">
      <dgm:prSet/>
      <dgm:spPr/>
      <dgm:t>
        <a:bodyPr/>
        <a:lstStyle/>
        <a:p>
          <a:endParaRPr lang="en-US"/>
        </a:p>
      </dgm:t>
    </dgm:pt>
    <dgm:pt modelId="{D728205B-1152-47A0-8A33-5E7DD9BF030F}">
      <dgm:prSet custT="1"/>
      <dgm:spPr/>
      <dgm:t>
        <a:bodyPr/>
        <a:lstStyle/>
        <a:p>
          <a:r>
            <a:rPr lang="it-IT" sz="2000"/>
            <a:t>Prestazione occasionale con un massimo di 4.000 euro</a:t>
          </a:r>
          <a:endParaRPr lang="en-US" sz="2000"/>
        </a:p>
      </dgm:t>
    </dgm:pt>
    <dgm:pt modelId="{628DD272-3EC1-48A5-8023-9D689C3199D7}" type="parTrans" cxnId="{32F2FB44-EF0D-4EC4-B2FA-3308C75FEA58}">
      <dgm:prSet/>
      <dgm:spPr/>
      <dgm:t>
        <a:bodyPr/>
        <a:lstStyle/>
        <a:p>
          <a:endParaRPr lang="en-US"/>
        </a:p>
      </dgm:t>
    </dgm:pt>
    <dgm:pt modelId="{7640AF5D-6A22-4F5E-977C-09DFAD6ADD16}" type="sibTrans" cxnId="{32F2FB44-EF0D-4EC4-B2FA-3308C75FEA58}">
      <dgm:prSet/>
      <dgm:spPr/>
      <dgm:t>
        <a:bodyPr/>
        <a:lstStyle/>
        <a:p>
          <a:endParaRPr lang="en-US"/>
        </a:p>
      </dgm:t>
    </dgm:pt>
    <dgm:pt modelId="{28993B62-E72F-4624-9D0F-A901C4D2E7A6}">
      <dgm:prSet custT="1"/>
      <dgm:spPr/>
      <dgm:t>
        <a:bodyPr/>
        <a:lstStyle/>
        <a:p>
          <a:r>
            <a:rPr lang="it-IT" sz="2000" dirty="0"/>
            <a:t>Aggiungeremo xxx budget per LNGS e LNS per le guide.</a:t>
          </a:r>
          <a:endParaRPr lang="en-US" sz="2000" dirty="0"/>
        </a:p>
      </dgm:t>
    </dgm:pt>
    <dgm:pt modelId="{4217E54C-E71E-4FD8-8900-3162ECA3CD3F}" type="parTrans" cxnId="{96AEF7CB-9443-421A-A675-401B3548DFC7}">
      <dgm:prSet/>
      <dgm:spPr/>
      <dgm:t>
        <a:bodyPr/>
        <a:lstStyle/>
        <a:p>
          <a:endParaRPr lang="en-US"/>
        </a:p>
      </dgm:t>
    </dgm:pt>
    <dgm:pt modelId="{D66447C4-0894-4578-ABA1-4A9C6E2BE633}" type="sibTrans" cxnId="{96AEF7CB-9443-421A-A675-401B3548DFC7}">
      <dgm:prSet/>
      <dgm:spPr/>
      <dgm:t>
        <a:bodyPr/>
        <a:lstStyle/>
        <a:p>
          <a:endParaRPr lang="en-US"/>
        </a:p>
      </dgm:t>
    </dgm:pt>
    <dgm:pt modelId="{8C127FD1-B466-B348-B944-280729003181}">
      <dgm:prSet custT="1"/>
      <dgm:spPr/>
      <dgm:t>
        <a:bodyPr/>
        <a:lstStyle/>
        <a:p>
          <a:r>
            <a:rPr lang="it-IT" sz="2000" dirty="0">
              <a:solidFill>
                <a:srgbClr val="FF0000"/>
              </a:solidFill>
            </a:rPr>
            <a:t>Scelta di una sola sede</a:t>
          </a:r>
        </a:p>
      </dgm:t>
    </dgm:pt>
    <dgm:pt modelId="{3F0D5E7B-586E-334E-AC3B-9E00F105D296}" type="parTrans" cxnId="{D12FBC41-D49D-CF44-B900-853E31C4F118}">
      <dgm:prSet/>
      <dgm:spPr/>
      <dgm:t>
        <a:bodyPr/>
        <a:lstStyle/>
        <a:p>
          <a:endParaRPr lang="it-IT"/>
        </a:p>
      </dgm:t>
    </dgm:pt>
    <dgm:pt modelId="{86C228BE-D993-1244-A1E6-5EE243B4F8C7}" type="sibTrans" cxnId="{D12FBC41-D49D-CF44-B900-853E31C4F118}">
      <dgm:prSet/>
      <dgm:spPr/>
      <dgm:t>
        <a:bodyPr/>
        <a:lstStyle/>
        <a:p>
          <a:endParaRPr lang="it-IT"/>
        </a:p>
      </dgm:t>
    </dgm:pt>
    <dgm:pt modelId="{1ABA5B5B-08DD-494A-9460-0677101B6575}">
      <dgm:prSet custT="1"/>
      <dgm:spPr/>
      <dgm:t>
        <a:bodyPr/>
        <a:lstStyle/>
        <a:p>
          <a:r>
            <a:rPr lang="it-IT" sz="2000"/>
            <a:t>Lavoro solo in presenza</a:t>
          </a:r>
        </a:p>
      </dgm:t>
    </dgm:pt>
    <dgm:pt modelId="{3024737B-3B24-0946-B509-52E04BCBA91A}" type="parTrans" cxnId="{CAEACF17-8DC2-1C4F-A35C-179316F59FF0}">
      <dgm:prSet/>
      <dgm:spPr/>
      <dgm:t>
        <a:bodyPr/>
        <a:lstStyle/>
        <a:p>
          <a:endParaRPr lang="it-IT"/>
        </a:p>
      </dgm:t>
    </dgm:pt>
    <dgm:pt modelId="{0A4564A3-4DEC-1047-A9EA-42ABD1717C76}" type="sibTrans" cxnId="{CAEACF17-8DC2-1C4F-A35C-179316F59FF0}">
      <dgm:prSet/>
      <dgm:spPr/>
      <dgm:t>
        <a:bodyPr/>
        <a:lstStyle/>
        <a:p>
          <a:endParaRPr lang="it-IT"/>
        </a:p>
      </dgm:t>
    </dgm:pt>
    <dgm:pt modelId="{1D3A8744-CAD0-7341-86C5-0A7258578552}" type="pres">
      <dgm:prSet presAssocID="{521FC2D0-D249-449D-9653-97ED2BF15BD5}" presName="vert0" presStyleCnt="0">
        <dgm:presLayoutVars>
          <dgm:dir/>
          <dgm:animOne val="branch"/>
          <dgm:animLvl val="lvl"/>
        </dgm:presLayoutVars>
      </dgm:prSet>
      <dgm:spPr/>
    </dgm:pt>
    <dgm:pt modelId="{3850B0A9-1AD5-364F-B673-BE8D0B0CCC0E}" type="pres">
      <dgm:prSet presAssocID="{1A71CAED-9C72-414C-819C-CE7DC857E035}" presName="thickLine" presStyleLbl="alignNode1" presStyleIdx="0" presStyleCnt="8"/>
      <dgm:spPr/>
    </dgm:pt>
    <dgm:pt modelId="{40E63F53-BBE3-A846-B9D2-D6BC1031B8F3}" type="pres">
      <dgm:prSet presAssocID="{1A71CAED-9C72-414C-819C-CE7DC857E035}" presName="horz1" presStyleCnt="0"/>
      <dgm:spPr/>
    </dgm:pt>
    <dgm:pt modelId="{60CA21EE-3C5B-B946-A823-B35D66248F3A}" type="pres">
      <dgm:prSet presAssocID="{1A71CAED-9C72-414C-819C-CE7DC857E035}" presName="tx1" presStyleLbl="revTx" presStyleIdx="0" presStyleCnt="8"/>
      <dgm:spPr/>
    </dgm:pt>
    <dgm:pt modelId="{1BA1EFE2-45DC-BD4A-94DD-B0A8E170A459}" type="pres">
      <dgm:prSet presAssocID="{1A71CAED-9C72-414C-819C-CE7DC857E035}" presName="vert1" presStyleCnt="0"/>
      <dgm:spPr/>
    </dgm:pt>
    <dgm:pt modelId="{D5124EE1-244C-F244-9DB3-156AED651E96}" type="pres">
      <dgm:prSet presAssocID="{BF0392B4-7480-4F3F-9DCD-F1FF549F6412}" presName="thickLine" presStyleLbl="alignNode1" presStyleIdx="1" presStyleCnt="8"/>
      <dgm:spPr/>
    </dgm:pt>
    <dgm:pt modelId="{5904578D-8696-2041-916F-CA95E92B3237}" type="pres">
      <dgm:prSet presAssocID="{BF0392B4-7480-4F3F-9DCD-F1FF549F6412}" presName="horz1" presStyleCnt="0"/>
      <dgm:spPr/>
    </dgm:pt>
    <dgm:pt modelId="{58914787-D810-084E-B995-2136D611BCD8}" type="pres">
      <dgm:prSet presAssocID="{BF0392B4-7480-4F3F-9DCD-F1FF549F6412}" presName="tx1" presStyleLbl="revTx" presStyleIdx="1" presStyleCnt="8"/>
      <dgm:spPr/>
    </dgm:pt>
    <dgm:pt modelId="{540E53EA-2A07-AA4F-9269-30D664E6A214}" type="pres">
      <dgm:prSet presAssocID="{BF0392B4-7480-4F3F-9DCD-F1FF549F6412}" presName="vert1" presStyleCnt="0"/>
      <dgm:spPr/>
    </dgm:pt>
    <dgm:pt modelId="{2C1688B3-1DA8-FA42-9846-FAB64B4E4D83}" type="pres">
      <dgm:prSet presAssocID="{27F897A1-E2D9-4F54-8CFC-036AD8A049DC}" presName="thickLine" presStyleLbl="alignNode1" presStyleIdx="2" presStyleCnt="8"/>
      <dgm:spPr/>
    </dgm:pt>
    <dgm:pt modelId="{7058294C-D634-9943-A374-E3ECA35BA1B9}" type="pres">
      <dgm:prSet presAssocID="{27F897A1-E2D9-4F54-8CFC-036AD8A049DC}" presName="horz1" presStyleCnt="0"/>
      <dgm:spPr/>
    </dgm:pt>
    <dgm:pt modelId="{DDF16615-2AFD-064F-96A1-52C803402B6B}" type="pres">
      <dgm:prSet presAssocID="{27F897A1-E2D9-4F54-8CFC-036AD8A049DC}" presName="tx1" presStyleLbl="revTx" presStyleIdx="2" presStyleCnt="8"/>
      <dgm:spPr/>
    </dgm:pt>
    <dgm:pt modelId="{C1D5BA6D-F3E8-DF48-A0F8-E67F4FED2260}" type="pres">
      <dgm:prSet presAssocID="{27F897A1-E2D9-4F54-8CFC-036AD8A049DC}" presName="vert1" presStyleCnt="0"/>
      <dgm:spPr/>
    </dgm:pt>
    <dgm:pt modelId="{2519CD08-CF31-A940-8726-D97EB332AFA2}" type="pres">
      <dgm:prSet presAssocID="{8C127FD1-B466-B348-B944-280729003181}" presName="thickLine" presStyleLbl="alignNode1" presStyleIdx="3" presStyleCnt="8"/>
      <dgm:spPr/>
    </dgm:pt>
    <dgm:pt modelId="{6C890FE0-CEBF-FF45-BBFB-5E728C56405A}" type="pres">
      <dgm:prSet presAssocID="{8C127FD1-B466-B348-B944-280729003181}" presName="horz1" presStyleCnt="0"/>
      <dgm:spPr/>
    </dgm:pt>
    <dgm:pt modelId="{9E3EFD1C-06F7-2E4F-9812-645F1865781A}" type="pres">
      <dgm:prSet presAssocID="{8C127FD1-B466-B348-B944-280729003181}" presName="tx1" presStyleLbl="revTx" presStyleIdx="3" presStyleCnt="8"/>
      <dgm:spPr/>
    </dgm:pt>
    <dgm:pt modelId="{2BB75F9A-587F-D044-A554-715C4F747DF1}" type="pres">
      <dgm:prSet presAssocID="{8C127FD1-B466-B348-B944-280729003181}" presName="vert1" presStyleCnt="0"/>
      <dgm:spPr/>
    </dgm:pt>
    <dgm:pt modelId="{74BEF20C-5B7E-3644-BC88-C6A63DC800C2}" type="pres">
      <dgm:prSet presAssocID="{1ABA5B5B-08DD-494A-9460-0677101B6575}" presName="thickLine" presStyleLbl="alignNode1" presStyleIdx="4" presStyleCnt="8"/>
      <dgm:spPr/>
    </dgm:pt>
    <dgm:pt modelId="{4EDEF348-FB1E-0646-B9B6-8AFA6FA29693}" type="pres">
      <dgm:prSet presAssocID="{1ABA5B5B-08DD-494A-9460-0677101B6575}" presName="horz1" presStyleCnt="0"/>
      <dgm:spPr/>
    </dgm:pt>
    <dgm:pt modelId="{AE589F56-88DE-A94D-85B3-EFF5948D5D3B}" type="pres">
      <dgm:prSet presAssocID="{1ABA5B5B-08DD-494A-9460-0677101B6575}" presName="tx1" presStyleLbl="revTx" presStyleIdx="4" presStyleCnt="8"/>
      <dgm:spPr/>
    </dgm:pt>
    <dgm:pt modelId="{FDDA0645-B180-EC41-81F7-8D39C3941A2D}" type="pres">
      <dgm:prSet presAssocID="{1ABA5B5B-08DD-494A-9460-0677101B6575}" presName="vert1" presStyleCnt="0"/>
      <dgm:spPr/>
    </dgm:pt>
    <dgm:pt modelId="{92ADEC9F-FF63-8047-933D-F09BB82044DC}" type="pres">
      <dgm:prSet presAssocID="{83455887-4036-44A7-9468-75F322449ADB}" presName="thickLine" presStyleLbl="alignNode1" presStyleIdx="5" presStyleCnt="8"/>
      <dgm:spPr/>
    </dgm:pt>
    <dgm:pt modelId="{3C142851-8804-AC47-9BA6-FEDCE399745E}" type="pres">
      <dgm:prSet presAssocID="{83455887-4036-44A7-9468-75F322449ADB}" presName="horz1" presStyleCnt="0"/>
      <dgm:spPr/>
    </dgm:pt>
    <dgm:pt modelId="{7E3CBCE4-46A5-6645-9AE9-2311D329952A}" type="pres">
      <dgm:prSet presAssocID="{83455887-4036-44A7-9468-75F322449ADB}" presName="tx1" presStyleLbl="revTx" presStyleIdx="5" presStyleCnt="8"/>
      <dgm:spPr/>
    </dgm:pt>
    <dgm:pt modelId="{8B8A892F-9AC2-6845-97B7-8E650895CF39}" type="pres">
      <dgm:prSet presAssocID="{83455887-4036-44A7-9468-75F322449ADB}" presName="vert1" presStyleCnt="0"/>
      <dgm:spPr/>
    </dgm:pt>
    <dgm:pt modelId="{1FEE7C68-6091-5445-AF8B-18323A7DBE21}" type="pres">
      <dgm:prSet presAssocID="{D728205B-1152-47A0-8A33-5E7DD9BF030F}" presName="thickLine" presStyleLbl="alignNode1" presStyleIdx="6" presStyleCnt="8"/>
      <dgm:spPr/>
    </dgm:pt>
    <dgm:pt modelId="{53EDAA3A-BB0B-F54B-99C5-CFAFFE0DB056}" type="pres">
      <dgm:prSet presAssocID="{D728205B-1152-47A0-8A33-5E7DD9BF030F}" presName="horz1" presStyleCnt="0"/>
      <dgm:spPr/>
    </dgm:pt>
    <dgm:pt modelId="{2D996470-E968-3848-8A62-ACCE5B34A86B}" type="pres">
      <dgm:prSet presAssocID="{D728205B-1152-47A0-8A33-5E7DD9BF030F}" presName="tx1" presStyleLbl="revTx" presStyleIdx="6" presStyleCnt="8"/>
      <dgm:spPr/>
    </dgm:pt>
    <dgm:pt modelId="{6A038AD6-E64C-B640-887E-112F7CAF9474}" type="pres">
      <dgm:prSet presAssocID="{D728205B-1152-47A0-8A33-5E7DD9BF030F}" presName="vert1" presStyleCnt="0"/>
      <dgm:spPr/>
    </dgm:pt>
    <dgm:pt modelId="{252E013B-2474-EE45-A617-03CEFC349EA4}" type="pres">
      <dgm:prSet presAssocID="{28993B62-E72F-4624-9D0F-A901C4D2E7A6}" presName="thickLine" presStyleLbl="alignNode1" presStyleIdx="7" presStyleCnt="8"/>
      <dgm:spPr/>
    </dgm:pt>
    <dgm:pt modelId="{5A06A939-EE6B-7647-966F-46C2D0B19811}" type="pres">
      <dgm:prSet presAssocID="{28993B62-E72F-4624-9D0F-A901C4D2E7A6}" presName="horz1" presStyleCnt="0"/>
      <dgm:spPr/>
    </dgm:pt>
    <dgm:pt modelId="{22E4EC56-4EF0-AB4B-973F-35927B29F6F0}" type="pres">
      <dgm:prSet presAssocID="{28993B62-E72F-4624-9D0F-A901C4D2E7A6}" presName="tx1" presStyleLbl="revTx" presStyleIdx="7" presStyleCnt="8"/>
      <dgm:spPr/>
    </dgm:pt>
    <dgm:pt modelId="{7C48244F-0B9F-4C43-808D-CDB78539F1EB}" type="pres">
      <dgm:prSet presAssocID="{28993B62-E72F-4624-9D0F-A901C4D2E7A6}" presName="vert1" presStyleCnt="0"/>
      <dgm:spPr/>
    </dgm:pt>
  </dgm:ptLst>
  <dgm:cxnLst>
    <dgm:cxn modelId="{3BD25706-DC96-4777-A32E-B0F61705B22F}" srcId="{521FC2D0-D249-449D-9653-97ED2BF15BD5}" destId="{BF0392B4-7480-4F3F-9DCD-F1FF549F6412}" srcOrd="1" destOrd="0" parTransId="{EE09AA8B-6E74-42DE-A768-EF398CDAAA24}" sibTransId="{30A45641-03E8-42EA-95AB-BE69DE3D99AE}"/>
    <dgm:cxn modelId="{CAEACF17-8DC2-1C4F-A35C-179316F59FF0}" srcId="{521FC2D0-D249-449D-9653-97ED2BF15BD5}" destId="{1ABA5B5B-08DD-494A-9460-0677101B6575}" srcOrd="4" destOrd="0" parTransId="{3024737B-3B24-0946-B509-52E04BCBA91A}" sibTransId="{0A4564A3-4DEC-1047-A9EA-42ABD1717C76}"/>
    <dgm:cxn modelId="{3CA36C2E-68F4-7C4B-B1FF-A3FB344D4F8B}" type="presOf" srcId="{8C127FD1-B466-B348-B944-280729003181}" destId="{9E3EFD1C-06F7-2E4F-9812-645F1865781A}" srcOrd="0" destOrd="0" presId="urn:microsoft.com/office/officeart/2008/layout/LinedList"/>
    <dgm:cxn modelId="{1674A240-473C-054D-BFE5-3CDF56E87315}" type="presOf" srcId="{83455887-4036-44A7-9468-75F322449ADB}" destId="{7E3CBCE4-46A5-6645-9AE9-2311D329952A}" srcOrd="0" destOrd="0" presId="urn:microsoft.com/office/officeart/2008/layout/LinedList"/>
    <dgm:cxn modelId="{D12FBC41-D49D-CF44-B900-853E31C4F118}" srcId="{521FC2D0-D249-449D-9653-97ED2BF15BD5}" destId="{8C127FD1-B466-B348-B944-280729003181}" srcOrd="3" destOrd="0" parTransId="{3F0D5E7B-586E-334E-AC3B-9E00F105D296}" sibTransId="{86C228BE-D993-1244-A1E6-5EE243B4F8C7}"/>
    <dgm:cxn modelId="{32F2FB44-EF0D-4EC4-B2FA-3308C75FEA58}" srcId="{521FC2D0-D249-449D-9653-97ED2BF15BD5}" destId="{D728205B-1152-47A0-8A33-5E7DD9BF030F}" srcOrd="6" destOrd="0" parTransId="{628DD272-3EC1-48A5-8023-9D689C3199D7}" sibTransId="{7640AF5D-6A22-4F5E-977C-09DFAD6ADD16}"/>
    <dgm:cxn modelId="{30729647-AF89-5C4E-B2C3-68313D93C241}" type="presOf" srcId="{1ABA5B5B-08DD-494A-9460-0677101B6575}" destId="{AE589F56-88DE-A94D-85B3-EFF5948D5D3B}" srcOrd="0" destOrd="0" presId="urn:microsoft.com/office/officeart/2008/layout/LinedList"/>
    <dgm:cxn modelId="{9C3AEA4C-E337-B043-9C25-A91386D254C6}" type="presOf" srcId="{D728205B-1152-47A0-8A33-5E7DD9BF030F}" destId="{2D996470-E968-3848-8A62-ACCE5B34A86B}" srcOrd="0" destOrd="0" presId="urn:microsoft.com/office/officeart/2008/layout/LinedList"/>
    <dgm:cxn modelId="{95934950-C612-AF46-A7C5-6EB8081FC1B3}" type="presOf" srcId="{28993B62-E72F-4624-9D0F-A901C4D2E7A6}" destId="{22E4EC56-4EF0-AB4B-973F-35927B29F6F0}" srcOrd="0" destOrd="0" presId="urn:microsoft.com/office/officeart/2008/layout/LinedList"/>
    <dgm:cxn modelId="{2E67B780-469D-C34A-AF15-DB1DC0CD71CB}" type="presOf" srcId="{1A71CAED-9C72-414C-819C-CE7DC857E035}" destId="{60CA21EE-3C5B-B946-A823-B35D66248F3A}" srcOrd="0" destOrd="0" presId="urn:microsoft.com/office/officeart/2008/layout/LinedList"/>
    <dgm:cxn modelId="{FA9FE08C-9677-4560-9018-AE8FD2180F7E}" srcId="{521FC2D0-D249-449D-9653-97ED2BF15BD5}" destId="{27F897A1-E2D9-4F54-8CFC-036AD8A049DC}" srcOrd="2" destOrd="0" parTransId="{FB807447-FFDA-4B1C-AF65-B1C187037E1A}" sibTransId="{FE3BDD13-F7D5-46AA-99B4-862EBCCED739}"/>
    <dgm:cxn modelId="{A3246D97-1A9D-5045-98F6-82B926F01322}" type="presOf" srcId="{521FC2D0-D249-449D-9653-97ED2BF15BD5}" destId="{1D3A8744-CAD0-7341-86C5-0A7258578552}" srcOrd="0" destOrd="0" presId="urn:microsoft.com/office/officeart/2008/layout/LinedList"/>
    <dgm:cxn modelId="{09C2079F-D94F-4D7E-9491-ECBAB3408C20}" srcId="{521FC2D0-D249-449D-9653-97ED2BF15BD5}" destId="{1A71CAED-9C72-414C-819C-CE7DC857E035}" srcOrd="0" destOrd="0" parTransId="{6DACA406-92C0-436A-84FB-E5F9E36CB3F3}" sibTransId="{7EF46688-A9C0-4F04-BAEE-B0E217A96A62}"/>
    <dgm:cxn modelId="{325353A8-4B6C-9E4A-80C9-51E3781FEB32}" type="presOf" srcId="{BF0392B4-7480-4F3F-9DCD-F1FF549F6412}" destId="{58914787-D810-084E-B995-2136D611BCD8}" srcOrd="0" destOrd="0" presId="urn:microsoft.com/office/officeart/2008/layout/LinedList"/>
    <dgm:cxn modelId="{96AEF7CB-9443-421A-A675-401B3548DFC7}" srcId="{521FC2D0-D249-449D-9653-97ED2BF15BD5}" destId="{28993B62-E72F-4624-9D0F-A901C4D2E7A6}" srcOrd="7" destOrd="0" parTransId="{4217E54C-E71E-4FD8-8900-3162ECA3CD3F}" sibTransId="{D66447C4-0894-4578-ABA1-4A9C6E2BE633}"/>
    <dgm:cxn modelId="{4B5FD3DC-CE31-0046-9EC4-3D1DA640F563}" type="presOf" srcId="{27F897A1-E2D9-4F54-8CFC-036AD8A049DC}" destId="{DDF16615-2AFD-064F-96A1-52C803402B6B}" srcOrd="0" destOrd="0" presId="urn:microsoft.com/office/officeart/2008/layout/LinedList"/>
    <dgm:cxn modelId="{A1E17AEE-B572-4F4E-B43C-91953C1098BB}" srcId="{521FC2D0-D249-449D-9653-97ED2BF15BD5}" destId="{83455887-4036-44A7-9468-75F322449ADB}" srcOrd="5" destOrd="0" parTransId="{83BE2E1E-A1F8-4FE8-A69B-A8D8BE3E342C}" sibTransId="{D626752B-6518-4A9D-BC84-96C423E19211}"/>
    <dgm:cxn modelId="{E10F8ACB-C738-EA43-B1D6-F35083DB9A4B}" type="presParOf" srcId="{1D3A8744-CAD0-7341-86C5-0A7258578552}" destId="{3850B0A9-1AD5-364F-B673-BE8D0B0CCC0E}" srcOrd="0" destOrd="0" presId="urn:microsoft.com/office/officeart/2008/layout/LinedList"/>
    <dgm:cxn modelId="{D16673A9-A416-A249-87A9-BF82E2EFC1D4}" type="presParOf" srcId="{1D3A8744-CAD0-7341-86C5-0A7258578552}" destId="{40E63F53-BBE3-A846-B9D2-D6BC1031B8F3}" srcOrd="1" destOrd="0" presId="urn:microsoft.com/office/officeart/2008/layout/LinedList"/>
    <dgm:cxn modelId="{9B23B5AE-3CC1-0448-80E6-E00487C051E4}" type="presParOf" srcId="{40E63F53-BBE3-A846-B9D2-D6BC1031B8F3}" destId="{60CA21EE-3C5B-B946-A823-B35D66248F3A}" srcOrd="0" destOrd="0" presId="urn:microsoft.com/office/officeart/2008/layout/LinedList"/>
    <dgm:cxn modelId="{C3B9CB1D-49D9-1A4F-BCBE-63B3277DF72B}" type="presParOf" srcId="{40E63F53-BBE3-A846-B9D2-D6BC1031B8F3}" destId="{1BA1EFE2-45DC-BD4A-94DD-B0A8E170A459}" srcOrd="1" destOrd="0" presId="urn:microsoft.com/office/officeart/2008/layout/LinedList"/>
    <dgm:cxn modelId="{F011172D-8BCE-3646-9DB7-947970421848}" type="presParOf" srcId="{1D3A8744-CAD0-7341-86C5-0A7258578552}" destId="{D5124EE1-244C-F244-9DB3-156AED651E96}" srcOrd="2" destOrd="0" presId="urn:microsoft.com/office/officeart/2008/layout/LinedList"/>
    <dgm:cxn modelId="{615F415C-46A2-2E45-A92E-C58D55E0E752}" type="presParOf" srcId="{1D3A8744-CAD0-7341-86C5-0A7258578552}" destId="{5904578D-8696-2041-916F-CA95E92B3237}" srcOrd="3" destOrd="0" presId="urn:microsoft.com/office/officeart/2008/layout/LinedList"/>
    <dgm:cxn modelId="{411F4A09-5489-8243-A0CA-E64E042F16E6}" type="presParOf" srcId="{5904578D-8696-2041-916F-CA95E92B3237}" destId="{58914787-D810-084E-B995-2136D611BCD8}" srcOrd="0" destOrd="0" presId="urn:microsoft.com/office/officeart/2008/layout/LinedList"/>
    <dgm:cxn modelId="{4C8C696F-A438-494E-9C78-529AA9A6C5C4}" type="presParOf" srcId="{5904578D-8696-2041-916F-CA95E92B3237}" destId="{540E53EA-2A07-AA4F-9269-30D664E6A214}" srcOrd="1" destOrd="0" presId="urn:microsoft.com/office/officeart/2008/layout/LinedList"/>
    <dgm:cxn modelId="{7731D7FF-1FF4-9E4F-995E-CC268CF5BCD8}" type="presParOf" srcId="{1D3A8744-CAD0-7341-86C5-0A7258578552}" destId="{2C1688B3-1DA8-FA42-9846-FAB64B4E4D83}" srcOrd="4" destOrd="0" presId="urn:microsoft.com/office/officeart/2008/layout/LinedList"/>
    <dgm:cxn modelId="{1EE792F3-4A19-8C46-8F20-3DFDD7A0CCCE}" type="presParOf" srcId="{1D3A8744-CAD0-7341-86C5-0A7258578552}" destId="{7058294C-D634-9943-A374-E3ECA35BA1B9}" srcOrd="5" destOrd="0" presId="urn:microsoft.com/office/officeart/2008/layout/LinedList"/>
    <dgm:cxn modelId="{58CECBA9-CD6E-7547-968F-313510EF05CC}" type="presParOf" srcId="{7058294C-D634-9943-A374-E3ECA35BA1B9}" destId="{DDF16615-2AFD-064F-96A1-52C803402B6B}" srcOrd="0" destOrd="0" presId="urn:microsoft.com/office/officeart/2008/layout/LinedList"/>
    <dgm:cxn modelId="{D3ABF5D7-7FA5-6946-BC58-D3BE5EE881B5}" type="presParOf" srcId="{7058294C-D634-9943-A374-E3ECA35BA1B9}" destId="{C1D5BA6D-F3E8-DF48-A0F8-E67F4FED2260}" srcOrd="1" destOrd="0" presId="urn:microsoft.com/office/officeart/2008/layout/LinedList"/>
    <dgm:cxn modelId="{91DB0AB0-B38B-B64F-A12E-AA5FC48CBDA6}" type="presParOf" srcId="{1D3A8744-CAD0-7341-86C5-0A7258578552}" destId="{2519CD08-CF31-A940-8726-D97EB332AFA2}" srcOrd="6" destOrd="0" presId="urn:microsoft.com/office/officeart/2008/layout/LinedList"/>
    <dgm:cxn modelId="{A81B3CF2-8D5E-094C-B1E3-982A1A8AB9EC}" type="presParOf" srcId="{1D3A8744-CAD0-7341-86C5-0A7258578552}" destId="{6C890FE0-CEBF-FF45-BBFB-5E728C56405A}" srcOrd="7" destOrd="0" presId="urn:microsoft.com/office/officeart/2008/layout/LinedList"/>
    <dgm:cxn modelId="{AE29F336-1641-4546-AD8A-35685DB76E9A}" type="presParOf" srcId="{6C890FE0-CEBF-FF45-BBFB-5E728C56405A}" destId="{9E3EFD1C-06F7-2E4F-9812-645F1865781A}" srcOrd="0" destOrd="0" presId="urn:microsoft.com/office/officeart/2008/layout/LinedList"/>
    <dgm:cxn modelId="{47A3C609-84A0-0542-A7B7-E0E078ECBB03}" type="presParOf" srcId="{6C890FE0-CEBF-FF45-BBFB-5E728C56405A}" destId="{2BB75F9A-587F-D044-A554-715C4F747DF1}" srcOrd="1" destOrd="0" presId="urn:microsoft.com/office/officeart/2008/layout/LinedList"/>
    <dgm:cxn modelId="{FD252D2B-055B-D943-9361-84AB50779A18}" type="presParOf" srcId="{1D3A8744-CAD0-7341-86C5-0A7258578552}" destId="{74BEF20C-5B7E-3644-BC88-C6A63DC800C2}" srcOrd="8" destOrd="0" presId="urn:microsoft.com/office/officeart/2008/layout/LinedList"/>
    <dgm:cxn modelId="{A21DF759-CBC6-F54E-84FA-DE82D0024981}" type="presParOf" srcId="{1D3A8744-CAD0-7341-86C5-0A7258578552}" destId="{4EDEF348-FB1E-0646-B9B6-8AFA6FA29693}" srcOrd="9" destOrd="0" presId="urn:microsoft.com/office/officeart/2008/layout/LinedList"/>
    <dgm:cxn modelId="{31B1C313-E33E-844F-ACFC-1DCAEACCC464}" type="presParOf" srcId="{4EDEF348-FB1E-0646-B9B6-8AFA6FA29693}" destId="{AE589F56-88DE-A94D-85B3-EFF5948D5D3B}" srcOrd="0" destOrd="0" presId="urn:microsoft.com/office/officeart/2008/layout/LinedList"/>
    <dgm:cxn modelId="{66AF5F89-2BD0-1049-BCA1-5130272597E6}" type="presParOf" srcId="{4EDEF348-FB1E-0646-B9B6-8AFA6FA29693}" destId="{FDDA0645-B180-EC41-81F7-8D39C3941A2D}" srcOrd="1" destOrd="0" presId="urn:microsoft.com/office/officeart/2008/layout/LinedList"/>
    <dgm:cxn modelId="{49D84BEC-8AE6-1848-A600-213C7AFBA6F3}" type="presParOf" srcId="{1D3A8744-CAD0-7341-86C5-0A7258578552}" destId="{92ADEC9F-FF63-8047-933D-F09BB82044DC}" srcOrd="10" destOrd="0" presId="urn:microsoft.com/office/officeart/2008/layout/LinedList"/>
    <dgm:cxn modelId="{3988ECCC-A0DD-6E49-91BD-2AFFD4E645E8}" type="presParOf" srcId="{1D3A8744-CAD0-7341-86C5-0A7258578552}" destId="{3C142851-8804-AC47-9BA6-FEDCE399745E}" srcOrd="11" destOrd="0" presId="urn:microsoft.com/office/officeart/2008/layout/LinedList"/>
    <dgm:cxn modelId="{1F924C2F-9B5E-C340-9C86-F267F803EE3D}" type="presParOf" srcId="{3C142851-8804-AC47-9BA6-FEDCE399745E}" destId="{7E3CBCE4-46A5-6645-9AE9-2311D329952A}" srcOrd="0" destOrd="0" presId="urn:microsoft.com/office/officeart/2008/layout/LinedList"/>
    <dgm:cxn modelId="{A9D73164-BDEB-DF48-8245-824A6BCA29BA}" type="presParOf" srcId="{3C142851-8804-AC47-9BA6-FEDCE399745E}" destId="{8B8A892F-9AC2-6845-97B7-8E650895CF39}" srcOrd="1" destOrd="0" presId="urn:microsoft.com/office/officeart/2008/layout/LinedList"/>
    <dgm:cxn modelId="{759EAB42-9980-614F-A037-F914ABB3D62E}" type="presParOf" srcId="{1D3A8744-CAD0-7341-86C5-0A7258578552}" destId="{1FEE7C68-6091-5445-AF8B-18323A7DBE21}" srcOrd="12" destOrd="0" presId="urn:microsoft.com/office/officeart/2008/layout/LinedList"/>
    <dgm:cxn modelId="{C603130B-15FD-4948-9784-11A2BB27DB63}" type="presParOf" srcId="{1D3A8744-CAD0-7341-86C5-0A7258578552}" destId="{53EDAA3A-BB0B-F54B-99C5-CFAFFE0DB056}" srcOrd="13" destOrd="0" presId="urn:microsoft.com/office/officeart/2008/layout/LinedList"/>
    <dgm:cxn modelId="{F1E8093F-4C10-DD4C-81D2-CB25E29C4B7E}" type="presParOf" srcId="{53EDAA3A-BB0B-F54B-99C5-CFAFFE0DB056}" destId="{2D996470-E968-3848-8A62-ACCE5B34A86B}" srcOrd="0" destOrd="0" presId="urn:microsoft.com/office/officeart/2008/layout/LinedList"/>
    <dgm:cxn modelId="{122D5872-AD1C-4C42-AC85-7CF87F268717}" type="presParOf" srcId="{53EDAA3A-BB0B-F54B-99C5-CFAFFE0DB056}" destId="{6A038AD6-E64C-B640-887E-112F7CAF9474}" srcOrd="1" destOrd="0" presId="urn:microsoft.com/office/officeart/2008/layout/LinedList"/>
    <dgm:cxn modelId="{B11CDC1C-4728-B641-9757-9F26BCA2912F}" type="presParOf" srcId="{1D3A8744-CAD0-7341-86C5-0A7258578552}" destId="{252E013B-2474-EE45-A617-03CEFC349EA4}" srcOrd="14" destOrd="0" presId="urn:microsoft.com/office/officeart/2008/layout/LinedList"/>
    <dgm:cxn modelId="{D6CE3791-5177-BE4E-9316-1FAAB57CAF27}" type="presParOf" srcId="{1D3A8744-CAD0-7341-86C5-0A7258578552}" destId="{5A06A939-EE6B-7647-966F-46C2D0B19811}" srcOrd="15" destOrd="0" presId="urn:microsoft.com/office/officeart/2008/layout/LinedList"/>
    <dgm:cxn modelId="{B4AD7FAD-0529-4D4E-B708-78BF641352B6}" type="presParOf" srcId="{5A06A939-EE6B-7647-966F-46C2D0B19811}" destId="{22E4EC56-4EF0-AB4B-973F-35927B29F6F0}" srcOrd="0" destOrd="0" presId="urn:microsoft.com/office/officeart/2008/layout/LinedList"/>
    <dgm:cxn modelId="{A7489A95-9206-3E4B-978E-6233C0402A42}" type="presParOf" srcId="{5A06A939-EE6B-7647-966F-46C2D0B19811}" destId="{7C48244F-0B9F-4C43-808D-CDB78539F1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F1BB0-E8BD-1944-8BD9-C09E922232B8}">
      <dsp:nvSpPr>
        <dsp:cNvPr id="0" name=""/>
        <dsp:cNvSpPr/>
      </dsp:nvSpPr>
      <dsp:spPr>
        <a:xfrm>
          <a:off x="0" y="741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FA98F-6C54-7447-B358-3D807ACECC7B}">
      <dsp:nvSpPr>
        <dsp:cNvPr id="0" name=""/>
        <dsp:cNvSpPr/>
      </dsp:nvSpPr>
      <dsp:spPr>
        <a:xfrm>
          <a:off x="0" y="741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accent6">
                  <a:lumMod val="75000"/>
                </a:schemeClr>
              </a:solidFill>
            </a:rPr>
            <a:t>Registrazioni centralizzate Scuole</a:t>
          </a:r>
          <a:endParaRPr lang="en-US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741"/>
        <a:ext cx="7400925" cy="607559"/>
      </dsp:txXfrm>
    </dsp:sp>
    <dsp:sp modelId="{B0046AC5-2FA3-8045-8C51-6B7464A90F9D}">
      <dsp:nvSpPr>
        <dsp:cNvPr id="0" name=""/>
        <dsp:cNvSpPr/>
      </dsp:nvSpPr>
      <dsp:spPr>
        <a:xfrm>
          <a:off x="0" y="608301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A8224-796B-E845-AFB1-430EC741AD1B}">
      <dsp:nvSpPr>
        <dsp:cNvPr id="0" name=""/>
        <dsp:cNvSpPr/>
      </dsp:nvSpPr>
      <dsp:spPr>
        <a:xfrm>
          <a:off x="0" y="608301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Conferenza Enti sul Public Engagement</a:t>
          </a:r>
          <a:endParaRPr lang="en-US" sz="2800" kern="1200"/>
        </a:p>
      </dsp:txBody>
      <dsp:txXfrm>
        <a:off x="0" y="608301"/>
        <a:ext cx="7400925" cy="607559"/>
      </dsp:txXfrm>
    </dsp:sp>
    <dsp:sp modelId="{B3BAEF98-B47E-BE4B-8C6B-672CBF19EC74}">
      <dsp:nvSpPr>
        <dsp:cNvPr id="0" name=""/>
        <dsp:cNvSpPr/>
      </dsp:nvSpPr>
      <dsp:spPr>
        <a:xfrm>
          <a:off x="0" y="1215860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09AD2-57BD-0244-8BD3-9B961CC78946}">
      <dsp:nvSpPr>
        <dsp:cNvPr id="0" name=""/>
        <dsp:cNvSpPr/>
      </dsp:nvSpPr>
      <dsp:spPr>
        <a:xfrm>
          <a:off x="0" y="1215860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rgbClr val="4062C0"/>
              </a:solidFill>
            </a:rPr>
            <a:t>Bandi Tutor</a:t>
          </a:r>
          <a:endParaRPr lang="en-US" sz="2800" kern="1200" dirty="0">
            <a:solidFill>
              <a:srgbClr val="4062C0"/>
            </a:solidFill>
          </a:endParaRPr>
        </a:p>
      </dsp:txBody>
      <dsp:txXfrm>
        <a:off x="0" y="1215860"/>
        <a:ext cx="7400925" cy="607559"/>
      </dsp:txXfrm>
    </dsp:sp>
    <dsp:sp modelId="{3C6E093D-CA60-0D47-A7B5-EF4806557350}">
      <dsp:nvSpPr>
        <dsp:cNvPr id="0" name=""/>
        <dsp:cNvSpPr/>
      </dsp:nvSpPr>
      <dsp:spPr>
        <a:xfrm>
          <a:off x="0" y="1823419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691DE-2B4D-DC4A-83EA-32FAAB78765E}">
      <dsp:nvSpPr>
        <dsp:cNvPr id="0" name=""/>
        <dsp:cNvSpPr/>
      </dsp:nvSpPr>
      <dsp:spPr>
        <a:xfrm>
          <a:off x="0" y="1823419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accent6">
                  <a:lumMod val="75000"/>
                </a:schemeClr>
              </a:solidFill>
            </a:rPr>
            <a:t>Abbigliamento e distribuzione</a:t>
          </a:r>
          <a:endParaRPr lang="en-US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0" y="1823419"/>
        <a:ext cx="7400925" cy="607559"/>
      </dsp:txXfrm>
    </dsp:sp>
    <dsp:sp modelId="{2279267B-BC88-224E-B118-89150B345972}">
      <dsp:nvSpPr>
        <dsp:cNvPr id="0" name=""/>
        <dsp:cNvSpPr/>
      </dsp:nvSpPr>
      <dsp:spPr>
        <a:xfrm>
          <a:off x="0" y="2430979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DC32F-0844-044D-AA2D-038B660979BF}">
      <dsp:nvSpPr>
        <dsp:cNvPr id="0" name=""/>
        <dsp:cNvSpPr/>
      </dsp:nvSpPr>
      <dsp:spPr>
        <a:xfrm>
          <a:off x="0" y="2430979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Regole PCTO 2025-2026</a:t>
          </a:r>
          <a:endParaRPr lang="en-US" sz="2800" kern="1200"/>
        </a:p>
      </dsp:txBody>
      <dsp:txXfrm>
        <a:off x="0" y="2430979"/>
        <a:ext cx="7400925" cy="607559"/>
      </dsp:txXfrm>
    </dsp:sp>
    <dsp:sp modelId="{3FBB84D5-7219-2942-8A5E-D917F6C71ECA}">
      <dsp:nvSpPr>
        <dsp:cNvPr id="0" name=""/>
        <dsp:cNvSpPr/>
      </dsp:nvSpPr>
      <dsp:spPr>
        <a:xfrm>
          <a:off x="0" y="3038538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28C6C-C8A9-EE4C-B250-5B87D08EFF39}">
      <dsp:nvSpPr>
        <dsp:cNvPr id="0" name=""/>
        <dsp:cNvSpPr/>
      </dsp:nvSpPr>
      <dsp:spPr>
        <a:xfrm>
          <a:off x="0" y="3038538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rgbClr val="C00000"/>
              </a:solidFill>
            </a:rPr>
            <a:t>Premio Arte e Scienza accademie</a:t>
          </a:r>
          <a:endParaRPr lang="en-US" sz="2800" kern="1200" dirty="0">
            <a:solidFill>
              <a:srgbClr val="C00000"/>
            </a:solidFill>
          </a:endParaRPr>
        </a:p>
      </dsp:txBody>
      <dsp:txXfrm>
        <a:off x="0" y="3038538"/>
        <a:ext cx="7400925" cy="607559"/>
      </dsp:txXfrm>
    </dsp:sp>
    <dsp:sp modelId="{E94E2C93-3017-1E4A-8D6A-DD57D384215C}">
      <dsp:nvSpPr>
        <dsp:cNvPr id="0" name=""/>
        <dsp:cNvSpPr/>
      </dsp:nvSpPr>
      <dsp:spPr>
        <a:xfrm>
          <a:off x="0" y="3646097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BED01-C290-5147-8DCF-895BD8662664}">
      <dsp:nvSpPr>
        <dsp:cNvPr id="0" name=""/>
        <dsp:cNvSpPr/>
      </dsp:nvSpPr>
      <dsp:spPr>
        <a:xfrm>
          <a:off x="0" y="3646097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 err="1"/>
            <a:t>Summer</a:t>
          </a:r>
          <a:r>
            <a:rPr lang="it-IT" sz="2800" kern="1200" dirty="0"/>
            <a:t> Camp 2026</a:t>
          </a:r>
          <a:endParaRPr lang="en-US" sz="2800" kern="1200" dirty="0"/>
        </a:p>
      </dsp:txBody>
      <dsp:txXfrm>
        <a:off x="0" y="3646097"/>
        <a:ext cx="7400925" cy="607559"/>
      </dsp:txXfrm>
    </dsp:sp>
    <dsp:sp modelId="{F11BC5EA-5285-B84B-932C-5AF8D7E0874B}">
      <dsp:nvSpPr>
        <dsp:cNvPr id="0" name=""/>
        <dsp:cNvSpPr/>
      </dsp:nvSpPr>
      <dsp:spPr>
        <a:xfrm>
          <a:off x="0" y="4253657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657A6-0BD5-F744-BDB8-0073ED2CCEFD}">
      <dsp:nvSpPr>
        <dsp:cNvPr id="0" name=""/>
        <dsp:cNvSpPr/>
      </dsp:nvSpPr>
      <dsp:spPr>
        <a:xfrm>
          <a:off x="0" y="4253657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rgbClr val="C00000"/>
              </a:solidFill>
            </a:rPr>
            <a:t>Presenze 2025</a:t>
          </a:r>
          <a:endParaRPr lang="it-IT" sz="2800" kern="1200" dirty="0"/>
        </a:p>
      </dsp:txBody>
      <dsp:txXfrm>
        <a:off x="0" y="4253657"/>
        <a:ext cx="7400925" cy="607559"/>
      </dsp:txXfrm>
    </dsp:sp>
    <dsp:sp modelId="{D1169427-6C93-8740-A367-36B8FF735C33}">
      <dsp:nvSpPr>
        <dsp:cNvPr id="0" name=""/>
        <dsp:cNvSpPr/>
      </dsp:nvSpPr>
      <dsp:spPr>
        <a:xfrm>
          <a:off x="0" y="4861216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72B48-31EA-BB4C-BEB8-843C07E48412}">
      <dsp:nvSpPr>
        <dsp:cNvPr id="0" name=""/>
        <dsp:cNvSpPr/>
      </dsp:nvSpPr>
      <dsp:spPr>
        <a:xfrm>
          <a:off x="0" y="4861216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>
              <a:solidFill>
                <a:srgbClr val="4062C0"/>
              </a:solidFill>
            </a:rPr>
            <a:t>Budget e residui 2025</a:t>
          </a:r>
          <a:endParaRPr lang="it-IT" sz="2800" kern="1200" dirty="0">
            <a:solidFill>
              <a:srgbClr val="4062C0"/>
            </a:solidFill>
          </a:endParaRPr>
        </a:p>
      </dsp:txBody>
      <dsp:txXfrm>
        <a:off x="0" y="4861216"/>
        <a:ext cx="7400925" cy="607559"/>
      </dsp:txXfrm>
    </dsp:sp>
    <dsp:sp modelId="{0B86B3BA-0558-734D-B464-74683FA59E51}">
      <dsp:nvSpPr>
        <dsp:cNvPr id="0" name=""/>
        <dsp:cNvSpPr/>
      </dsp:nvSpPr>
      <dsp:spPr>
        <a:xfrm>
          <a:off x="0" y="5468775"/>
          <a:ext cx="74009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64E29-FD9D-4B4C-86DE-70DEB2AC5D4C}">
      <dsp:nvSpPr>
        <dsp:cNvPr id="0" name=""/>
        <dsp:cNvSpPr/>
      </dsp:nvSpPr>
      <dsp:spPr>
        <a:xfrm>
          <a:off x="0" y="5468775"/>
          <a:ext cx="7400925" cy="607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>
              <a:solidFill>
                <a:srgbClr val="FF0000"/>
              </a:solidFill>
            </a:rPr>
            <a:t>Preventivi 2026</a:t>
          </a:r>
          <a:endParaRPr lang="it-IT" sz="2800" kern="1200" dirty="0">
            <a:solidFill>
              <a:srgbClr val="FF0000"/>
            </a:solidFill>
          </a:endParaRPr>
        </a:p>
      </dsp:txBody>
      <dsp:txXfrm>
        <a:off x="0" y="5468775"/>
        <a:ext cx="7400925" cy="607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0695-D0B5-4E25-A7C4-4E90564E3741}">
      <dsp:nvSpPr>
        <dsp:cNvPr id="0" name=""/>
        <dsp:cNvSpPr/>
      </dsp:nvSpPr>
      <dsp:spPr>
        <a:xfrm>
          <a:off x="0" y="3882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8FA2B-B435-42D8-8D2B-8F1A906CE620}">
      <dsp:nvSpPr>
        <dsp:cNvPr id="0" name=""/>
        <dsp:cNvSpPr/>
      </dsp:nvSpPr>
      <dsp:spPr>
        <a:xfrm>
          <a:off x="250148" y="189943"/>
          <a:ext cx="454816" cy="4548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57D0-DF23-4DF0-8661-5D791C6535BF}">
      <dsp:nvSpPr>
        <dsp:cNvPr id="0" name=""/>
        <dsp:cNvSpPr/>
      </dsp:nvSpPr>
      <dsp:spPr>
        <a:xfrm>
          <a:off x="955114" y="3882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Definire il calendario 2026</a:t>
          </a:r>
          <a:endParaRPr lang="en-US" sz="2000" kern="1200" dirty="0"/>
        </a:p>
      </dsp:txBody>
      <dsp:txXfrm>
        <a:off x="955114" y="3882"/>
        <a:ext cx="9560485" cy="826938"/>
      </dsp:txXfrm>
    </dsp:sp>
    <dsp:sp modelId="{EB658D69-ECB8-8247-8F1B-E91F72747B0D}">
      <dsp:nvSpPr>
        <dsp:cNvPr id="0" name=""/>
        <dsp:cNvSpPr/>
      </dsp:nvSpPr>
      <dsp:spPr>
        <a:xfrm>
          <a:off x="0" y="1037555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0706-B4A3-BF4F-A88C-468BF4D7F237}">
      <dsp:nvSpPr>
        <dsp:cNvPr id="0" name=""/>
        <dsp:cNvSpPr/>
      </dsp:nvSpPr>
      <dsp:spPr>
        <a:xfrm>
          <a:off x="250148" y="1223616"/>
          <a:ext cx="454816" cy="4548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D9622-F79B-544A-8755-9900375DB80C}">
      <dsp:nvSpPr>
        <dsp:cNvPr id="0" name=""/>
        <dsp:cNvSpPr/>
      </dsp:nvSpPr>
      <dsp:spPr>
        <a:xfrm>
          <a:off x="955114" y="1037555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Alcun direttori mi hanno chiesto di definire i vostri impegni 2026 in anticipo</a:t>
          </a:r>
        </a:p>
      </dsp:txBody>
      <dsp:txXfrm>
        <a:off x="955114" y="1037555"/>
        <a:ext cx="9560485" cy="826938"/>
      </dsp:txXfrm>
    </dsp:sp>
    <dsp:sp modelId="{FF2EF481-061A-C44A-81C8-8E376B0A3D63}">
      <dsp:nvSpPr>
        <dsp:cNvPr id="0" name=""/>
        <dsp:cNvSpPr/>
      </dsp:nvSpPr>
      <dsp:spPr>
        <a:xfrm>
          <a:off x="0" y="2071229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B1F7A-BAD7-C64D-ABB6-2DEDDF89F2E7}">
      <dsp:nvSpPr>
        <dsp:cNvPr id="0" name=""/>
        <dsp:cNvSpPr/>
      </dsp:nvSpPr>
      <dsp:spPr>
        <a:xfrm>
          <a:off x="250148" y="2257290"/>
          <a:ext cx="454816" cy="4548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071F3-FE5D-4240-BF54-6B40278E174D}">
      <dsp:nvSpPr>
        <dsp:cNvPr id="0" name=""/>
        <dsp:cNvSpPr/>
      </dsp:nvSpPr>
      <dsp:spPr>
        <a:xfrm>
          <a:off x="955114" y="2071229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Nessuna novità dalla VQR</a:t>
          </a:r>
        </a:p>
      </dsp:txBody>
      <dsp:txXfrm>
        <a:off x="955114" y="2071229"/>
        <a:ext cx="9560485" cy="826938"/>
      </dsp:txXfrm>
    </dsp:sp>
    <dsp:sp modelId="{D82F3F1D-339D-C943-A319-B81525AA2C6A}">
      <dsp:nvSpPr>
        <dsp:cNvPr id="0" name=""/>
        <dsp:cNvSpPr/>
      </dsp:nvSpPr>
      <dsp:spPr>
        <a:xfrm>
          <a:off x="0" y="3104902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FBE18-1748-7E45-8448-1009B9E7079D}">
      <dsp:nvSpPr>
        <dsp:cNvPr id="0" name=""/>
        <dsp:cNvSpPr/>
      </dsp:nvSpPr>
      <dsp:spPr>
        <a:xfrm>
          <a:off x="250148" y="3290963"/>
          <a:ext cx="454816" cy="4548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74E42-C1D4-7441-ABDE-C20D7BDB1CBC}">
      <dsp:nvSpPr>
        <dsp:cNvPr id="0" name=""/>
        <dsp:cNvSpPr/>
      </dsp:nvSpPr>
      <dsp:spPr>
        <a:xfrm>
          <a:off x="955114" y="3104902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Bando per i </a:t>
          </a:r>
          <a:r>
            <a:rPr lang="it-IT" sz="1800" kern="1200" dirty="0">
              <a:solidFill>
                <a:srgbClr val="FF0000"/>
              </a:solidFill>
            </a:rPr>
            <a:t>Tutor</a:t>
          </a:r>
          <a:r>
            <a:rPr lang="it-IT" sz="1800" kern="1200" dirty="0"/>
            <a:t> 2025 è pronto. 75 domande. Commissione: </a:t>
          </a:r>
          <a:r>
            <a:rPr lang="it-IT" sz="1800" kern="1200" dirty="0" err="1"/>
            <a:t>Budano</a:t>
          </a:r>
          <a:r>
            <a:rPr lang="it-IT" sz="1800" kern="1200" dirty="0"/>
            <a:t>, Carbone e Paolucci</a:t>
          </a:r>
        </a:p>
      </dsp:txBody>
      <dsp:txXfrm>
        <a:off x="955114" y="3104902"/>
        <a:ext cx="9560485" cy="826938"/>
      </dsp:txXfrm>
    </dsp:sp>
    <dsp:sp modelId="{141187AA-3044-43F4-87F5-5860B7FF5E41}">
      <dsp:nvSpPr>
        <dsp:cNvPr id="0" name=""/>
        <dsp:cNvSpPr/>
      </dsp:nvSpPr>
      <dsp:spPr>
        <a:xfrm>
          <a:off x="0" y="4138575"/>
          <a:ext cx="10515600" cy="82693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B2FC6-9180-4901-B542-BCF09C7DE9E5}">
      <dsp:nvSpPr>
        <dsp:cNvPr id="0" name=""/>
        <dsp:cNvSpPr/>
      </dsp:nvSpPr>
      <dsp:spPr>
        <a:xfrm>
          <a:off x="250148" y="4324637"/>
          <a:ext cx="454816" cy="4548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4FF58-5220-48D7-8CA6-0BD81C046DC1}">
      <dsp:nvSpPr>
        <dsp:cNvPr id="0" name=""/>
        <dsp:cNvSpPr/>
      </dsp:nvSpPr>
      <dsp:spPr>
        <a:xfrm>
          <a:off x="955114" y="4138575"/>
          <a:ext cx="9560485" cy="82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518" tIns="87518" rIns="87518" bIns="8751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Bando </a:t>
          </a:r>
          <a:r>
            <a:rPr lang="it-IT" sz="1800" kern="1200" dirty="0" err="1">
              <a:solidFill>
                <a:srgbClr val="FF0000"/>
              </a:solidFill>
            </a:rPr>
            <a:t>Summer</a:t>
          </a:r>
          <a:r>
            <a:rPr lang="it-IT" sz="1800" kern="1200" dirty="0">
              <a:solidFill>
                <a:srgbClr val="FF0000"/>
              </a:solidFill>
            </a:rPr>
            <a:t> Camp </a:t>
          </a:r>
          <a:r>
            <a:rPr lang="it-IT" sz="1800" kern="1200" dirty="0"/>
            <a:t>2026 da discutere qui (prossimo talk)</a:t>
          </a:r>
          <a:endParaRPr lang="en-US" sz="1800" kern="1200" dirty="0"/>
        </a:p>
      </dsp:txBody>
      <dsp:txXfrm>
        <a:off x="955114" y="4138575"/>
        <a:ext cx="9560485" cy="826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6F27A-006A-42F5-B0F2-4D81710A3843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0BDDB-F774-4D2B-A38C-7F7EA12750A3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2BB4D-ABC8-48AF-B503-97510DA5BE1C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La mostra UNINA-INFN Quanto andrà al Festival di Genova</a:t>
          </a:r>
          <a:endParaRPr lang="en-US" sz="1800" kern="1200" dirty="0"/>
        </a:p>
      </dsp:txBody>
      <dsp:txXfrm>
        <a:off x="836323" y="3399"/>
        <a:ext cx="9679276" cy="724089"/>
      </dsp:txXfrm>
    </dsp:sp>
    <dsp:sp modelId="{51008251-30B2-8346-ACC2-E9C84C1810DE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B4A5D-89C7-784A-80FE-D64D231A8934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9554-CEAF-4642-920E-CEF3826001E3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Festival della Comunicazione di Camogli si è concluso</a:t>
          </a:r>
        </a:p>
      </dsp:txBody>
      <dsp:txXfrm>
        <a:off x="836323" y="908511"/>
        <a:ext cx="9679276" cy="724089"/>
      </dsp:txXfrm>
    </dsp:sp>
    <dsp:sp modelId="{37D046B1-3E51-F84F-AD3D-3EEDDB882261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C2BE6-5FA6-1C4D-88CE-CCA7BD25C6F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9FA54-7CD2-BD47-B01A-7E10400A8D77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Bando PANN 2024 è in fase di analisi </a:t>
          </a:r>
          <a:r>
            <a:rPr lang="it-IT" sz="1800" kern="1200" dirty="0">
              <a:sym typeface="Wingdings" pitchFamily="2" charset="2"/>
            </a:rPr>
            <a:t></a:t>
          </a:r>
          <a:r>
            <a:rPr lang="it-IT" sz="1800" kern="1200" dirty="0"/>
            <a:t> </a:t>
          </a:r>
        </a:p>
      </dsp:txBody>
      <dsp:txXfrm>
        <a:off x="836323" y="1813624"/>
        <a:ext cx="9679276" cy="724089"/>
      </dsp:txXfrm>
    </dsp:sp>
    <dsp:sp modelId="{36A1351A-5B58-F54D-9140-221BBFEDB8DB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C6B5B-46C4-8842-BB6B-9AE2F6D48CD1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B225E-66ED-0D46-9343-5ADB8040159E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Ordine abbigliamento pronto. Aspettiamo gli storni.</a:t>
          </a:r>
        </a:p>
      </dsp:txBody>
      <dsp:txXfrm>
        <a:off x="836323" y="2718736"/>
        <a:ext cx="9679276" cy="724089"/>
      </dsp:txXfrm>
    </dsp:sp>
    <dsp:sp modelId="{0A4E53E3-5458-FC47-B6F5-D49C80018CD8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CD75F-75FE-784E-B22D-DD066FEC03C9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C67E1-1C74-5248-9EB4-2CAB83642C0E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Sistema di registrazione è in fase di test (talk successivo)</a:t>
          </a:r>
        </a:p>
      </dsp:txBody>
      <dsp:txXfrm>
        <a:off x="836323" y="3623848"/>
        <a:ext cx="9679276" cy="72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6F27A-006A-42F5-B0F2-4D81710A3843}">
      <dsp:nvSpPr>
        <dsp:cNvPr id="0" name=""/>
        <dsp:cNvSpPr/>
      </dsp:nvSpPr>
      <dsp:spPr>
        <a:xfrm>
          <a:off x="0" y="3928"/>
          <a:ext cx="10515600" cy="8867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0BDDB-F774-4D2B-A38C-7F7EA12750A3}">
      <dsp:nvSpPr>
        <dsp:cNvPr id="0" name=""/>
        <dsp:cNvSpPr/>
      </dsp:nvSpPr>
      <dsp:spPr>
        <a:xfrm>
          <a:off x="268228" y="203438"/>
          <a:ext cx="488165" cy="487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2BB4D-ABC8-48AF-B503-97510DA5BE1C}">
      <dsp:nvSpPr>
        <dsp:cNvPr id="0" name=""/>
        <dsp:cNvSpPr/>
      </dsp:nvSpPr>
      <dsp:spPr>
        <a:xfrm>
          <a:off x="1024623" y="3928"/>
          <a:ext cx="94751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INFN – MIM accordo quadro in corso per future attività</a:t>
          </a:r>
          <a:endParaRPr lang="en-US" sz="2400" kern="1200" dirty="0"/>
        </a:p>
      </dsp:txBody>
      <dsp:txXfrm>
        <a:off x="1024623" y="3928"/>
        <a:ext cx="9475196" cy="914416"/>
      </dsp:txXfrm>
    </dsp:sp>
    <dsp:sp modelId="{51008251-30B2-8346-ACC2-E9C84C1810DE}">
      <dsp:nvSpPr>
        <dsp:cNvPr id="0" name=""/>
        <dsp:cNvSpPr/>
      </dsp:nvSpPr>
      <dsp:spPr>
        <a:xfrm>
          <a:off x="0" y="1146949"/>
          <a:ext cx="10515600" cy="8867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B4A5D-89C7-784A-80FE-D64D231A8934}">
      <dsp:nvSpPr>
        <dsp:cNvPr id="0" name=""/>
        <dsp:cNvSpPr/>
      </dsp:nvSpPr>
      <dsp:spPr>
        <a:xfrm>
          <a:off x="268228" y="1346459"/>
          <a:ext cx="488165" cy="487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E9554-CEAF-4642-920E-CEF3826001E3}">
      <dsp:nvSpPr>
        <dsp:cNvPr id="0" name=""/>
        <dsp:cNvSpPr/>
      </dsp:nvSpPr>
      <dsp:spPr>
        <a:xfrm>
          <a:off x="1024623" y="1146949"/>
          <a:ext cx="94751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accent6">
                  <a:lumMod val="50000"/>
                </a:schemeClr>
              </a:solidFill>
            </a:rPr>
            <a:t>INFN – Accademie Belle Arti – IN ESSERE</a:t>
          </a:r>
        </a:p>
      </dsp:txBody>
      <dsp:txXfrm>
        <a:off x="1024623" y="1146949"/>
        <a:ext cx="9475196" cy="914416"/>
      </dsp:txXfrm>
    </dsp:sp>
    <dsp:sp modelId="{37D046B1-3E51-F84F-AD3D-3EEDDB882261}">
      <dsp:nvSpPr>
        <dsp:cNvPr id="0" name=""/>
        <dsp:cNvSpPr/>
      </dsp:nvSpPr>
      <dsp:spPr>
        <a:xfrm>
          <a:off x="0" y="2289971"/>
          <a:ext cx="10515600" cy="8867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C2BE6-5FA6-1C4D-88CE-CCA7BD25C6F6}">
      <dsp:nvSpPr>
        <dsp:cNvPr id="0" name=""/>
        <dsp:cNvSpPr/>
      </dsp:nvSpPr>
      <dsp:spPr>
        <a:xfrm>
          <a:off x="268228" y="2489480"/>
          <a:ext cx="488165" cy="487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9FA54-7CD2-BD47-B01A-7E10400A8D77}">
      <dsp:nvSpPr>
        <dsp:cNvPr id="0" name=""/>
        <dsp:cNvSpPr/>
      </dsp:nvSpPr>
      <dsp:spPr>
        <a:xfrm>
          <a:off x="1024623" y="2289971"/>
          <a:ext cx="94751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chemeClr val="accent6">
                  <a:lumMod val="50000"/>
                </a:schemeClr>
              </a:solidFill>
            </a:rPr>
            <a:t>Bando di concorso INFN-Accademie – Pronto alla pubblicazione </a:t>
          </a:r>
        </a:p>
      </dsp:txBody>
      <dsp:txXfrm>
        <a:off x="1024623" y="2289971"/>
        <a:ext cx="9475196" cy="914416"/>
      </dsp:txXfrm>
    </dsp:sp>
    <dsp:sp modelId="{36A1351A-5B58-F54D-9140-221BBFEDB8DB}">
      <dsp:nvSpPr>
        <dsp:cNvPr id="0" name=""/>
        <dsp:cNvSpPr/>
      </dsp:nvSpPr>
      <dsp:spPr>
        <a:xfrm>
          <a:off x="0" y="3432992"/>
          <a:ext cx="10515600" cy="8867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C6B5B-46C4-8842-BB6B-9AE2F6D48CD1}">
      <dsp:nvSpPr>
        <dsp:cNvPr id="0" name=""/>
        <dsp:cNvSpPr/>
      </dsp:nvSpPr>
      <dsp:spPr>
        <a:xfrm>
          <a:off x="268228" y="3632501"/>
          <a:ext cx="488165" cy="4876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B225E-66ED-0D46-9343-5ADB8040159E}">
      <dsp:nvSpPr>
        <dsp:cNvPr id="0" name=""/>
        <dsp:cNvSpPr/>
      </dsp:nvSpPr>
      <dsp:spPr>
        <a:xfrm>
          <a:off x="1024623" y="3432992"/>
          <a:ext cx="94751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INFN – Protezione Civile</a:t>
          </a:r>
        </a:p>
      </dsp:txBody>
      <dsp:txXfrm>
        <a:off x="1024623" y="3432992"/>
        <a:ext cx="9475196" cy="914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E2C64-0E96-E84D-AC7C-C59040E8DBAE}">
      <dsp:nvSpPr>
        <dsp:cNvPr id="0" name=""/>
        <dsp:cNvSpPr/>
      </dsp:nvSpPr>
      <dsp:spPr>
        <a:xfrm>
          <a:off x="0" y="410228"/>
          <a:ext cx="7798594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258" tIns="374904" rIns="6052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noProof="0"/>
            <a:t>Aumentare la formazione dei docenti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noProof="0"/>
            <a:t>Più attività con le scuole di I grado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noProof="0"/>
            <a:t>Schede complete per valutazione</a:t>
          </a:r>
        </a:p>
      </dsp:txBody>
      <dsp:txXfrm>
        <a:off x="0" y="410228"/>
        <a:ext cx="7798594" cy="1360800"/>
      </dsp:txXfrm>
    </dsp:sp>
    <dsp:sp modelId="{5E901BFD-CBCE-DD42-ACC5-59CD31471D11}">
      <dsp:nvSpPr>
        <dsp:cNvPr id="0" name=""/>
        <dsp:cNvSpPr/>
      </dsp:nvSpPr>
      <dsp:spPr>
        <a:xfrm>
          <a:off x="389929" y="144548"/>
          <a:ext cx="5459015" cy="5313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38" tIns="0" rIns="206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GOAL:</a:t>
          </a:r>
          <a:endParaRPr lang="en-US" sz="1800" kern="1200"/>
        </a:p>
      </dsp:txBody>
      <dsp:txXfrm>
        <a:off x="415868" y="170487"/>
        <a:ext cx="5407137" cy="479482"/>
      </dsp:txXfrm>
    </dsp:sp>
    <dsp:sp modelId="{C4EDD2BE-0B5A-7B4C-91D2-2DEF2C089562}">
      <dsp:nvSpPr>
        <dsp:cNvPr id="0" name=""/>
        <dsp:cNvSpPr/>
      </dsp:nvSpPr>
      <dsp:spPr>
        <a:xfrm>
          <a:off x="0" y="2133908"/>
          <a:ext cx="7798594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258" tIns="374904" rIns="6052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Corsi a pagamento su SOFIA (story-telling, INFN-kids….)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Esperti centrali per support ai bandi</a:t>
          </a:r>
        </a:p>
      </dsp:txBody>
      <dsp:txXfrm>
        <a:off x="0" y="2133908"/>
        <a:ext cx="7798594" cy="1304100"/>
      </dsp:txXfrm>
    </dsp:sp>
    <dsp:sp modelId="{B040256E-9280-8446-84AD-027CCEB2150A}">
      <dsp:nvSpPr>
        <dsp:cNvPr id="0" name=""/>
        <dsp:cNvSpPr/>
      </dsp:nvSpPr>
      <dsp:spPr>
        <a:xfrm>
          <a:off x="389929" y="1868228"/>
          <a:ext cx="5459015" cy="53136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38" tIns="0" rIns="206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FONDI ESTERNI:</a:t>
          </a:r>
          <a:endParaRPr lang="en-US" sz="1800" kern="1200"/>
        </a:p>
      </dsp:txBody>
      <dsp:txXfrm>
        <a:off x="415868" y="1894167"/>
        <a:ext cx="5407137" cy="479482"/>
      </dsp:txXfrm>
    </dsp:sp>
    <dsp:sp modelId="{CF8C44E7-CE7B-7B40-8D60-B777CF91589F}">
      <dsp:nvSpPr>
        <dsp:cNvPr id="0" name=""/>
        <dsp:cNvSpPr/>
      </dsp:nvSpPr>
      <dsp:spPr>
        <a:xfrm>
          <a:off x="0" y="3800889"/>
          <a:ext cx="7798594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5258" tIns="374904" rIns="6052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Spingere sulla comunicazione «nazionale» per eventi importanti. Pochi per anno da lanciare.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Nuovi metodi/linguaggi per la formazione che non siano frontali</a:t>
          </a:r>
        </a:p>
      </dsp:txBody>
      <dsp:txXfrm>
        <a:off x="0" y="3800889"/>
        <a:ext cx="7798594" cy="1559250"/>
      </dsp:txXfrm>
    </dsp:sp>
    <dsp:sp modelId="{241B012B-E9FB-484E-B62B-BF921AC918C2}">
      <dsp:nvSpPr>
        <dsp:cNvPr id="0" name=""/>
        <dsp:cNvSpPr/>
      </dsp:nvSpPr>
      <dsp:spPr>
        <a:xfrm>
          <a:off x="389929" y="3535208"/>
          <a:ext cx="5459015" cy="5313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338" tIns="0" rIns="20633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VARIE:</a:t>
          </a:r>
          <a:endParaRPr lang="en-US" sz="1800" kern="1200" dirty="0"/>
        </a:p>
      </dsp:txBody>
      <dsp:txXfrm>
        <a:off x="415868" y="3561147"/>
        <a:ext cx="5407137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18ED-EA5C-450D-8A87-17ED40E59399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E3B19-BE5A-493C-B807-A28F66D9074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4A572-66A0-4E3D-9C1A-5A152D228F54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10-14 maggio a Ischia</a:t>
          </a:r>
          <a:endParaRPr lang="en-US" sz="2200" kern="1200"/>
        </a:p>
      </dsp:txBody>
      <dsp:txXfrm>
        <a:off x="1057183" y="1805"/>
        <a:ext cx="9458416" cy="915310"/>
      </dsp:txXfrm>
    </dsp:sp>
    <dsp:sp modelId="{E457F7A9-7D8B-455B-B90F-453A572E6813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5B61A-2C99-4E96-8CB8-AFE2EE6B0EC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4C341-5572-410C-81D4-E58793E8A3FF}">
      <dsp:nvSpPr>
        <dsp:cNvPr id="0" name=""/>
        <dsp:cNvSpPr/>
      </dsp:nvSpPr>
      <dsp:spPr>
        <a:xfrm>
          <a:off x="1057183" y="1145944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Organizzato con CNR, INGV e INAF</a:t>
          </a:r>
          <a:endParaRPr lang="en-US" sz="2200" kern="1200"/>
        </a:p>
      </dsp:txBody>
      <dsp:txXfrm>
        <a:off x="1057183" y="1145944"/>
        <a:ext cx="4732020" cy="915310"/>
      </dsp:txXfrm>
    </dsp:sp>
    <dsp:sp modelId="{901362D6-8CBA-449E-8A37-90C46B963C66}">
      <dsp:nvSpPr>
        <dsp:cNvPr id="0" name=""/>
        <dsp:cNvSpPr/>
      </dsp:nvSpPr>
      <dsp:spPr>
        <a:xfrm>
          <a:off x="5789203" y="1145944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11 plenaria – 12 parallele – 13 parallle – 14 plenaria mattutina</a:t>
          </a:r>
          <a:endParaRPr lang="en-US" sz="1800" kern="1200"/>
        </a:p>
      </dsp:txBody>
      <dsp:txXfrm>
        <a:off x="5789203" y="1145944"/>
        <a:ext cx="4726396" cy="915310"/>
      </dsp:txXfrm>
    </dsp:sp>
    <dsp:sp modelId="{776EBD9A-DD69-45DB-BD89-CA710FD1BFDD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E5720-559D-4FEF-B299-D9B871192403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DD95C-5CD2-47F9-93A0-90FA016BD1F6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In concomitanza ad una giornata dedicata alle riunioni nazionali dei nostri progetti!</a:t>
          </a:r>
          <a:endParaRPr lang="en-US" sz="2200" kern="1200"/>
        </a:p>
      </dsp:txBody>
      <dsp:txXfrm>
        <a:off x="1057183" y="2290082"/>
        <a:ext cx="9458416" cy="915310"/>
      </dsp:txXfrm>
    </dsp:sp>
    <dsp:sp modelId="{B9738FF4-6BAA-47CE-BB31-9A95746F3CD1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8CBDA-1CC6-450B-A175-E57540708BC0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1B567-DDAC-4291-B836-CB8D4AD582F1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Cosa ne pensate?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0B0A9-1AD5-364F-B673-BE8D0B0CCC0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A21EE-3C5B-B946-A823-B35D66248F3A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Stesso Budget centrale pari a 32.000 euro (64 cicli)</a:t>
          </a:r>
          <a:endParaRPr lang="en-US" sz="2000" kern="1200" dirty="0"/>
        </a:p>
      </dsp:txBody>
      <dsp:txXfrm>
        <a:off x="0" y="0"/>
        <a:ext cx="10515600" cy="543917"/>
      </dsp:txXfrm>
    </dsp:sp>
    <dsp:sp modelId="{D5124EE1-244C-F244-9DB3-156AED651E96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14787-D810-084E-B995-2136D611BCD8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Solo laureati triennali in fisica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0" y="543917"/>
        <a:ext cx="10515600" cy="543917"/>
      </dsp:txXfrm>
    </dsp:sp>
    <dsp:sp modelId="{2C1688B3-1DA8-FA42-9846-FAB64B4E4D83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16615-2AFD-064F-96A1-52C803402B6B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Distanza massima dalla laurea triennale di 10 anni</a:t>
          </a:r>
          <a:endParaRPr lang="en-US" sz="2000" kern="1200"/>
        </a:p>
      </dsp:txBody>
      <dsp:txXfrm>
        <a:off x="0" y="1087834"/>
        <a:ext cx="10515600" cy="543917"/>
      </dsp:txXfrm>
    </dsp:sp>
    <dsp:sp modelId="{2519CD08-CF31-A940-8726-D97EB332AFA2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EFD1C-06F7-2E4F-9812-645F1865781A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rgbClr val="FF0000"/>
              </a:solidFill>
            </a:rPr>
            <a:t>Scelta di una sola sede</a:t>
          </a:r>
        </a:p>
      </dsp:txBody>
      <dsp:txXfrm>
        <a:off x="0" y="1631751"/>
        <a:ext cx="10515600" cy="543917"/>
      </dsp:txXfrm>
    </dsp:sp>
    <dsp:sp modelId="{74BEF20C-5B7E-3644-BC88-C6A63DC800C2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89F56-88DE-A94D-85B3-EFF5948D5D3B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Lavoro solo in presenza</a:t>
          </a:r>
        </a:p>
      </dsp:txBody>
      <dsp:txXfrm>
        <a:off x="0" y="2175669"/>
        <a:ext cx="10515600" cy="543917"/>
      </dsp:txXfrm>
    </dsp:sp>
    <dsp:sp modelId="{92ADEC9F-FF63-8047-933D-F09BB82044DC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CBCE4-46A5-6645-9AE9-2311D329952A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Massimo 20 ore (a ciclo) per un totale di 500 euro</a:t>
          </a:r>
          <a:endParaRPr lang="en-US" sz="2000" kern="1200"/>
        </a:p>
      </dsp:txBody>
      <dsp:txXfrm>
        <a:off x="0" y="2719586"/>
        <a:ext cx="10515600" cy="543917"/>
      </dsp:txXfrm>
    </dsp:sp>
    <dsp:sp modelId="{1FEE7C68-6091-5445-AF8B-18323A7DBE21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96470-E968-3848-8A62-ACCE5B34A86B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Prestazione occasionale con un massimo di 4.000 euro</a:t>
          </a:r>
          <a:endParaRPr lang="en-US" sz="2000" kern="1200"/>
        </a:p>
      </dsp:txBody>
      <dsp:txXfrm>
        <a:off x="0" y="3263503"/>
        <a:ext cx="10515600" cy="543917"/>
      </dsp:txXfrm>
    </dsp:sp>
    <dsp:sp modelId="{252E013B-2474-EE45-A617-03CEFC349EA4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4EC56-4EF0-AB4B-973F-35927B29F6F0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Aggiungeremo xxx budget per LNGS e LNS per le guide.</a:t>
          </a:r>
          <a:endParaRPr lang="en-US" sz="2000" kern="1200" dirty="0"/>
        </a:p>
      </dsp:txBody>
      <dsp:txXfrm>
        <a:off x="0" y="3807420"/>
        <a:ext cx="10515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303DC-7691-2D45-9DFF-83225A8A3BE5}" type="datetimeFigureOut">
              <a:rPr lang="it-IT" smtClean="0"/>
              <a:t>29/09/2025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BF4C9-DA14-2E4E-AC0D-1414E07066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71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 dirty="0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Pierluigi Paolucci</a:t>
            </a:r>
          </a:p>
          <a:p>
            <a:r>
              <a:rPr lang="it-IT" dirty="0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Pierluigi Paolucci a nome della CC3M – 19 maggio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4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Pierluigi Paolucci a nome della CC3M – 19 maggio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1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Pierluigi Paolucci a nome della CC3M – 19 maggio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8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183DF-2A04-EFCA-3413-B2A4483705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Report della CC3M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C7A4BAF-D515-3BE6-821C-D66BFA5AAE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Pierluigi Paolucci</a:t>
            </a:r>
          </a:p>
          <a:p>
            <a:r>
              <a:rPr lang="it-IT"/>
              <a:t>a nome della CC3M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63E6A-5F99-F4A2-0E56-FE53717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Pigi Paolucci INFN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AEB113-DF93-F56F-A665-E24BDCE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28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CB0BD-9839-ECC3-1407-7DAC971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BBEBB0-4C3C-FB82-FBC1-1CC89AD2F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40404-2A38-EC10-BBC7-5AF976FD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171" y="6437630"/>
            <a:ext cx="8244115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Pigi Paolucci INFN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F83115-AE6E-61C7-FDCD-646F911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5142" y="6447790"/>
            <a:ext cx="1048657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06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708A4C-C67A-F2D5-B0A6-D4DEB38E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638FEE-5DAD-CF41-1602-5449CB322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494289F-9DFE-45DF-AB34-F1B0B59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22745E-A96D-F144-9FCC-D7525917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Pigi Paolucci INFN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792047-37E9-6380-6D8A-6FFA736D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202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653393-8F49-1332-E18A-04533AA84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8DED49-6C78-C264-ABA4-871B49C42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057D87-3F55-460E-3978-34D3E6775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it-IT"/>
              <a:t>Pigi Paolucci INFN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CB138-CB6B-8CEA-0D5A-C9F5443F7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merican Typewriter" panose="02090604020004020304" pitchFamily="18" charset="77"/>
              </a:defRPr>
            </a:lvl1pPr>
          </a:lstStyle>
          <a:p>
            <a:r>
              <a:rPr lang="it-IT" dirty="0"/>
              <a:t>Pierluigi Paolucci a nome della CC3M – 19 maggio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3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5EC4A-3A1C-F21E-4A2E-E0DB19B5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4F4E9-9AA3-51E7-39D3-078CA05F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D7FF7-58F3-9989-915C-18075D7F4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8171" y="6356350"/>
            <a:ext cx="824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pPr algn="l"/>
            <a:r>
              <a:rPr lang="it-IT"/>
              <a:t>Pigi Paolucci INFN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BBD27D-A272-D592-7954-73066405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5142" y="6356350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merican Typewriter" panose="02090604020004020304" pitchFamily="18" charset="77"/>
              </a:defRPr>
            </a:lvl1pPr>
          </a:lstStyle>
          <a:p>
            <a:fld id="{5E511011-4DC2-1B47-B448-F11B78FA56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25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Euphemia UCAS" panose="020B0503040102020104" pitchFamily="34" charset="-79"/>
          <a:ea typeface="+mj-ea"/>
          <a:cs typeface="Euphemia UCAS" panose="020B0503040102020104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uphemia UCAS" panose="020B0503040102020104" pitchFamily="34" charset="-79"/>
          <a:ea typeface="+mn-ea"/>
          <a:cs typeface="Euphemia UCAS" panose="020B0503040102020104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istnazfisnucl.sharepoint.com/:x:/s/CC3M20232/EV2zsfPemk9Bt9Mu59LTwm0B0OuIpTMAMPOP4oQqsPBZFw?e=h8SKk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stnazfisnucl.sharepoint.com/:x:/s/CC3M20232/EV2zsfPemk9Bt9Mu59LTwm0B0OuIpTMAMPOP4oQqsPBZFw?e=2Mhw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gnazioni.dsi.infn.it/sito/home.php?esperimento=GAME_C3M&amp;inf=tab&amp;riunione=%25" TargetMode="External"/><Relationship Id="rId13" Type="http://schemas.openxmlformats.org/officeDocument/2006/relationships/hyperlink" Target="https://assegnazioni.dsi.infn.it/sito/home.php?esperimento=L2G_C3M&amp;inf=tab&amp;riunione=%25" TargetMode="External"/><Relationship Id="rId18" Type="http://schemas.openxmlformats.org/officeDocument/2006/relationships/hyperlink" Target="https://assegnazioni.dsi.infn.it/sito/home.php?esperimento=RADIOLAB_C3M&amp;inf=tab&amp;riunione=%25" TargetMode="External"/><Relationship Id="rId3" Type="http://schemas.openxmlformats.org/officeDocument/2006/relationships/hyperlink" Target="https://assegnazioni.dsi.infn.it/sito/home.php?esperimento=ART_SCIENCE_C3M&amp;inf=tab&amp;riunione=%25" TargetMode="External"/><Relationship Id="rId21" Type="http://schemas.openxmlformats.org/officeDocument/2006/relationships/hyperlink" Target="https://assegnazioni.dsi.infn.it/sito/home.php?esperimento=TEATRO_INFN_C3M&amp;inf=tab&amp;riunione=%25" TargetMode="External"/><Relationship Id="rId7" Type="http://schemas.openxmlformats.org/officeDocument/2006/relationships/hyperlink" Target="https://assegnazioni.dsi.infn.it/sito/home.php?esperimento=FESTIVAL_C3M&amp;inf=tab&amp;riunione=%25" TargetMode="External"/><Relationship Id="rId12" Type="http://schemas.openxmlformats.org/officeDocument/2006/relationships/hyperlink" Target="https://assegnazioni.dsi.infn.it/sito/home.php?esperimento=ISP_C3M&amp;inf=tab&amp;riunione=%25" TargetMode="External"/><Relationship Id="rId17" Type="http://schemas.openxmlformats.org/officeDocument/2006/relationships/hyperlink" Target="https://assegnazioni.dsi.infn.it/sito/home.php?esperimento=POS_C3M&amp;inf=tab&amp;riunione=%25" TargetMode="External"/><Relationship Id="rId2" Type="http://schemas.openxmlformats.org/officeDocument/2006/relationships/hyperlink" Target="https://assegnazioni.dsi.infn.it/sito/home.php?esperimento=AGGIORNAMEN_C3M&amp;inf=tab&amp;riunione=%25" TargetMode="External"/><Relationship Id="rId16" Type="http://schemas.openxmlformats.org/officeDocument/2006/relationships/hyperlink" Target="https://assegnazioni.dsi.infn.it/sito/home.php?esperimento=PID_C3M&amp;inf=tab&amp;riunione=%25" TargetMode="External"/><Relationship Id="rId20" Type="http://schemas.openxmlformats.org/officeDocument/2006/relationships/hyperlink" Target="https://assegnazioni.dsi.infn.it/sito/home.php?esperimento=SXT_C3M&amp;inf=tab&amp;riunione=%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gnazioni.dsi.infn.it/sito/home.php?esperimento=DEMETRA_C3M&amp;inf=tab&amp;riunione=%25" TargetMode="External"/><Relationship Id="rId11" Type="http://schemas.openxmlformats.org/officeDocument/2006/relationships/hyperlink" Target="https://assegnazioni.dsi.infn.it/sito/home.php?esperimento=INFN_KIDS_C3M&amp;inf=tab&amp;riunione=%25" TargetMode="External"/><Relationship Id="rId5" Type="http://schemas.openxmlformats.org/officeDocument/2006/relationships/hyperlink" Target="https://assegnazioni.dsi.infn.it/sito/home.php?esperimento=DARK_C3M&amp;inf=tab&amp;riunione=%25" TargetMode="External"/><Relationship Id="rId15" Type="http://schemas.openxmlformats.org/officeDocument/2006/relationships/hyperlink" Target="https://assegnazioni.dsi.infn.it/sito/home.php?esperimento=OCRA_C3M&amp;inf=tab&amp;riunione=%25" TargetMode="External"/><Relationship Id="rId10" Type="http://schemas.openxmlformats.org/officeDocument/2006/relationships/hyperlink" Target="https://assegnazioni.dsi.infn.it/sito/home.php?esperimento=HOPE_C3M&amp;inf=tab&amp;riunione=%25" TargetMode="External"/><Relationship Id="rId19" Type="http://schemas.openxmlformats.org/officeDocument/2006/relationships/hyperlink" Target="https://assegnazioni.dsi.infn.it/sito/home.php?esperimento=STAGE_C3M&amp;inf=tab&amp;riunione=%25" TargetMode="External"/><Relationship Id="rId4" Type="http://schemas.openxmlformats.org/officeDocument/2006/relationships/hyperlink" Target="https://assegnazioni.dsi.infn.it/sito/home.php?esperimento=ASIMOV_C3M&amp;inf=tab&amp;riunione=%25" TargetMode="External"/><Relationship Id="rId9" Type="http://schemas.openxmlformats.org/officeDocument/2006/relationships/hyperlink" Target="https://assegnazioni.dsi.infn.it/sito/home.php?esperimento=HEPSCAPE_C3M&amp;inf=tab&amp;riunione=%25" TargetMode="External"/><Relationship Id="rId14" Type="http://schemas.openxmlformats.org/officeDocument/2006/relationships/hyperlink" Target="https://assegnazioni.dsi.infn.it/sito/home.php?esperimento=MC_C3M&amp;inf=tab&amp;riunione=%2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stnazfisnucl.sharepoint.com/:x:/r/sites/CC3M20232/Shared%20Documents/Info%20e%20dati%20progetti/MembriReferentiRespNaz_CC3M.xlsx?d=wfa43917de5fa4e7aa0494ccda1a8a911&amp;csf=1&amp;web=1&amp;e=4ggf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A1DD0512-C1E0-45B4-391D-92783090E0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377" t="1041" r="480" b="586"/>
          <a:stretch/>
        </p:blipFill>
        <p:spPr>
          <a:xfrm rot="10800000">
            <a:off x="-3" y="22351"/>
            <a:ext cx="12248800" cy="6851860"/>
          </a:xfrm>
          <a:prstGeom prst="rect">
            <a:avLst/>
          </a:prstGeom>
        </p:spPr>
      </p:pic>
      <p:sp>
        <p:nvSpPr>
          <p:cNvPr id="9" name="Sottotitolo 2">
            <a:extLst>
              <a:ext uri="{FF2B5EF4-FFF2-40B4-BE49-F238E27FC236}">
                <a16:creationId xmlns:a16="http://schemas.microsoft.com/office/drawing/2014/main" id="{D9B8BA32-7D23-9BA1-3188-457575ECA100}"/>
              </a:ext>
            </a:extLst>
          </p:cNvPr>
          <p:cNvSpPr txBox="1">
            <a:spLocks/>
          </p:cNvSpPr>
          <p:nvPr/>
        </p:nvSpPr>
        <p:spPr>
          <a:xfrm>
            <a:off x="1110272" y="4856228"/>
            <a:ext cx="4968792" cy="69552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uphemia UCAS" panose="020B0503040102020104" pitchFamily="34" charset="-79"/>
                <a:ea typeface="+mn-ea"/>
                <a:cs typeface="Euphemia UCAS" panose="020B0503040102020104" pitchFamily="34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solidFill>
                  <a:srgbClr val="FFFFFF"/>
                </a:solidFill>
                <a:cs typeface="Euphemia UCAS"/>
              </a:rPr>
              <a:t>P. Paolucci, V. Fanti, S. Marcellini,  </a:t>
            </a:r>
            <a:r>
              <a:rPr lang="it-IT" sz="1600" dirty="0" err="1">
                <a:solidFill>
                  <a:srgbClr val="FFFFFF"/>
                </a:solidFill>
                <a:cs typeface="Euphemia UCAS"/>
              </a:rPr>
              <a:t>F</a:t>
            </a:r>
            <a:r>
              <a:rPr lang="it-IT" sz="1600" dirty="0">
                <a:solidFill>
                  <a:srgbClr val="FFFFFF"/>
                </a:solidFill>
                <a:cs typeface="Euphemia UCAS"/>
              </a:rPr>
              <a:t>. Masciulli,   </a:t>
            </a:r>
            <a:endParaRPr lang="it-IT" sz="16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>
                <a:solidFill>
                  <a:srgbClr val="FFFFFF"/>
                </a:solidFill>
                <a:cs typeface="Euphemia UCAS"/>
              </a:rPr>
              <a:t>M. Pallavicini e </a:t>
            </a:r>
            <a:r>
              <a:rPr lang="it-IT" sz="1600" dirty="0" err="1">
                <a:solidFill>
                  <a:srgbClr val="FFFFFF"/>
                </a:solidFill>
                <a:cs typeface="Euphemia UCAS"/>
              </a:rPr>
              <a:t>F</a:t>
            </a:r>
            <a:r>
              <a:rPr lang="it-IT" sz="1600" dirty="0">
                <a:solidFill>
                  <a:srgbClr val="FFFFFF"/>
                </a:solidFill>
                <a:cs typeface="Euphemia UCAS"/>
              </a:rPr>
              <a:t>. Scianitti </a:t>
            </a:r>
            <a:endParaRPr lang="it-IT" sz="16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570D509-D0E0-4769-43C7-F49EFE961E4C}"/>
              </a:ext>
            </a:extLst>
          </p:cNvPr>
          <p:cNvSpPr txBox="1"/>
          <p:nvPr/>
        </p:nvSpPr>
        <p:spPr>
          <a:xfrm>
            <a:off x="1110272" y="1849574"/>
            <a:ext cx="4203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chemeClr val="bg1"/>
                </a:solidFill>
                <a:latin typeface="Euphemia UCAS" panose="020B0503040102020104" pitchFamily="34" charset="-79"/>
                <a:cs typeface="Euphemia UCAS" panose="020B0503040102020104" pitchFamily="34" charset="-79"/>
              </a:rPr>
              <a:t>Report del Comitato di Coordinamento 3 Missione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C01C30D-74DC-2C12-E1F1-786AF02F1E15}"/>
              </a:ext>
            </a:extLst>
          </p:cNvPr>
          <p:cNvSpPr/>
          <p:nvPr/>
        </p:nvSpPr>
        <p:spPr>
          <a:xfrm>
            <a:off x="6877499" y="1586237"/>
            <a:ext cx="3527363" cy="3527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7583ACE5-CCEE-A694-1898-F73E9ABE8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5043" y="2540293"/>
            <a:ext cx="2591080" cy="1591085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24A96EF-889B-8F31-3DDE-6923BA1F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chemeClr val="bg1"/>
                </a:solidFill>
              </a:rPr>
              <a:t>Pierluigi Paolucci a nome della CC3M – 19 maggio 2025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3FB35-10C7-2CA5-4E04-956632AD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4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1366F-927F-2EE9-F076-D5D022E1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Conferenza sul tema PE e scuole</a:t>
            </a: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BB2490E1-71D0-E433-870F-A62D0CD20D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9F9F336-D45C-5915-8F43-5056AAFE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19 maggio 2025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654383-08A2-94E2-A25F-ECEB209B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32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F78A2A2-6627-336F-ECFF-71879ABB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+mj-lt"/>
                <a:cs typeface="+mj-cs"/>
              </a:rPr>
              <a:t>Gruppi di Lavoro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2606BE-5096-B255-400F-6D3F5BD7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pic>
        <p:nvPicPr>
          <p:cNvPr id="7" name="Picture 6" descr="Tavolo con stetoscopio e tastiera di computer">
            <a:extLst>
              <a:ext uri="{FF2B5EF4-FFF2-40B4-BE49-F238E27FC236}">
                <a16:creationId xmlns:a16="http://schemas.microsoft.com/office/drawing/2014/main" id="{80C97B9A-DE33-8A2B-819D-74D43EE21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4" r="-1" b="-1"/>
          <a:stretch/>
        </p:blipFill>
        <p:spPr>
          <a:xfrm>
            <a:off x="8620489" y="2127692"/>
            <a:ext cx="3203890" cy="4125659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8CEBD7-E567-3B37-00E3-AADEA8C3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6" name="Immagine 5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FC47FB6A-771C-9799-729D-FEF93EF51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9" y="2127692"/>
            <a:ext cx="8309683" cy="37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8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90C0F82-F27F-0846-AE29-3B839E25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Nuovi gruppi di lavoro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C5832C-B4D9-D92E-9393-481961CC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FBCC43-39AF-5267-2556-E81587724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it-IT" dirty="0"/>
              <a:t>Dobbiamo iniziare subito a lavorare al </a:t>
            </a:r>
            <a:r>
              <a:rPr lang="it-IT" dirty="0">
                <a:solidFill>
                  <a:srgbClr val="FF0000"/>
                </a:solidFill>
              </a:rPr>
              <a:t>programma online 2025/2026 </a:t>
            </a:r>
          </a:p>
          <a:p>
            <a:pPr lvl="1"/>
            <a:r>
              <a:rPr lang="it-IT" dirty="0"/>
              <a:t>Propongo al GL una pagina di proposte condivise</a:t>
            </a:r>
          </a:p>
          <a:p>
            <a:r>
              <a:rPr lang="it-IT" dirty="0"/>
              <a:t>Dobbiamo lavorare sulla </a:t>
            </a:r>
            <a:r>
              <a:rPr lang="it-IT" dirty="0">
                <a:solidFill>
                  <a:srgbClr val="FF0000"/>
                </a:solidFill>
              </a:rPr>
              <a:t>formazione dei dipendenti per il PE,</a:t>
            </a:r>
            <a:r>
              <a:rPr lang="it-IT" dirty="0"/>
              <a:t> in accordo con l’ufficio comunicazione</a:t>
            </a:r>
          </a:p>
          <a:p>
            <a:r>
              <a:rPr lang="it-IT" dirty="0"/>
              <a:t>Continuare la </a:t>
            </a:r>
            <a:r>
              <a:rPr lang="it-IT" dirty="0">
                <a:solidFill>
                  <a:srgbClr val="FF0000"/>
                </a:solidFill>
              </a:rPr>
              <a:t>spending review </a:t>
            </a:r>
            <a:r>
              <a:rPr lang="it-IT" dirty="0"/>
              <a:t>interna</a:t>
            </a:r>
          </a:p>
          <a:p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07EF5A-9D10-B8FC-CCE1-FE3B4FB2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77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vestiti, persona, interno, Corso&#10;&#10;Il contenuto generato dall'IA potrebbe non essere corretto.">
            <a:extLst>
              <a:ext uri="{FF2B5EF4-FFF2-40B4-BE49-F238E27FC236}">
                <a16:creationId xmlns:a16="http://schemas.microsoft.com/office/drawing/2014/main" id="{91B1C4D3-DF81-E06A-68B7-19B0623809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0" r="6" b="6"/>
          <a:stretch>
            <a:fillRect/>
          </a:stretch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3" name="Immagine 12" descr="Immagine che contiene vestiti, persona, sedia, donna&#10;&#10;Il contenuto generato dall'IA potrebbe non essere corretto.">
            <a:extLst>
              <a:ext uri="{FF2B5EF4-FFF2-40B4-BE49-F238E27FC236}">
                <a16:creationId xmlns:a16="http://schemas.microsoft.com/office/drawing/2014/main" id="{59F5C589-12C9-34AE-B862-50059F8FC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7532"/>
          <a:stretch>
            <a:fillRect/>
          </a:stretch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1" name="Immagine 20" descr="Immagine che contiene vestiti, persona, donna, jeans&#10;&#10;Il contenuto generato dall'IA potrebbe non essere corretto.">
            <a:extLst>
              <a:ext uri="{FF2B5EF4-FFF2-40B4-BE49-F238E27FC236}">
                <a16:creationId xmlns:a16="http://schemas.microsoft.com/office/drawing/2014/main" id="{9D625B34-2974-D95C-200B-427CBF2CEB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8" r="5" b="5"/>
          <a:stretch>
            <a:fillRect/>
          </a:stretch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Segnaposto contenuto 6" descr="Immagine che contiene vestiti, persona, ragazzo, Viso umano&#10;&#10;Il contenuto generato dall'IA potrebbe non essere corretto.">
            <a:extLst>
              <a:ext uri="{FF2B5EF4-FFF2-40B4-BE49-F238E27FC236}">
                <a16:creationId xmlns:a16="http://schemas.microsoft.com/office/drawing/2014/main" id="{8EC7CAE0-5F2B-5FD9-0129-737B54043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21416" r="-2" b="-2"/>
          <a:stretch>
            <a:fillRect/>
          </a:stretch>
        </p:blipFill>
        <p:spPr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40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3C6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AA662A-8A59-4BD4-C53D-CA578D7F7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Festival </a:t>
            </a:r>
            <a:b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Didacta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PlayBO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SalTO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Immagine 10" descr="Immagine che contiene vestiti, persona, calzature, persone&#10;&#10;Il contenuto generato dall'IA potrebbe non essere corretto.">
            <a:extLst>
              <a:ext uri="{FF2B5EF4-FFF2-40B4-BE49-F238E27FC236}">
                <a16:creationId xmlns:a16="http://schemas.microsoft.com/office/drawing/2014/main" id="{D167F89A-27A3-C915-8D0D-B0405163E7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849" r="8875" b="3"/>
          <a:stretch>
            <a:fillRect/>
          </a:stretch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899FCD-69B1-56E9-94BF-3626D330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9066" y="6356350"/>
            <a:ext cx="537835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3F675E-5B85-B8F4-D633-C22BBDFE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887" y="6356350"/>
            <a:ext cx="5774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13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119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A4B20-9ED3-11CE-B52B-23E553BE2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09FC45B-3C93-BA45-E4F4-AE081353EE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1" b="1151"/>
          <a:stretch/>
        </p:blipFill>
        <p:spPr>
          <a:xfrm>
            <a:off x="212031" y="106206"/>
            <a:ext cx="7791015" cy="50712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B053F2-A6BD-81D6-6C53-882B2098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 nuovo look INFN</a:t>
            </a: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B1DB813-79F7-6635-973B-5FC7B42B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22784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</a:t>
            </a:r>
            <a:r>
              <a:rPr lang="en-US" sz="11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nome</a:t>
            </a: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CC3M – 19 </a:t>
            </a:r>
            <a:r>
              <a:rPr lang="en-US" sz="11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maggio</a:t>
            </a:r>
            <a:r>
              <a:rPr lang="en-US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2025</a:t>
            </a:r>
          </a:p>
        </p:txBody>
      </p:sp>
      <p:pic>
        <p:nvPicPr>
          <p:cNvPr id="9" name="Immagine 8" descr="Immagine che contiene persona, vestiti, interno, computer&#10;&#10;Il contenuto generato dall'IA potrebbe non essere corretto.">
            <a:extLst>
              <a:ext uri="{FF2B5EF4-FFF2-40B4-BE49-F238E27FC236}">
                <a16:creationId xmlns:a16="http://schemas.microsoft.com/office/drawing/2014/main" id="{812E3F23-D42C-57EB-08E4-18F0F22814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2330"/>
          <a:stretch>
            <a:fillRect/>
          </a:stretch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EAD2D1-1E95-F542-1712-5861FC7C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4671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1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F4141C-3C7A-05A8-E75E-8F4CEF93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513"/>
            <a:ext cx="10515600" cy="638299"/>
          </a:xfrm>
        </p:spPr>
        <p:txBody>
          <a:bodyPr>
            <a:normAutofit fontScale="90000"/>
          </a:bodyPr>
          <a:lstStyle/>
          <a:p>
            <a:r>
              <a:rPr lang="it-IT" sz="5200" dirty="0"/>
              <a:t>Bando Tutor 2025-2026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63E042-FF91-5E4A-2570-3025E2CE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900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7488A7-E4E4-0AEE-509F-CEBB3A75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15</a:t>
            </a:fld>
            <a:endParaRPr lang="it-IT"/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06245DA6-77F9-5D52-83B8-9ACF5273E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739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727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F573F295-C3E8-B9AF-BCF1-4A9C6DEE53B3}"/>
              </a:ext>
            </a:extLst>
          </p:cNvPr>
          <p:cNvSpPr txBox="1">
            <a:spLocks/>
          </p:cNvSpPr>
          <p:nvPr/>
        </p:nvSpPr>
        <p:spPr>
          <a:xfrm>
            <a:off x="412180" y="1378119"/>
            <a:ext cx="3203539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Euphemia UCAS" panose="020B0503040102020104" pitchFamily="34" charset="-79"/>
                <a:ea typeface="+mj-ea"/>
                <a:cs typeface="Euphemia UCAS" panose="020B0503040102020104" pitchFamily="34" charset="-79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3200" b="1" dirty="0">
                <a:solidFill>
                  <a:schemeClr val="bg1"/>
                </a:solidFill>
              </a:rPr>
              <a:t>Elenco dei progetti CC3M</a:t>
            </a:r>
          </a:p>
          <a:p>
            <a:pPr algn="r">
              <a:lnSpc>
                <a:spcPct val="100000"/>
              </a:lnSpc>
            </a:pPr>
            <a:endParaRPr lang="it-IT" sz="3200" b="1" dirty="0">
              <a:solidFill>
                <a:schemeClr val="bg1"/>
              </a:solidFill>
            </a:endParaRPr>
          </a:p>
          <a:p>
            <a:pPr algn="r">
              <a:lnSpc>
                <a:spcPct val="100000"/>
              </a:lnSpc>
            </a:pPr>
            <a:r>
              <a:rPr lang="it-IT" sz="3200" b="1" dirty="0">
                <a:solidFill>
                  <a:schemeClr val="bg1"/>
                </a:solidFill>
              </a:rPr>
              <a:t>da 18 a 16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6E30C8-3A34-2640-83EB-8938FCEAA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7" y="6118394"/>
            <a:ext cx="1404504" cy="634836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FE7EC71-FF0C-D137-A6DB-808B71EF6A1F}"/>
              </a:ext>
            </a:extLst>
          </p:cNvPr>
          <p:cNvSpPr txBox="1">
            <a:spLocks/>
          </p:cNvSpPr>
          <p:nvPr/>
        </p:nvSpPr>
        <p:spPr>
          <a:xfrm>
            <a:off x="11143343" y="6492875"/>
            <a:ext cx="10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solidFill>
                  <a:schemeClr val="bg2">
                    <a:lumMod val="50000"/>
                  </a:schemeClr>
                </a:solidFill>
              </a:rPr>
              <a:t>| </a:t>
            </a:r>
            <a:fld id="{5E511011-4DC2-1B47-B448-F11B78FA5648}" type="slidenum">
              <a:rPr lang="it-IT" smtClean="0">
                <a:solidFill>
                  <a:schemeClr val="bg2">
                    <a:lumMod val="50000"/>
                  </a:schemeClr>
                </a:solidFill>
              </a:rPr>
              <a:pPr/>
              <a:t>16</a:t>
            </a:fld>
            <a:endParaRPr lang="it-IT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60B9A9D-9FCF-9D27-D250-5FA053AC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Pierluigi Paolucci a nome della CC3M – 19 maggio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DD448A-CAF8-6D0A-6045-9D128479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1011-4DC2-1B47-B448-F11B78FA5648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12" name="Segnaposto contenuto 5">
            <a:extLst>
              <a:ext uri="{FF2B5EF4-FFF2-40B4-BE49-F238E27FC236}">
                <a16:creationId xmlns:a16="http://schemas.microsoft.com/office/drawing/2014/main" id="{7F16906D-505B-53F0-8E2F-F2D2412A9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296535"/>
              </p:ext>
            </p:extLst>
          </p:nvPr>
        </p:nvGraphicFramePr>
        <p:xfrm>
          <a:off x="4313153" y="153748"/>
          <a:ext cx="7717358" cy="5666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7">
                  <a:extLst>
                    <a:ext uri="{9D8B030D-6E8A-4147-A177-3AD203B41FA5}">
                      <a16:colId xmlns:a16="http://schemas.microsoft.com/office/drawing/2014/main" val="2491913454"/>
                    </a:ext>
                  </a:extLst>
                </a:gridCol>
                <a:gridCol w="1313684">
                  <a:extLst>
                    <a:ext uri="{9D8B030D-6E8A-4147-A177-3AD203B41FA5}">
                      <a16:colId xmlns:a16="http://schemas.microsoft.com/office/drawing/2014/main" val="756356284"/>
                    </a:ext>
                  </a:extLst>
                </a:gridCol>
                <a:gridCol w="1128994">
                  <a:extLst>
                    <a:ext uri="{9D8B030D-6E8A-4147-A177-3AD203B41FA5}">
                      <a16:colId xmlns:a16="http://schemas.microsoft.com/office/drawing/2014/main" val="3492716745"/>
                    </a:ext>
                  </a:extLst>
                </a:gridCol>
                <a:gridCol w="1128993">
                  <a:extLst>
                    <a:ext uri="{9D8B030D-6E8A-4147-A177-3AD203B41FA5}">
                      <a16:colId xmlns:a16="http://schemas.microsoft.com/office/drawing/2014/main" val="3284809241"/>
                    </a:ext>
                  </a:extLst>
                </a:gridCol>
                <a:gridCol w="1128994">
                  <a:extLst>
                    <a:ext uri="{9D8B030D-6E8A-4147-A177-3AD203B41FA5}">
                      <a16:colId xmlns:a16="http://schemas.microsoft.com/office/drawing/2014/main" val="4127815648"/>
                    </a:ext>
                  </a:extLst>
                </a:gridCol>
                <a:gridCol w="1176698">
                  <a:extLst>
                    <a:ext uri="{9D8B030D-6E8A-4147-A177-3AD203B41FA5}">
                      <a16:colId xmlns:a16="http://schemas.microsoft.com/office/drawing/2014/main" val="2744102405"/>
                    </a:ext>
                  </a:extLst>
                </a:gridCol>
                <a:gridCol w="1661688">
                  <a:extLst>
                    <a:ext uri="{9D8B030D-6E8A-4147-A177-3AD203B41FA5}">
                      <a16:colId xmlns:a16="http://schemas.microsoft.com/office/drawing/2014/main" val="3136066542"/>
                    </a:ext>
                  </a:extLst>
                </a:gridCol>
              </a:tblGrid>
              <a:tr h="461152">
                <a:tc>
                  <a:txBody>
                    <a:bodyPr/>
                    <a:lstStyle/>
                    <a:p>
                      <a:pPr algn="ctr" fontAlgn="b"/>
                      <a:endParaRPr lang="it-IT" sz="1400" b="1" i="0" u="none" strike="noStrike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Progetto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Tipologia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Soggetti interessati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Dimensione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Durata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TIPO di SCUOLA</a:t>
                      </a: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56603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Art &amp; Science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Scuole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Studenti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8.000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biennale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II grado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942906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2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Asimov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13.000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annuale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6512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Lab2go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38602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4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err="1"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Radiolab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2587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5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OCRA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Studenti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3.000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4062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95308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6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HOPE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100</a:t>
                      </a: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063552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7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Master Class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Scuole</a:t>
                      </a:r>
                    </a:p>
                  </a:txBody>
                  <a:tcPr marL="8634" marR="8634" marT="8634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3.500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eventi singoli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71700"/>
                  </a:ext>
                </a:extLst>
              </a:tr>
              <a:tr h="276243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8</a:t>
                      </a:r>
                    </a:p>
                  </a:txBody>
                  <a:tcPr marL="7913" marR="7913" marT="79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INFN Kids</a:t>
                      </a:r>
                    </a:p>
                  </a:txBody>
                  <a:tcPr marL="7913" marR="7913" marT="79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7913" marR="7913" marT="7913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3" marR="7913" marT="791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3.000</a:t>
                      </a:r>
                    </a:p>
                  </a:txBody>
                  <a:tcPr marL="7913" marR="7913" marT="79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3" marR="7913" marT="791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Primaria</a:t>
                      </a:r>
                    </a:p>
                  </a:txBody>
                  <a:tcPr marL="7913" marR="7913" marT="7913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75488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algn="l" fontAlgn="b"/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31399"/>
                  </a:ext>
                </a:extLst>
              </a:tr>
              <a:tr h="259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9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Aggiornamenti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Formazione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Docenti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annuale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 grado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842489"/>
                  </a:ext>
                </a:extLst>
              </a:tr>
              <a:tr h="1005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PID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Euphemia UCAS" panose="020B0503040102020104" pitchFamily="34" charset="-79"/>
                        <a:cs typeface="Euphemia UCAS" panose="020B0503040102020104" pitchFamily="34" charset="-79"/>
                      </a:endParaRP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Euphemia UCAS" panose="020B0503040102020104" pitchFamily="34" charset="-79"/>
                          <a:cs typeface="Euphemia UCAS" panose="020B0503040102020104" pitchFamily="34" charset="-79"/>
                        </a:rPr>
                        <a:t>Docenti</a:t>
                      </a:r>
                    </a:p>
                  </a:txBody>
                  <a:tcPr marL="8634" marR="8634" marT="8634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settimanale</a:t>
                      </a: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II grado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073074"/>
                  </a:ext>
                </a:extLst>
              </a:tr>
              <a:tr h="24704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settimanale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Secondaria II grado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26335"/>
                  </a:ext>
                </a:extLst>
              </a:tr>
              <a:tr h="348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11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dirty="0" err="1"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Inspyre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Studenti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87241"/>
                  </a:ext>
                </a:extLst>
              </a:tr>
              <a:tr h="3482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12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Stage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100</a:t>
                      </a: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886137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algn="l" fontAlgn="b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rgbClr val="2039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84996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13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Game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Giochi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Pubblico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400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eventi singoli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80069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14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Hepscape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2.000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28386"/>
                  </a:ext>
                </a:extLst>
              </a:tr>
              <a:tr h="31314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15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Festival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Festival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914" marR="7914" marT="791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100.000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4" marR="7914" marT="791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00430"/>
                  </a:ext>
                </a:extLst>
              </a:tr>
              <a:tr h="2762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16</a:t>
                      </a:r>
                      <a:endParaRPr lang="it-IT" sz="1050" dirty="0">
                        <a:latin typeface="Titillium Web" panose="00000500000000000000" pitchFamily="2" charset="0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Scienza x Tutti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Portale WEB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/>
                        </a:rPr>
                        <a:t>300.000</a:t>
                      </a: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tillium Web" panose="00000500000000000000" pitchFamily="2" charset="0"/>
                          <a:cs typeface="Euphemia UCAS" panose="020B0503040102020104" pitchFamily="34" charset="-79"/>
                        </a:rPr>
                        <a:t>annuale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Titillium Web" panose="00000500000000000000" pitchFamily="2" charset="0"/>
                        <a:cs typeface="Euphemia UCAS" panose="020B0503040102020104" pitchFamily="34" charset="-79"/>
                      </a:endParaRPr>
                    </a:p>
                  </a:txBody>
                  <a:tcPr marL="7914" marR="7914" marT="791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914" marR="7914" marT="7914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26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17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3D1C5-3697-130C-EE73-B9CE3B1F6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A17DCD-E426-D540-00D5-F9AF41C1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Budget 2020 - 2025</a:t>
            </a:r>
          </a:p>
        </p:txBody>
      </p:sp>
      <p:pic>
        <p:nvPicPr>
          <p:cNvPr id="9" name="Immagine 8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F58092A1-EB6F-CC9D-5B2E-BF5FFB93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99" b="15936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  <a:noFill/>
        </p:spPr>
      </p:pic>
      <p:sp>
        <p:nvSpPr>
          <p:cNvPr id="5176" name="Footer Placeholder 3">
            <a:extLst>
              <a:ext uri="{FF2B5EF4-FFF2-40B4-BE49-F238E27FC236}">
                <a16:creationId xmlns:a16="http://schemas.microsoft.com/office/drawing/2014/main" id="{1CDC0ED1-32FF-7237-864B-A2BEC454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8171" y="6437630"/>
            <a:ext cx="824411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Pigi Paolucci INFN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767E7A-31D9-88F0-320A-808BE007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5142" y="6447790"/>
            <a:ext cx="10486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en-US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207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027551-F5A2-ED3D-F42A-96546AB0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Budget 2025 (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impegnato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il 64% 9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settembre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06CF7D-1042-AB65-FBE1-12A72CDB6D9C}"/>
              </a:ext>
            </a:extLst>
          </p:cNvPr>
          <p:cNvSpPr txBox="1"/>
          <p:nvPr/>
        </p:nvSpPr>
        <p:spPr>
          <a:xfrm>
            <a:off x="8572499" y="390832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Pagina</a:t>
            </a: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dei</a:t>
            </a: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fondi</a:t>
            </a: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complessivi</a:t>
            </a: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2025 </a:t>
            </a:r>
            <a:r>
              <a:rPr lang="en-US" sz="1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va</a:t>
            </a: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aggiornata</a:t>
            </a: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n-US" sz="1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voi</a:t>
            </a: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PresenzeCostiProgettiCC3M.xlsx</a:t>
            </a:r>
            <a:endParaRPr lang="en-US" sz="1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AA570A6-D2CD-6F0E-5073-E2778C9A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</a:t>
            </a:r>
            <a:r>
              <a:rPr lang="en-US" sz="1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nome</a:t>
            </a:r>
            <a:r>
              <a:rPr lang="en-US" sz="1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della</a:t>
            </a:r>
            <a:r>
              <a:rPr lang="en-US" sz="1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CC3M – 19 </a:t>
            </a:r>
            <a:r>
              <a:rPr lang="en-US" sz="10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maggio</a:t>
            </a:r>
            <a:r>
              <a:rPr lang="en-US" sz="1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F04D56A-9522-533B-D0B5-77F650A6E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2D1026A-6EFA-1AD0-841A-51454ADB6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2052746"/>
            <a:ext cx="9643158" cy="4687932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2D42D850-A1FA-E6AB-5A0A-C6002DFF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16" y="1445871"/>
            <a:ext cx="3619501" cy="22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7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C4CEA-5962-AFC7-5376-22AED30DB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9C11E88-4CAF-1ED7-7019-286BCC4A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+mj-lt"/>
                <a:cs typeface="+mj-cs"/>
              </a:rPr>
              <a:t>Costi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+mj-cs"/>
              </a:rPr>
              <a:t>totale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+mj-cs"/>
              </a:rPr>
              <a:t>dei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+mj-cs"/>
              </a:rPr>
              <a:t>progetti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+mj-cs"/>
              </a:rPr>
              <a:t> 2025</a:t>
            </a:r>
            <a:br>
              <a:rPr lang="en-US" sz="28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2800" dirty="0">
                <a:solidFill>
                  <a:srgbClr val="FFFFFF"/>
                </a:solidFill>
                <a:latin typeface="+mj-lt"/>
                <a:cs typeface="+mj-cs"/>
              </a:rPr>
              <a:t>da </a:t>
            </a:r>
            <a:r>
              <a:rPr lang="en-US" sz="2800" dirty="0" err="1">
                <a:solidFill>
                  <a:srgbClr val="FFFFFF"/>
                </a:solidFill>
                <a:latin typeface="+mj-lt"/>
                <a:cs typeface="+mj-cs"/>
              </a:rPr>
              <a:t>aggiornare</a:t>
            </a:r>
            <a:endParaRPr lang="en-US" sz="28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F7B1B2-EC1F-1F67-03B2-1241DFC48BB3}"/>
              </a:ext>
            </a:extLst>
          </p:cNvPr>
          <p:cNvSpPr txBox="1"/>
          <p:nvPr/>
        </p:nvSpPr>
        <p:spPr>
          <a:xfrm>
            <a:off x="8571507" y="387224"/>
            <a:ext cx="3291839" cy="83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PresenzeCostiProgettiCC3M.xlsx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F0D14B-9991-6EDD-E8DD-46F0B387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3999DA-8D90-0CDB-45C3-6BF28055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71FD1DC-FCBB-699D-1A37-152FB9026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72465"/>
              </p:ext>
            </p:extLst>
          </p:nvPr>
        </p:nvGraphicFramePr>
        <p:xfrm>
          <a:off x="699714" y="1706880"/>
          <a:ext cx="10463585" cy="4945380"/>
        </p:xfrm>
        <a:graphic>
          <a:graphicData uri="http://schemas.openxmlformats.org/drawingml/2006/table">
            <a:tbl>
              <a:tblPr/>
              <a:tblGrid>
                <a:gridCol w="348680">
                  <a:extLst>
                    <a:ext uri="{9D8B030D-6E8A-4147-A177-3AD203B41FA5}">
                      <a16:colId xmlns:a16="http://schemas.microsoft.com/office/drawing/2014/main" val="4085127902"/>
                    </a:ext>
                  </a:extLst>
                </a:gridCol>
                <a:gridCol w="1046035">
                  <a:extLst>
                    <a:ext uri="{9D8B030D-6E8A-4147-A177-3AD203B41FA5}">
                      <a16:colId xmlns:a16="http://schemas.microsoft.com/office/drawing/2014/main" val="3377325902"/>
                    </a:ext>
                  </a:extLst>
                </a:gridCol>
                <a:gridCol w="1084778">
                  <a:extLst>
                    <a:ext uri="{9D8B030D-6E8A-4147-A177-3AD203B41FA5}">
                      <a16:colId xmlns:a16="http://schemas.microsoft.com/office/drawing/2014/main" val="4142711301"/>
                    </a:ext>
                  </a:extLst>
                </a:gridCol>
                <a:gridCol w="878153">
                  <a:extLst>
                    <a:ext uri="{9D8B030D-6E8A-4147-A177-3AD203B41FA5}">
                      <a16:colId xmlns:a16="http://schemas.microsoft.com/office/drawing/2014/main" val="72130701"/>
                    </a:ext>
                  </a:extLst>
                </a:gridCol>
                <a:gridCol w="749013">
                  <a:extLst>
                    <a:ext uri="{9D8B030D-6E8A-4147-A177-3AD203B41FA5}">
                      <a16:colId xmlns:a16="http://schemas.microsoft.com/office/drawing/2014/main" val="373794417"/>
                    </a:ext>
                  </a:extLst>
                </a:gridCol>
                <a:gridCol w="826497">
                  <a:extLst>
                    <a:ext uri="{9D8B030D-6E8A-4147-A177-3AD203B41FA5}">
                      <a16:colId xmlns:a16="http://schemas.microsoft.com/office/drawing/2014/main" val="1238029097"/>
                    </a:ext>
                  </a:extLst>
                </a:gridCol>
                <a:gridCol w="606959">
                  <a:extLst>
                    <a:ext uri="{9D8B030D-6E8A-4147-A177-3AD203B41FA5}">
                      <a16:colId xmlns:a16="http://schemas.microsoft.com/office/drawing/2014/main" val="1059580612"/>
                    </a:ext>
                  </a:extLst>
                </a:gridCol>
                <a:gridCol w="968551">
                  <a:extLst>
                    <a:ext uri="{9D8B030D-6E8A-4147-A177-3AD203B41FA5}">
                      <a16:colId xmlns:a16="http://schemas.microsoft.com/office/drawing/2014/main" val="2989028202"/>
                    </a:ext>
                  </a:extLst>
                </a:gridCol>
                <a:gridCol w="981466">
                  <a:extLst>
                    <a:ext uri="{9D8B030D-6E8A-4147-A177-3AD203B41FA5}">
                      <a16:colId xmlns:a16="http://schemas.microsoft.com/office/drawing/2014/main" val="3012311972"/>
                    </a:ext>
                  </a:extLst>
                </a:gridCol>
                <a:gridCol w="1033122">
                  <a:extLst>
                    <a:ext uri="{9D8B030D-6E8A-4147-A177-3AD203B41FA5}">
                      <a16:colId xmlns:a16="http://schemas.microsoft.com/office/drawing/2014/main" val="2494319353"/>
                    </a:ext>
                  </a:extLst>
                </a:gridCol>
                <a:gridCol w="826497">
                  <a:extLst>
                    <a:ext uri="{9D8B030D-6E8A-4147-A177-3AD203B41FA5}">
                      <a16:colId xmlns:a16="http://schemas.microsoft.com/office/drawing/2014/main" val="2697954950"/>
                    </a:ext>
                  </a:extLst>
                </a:gridCol>
                <a:gridCol w="1113834">
                  <a:extLst>
                    <a:ext uri="{9D8B030D-6E8A-4147-A177-3AD203B41FA5}">
                      <a16:colId xmlns:a16="http://schemas.microsoft.com/office/drawing/2014/main" val="3984128413"/>
                    </a:ext>
                  </a:extLst>
                </a:gridCol>
              </a:tblGrid>
              <a:tr h="2122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Progetto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assegnazioni CC3M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Struttura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Univ.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 EU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altro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% esterni/CC3M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Incasso INFN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per INFN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78953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Aggiornamenti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€ 11.50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€ 2.37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€ 13.87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€ 13.9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10715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A&amp;S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€ 17.00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€ 25.00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€ 6.00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€ 48.00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182%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€ 48.0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028916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ASIMOV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€ 16.50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€ 16.50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€ 16.5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248530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DARK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€ 2.0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73789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EXH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5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18318"/>
                  </a:ext>
                </a:extLst>
              </a:tr>
              <a:tr h="22676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Game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€ 5.50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€ 5.5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62704"/>
                  </a:ext>
                </a:extLst>
              </a:tr>
              <a:tr h="235840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HEPSCAPE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€ 0.30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€ 5.70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€ 15.00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€ 15.0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825332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HOPE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€ 7.00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-  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€ 7.0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96322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INFN KIDS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€ 14.00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€ 1.10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€ 15.10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€ 15.1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83630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ISP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€ 15.50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€ 3.10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€ 18.60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€ 18.6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45425"/>
                  </a:ext>
                </a:extLst>
              </a:tr>
              <a:tr h="21769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L2G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€ 14.50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€ 22.00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€ 8.00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€ 44.50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207%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€ 44.5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81926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Masterclass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€ 20.00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€ 5.00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€ 7.50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€ 39.00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192%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€ 39.0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824918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OCRA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€ 3.10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€ 16.60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€ 16.6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64662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PID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€ 31.00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€ 4.05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€ 35.05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€ 18.4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€ 16.7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409928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RADIOLAB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€ 21.50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€ 21.5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985487"/>
                  </a:ext>
                </a:extLst>
              </a:tr>
              <a:tr h="21769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Stage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-  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€ 8.50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-  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€ 8.5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2648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SXT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€ 9.00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€ 9.0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71895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81" marR="7981" marT="7981" marB="3831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TEATRO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€ 9.00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€ 9.0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697908"/>
                  </a:ext>
                </a:extLst>
              </a:tr>
              <a:tr h="212256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81" marR="7981" marT="7981" marB="3831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5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  <a:endParaRPr lang="it-IT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€ 7.50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€ 7.5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18379"/>
                  </a:ext>
                </a:extLst>
              </a:tr>
              <a:tr h="226768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Festival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€ 60.00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€ 15.00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€ 75.00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€ 75.0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93534"/>
                  </a:ext>
                </a:extLst>
              </a:tr>
              <a:tr h="212256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€ 274.50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€ 22.00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€ 72.90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€ 4.20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€ 6.00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€ 27.62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€ 407.22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€ 18.40 </a:t>
                      </a:r>
                    </a:p>
                  </a:txBody>
                  <a:tcPr marL="7981" marR="7981" marT="7981" marB="3831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€ 388.82 </a:t>
                      </a:r>
                    </a:p>
                  </a:txBody>
                  <a:tcPr marL="7981" marR="7981" marT="7981" marB="3831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363245"/>
                  </a:ext>
                </a:extLst>
              </a:tr>
              <a:tr h="212256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€ 332.00 </a:t>
                      </a: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€ 110.72 </a:t>
                      </a: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81" marR="7981" marT="7981" marB="3831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79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41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CA32AF5-573B-9CDB-D32F-1A455E34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Argomenti della riunione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753242-FE5D-AEBD-DC60-987114DC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graphicFrame>
        <p:nvGraphicFramePr>
          <p:cNvPr id="25" name="Segnaposto contenuto 2">
            <a:extLst>
              <a:ext uri="{FF2B5EF4-FFF2-40B4-BE49-F238E27FC236}">
                <a16:creationId xmlns:a16="http://schemas.microsoft.com/office/drawing/2014/main" id="{DDF4B0E9-AC8F-5EAA-975D-628F101497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828580"/>
              </p:ext>
            </p:extLst>
          </p:nvPr>
        </p:nvGraphicFramePr>
        <p:xfrm>
          <a:off x="4550569" y="341376"/>
          <a:ext cx="7400925" cy="6077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578E02-9158-2DB8-150F-4FBDFF38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6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98904-D1FD-F78C-6F46-8EED2488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8C4B26-52EE-0571-7AF5-7A5507363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524A14-7E3B-2325-C6A3-30C1C0D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CBA73E-67A7-430E-E8A6-C4BB2AF52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5C5BC0-B709-C82F-F31F-1FBF1C6E0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CAD685-FCFD-9594-CFBD-4A7FD7D72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026C324-9439-4C2B-463E-9D7C7D2EF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E6DCAA-E7F9-80F7-FBBB-38C6C62B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Guide linea preventivi 2026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C94C6-4F64-6B58-2404-74D14911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8FE65D-53F4-7858-FC61-7D20AF7B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719A3F-BF1C-2576-47F5-5641B3AB7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40" y="109410"/>
            <a:ext cx="5499138" cy="4423189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it-IT" b="1" dirty="0"/>
              <a:t>Inventariabile:</a:t>
            </a:r>
            <a:r>
              <a:rPr lang="it-IT" dirty="0"/>
              <a:t> non è consentito </a:t>
            </a:r>
          </a:p>
          <a:p>
            <a:pPr fontAlgn="base">
              <a:lnSpc>
                <a:spcPct val="120000"/>
              </a:lnSpc>
            </a:pPr>
            <a:r>
              <a:rPr lang="it-IT" b="1" dirty="0"/>
              <a:t>Metabolismo (consumo)</a:t>
            </a:r>
            <a:r>
              <a:rPr lang="it-IT" dirty="0"/>
              <a:t>: tetto massimo 2K€ (dedicate alle piccole spese di consumo per il progetto) </a:t>
            </a:r>
          </a:p>
          <a:p>
            <a:pPr fontAlgn="base">
              <a:lnSpc>
                <a:spcPct val="120000"/>
              </a:lnSpc>
            </a:pPr>
            <a:r>
              <a:rPr lang="it-IT" b="1" dirty="0"/>
              <a:t>Missioni</a:t>
            </a:r>
            <a:r>
              <a:rPr lang="it-IT" dirty="0"/>
              <a:t>: tetto massimo 10K€ che includono: </a:t>
            </a:r>
          </a:p>
          <a:p>
            <a:pPr lvl="1" fontAlgn="base">
              <a:lnSpc>
                <a:spcPct val="120000"/>
              </a:lnSpc>
            </a:pPr>
            <a:r>
              <a:rPr lang="it-IT" dirty="0"/>
              <a:t>Ogni progetto necessita di una riunione nazionale (5K€ per i progetti grandi / 3.5K€ per i progetti piccoli) </a:t>
            </a:r>
          </a:p>
          <a:p>
            <a:pPr lvl="1" fontAlgn="base">
              <a:lnSpc>
                <a:spcPct val="120000"/>
              </a:lnSpc>
            </a:pPr>
            <a:r>
              <a:rPr lang="it-IT" dirty="0"/>
              <a:t>Partecipazione del responsabile alle riunioni CC3M (1.5K€) </a:t>
            </a:r>
          </a:p>
          <a:p>
            <a:pPr lvl="1" fontAlgn="base">
              <a:lnSpc>
                <a:spcPct val="120000"/>
              </a:lnSpc>
            </a:pPr>
            <a:r>
              <a:rPr lang="it-IT" b="1" u="sng" dirty="0"/>
              <a:t>Il tetto massimo delle missioni</a:t>
            </a:r>
            <a:r>
              <a:rPr lang="it-IT" b="1" dirty="0"/>
              <a:t> </a:t>
            </a:r>
            <a:r>
              <a:rPr lang="it-IT" dirty="0"/>
              <a:t>si basa sulle dimensioni del progetto, ad esempio, riportiamo la suddivisione dei progetti utilizzata per le assegnazioni 2025:  </a:t>
            </a:r>
          </a:p>
          <a:p>
            <a:pPr fontAlgn="base">
              <a:lnSpc>
                <a:spcPct val="120000"/>
              </a:lnSpc>
            </a:pPr>
            <a:r>
              <a:rPr lang="it-IT" b="1" dirty="0"/>
              <a:t>Grandi</a:t>
            </a:r>
            <a:r>
              <a:rPr lang="it-IT" dirty="0"/>
              <a:t>: Art &amp; Science, Asimov, OCRA, </a:t>
            </a:r>
            <a:r>
              <a:rPr lang="it-IT" dirty="0" err="1"/>
              <a:t>Radiolab</a:t>
            </a:r>
            <a:r>
              <a:rPr lang="it-IT" dirty="0"/>
              <a:t>, Lab2go, INFN Kids </a:t>
            </a:r>
          </a:p>
          <a:p>
            <a:pPr fontAlgn="base">
              <a:lnSpc>
                <a:spcPct val="120000"/>
              </a:lnSpc>
            </a:pPr>
            <a:r>
              <a:rPr lang="it-IT" b="1" dirty="0"/>
              <a:t>Piccoli</a:t>
            </a:r>
            <a:r>
              <a:rPr lang="it-IT" dirty="0"/>
              <a:t>: Dark, Game, Hope, </a:t>
            </a:r>
            <a:r>
              <a:rPr lang="it-IT" dirty="0" err="1"/>
              <a:t>Hepscape</a:t>
            </a:r>
            <a:r>
              <a:rPr lang="it-IT" dirty="0"/>
              <a:t>, Masterclass, Festival </a:t>
            </a:r>
          </a:p>
          <a:p>
            <a:pPr fontAlgn="base">
              <a:lnSpc>
                <a:spcPct val="120000"/>
              </a:lnSpc>
            </a:pPr>
            <a:r>
              <a:rPr lang="it-IT" b="1" dirty="0"/>
              <a:t>Formazione</a:t>
            </a:r>
            <a:r>
              <a:rPr lang="it-IT" dirty="0"/>
              <a:t>: PID, </a:t>
            </a:r>
            <a:r>
              <a:rPr lang="it-IT" dirty="0" err="1"/>
              <a:t>Inspyre</a:t>
            </a:r>
            <a:r>
              <a:rPr lang="it-IT" dirty="0"/>
              <a:t>, </a:t>
            </a:r>
            <a:r>
              <a:rPr lang="it-IT" dirty="0" err="1"/>
              <a:t>Aggiormenti</a:t>
            </a:r>
            <a:r>
              <a:rPr lang="it-IT" dirty="0"/>
              <a:t>, Stage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5B2A6D-6C75-0854-C568-39EE68D28877}"/>
              </a:ext>
            </a:extLst>
          </p:cNvPr>
          <p:cNvSpPr txBox="1"/>
          <p:nvPr/>
        </p:nvSpPr>
        <p:spPr>
          <a:xfrm>
            <a:off x="5966540" y="4532599"/>
            <a:ext cx="5499138" cy="22159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 </a:t>
            </a:r>
            <a:endParaRPr lang="it-IT" sz="1200" dirty="0"/>
          </a:p>
          <a:p>
            <a:pPr fontAlgn="base"/>
            <a:r>
              <a:rPr lang="it-IT" sz="1200" b="1" dirty="0"/>
              <a:t>Anagrafica</a:t>
            </a:r>
            <a:r>
              <a:rPr lang="it-IT" sz="1200" dirty="0"/>
              <a:t>:  </a:t>
            </a:r>
          </a:p>
          <a:p>
            <a:pPr fontAlgn="base"/>
            <a:endParaRPr lang="it-IT" sz="1200" dirty="0"/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Responsabili Nazionali 5% 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Responsabili locali 0%  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it-IT" sz="1200" dirty="0"/>
              <a:t>Partecipanti allo 0%   </a:t>
            </a:r>
          </a:p>
          <a:p>
            <a:pPr fontAlgn="base"/>
            <a:endParaRPr lang="it-IT" sz="1200" dirty="0"/>
          </a:p>
          <a:p>
            <a:pPr fontAlgn="base"/>
            <a:r>
              <a:rPr lang="it-IT" sz="1200" dirty="0"/>
              <a:t>Va specificata la partecipazione al massimo a 3 progetti.  </a:t>
            </a:r>
          </a:p>
          <a:p>
            <a:pPr fontAlgn="base"/>
            <a:r>
              <a:rPr lang="it-IT" sz="1200" dirty="0"/>
              <a:t>Nelle note si possono eventualmente specificare le ore svolte con un massimo di 130 ore.  </a:t>
            </a:r>
          </a:p>
          <a:p>
            <a:pPr fontAlgn="base"/>
            <a:r>
              <a:rPr lang="it-IT" sz="1200" dirty="0"/>
              <a:t>Verificare con attenzione la reale partecipazione ai progetti.  </a:t>
            </a:r>
          </a:p>
        </p:txBody>
      </p:sp>
    </p:spTree>
    <p:extLst>
      <p:ext uri="{BB962C8B-B14F-4D97-AF65-F5344CB8AC3E}">
        <p14:creationId xmlns:p14="http://schemas.microsoft.com/office/powerpoint/2010/main" val="260352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6BD2F-456D-9E3B-E544-01688AA01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9EE60A-D11D-CD77-343C-30268559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Guide linea preventivi 2026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6B0F294-637D-7B14-FE21-BEC4FF84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5F75B9-D4DD-4C4B-2F9F-AC09F9D5A8A4}"/>
              </a:ext>
            </a:extLst>
          </p:cNvPr>
          <p:cNvSpPr txBox="1"/>
          <p:nvPr/>
        </p:nvSpPr>
        <p:spPr>
          <a:xfrm>
            <a:off x="6503158" y="649480"/>
            <a:ext cx="48624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Consigliamo di non finanziare le spese alberghiere</a:t>
            </a:r>
            <a:r>
              <a:rPr lang="en-US" sz="1600"/>
              <a:t> (fanno eccezione gli studenti del progetto INSPYRE) 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Consigliamo di non finanziare pasti</a:t>
            </a:r>
            <a:r>
              <a:rPr lang="en-US" sz="1600"/>
              <a:t> (pranzi/coffee break/buffet etc…) in quanto è una voce che può essere facilmente finanziata dai dipartimenti universitari afferenti. 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Non si possono finanziare spese che sono state centralizzate</a:t>
            </a:r>
            <a:r>
              <a:rPr lang="en-US" sz="1600"/>
              <a:t> (gadget/premi/grafica/partecipazione a festival/agenzia di servizi/siti web (dal 2027 saranno tutti coperti))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Le </a:t>
            </a:r>
            <a:r>
              <a:rPr lang="en-US" sz="1600" b="1"/>
              <a:t>milestone</a:t>
            </a:r>
            <a:r>
              <a:rPr lang="en-US" sz="1600"/>
              <a:t> vanno definite con i referee e devono essere facilmente misurabili. Ecco alcuni esempi: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Numero di scuole, docenti, studenti iscritti al progetto. 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Numero di eventi, incontri o altro organizzati nell’anno. 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4BE9CD-C174-FF61-4B76-6CC01886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168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7BBBF-58B1-C3A5-ADCC-CB5ACFE9A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BC8C66-2D4D-C116-409E-62F74BE05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F118CF-F452-11AD-0535-3BBE5DAFF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0D683B-40EE-0DBE-4AA8-99210D4E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140546-5203-F3E7-07E9-AC535C293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89A7CD-56E0-9199-98B8-E9096C547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5A6FD1-78B4-3F87-0D4A-97E328A5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  <a:latin typeface="+mj-lt"/>
                <a:cs typeface="+mj-cs"/>
              </a:rPr>
              <a:t>Preventivi</a:t>
            </a:r>
            <a:r>
              <a:rPr lang="en-US" sz="2800" dirty="0">
                <a:solidFill>
                  <a:srgbClr val="FFFFFF"/>
                </a:solidFill>
                <a:latin typeface="+mj-lt"/>
                <a:cs typeface="+mj-cs"/>
              </a:rPr>
              <a:t> 2026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C425279-202A-5E06-9FC6-FC185E9C2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F7FC3A-D150-DD90-DB58-3BC7CB7D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31079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8D046FE-5387-042C-74E2-C6E01CD91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2190"/>
              </p:ext>
            </p:extLst>
          </p:nvPr>
        </p:nvGraphicFramePr>
        <p:xfrm>
          <a:off x="838198" y="1745039"/>
          <a:ext cx="11025145" cy="4425308"/>
        </p:xfrm>
        <a:graphic>
          <a:graphicData uri="http://schemas.openxmlformats.org/drawingml/2006/table">
            <a:tbl>
              <a:tblPr/>
              <a:tblGrid>
                <a:gridCol w="1384966">
                  <a:extLst>
                    <a:ext uri="{9D8B030D-6E8A-4147-A177-3AD203B41FA5}">
                      <a16:colId xmlns:a16="http://schemas.microsoft.com/office/drawing/2014/main" val="245221880"/>
                    </a:ext>
                  </a:extLst>
                </a:gridCol>
                <a:gridCol w="511686">
                  <a:extLst>
                    <a:ext uri="{9D8B030D-6E8A-4147-A177-3AD203B41FA5}">
                      <a16:colId xmlns:a16="http://schemas.microsoft.com/office/drawing/2014/main" val="2676157437"/>
                    </a:ext>
                  </a:extLst>
                </a:gridCol>
                <a:gridCol w="654958">
                  <a:extLst>
                    <a:ext uri="{9D8B030D-6E8A-4147-A177-3AD203B41FA5}">
                      <a16:colId xmlns:a16="http://schemas.microsoft.com/office/drawing/2014/main" val="1248818924"/>
                    </a:ext>
                  </a:extLst>
                </a:gridCol>
                <a:gridCol w="609477">
                  <a:extLst>
                    <a:ext uri="{9D8B030D-6E8A-4147-A177-3AD203B41FA5}">
                      <a16:colId xmlns:a16="http://schemas.microsoft.com/office/drawing/2014/main" val="719995042"/>
                    </a:ext>
                  </a:extLst>
                </a:gridCol>
                <a:gridCol w="718636">
                  <a:extLst>
                    <a:ext uri="{9D8B030D-6E8A-4147-A177-3AD203B41FA5}">
                      <a16:colId xmlns:a16="http://schemas.microsoft.com/office/drawing/2014/main" val="1976214835"/>
                    </a:ext>
                  </a:extLst>
                </a:gridCol>
                <a:gridCol w="582185">
                  <a:extLst>
                    <a:ext uri="{9D8B030D-6E8A-4147-A177-3AD203B41FA5}">
                      <a16:colId xmlns:a16="http://schemas.microsoft.com/office/drawing/2014/main" val="3374918330"/>
                    </a:ext>
                  </a:extLst>
                </a:gridCol>
                <a:gridCol w="730006">
                  <a:extLst>
                    <a:ext uri="{9D8B030D-6E8A-4147-A177-3AD203B41FA5}">
                      <a16:colId xmlns:a16="http://schemas.microsoft.com/office/drawing/2014/main" val="1273762738"/>
                    </a:ext>
                  </a:extLst>
                </a:gridCol>
                <a:gridCol w="511686">
                  <a:extLst>
                    <a:ext uri="{9D8B030D-6E8A-4147-A177-3AD203B41FA5}">
                      <a16:colId xmlns:a16="http://schemas.microsoft.com/office/drawing/2014/main" val="627877860"/>
                    </a:ext>
                  </a:extLst>
                </a:gridCol>
                <a:gridCol w="718636">
                  <a:extLst>
                    <a:ext uri="{9D8B030D-6E8A-4147-A177-3AD203B41FA5}">
                      <a16:colId xmlns:a16="http://schemas.microsoft.com/office/drawing/2014/main" val="4185610699"/>
                    </a:ext>
                  </a:extLst>
                </a:gridCol>
                <a:gridCol w="620847">
                  <a:extLst>
                    <a:ext uri="{9D8B030D-6E8A-4147-A177-3AD203B41FA5}">
                      <a16:colId xmlns:a16="http://schemas.microsoft.com/office/drawing/2014/main" val="1446023213"/>
                    </a:ext>
                  </a:extLst>
                </a:gridCol>
                <a:gridCol w="718636">
                  <a:extLst>
                    <a:ext uri="{9D8B030D-6E8A-4147-A177-3AD203B41FA5}">
                      <a16:colId xmlns:a16="http://schemas.microsoft.com/office/drawing/2014/main" val="4149140755"/>
                    </a:ext>
                  </a:extLst>
                </a:gridCol>
                <a:gridCol w="811878">
                  <a:extLst>
                    <a:ext uri="{9D8B030D-6E8A-4147-A177-3AD203B41FA5}">
                      <a16:colId xmlns:a16="http://schemas.microsoft.com/office/drawing/2014/main" val="836519293"/>
                    </a:ext>
                  </a:extLst>
                </a:gridCol>
                <a:gridCol w="527606">
                  <a:extLst>
                    <a:ext uri="{9D8B030D-6E8A-4147-A177-3AD203B41FA5}">
                      <a16:colId xmlns:a16="http://schemas.microsoft.com/office/drawing/2014/main" val="496560234"/>
                    </a:ext>
                  </a:extLst>
                </a:gridCol>
                <a:gridCol w="675427">
                  <a:extLst>
                    <a:ext uri="{9D8B030D-6E8A-4147-A177-3AD203B41FA5}">
                      <a16:colId xmlns:a16="http://schemas.microsoft.com/office/drawing/2014/main" val="1984942763"/>
                    </a:ext>
                  </a:extLst>
                </a:gridCol>
                <a:gridCol w="627668">
                  <a:extLst>
                    <a:ext uri="{9D8B030D-6E8A-4147-A177-3AD203B41FA5}">
                      <a16:colId xmlns:a16="http://schemas.microsoft.com/office/drawing/2014/main" val="666478883"/>
                    </a:ext>
                  </a:extLst>
                </a:gridCol>
                <a:gridCol w="620847">
                  <a:extLst>
                    <a:ext uri="{9D8B030D-6E8A-4147-A177-3AD203B41FA5}">
                      <a16:colId xmlns:a16="http://schemas.microsoft.com/office/drawing/2014/main" val="686722803"/>
                    </a:ext>
                  </a:extLst>
                </a:gridCol>
              </a:tblGrid>
              <a:tr h="4118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struttura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missioni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missioni_sj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consumo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consumo_sj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altri_cons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altri_cons_sj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seminari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seminari_sj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trasporti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trasporti_sj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licenze-SW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spservizi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spservizi_sj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totali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totali_sj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3301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AGGIORNAMEN_C3M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352029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ART_SCIENCE_C3M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59740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ASIMOV_C3M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41322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CC3M_PRESIDENTE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99124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FESTIVAL_C3M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985653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GAME_C3M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433544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HEPSCAPE_C3M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761126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HOPE_C3M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844359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INFN_KIDS_C3M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86449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ISP_C3M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085795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L2G_C3M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952063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MC_C3M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15014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OCRA_C3M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67235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PID_C3M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73121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POS_C3M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162549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RADIOLAB_C3M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66089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REF3M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25836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STAGE_C3M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31629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SXT_C3M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40871"/>
                  </a:ext>
                </a:extLst>
              </a:tr>
              <a:tr h="20067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Totale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131.50 €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16.00 €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69.50 €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15.50 €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6.50 €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131.00 €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24.00 €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11.50 €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6.50 €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10.50 €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371.00 €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58.00 €</a:t>
                      </a:r>
                    </a:p>
                  </a:txBody>
                  <a:tcPr marL="4028" marR="4028" marT="4028" marB="1933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37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428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A1E7C6-AD25-C573-52C6-96C1AD5E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D6EC3EE-F15C-EC01-C78B-463427D4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Storico assegnazioni</a:t>
            </a:r>
          </a:p>
        </p:txBody>
      </p:sp>
      <p:grpSp>
        <p:nvGrpSpPr>
          <p:cNvPr id="43" name="Group 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4F656F-A824-EDC0-E21E-7D8ABDA5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3809" y="6492240"/>
            <a:ext cx="37657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l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7D484CB-8F88-1B1D-97BD-801BF01C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E511011-4DC2-1B47-B448-F11B78FA5648}" type="slidenum">
              <a:rPr kumimoji="0" lang="en-US" sz="1200" b="0" i="0" u="none" strike="noStrike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5BBB5E8-9437-FE57-1207-582E115F2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89029"/>
              </p:ext>
            </p:extLst>
          </p:nvPr>
        </p:nvGraphicFramePr>
        <p:xfrm>
          <a:off x="6179182" y="666728"/>
          <a:ext cx="5022624" cy="546580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68750">
                  <a:extLst>
                    <a:ext uri="{9D8B030D-6E8A-4147-A177-3AD203B41FA5}">
                      <a16:colId xmlns:a16="http://schemas.microsoft.com/office/drawing/2014/main" val="2085106050"/>
                    </a:ext>
                  </a:extLst>
                </a:gridCol>
                <a:gridCol w="662112">
                  <a:extLst>
                    <a:ext uri="{9D8B030D-6E8A-4147-A177-3AD203B41FA5}">
                      <a16:colId xmlns:a16="http://schemas.microsoft.com/office/drawing/2014/main" val="705162829"/>
                    </a:ext>
                  </a:extLst>
                </a:gridCol>
                <a:gridCol w="662112">
                  <a:extLst>
                    <a:ext uri="{9D8B030D-6E8A-4147-A177-3AD203B41FA5}">
                      <a16:colId xmlns:a16="http://schemas.microsoft.com/office/drawing/2014/main" val="3506157393"/>
                    </a:ext>
                  </a:extLst>
                </a:gridCol>
                <a:gridCol w="705426">
                  <a:extLst>
                    <a:ext uri="{9D8B030D-6E8A-4147-A177-3AD203B41FA5}">
                      <a16:colId xmlns:a16="http://schemas.microsoft.com/office/drawing/2014/main" val="1491192004"/>
                    </a:ext>
                  </a:extLst>
                </a:gridCol>
                <a:gridCol w="662112">
                  <a:extLst>
                    <a:ext uri="{9D8B030D-6E8A-4147-A177-3AD203B41FA5}">
                      <a16:colId xmlns:a16="http://schemas.microsoft.com/office/drawing/2014/main" val="3100868273"/>
                    </a:ext>
                  </a:extLst>
                </a:gridCol>
                <a:gridCol w="662112">
                  <a:extLst>
                    <a:ext uri="{9D8B030D-6E8A-4147-A177-3AD203B41FA5}">
                      <a16:colId xmlns:a16="http://schemas.microsoft.com/office/drawing/2014/main" val="2369297002"/>
                    </a:ext>
                  </a:extLst>
                </a:gridCol>
              </a:tblGrid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Esperimento</a:t>
                      </a:r>
                      <a:endParaRPr lang="it-IT" sz="9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2026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3216590397"/>
                  </a:ext>
                </a:extLst>
              </a:tr>
              <a:tr h="2109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69974671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2"/>
                        </a:rPr>
                        <a:t>AGGIORNAMEN_C3M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16.5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1302537224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3"/>
                        </a:rPr>
                        <a:t>ART_SCIENCE_C3M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73.5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47.5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82.5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1970702170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4"/>
                        </a:rPr>
                        <a:t>ASIMOV_C3M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16.5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4106920928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5"/>
                        </a:rPr>
                        <a:t>DARK_C3M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936739580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6"/>
                        </a:rPr>
                        <a:t>DEMETRA_C3M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-7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602946339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7"/>
                        </a:rPr>
                        <a:t>FESTIVAL_C3M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3801626094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8"/>
                        </a:rPr>
                        <a:t>GAME_C3M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2498283529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9"/>
                        </a:rPr>
                        <a:t>HEPSCAPE_C3M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1621369079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0"/>
                        </a:rPr>
                        <a:t>HOPE_C3M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347615809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1"/>
                        </a:rPr>
                        <a:t>INFN_KIDS_C3M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4110759200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2"/>
                        </a:rPr>
                        <a:t>ISP_C3M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2051246088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3"/>
                        </a:rPr>
                        <a:t>L2G_C3M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680360826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4"/>
                        </a:rPr>
                        <a:t>MC_C3M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611098022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5"/>
                        </a:rPr>
                        <a:t>OCRA_C3M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31.5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205105106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6"/>
                        </a:rPr>
                        <a:t>PID_C3M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28.5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3578554189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7"/>
                        </a:rPr>
                        <a:t>POS_C3M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3217554110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8"/>
                        </a:rPr>
                        <a:t>RADIOLAB_C3M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23.5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21.5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3662569924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19"/>
                        </a:rPr>
                        <a:t>STAGE_C3M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136475407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20"/>
                        </a:rPr>
                        <a:t>SXT_C3M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27.5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16.5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3887836155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900" b="0" u="sng" strike="noStrike">
                          <a:solidFill>
                            <a:srgbClr val="467886"/>
                          </a:solidFill>
                          <a:effectLst/>
                          <a:hlinkClick r:id="rId21"/>
                        </a:rPr>
                        <a:t>TEATRO_INFN_C3M</a:t>
                      </a:r>
                      <a:endParaRPr lang="it-IT" sz="900" b="0" i="0" u="sng" strike="noStrike">
                        <a:solidFill>
                          <a:srgbClr val="467886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2159215698"/>
                  </a:ext>
                </a:extLst>
              </a:tr>
              <a:tr h="23885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292</a:t>
                      </a:r>
                      <a:endParaRPr lang="it-IT" sz="12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274</a:t>
                      </a:r>
                      <a:endParaRPr lang="it-IT" sz="12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309.5</a:t>
                      </a:r>
                      <a:endParaRPr lang="it-IT" sz="12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372</a:t>
                      </a:r>
                      <a:endParaRPr lang="it-IT" sz="12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353" marR="4353" marT="4353" marB="20896" anchor="b"/>
                </a:tc>
                <a:extLst>
                  <a:ext uri="{0D108BD9-81ED-4DB2-BD59-A6C34878D82A}">
                    <a16:rowId xmlns:a16="http://schemas.microsoft.com/office/drawing/2014/main" val="1957465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69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5942AE-8389-2751-0209-3C2B606FF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Partecipanti ai progetti CC3M (no festival)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DA43F1-BC33-D757-26E5-D12FEE19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07C5F9-D5F6-9FF4-5B63-ED9B4B04E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D460210-D801-11B3-43B5-034BA130BDE7}"/>
              </a:ext>
            </a:extLst>
          </p:cNvPr>
          <p:cNvSpPr txBox="1"/>
          <p:nvPr/>
        </p:nvSpPr>
        <p:spPr>
          <a:xfrm>
            <a:off x="8274783" y="505615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Il 2025 è aggiornato ad aprile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9CCDA743-DBCC-A32D-C78F-0DD62162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2145845"/>
            <a:ext cx="7852614" cy="41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4315A3-B764-9C9D-B095-62BA8C10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8" y="1574310"/>
            <a:ext cx="4109561" cy="25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DAF80F73-E30B-5376-1EE3-25BCA49B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9" y="4059799"/>
            <a:ext cx="4079082" cy="251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7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6046A-F008-586D-D7CC-ED4619FFF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id="{B16A676D-88DE-E028-37C2-5B16B6BFA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4BB2BBA8-29D5-A694-9859-6370AE682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8A2D5627-777C-5B1E-1EAB-4F101AE99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5435D0-DCAE-15B6-B86A-4C61A7026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0C743A-FB4D-E80C-9A84-87AC0F6C0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CFD0A70-55A5-9FE5-AF27-FCE51A1D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cs typeface="Euphemia UCAS"/>
              </a:rPr>
              <a:t>Valutazione dei progetti 2025-2026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0B5E3A-34D1-AA2B-DA98-AA7841F4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1984248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 sz="1100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5E3A024-06DB-DFA3-6275-91EED66DC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1822076"/>
            <a:ext cx="11624982" cy="4503554"/>
          </a:xfrm>
        </p:spPr>
        <p:txBody>
          <a:bodyPr anchor="ctr">
            <a:normAutofit/>
          </a:bodyPr>
          <a:lstStyle/>
          <a:p>
            <a:r>
              <a:rPr lang="it-IT" sz="2400" dirty="0"/>
              <a:t>Valutazione dei progetti </a:t>
            </a:r>
          </a:p>
          <a:p>
            <a:pPr lvl="1"/>
            <a:r>
              <a:rPr lang="it-IT" sz="1800" dirty="0"/>
              <a:t>Necessaria per capire le attività da supportare, modificare o migliorare.</a:t>
            </a:r>
          </a:p>
          <a:p>
            <a:endParaRPr lang="it-IT" sz="2400" dirty="0"/>
          </a:p>
          <a:p>
            <a:r>
              <a:rPr lang="it-IT" sz="2400" dirty="0"/>
              <a:t>Metriche per la numerologia </a:t>
            </a:r>
          </a:p>
          <a:p>
            <a:r>
              <a:rPr lang="it-IT" sz="2400" dirty="0"/>
              <a:t>Introduzione di un questionario comune (GL) per l’anno 2024/2025</a:t>
            </a:r>
          </a:p>
          <a:p>
            <a:r>
              <a:rPr lang="it-IT" sz="2400" dirty="0">
                <a:solidFill>
                  <a:srgbClr val="FF0000"/>
                </a:solidFill>
              </a:rPr>
              <a:t>Analisi dei dati di Martina Bologna</a:t>
            </a:r>
            <a:endParaRPr lang="it-IT" sz="24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67FBC4-2E45-74B9-9313-170C776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25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7FC6BAF1-5975-37EC-FD0E-867FF3197356}"/>
              </a:ext>
            </a:extLst>
          </p:cNvPr>
          <p:cNvSpPr txBox="1">
            <a:spLocks/>
          </p:cNvSpPr>
          <p:nvPr/>
        </p:nvSpPr>
        <p:spPr>
          <a:xfrm>
            <a:off x="4038600" y="6363074"/>
            <a:ext cx="52511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American Typewriter" panose="02090604020004020304" pitchFamily="18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/>
              <a:t>Pierluigi Paolucci a nome della CC3M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92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C5337C-BF2A-D436-5413-31EE4422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Conclusioni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24F0EE-4ACA-9225-EDE7-D15DA3FE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A45B7-E16C-A5DD-0444-ECEBF715A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912" y="278560"/>
            <a:ext cx="7729727" cy="5916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dirty="0">
                <a:solidFill>
                  <a:srgbClr val="FF0000"/>
                </a:solidFill>
                <a:cs typeface="Euphemia UCAS"/>
              </a:rPr>
              <a:t>Spunti per la discussione:</a:t>
            </a:r>
          </a:p>
          <a:p>
            <a:pPr marL="0" indent="0">
              <a:lnSpc>
                <a:spcPct val="100000"/>
              </a:lnSpc>
              <a:buNone/>
            </a:pPr>
            <a:endParaRPr lang="it-IT" dirty="0">
              <a:cs typeface="Euphemia UCAS"/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cs typeface="Euphemia UCAS"/>
              </a:rPr>
              <a:t>Valutazione dei progetti </a:t>
            </a:r>
            <a:r>
              <a:rPr lang="it-IT" sz="2000" dirty="0">
                <a:cs typeface="Euphemia UCAS"/>
              </a:rPr>
              <a:t>(Fanti, Marcellini, Bologna)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cs typeface="Euphemia UCAS"/>
              </a:rPr>
              <a:t>Tabella Referee e GL da approvare: </a:t>
            </a:r>
            <a:r>
              <a:rPr lang="it-IT" sz="1800" dirty="0">
                <a:cs typeface="Euphemia UCAS"/>
                <a:hlinkClick r:id="rId2"/>
              </a:rPr>
              <a:t>MembriReferentiRespNaz_CC3M.xlsx</a:t>
            </a:r>
            <a:endParaRPr lang="it-IT" sz="1800" dirty="0">
              <a:cs typeface="Euphemia UCAS"/>
            </a:endParaRPr>
          </a:p>
          <a:p>
            <a:pPr>
              <a:lnSpc>
                <a:spcPct val="100000"/>
              </a:lnSpc>
            </a:pPr>
            <a:endParaRPr lang="it-IT" sz="1800" dirty="0">
              <a:cs typeface="Euphemia UCAS"/>
            </a:endParaRPr>
          </a:p>
          <a:p>
            <a:pPr marL="0" indent="0">
              <a:lnSpc>
                <a:spcPct val="100000"/>
              </a:lnSpc>
              <a:buNone/>
            </a:pPr>
            <a:endParaRPr lang="it-IT" sz="2400" dirty="0">
              <a:cs typeface="Euphemia UCA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400" dirty="0">
                <a:solidFill>
                  <a:srgbClr val="FF0000"/>
                </a:solidFill>
                <a:cs typeface="Euphemia UCAS"/>
              </a:rPr>
              <a:t>INFN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cs typeface="Euphemia UCAS"/>
              </a:rPr>
              <a:t>Selezione </a:t>
            </a:r>
            <a:r>
              <a:rPr lang="it-IT" sz="2400" dirty="0" err="1">
                <a:cs typeface="Euphemia UCAS"/>
              </a:rPr>
              <a:t>Summer</a:t>
            </a:r>
            <a:r>
              <a:rPr lang="it-IT" sz="2400" dirty="0">
                <a:cs typeface="Euphemia UCAS"/>
              </a:rPr>
              <a:t> Camp</a:t>
            </a:r>
            <a:endParaRPr lang="it-IT"/>
          </a:p>
          <a:p>
            <a:pPr>
              <a:lnSpc>
                <a:spcPct val="100000"/>
              </a:lnSpc>
            </a:pPr>
            <a:r>
              <a:rPr lang="it-IT" sz="2400" dirty="0">
                <a:cs typeface="Euphemia UCAS"/>
              </a:rPr>
              <a:t>Migliore utilizzo dei Tutor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cs typeface="Euphemia UCAS"/>
              </a:rPr>
              <a:t>Abbigliamento e gadget</a:t>
            </a:r>
          </a:p>
          <a:p>
            <a:pPr marL="0" indent="0">
              <a:lnSpc>
                <a:spcPct val="100000"/>
              </a:lnSpc>
              <a:buNone/>
            </a:pPr>
            <a:endParaRPr lang="it-IT" sz="2400" dirty="0">
              <a:cs typeface="Euphemia UCA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18FD847-A2F9-46F1-B0F7-1CF69162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886B9-0A55-587F-8740-AF944156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227341"/>
            <a:ext cx="10515600" cy="685472"/>
          </a:xfrm>
        </p:spPr>
        <p:txBody>
          <a:bodyPr>
            <a:normAutofit fontScale="90000"/>
          </a:bodyPr>
          <a:lstStyle/>
          <a:p>
            <a:r>
              <a:rPr lang="it-IT" sz="5200" dirty="0"/>
              <a:t>Novità dalla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BE017C1-110D-22C4-8F75-40E34762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900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BA87CE-5A45-5DFC-4C57-945F2469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11BB5FA0-B77D-F11D-2169-BA733CBD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399251"/>
              </p:ext>
            </p:extLst>
          </p:nvPr>
        </p:nvGraphicFramePr>
        <p:xfrm>
          <a:off x="838200" y="1207566"/>
          <a:ext cx="10515600" cy="496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45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26631-D431-9DEF-4D62-F198F2519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EB557-084B-121C-C079-48709830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it-IT" sz="5200" dirty="0"/>
              <a:t>Novità dalla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2F3E41-6775-2467-06C4-4D25386D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FC06BB-E1F3-BB04-E20D-B188A616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4</a:t>
            </a:fld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E7BD599E-E4E8-92E4-7664-8683E784B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3275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34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BAD9B-47FC-E98C-DA96-BB241C440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51159-28E7-31B7-B33C-F015ACFF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413"/>
            <a:ext cx="10515600" cy="664532"/>
          </a:xfrm>
        </p:spPr>
        <p:txBody>
          <a:bodyPr>
            <a:noAutofit/>
          </a:bodyPr>
          <a:lstStyle/>
          <a:p>
            <a:r>
              <a:rPr lang="it-IT" sz="4400" dirty="0"/>
              <a:t>Novità dalla CC3M – Accordi Quadro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19F997-040D-E141-6C34-5C87BEB3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0F8020-94F3-1E75-84F9-4E4C6921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5</a:t>
            </a:fld>
            <a:endParaRPr lang="it-IT"/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A91C1A4D-0095-CD8E-D888-54A192B98B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237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92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6DD44D-3546-89A8-11E8-6DE77817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0" y="254687"/>
            <a:ext cx="6613488" cy="942955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tx2"/>
                </a:solidFill>
                <a:cs typeface="Euphemia UCAS"/>
              </a:rPr>
              <a:t>Attività con gli enti di ricerca</a:t>
            </a:r>
            <a:endParaRPr lang="it-IT" sz="3600">
              <a:solidFill>
                <a:schemeClr val="tx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35F136-2FE9-73A3-2AD9-AB688DE45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819" y="1622511"/>
            <a:ext cx="6129870" cy="44384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FF0000"/>
                </a:solidFill>
                <a:cs typeface="Euphemia UCAS"/>
              </a:rPr>
              <a:t>Progetto nazionale su AI</a:t>
            </a:r>
            <a:r>
              <a:rPr lang="it-IT" sz="2400" dirty="0">
                <a:solidFill>
                  <a:schemeClr val="tx2"/>
                </a:solidFill>
                <a:cs typeface="Euphemia UCAS"/>
              </a:rPr>
              <a:t> con CNR, INAF, INGV, CINECA?, INDIRE?</a:t>
            </a:r>
            <a:endParaRPr lang="it-IT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chemeClr val="tx2"/>
                </a:solidFill>
                <a:cs typeface="Euphemia UCAS"/>
              </a:rPr>
              <a:t>Giornata dedicata alla </a:t>
            </a:r>
            <a:r>
              <a:rPr lang="it-IT" sz="2400" dirty="0">
                <a:solidFill>
                  <a:srgbClr val="FF0000"/>
                </a:solidFill>
                <a:cs typeface="Euphemia UCAS"/>
              </a:rPr>
              <a:t>onde gravitazionali</a:t>
            </a:r>
            <a:r>
              <a:rPr lang="it-IT" sz="2400" dirty="0">
                <a:solidFill>
                  <a:schemeClr val="tx2"/>
                </a:solidFill>
                <a:cs typeface="Euphemia UCAS"/>
              </a:rPr>
              <a:t> con INAF e INGV</a:t>
            </a:r>
            <a:endParaRPr lang="it-IT" sz="24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FF0000"/>
                </a:solidFill>
                <a:cs typeface="Euphemia UCAS"/>
              </a:rPr>
              <a:t>Mostra a Roma</a:t>
            </a:r>
            <a:r>
              <a:rPr lang="it-IT" sz="2400" dirty="0">
                <a:solidFill>
                  <a:schemeClr val="tx2"/>
                </a:solidFill>
                <a:cs typeface="Euphemia UCAS"/>
              </a:rPr>
              <a:t> (Accademie, AS, Quanto). Quando e come?</a:t>
            </a:r>
            <a:endParaRPr lang="it-IT" sz="24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2400" dirty="0">
                <a:solidFill>
                  <a:srgbClr val="FF0000"/>
                </a:solidFill>
                <a:cs typeface="Euphemia UCAS"/>
              </a:rPr>
              <a:t>Conferenza sul PE e la Scuola</a:t>
            </a:r>
            <a:r>
              <a:rPr lang="it-IT" sz="2400" dirty="0">
                <a:solidFill>
                  <a:schemeClr val="tx2"/>
                </a:solidFill>
                <a:cs typeface="Euphemia UCAS"/>
              </a:rPr>
              <a:t> con CNR, INAF, INGV, CINECA?, INDIRE?</a:t>
            </a:r>
          </a:p>
          <a:p>
            <a:endParaRPr lang="it-IT" sz="1800">
              <a:solidFill>
                <a:schemeClr val="tx2"/>
              </a:solidFill>
            </a:endParaRPr>
          </a:p>
          <a:p>
            <a:endParaRPr lang="it-IT" sz="1800">
              <a:solidFill>
                <a:schemeClr val="tx2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Graphic 8" descr="Head with Gears">
            <a:extLst>
              <a:ext uri="{FF2B5EF4-FFF2-40B4-BE49-F238E27FC236}">
                <a16:creationId xmlns:a16="http://schemas.microsoft.com/office/drawing/2014/main" id="{9F25DD86-EE11-925C-1C8B-BF2296C87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A4559D-2BB1-638E-CF32-0D5A5240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Pierluigi Paolucci a nome della CC3M – 19 maggio 2025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0094B0-242B-43D1-EB68-9127063F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39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731238-0EB8-1FAD-0892-05824C4F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dirty="0">
                <a:solidFill>
                  <a:srgbClr val="FFFFFF"/>
                </a:solidFill>
              </a:rPr>
              <a:t>Novità CC3M – stato delle finanze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ACC8A46-593A-A339-6777-BEA2EF90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it-IT">
                <a:solidFill>
                  <a:srgbClr val="FFFFFF"/>
                </a:solidFill>
              </a:rPr>
              <a:t>Pierluigi Paolucci a nome della CC3M – 19 maggio 2025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22696-09E4-B592-B2F8-EE5382E3B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419" y="421482"/>
            <a:ext cx="7529512" cy="5774046"/>
          </a:xfrm>
        </p:spPr>
        <p:txBody>
          <a:bodyPr anchor="ctr">
            <a:normAutofit/>
          </a:bodyPr>
          <a:lstStyle/>
          <a:p>
            <a:r>
              <a:rPr lang="it-IT" sz="2000" dirty="0"/>
              <a:t>Situazione finanziaria dell’INFN</a:t>
            </a:r>
          </a:p>
          <a:p>
            <a:r>
              <a:rPr lang="it-IT" sz="2000" dirty="0"/>
              <a:t>Stato delle finanze della CC3M</a:t>
            </a:r>
          </a:p>
          <a:p>
            <a:pPr lvl="1"/>
            <a:r>
              <a:rPr lang="it-IT" sz="1800" dirty="0">
                <a:cs typeface="Euphemia UCAS"/>
              </a:rPr>
              <a:t>Abbiamo ripreso i fondi DEMETRA in stallo da anni.</a:t>
            </a:r>
          </a:p>
          <a:p>
            <a:pPr lvl="1"/>
            <a:r>
              <a:rPr lang="it-IT" sz="1800" dirty="0">
                <a:cs typeface="Euphemia UCAS"/>
              </a:rPr>
              <a:t>Il nostro budget 2025 è di 330k€ </a:t>
            </a:r>
          </a:p>
          <a:p>
            <a:pPr lvl="1"/>
            <a:r>
              <a:rPr lang="it-IT" sz="1800" dirty="0">
                <a:cs typeface="Euphemia UCAS"/>
              </a:rPr>
              <a:t>Extra per il </a:t>
            </a:r>
            <a:r>
              <a:rPr lang="it-IT" sz="1800" dirty="0" err="1">
                <a:solidFill>
                  <a:srgbClr val="FF0000"/>
                </a:solidFill>
                <a:cs typeface="Euphemia UCAS"/>
              </a:rPr>
              <a:t>summer</a:t>
            </a:r>
            <a:r>
              <a:rPr lang="it-IT" sz="1800" dirty="0">
                <a:solidFill>
                  <a:srgbClr val="FF0000"/>
                </a:solidFill>
                <a:cs typeface="Euphemia UCAS"/>
              </a:rPr>
              <a:t> camp </a:t>
            </a:r>
            <a:r>
              <a:rPr lang="it-IT" sz="1800" dirty="0">
                <a:cs typeface="Euphemia UCAS"/>
              </a:rPr>
              <a:t>(75k€ di cui 15k€ FE)</a:t>
            </a:r>
          </a:p>
          <a:p>
            <a:pPr lvl="1"/>
            <a:r>
              <a:rPr lang="it-IT" sz="1800" dirty="0">
                <a:cs typeface="Euphemia UCAS"/>
              </a:rPr>
              <a:t>Extra per i </a:t>
            </a:r>
            <a:r>
              <a:rPr lang="it-IT" sz="1800" dirty="0">
                <a:solidFill>
                  <a:srgbClr val="FF0000"/>
                </a:solidFill>
                <a:cs typeface="Euphemia UCAS"/>
              </a:rPr>
              <a:t>gadget</a:t>
            </a:r>
            <a:r>
              <a:rPr lang="it-IT" sz="1800" dirty="0">
                <a:cs typeface="Euphemia UCAS"/>
              </a:rPr>
              <a:t> (6k€ + abbigliamento)</a:t>
            </a:r>
          </a:p>
          <a:p>
            <a:r>
              <a:rPr lang="it-IT" sz="2000" dirty="0"/>
              <a:t>In attesa di PANN24</a:t>
            </a:r>
          </a:p>
          <a:p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Contratti Centrali CC3M </a:t>
            </a:r>
            <a:r>
              <a:rPr lang="it-IT" sz="2000" dirty="0"/>
              <a:t>(30k€/anno)</a:t>
            </a:r>
          </a:p>
          <a:p>
            <a:pPr lvl="1"/>
            <a:r>
              <a:rPr lang="it-IT" sz="1800" dirty="0"/>
              <a:t>Grafica (5k€ fondi esterno Rome Technopole)</a:t>
            </a:r>
          </a:p>
          <a:p>
            <a:pPr lvl="1"/>
            <a:r>
              <a:rPr lang="it-IT" sz="1800" dirty="0"/>
              <a:t>Siti WEB (12.5k€ registrazioni + 4k€ progetto + 0.8k€ manutenzione)</a:t>
            </a:r>
          </a:p>
          <a:p>
            <a:pPr lvl="1"/>
            <a:r>
              <a:rPr lang="it-IT" sz="1800" dirty="0"/>
              <a:t>Agenzia (5k€ da fare)</a:t>
            </a:r>
          </a:p>
          <a:p>
            <a:pPr lvl="1"/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1531CD-71F0-91DE-CEA1-042BAF5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it-I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0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5A29586-EC82-9F05-5498-7246102C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2" y="557189"/>
            <a:ext cx="3374136" cy="5567891"/>
          </a:xfrm>
        </p:spPr>
        <p:txBody>
          <a:bodyPr>
            <a:normAutofit/>
          </a:bodyPr>
          <a:lstStyle/>
          <a:p>
            <a:r>
              <a:rPr lang="it-IT" sz="5200" dirty="0"/>
              <a:t>Strategia 2025-2026 della CC3M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C60F019-C852-E793-7C00-3DA47235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/>
              <a:t>Pierluigi Paolucci a nome della CC3M – 19 maggio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530918-0B97-F519-5D06-8885C6AF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  <p:graphicFrame>
        <p:nvGraphicFramePr>
          <p:cNvPr id="10" name="Segnaposto contenuto 2">
            <a:extLst>
              <a:ext uri="{FF2B5EF4-FFF2-40B4-BE49-F238E27FC236}">
                <a16:creationId xmlns:a16="http://schemas.microsoft.com/office/drawing/2014/main" id="{EBC74FBD-8385-CEA0-849E-3D219CC25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061978"/>
              </p:ext>
            </p:extLst>
          </p:nvPr>
        </p:nvGraphicFramePr>
        <p:xfrm>
          <a:off x="4038600" y="557189"/>
          <a:ext cx="779859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1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2357244-7211-DCDA-830A-8E172F659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42" y="192098"/>
            <a:ext cx="5334197" cy="851646"/>
          </a:xfrm>
        </p:spPr>
        <p:txBody>
          <a:bodyPr anchor="ctr">
            <a:normAutofit/>
          </a:bodyPr>
          <a:lstStyle/>
          <a:p>
            <a:r>
              <a:rPr lang="it-IT" dirty="0"/>
              <a:t>Calendario 2026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5C05E1-BBD3-71A7-E33A-A61E0E7CD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82" y="1322505"/>
            <a:ext cx="6078070" cy="4897320"/>
          </a:xfrm>
        </p:spPr>
        <p:txBody>
          <a:bodyPr anchor="ctr">
            <a:normAutofit/>
          </a:bodyPr>
          <a:lstStyle/>
          <a:p>
            <a:pPr marL="0" indent="0" algn="l" rtl="0" fontAlgn="base">
              <a:lnSpc>
                <a:spcPts val="1619"/>
              </a:lnSpc>
              <a:buNone/>
            </a:pPr>
            <a:r>
              <a:rPr lang="it-IT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1-3 dicembre 2025 in Presidenza </a:t>
            </a:r>
          </a:p>
          <a:p>
            <a:pPr marL="0" indent="0" algn="l" rtl="0" fontAlgn="base">
              <a:lnSpc>
                <a:spcPts val="1619"/>
              </a:lnSpc>
              <a:buNone/>
            </a:pPr>
            <a:endParaRPr lang="it-IT" sz="1800" b="0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it-IT" sz="2000" dirty="0"/>
              <a:t>febbraio - Presidenza </a:t>
            </a:r>
          </a:p>
          <a:p>
            <a:pPr fontAlgn="base"/>
            <a:r>
              <a:rPr lang="it-IT" sz="2000" u="sng" dirty="0"/>
              <a:t>10-14 maggio - Ischia</a:t>
            </a:r>
          </a:p>
          <a:p>
            <a:pPr fontAlgn="base"/>
            <a:r>
              <a:rPr lang="it-IT" sz="2000" dirty="0"/>
              <a:t>Luglio preventivi online </a:t>
            </a:r>
          </a:p>
          <a:p>
            <a:pPr fontAlgn="base"/>
            <a:r>
              <a:rPr lang="it-IT" sz="2000" dirty="0"/>
              <a:t>Settembre - laboratorio </a:t>
            </a:r>
          </a:p>
          <a:p>
            <a:pPr fontAlgn="base"/>
            <a:r>
              <a:rPr lang="it-IT" sz="2000" dirty="0"/>
              <a:t>Dicembre - Presidenza </a:t>
            </a:r>
          </a:p>
          <a:p>
            <a:pPr fontAlgn="base"/>
            <a:r>
              <a:rPr lang="it-IT" sz="2000" dirty="0"/>
              <a:t> </a:t>
            </a:r>
          </a:p>
          <a:p>
            <a:pPr fontAlgn="base"/>
            <a:r>
              <a:rPr lang="it-IT" sz="2000" dirty="0"/>
              <a:t>Workshop tematico da definire </a:t>
            </a:r>
          </a:p>
          <a:p>
            <a:endParaRPr lang="it-IT" sz="20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FB166C-3EF6-BB99-B983-2DC3BBE56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1672" y="6356350"/>
            <a:ext cx="3293034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it-IT"/>
              <a:t>Pierluigi Paolucci a nome della CC3M – 19 maggio 2025</a:t>
            </a:r>
          </a:p>
        </p:txBody>
      </p:sp>
      <p:pic>
        <p:nvPicPr>
          <p:cNvPr id="7" name="Picture 6" descr="Calendario">
            <a:extLst>
              <a:ext uri="{FF2B5EF4-FFF2-40B4-BE49-F238E27FC236}">
                <a16:creationId xmlns:a16="http://schemas.microsoft.com/office/drawing/2014/main" id="{44F57EBD-8B66-5DA5-A585-6A1A5E9C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52" r="2211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9DA8589-9063-040E-0AB3-51FDC818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869" y="6356350"/>
            <a:ext cx="17684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511011-4DC2-1B47-B448-F11B78FA5648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22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5CF75229-316F-6544-9AA4-AE95C12DBA87}" vid="{287CDDB3-1723-7A4F-9C20-2712ABAB15CF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FC4211E-F008-E24A-97F0-7AFAB18CE687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FF86BE3-74FD-834C-B394-7E0E216497B3}">
  <we:reference id="wa200005669" version="2.0.0.0" store="it-IT" storeType="OMEX"/>
  <we:alternateReferences>
    <we:reference id="wa200005669" version="2.0.0.0" store="wa200005669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40708283E2A442A9231381508CC452" ma:contentTypeVersion="14" ma:contentTypeDescription="Creare un nuovo documento." ma:contentTypeScope="" ma:versionID="e82576d77d458b6723141527b0d24c41">
  <xsd:schema xmlns:xsd="http://www.w3.org/2001/XMLSchema" xmlns:xs="http://www.w3.org/2001/XMLSchema" xmlns:p="http://schemas.microsoft.com/office/2006/metadata/properties" xmlns:ns2="960daa33-c5e4-4e6b-bca9-5fff9353feaa" xmlns:ns3="40c7854f-9315-459f-9f4d-fc2279ea0122" targetNamespace="http://schemas.microsoft.com/office/2006/metadata/properties" ma:root="true" ma:fieldsID="c27acd6ef28b2c30da81bcae1ce966bb" ns2:_="" ns3:_="">
    <xsd:import namespace="960daa33-c5e4-4e6b-bca9-5fff9353feaa"/>
    <xsd:import namespace="40c7854f-9315-459f-9f4d-fc2279ea01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daa33-c5e4-4e6b-bca9-5fff9353fe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7854f-9315-459f-9f4d-fc2279ea0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c7854f-9315-459f-9f4d-fc2279ea0122">
      <Terms xmlns="http://schemas.microsoft.com/office/infopath/2007/PartnerControls"/>
    </lcf76f155ced4ddcb4097134ff3c332f>
    <SharedWithUsers xmlns="960daa33-c5e4-4e6b-bca9-5fff9353fea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4B33EA1-B601-4A15-8997-1574339EA8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377B8-E555-4E8E-9802-5B5088074A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daa33-c5e4-4e6b-bca9-5fff9353feaa"/>
    <ds:schemaRef ds:uri="40c7854f-9315-459f-9f4d-fc2279ea01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7D5328-E262-430A-97FB-269A9422F6BF}">
  <ds:schemaRefs>
    <ds:schemaRef ds:uri="960daa33-c5e4-4e6b-bca9-5fff9353feaa"/>
    <ds:schemaRef ds:uri="http://www.w3.org/XML/1998/namespace"/>
    <ds:schemaRef ds:uri="40c7854f-9315-459f-9f4d-fc2279ea0122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12165</TotalTime>
  <Words>2362</Words>
  <Application>Microsoft Office PowerPoint</Application>
  <PresentationFormat>Widescreen</PresentationFormat>
  <Paragraphs>738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Tema di Office</vt:lpstr>
      <vt:lpstr>1_Tema di Office</vt:lpstr>
      <vt:lpstr>Presentazione standard di PowerPoint</vt:lpstr>
      <vt:lpstr>Argomenti della riunione</vt:lpstr>
      <vt:lpstr>Novità dalla CC3M</vt:lpstr>
      <vt:lpstr>Novità dalla CC3M</vt:lpstr>
      <vt:lpstr>Novità dalla CC3M – Accordi Quadro</vt:lpstr>
      <vt:lpstr>Attività con gli enti di ricerca</vt:lpstr>
      <vt:lpstr>Novità CC3M – stato delle finanze</vt:lpstr>
      <vt:lpstr>Strategia 2025-2026 della CC3M</vt:lpstr>
      <vt:lpstr>Calendario 2026</vt:lpstr>
      <vt:lpstr>Conferenza sul tema PE e scuole</vt:lpstr>
      <vt:lpstr>Gruppi di Lavoro CC3M</vt:lpstr>
      <vt:lpstr>Nuovi gruppi di lavoro</vt:lpstr>
      <vt:lpstr>Festival  Didacta, PlayBO e SalTO</vt:lpstr>
      <vt:lpstr>Il nuovo look INFN</vt:lpstr>
      <vt:lpstr>Bando Tutor 2025-2026</vt:lpstr>
      <vt:lpstr>Presentazione standard di PowerPoint</vt:lpstr>
      <vt:lpstr>Budget 2020 - 2025</vt:lpstr>
      <vt:lpstr>Budget 2025 (impegnato il 64% 9 settembre)</vt:lpstr>
      <vt:lpstr>Costi totale dei progetti 2025 da aggiornare</vt:lpstr>
      <vt:lpstr>Guide linea preventivi 2026</vt:lpstr>
      <vt:lpstr>Guide linea preventivi 2026</vt:lpstr>
      <vt:lpstr>Preventivi 2026</vt:lpstr>
      <vt:lpstr>Storico assegnazioni</vt:lpstr>
      <vt:lpstr>Partecipanti ai progetti CC3M (no festival)</vt:lpstr>
      <vt:lpstr>Valutazione dei progetti 2025-2026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Pierluigi Paolucci</dc:creator>
  <cp:lastModifiedBy>pierluigi.paolucci@na.infn.it</cp:lastModifiedBy>
  <cp:revision>88</cp:revision>
  <dcterms:created xsi:type="dcterms:W3CDTF">2023-10-19T14:47:26Z</dcterms:created>
  <dcterms:modified xsi:type="dcterms:W3CDTF">2025-09-29T13:19:10Z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0x0101005640708283E2A442A9231381508CC452</vt:lpwstr>
  </property>
  <property fmtid="{D5CDD505-2E9C-101B-9397-08002B2CF9AE}" pid="3" name="MediaServiceImageTags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