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78" r:id="rId7"/>
    <p:sldId id="277" r:id="rId8"/>
    <p:sldId id="269" r:id="rId9"/>
    <p:sldId id="258" r:id="rId10"/>
    <p:sldId id="264" r:id="rId11"/>
    <p:sldId id="259" r:id="rId12"/>
    <p:sldId id="260" r:id="rId13"/>
    <p:sldId id="261" r:id="rId14"/>
    <p:sldId id="262" r:id="rId15"/>
    <p:sldId id="270" r:id="rId16"/>
    <p:sldId id="263" r:id="rId17"/>
    <p:sldId id="273" r:id="rId18"/>
    <p:sldId id="274" r:id="rId19"/>
    <p:sldId id="275" r:id="rId20"/>
    <p:sldId id="276" r:id="rId21"/>
    <p:sldId id="267" r:id="rId22"/>
    <p:sldId id="271" r:id="rId23"/>
    <p:sldId id="272" r:id="rId24"/>
    <p:sldId id="266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4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9895E-269C-F3BE-82CC-C73D521970DD}" v="2" dt="2025-07-21T13:30:45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7"/>
    <p:restoredTop sz="94614"/>
  </p:normalViewPr>
  <p:slideViewPr>
    <p:cSldViewPr snapToGrid="0">
      <p:cViewPr varScale="1">
        <p:scale>
          <a:sx n="145" d="100"/>
          <a:sy n="145" d="100"/>
        </p:scale>
        <p:origin x="216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DELE LIZZI" userId="S::lizzi_unina.it#ext#@istnazfisnucl.onmicrosoft.com::c228998e-6817-4282-a364-3adbcabaf8b8" providerId="AD" clId="Web-{A919895E-269C-F3BE-82CC-C73D521970DD}"/>
    <pc:docChg chg="addSld">
      <pc:chgData name="FEDELE LIZZI" userId="S::lizzi_unina.it#ext#@istnazfisnucl.onmicrosoft.com::c228998e-6817-4282-a364-3adbcabaf8b8" providerId="AD" clId="Web-{A919895E-269C-F3BE-82CC-C73D521970DD}" dt="2025-07-21T13:30:45.333" v="1"/>
      <pc:docMkLst>
        <pc:docMk/>
      </pc:docMkLst>
      <pc:sldChg chg="new">
        <pc:chgData name="FEDELE LIZZI" userId="S::lizzi_unina.it#ext#@istnazfisnucl.onmicrosoft.com::c228998e-6817-4282-a364-3adbcabaf8b8" providerId="AD" clId="Web-{A919895E-269C-F3BE-82CC-C73D521970DD}" dt="2025-07-21T13:30:42.286" v="0"/>
        <pc:sldMkLst>
          <pc:docMk/>
          <pc:sldMk cId="3933520542" sldId="277"/>
        </pc:sldMkLst>
      </pc:sldChg>
      <pc:sldChg chg="new">
        <pc:chgData name="FEDELE LIZZI" userId="S::lizzi_unina.it#ext#@istnazfisnucl.onmicrosoft.com::c228998e-6817-4282-a364-3adbcabaf8b8" providerId="AD" clId="Web-{A919895E-269C-F3BE-82CC-C73D521970DD}" dt="2025-07-21T13:30:45.333" v="1"/>
        <pc:sldMkLst>
          <pc:docMk/>
          <pc:sldMk cId="3429106622" sldId="27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Summer%20Camp%202025/Bando%20Summer%20Camp/PartecipantiVotazioni/RegistrazioniStudenti23giugno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Summer%20Camp%202025/Bando%20Summer%20Camp/PartecipantiVotazioni/RegistrazioniStudenti23giugno20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https://istnazfisnucl.sharepoint.com/sites/CC3M20232-Membri/Shared%20Documents/Membri/Summer%20Camp%202025/Bando%20Summer%20Camp/PartecipantiVotazioni/RegistrazioniStudenti23giugno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[RegistrazioniStudenti23giugno2025.xlsx]Foglio3!Tabella pivot3</c:name>
    <c:fmtId val="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2000"/>
              <a:t>Età partecipanti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Foglio3!$B$3</c:f>
              <c:strCache>
                <c:ptCount val="1"/>
                <c:pt idx="0">
                  <c:v>Totale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Foglio3!$A$4:$A$9</c:f>
              <c:strCache>
                <c:ptCount val="5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</c:strCache>
            </c:strRef>
          </c:cat>
          <c:val>
            <c:numRef>
              <c:f>Foglio3!$B$4:$B$9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42</c:v>
                </c:pt>
                <c:pt idx="3">
                  <c:v>36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D6-D340-8551-8E4FEC5A38F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763408447"/>
        <c:axId val="1763100879"/>
      </c:barChart>
      <c:catAx>
        <c:axId val="1763408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63100879"/>
        <c:crosses val="autoZero"/>
        <c:auto val="1"/>
        <c:lblAlgn val="ctr"/>
        <c:lblOffset val="100"/>
        <c:noMultiLvlLbl val="0"/>
      </c:catAx>
      <c:valAx>
        <c:axId val="17631008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63408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[RegistrazioniStudenti23giugno2025.xlsx]Foglio4!Tabella pivot4</c:name>
    <c:fmtId val="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/>
              <a:t>Genere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Foglio4!$B$3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71-8D4F-B1DB-61D1451FFC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71-8D4F-B1DB-61D1451FFC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71-8D4F-B1DB-61D1451FFC02}"/>
              </c:ext>
            </c:extLst>
          </c:dPt>
          <c:dLbls>
            <c:dLbl>
              <c:idx val="0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71-8D4F-B1DB-61D1451FFC02}"/>
                </c:ext>
              </c:extLst>
            </c:dLbl>
            <c:dLbl>
              <c:idx val="1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71-8D4F-B1DB-61D1451FFC0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71-8D4F-B1DB-61D1451FFC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Foglio4!$A$4:$A$7</c:f>
              <c:strCache>
                <c:ptCount val="3"/>
                <c:pt idx="0">
                  <c:v>Femmina</c:v>
                </c:pt>
                <c:pt idx="1">
                  <c:v>Maschio</c:v>
                </c:pt>
                <c:pt idx="2">
                  <c:v>Non voglio dirlo</c:v>
                </c:pt>
              </c:strCache>
            </c:strRef>
          </c:cat>
          <c:val>
            <c:numRef>
              <c:f>Foglio4!$B$4:$B$7</c:f>
              <c:numCache>
                <c:formatCode>General</c:formatCode>
                <c:ptCount val="3"/>
                <c:pt idx="0">
                  <c:v>48</c:v>
                </c:pt>
                <c:pt idx="1">
                  <c:v>48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971-8D4F-B1DB-61D1451FF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Foglio2!$E$19:$E$40</cx:f>
        <cx:lvl ptCount="22">
          <cx:pt idx="0">Lazio</cx:pt>
          <cx:pt idx="1">Emilia Romagna</cx:pt>
          <cx:pt idx="2">Lombardia</cx:pt>
          <cx:pt idx="3">Puglia</cx:pt>
          <cx:pt idx="4">Campania</cx:pt>
          <cx:pt idx="5">Toscana</cx:pt>
          <cx:pt idx="6">Piemonte</cx:pt>
          <cx:pt idx="7">Sicilia</cx:pt>
          <cx:pt idx="8">Abruzzo</cx:pt>
          <cx:pt idx="9">Calabria</cx:pt>
          <cx:pt idx="10">Friuli Venezia Giulia</cx:pt>
          <cx:pt idx="11">Sardegna</cx:pt>
          <cx:pt idx="12">Veneto</cx:pt>
          <cx:pt idx="13">Liguria</cx:pt>
          <cx:pt idx="14">Basilicata</cx:pt>
          <cx:pt idx="15">Marche</cx:pt>
          <cx:pt idx="16">Molise</cx:pt>
          <cx:pt idx="17">San Marino</cx:pt>
          <cx:pt idx="18">Trentino Alto Adige</cx:pt>
          <cx:pt idx="19">Umbria</cx:pt>
          <cx:pt idx="20">USA</cx:pt>
          <cx:pt idx="21">Valle d'Aosta</cx:pt>
        </cx:lvl>
      </cx:strDim>
      <cx:numDim type="colorVal">
        <cx:f>Foglio2!$F$19:$F$40</cx:f>
        <cx:lvl ptCount="22" formatCode="Standard">
          <cx:pt idx="0">11</cx:pt>
          <cx:pt idx="1">9</cx:pt>
          <cx:pt idx="2">9</cx:pt>
          <cx:pt idx="3">9</cx:pt>
          <cx:pt idx="4">8</cx:pt>
          <cx:pt idx="5">6</cx:pt>
          <cx:pt idx="6">5</cx:pt>
          <cx:pt idx="7">5</cx:pt>
          <cx:pt idx="8">4</cx:pt>
          <cx:pt idx="9">4</cx:pt>
          <cx:pt idx="10">4</cx:pt>
          <cx:pt idx="11">4</cx:pt>
          <cx:pt idx="12">4</cx:pt>
          <cx:pt idx="13">3</cx:pt>
          <cx:pt idx="14">2</cx:pt>
          <cx:pt idx="15">2</cx:pt>
          <cx:pt idx="16">2</cx:pt>
          <cx:pt idx="17">1</cx:pt>
          <cx:pt idx="18">1</cx:pt>
          <cx:pt idx="19">1</cx:pt>
          <cx:pt idx="20">1</cx:pt>
          <cx:pt idx="21">1</cx:pt>
        </cx:lvl>
      </cx:numDim>
    </cx:data>
  </cx:chartData>
  <cx:chart>
    <cx:title pos="t" align="ctr" overlay="0">
      <cx:tx>
        <cx:txData>
          <cx:v>Partecipanti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3200"/>
          </a:pPr>
          <a:r>
            <a:rPr lang="it-IT" sz="3200" b="0" i="0" u="none" strike="noStrike" baseline="0">
              <a:solidFill>
                <a:sysClr val="window" lastClr="FFFFFF">
                  <a:lumMod val="95000"/>
                </a:sysClr>
              </a:solidFill>
              <a:latin typeface="Calibri"/>
            </a:rPr>
            <a:t>Partecipanti</a:t>
          </a:r>
        </a:p>
      </cx:txPr>
    </cx:title>
    <cx:plotArea>
      <cx:plotAreaRegion>
        <cx:plotSurface>
          <cx:spPr>
            <a:solidFill>
              <a:srgbClr val="2D4B6E"/>
            </a:solidFill>
            <a:ln>
              <a:noFill/>
            </a:ln>
          </cx:spPr>
        </cx:plotSurface>
        <cx:series layoutId="regionMap" uniqueId="{5A3A6595-3922-A448-ABF8-EB3D66E2D99B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800"/>
                </a:pPr>
                <a:endParaRPr lang="it-IT" sz="1800" b="0" i="0" u="none" strike="noStrike" baseline="0">
                  <a:solidFill>
                    <a:prstClr val="white">
                      <a:lumMod val="95000"/>
                    </a:prstClr>
                  </a:solidFill>
                  <a:latin typeface="Aptos" panose="02110004020202020204"/>
                </a:endParaRPr>
              </a:p>
            </cx:txPr>
            <cx:visibility seriesName="0" categoryName="0" value="1"/>
          </cx:dataLabels>
          <cx:dataId val="0"/>
          <cx:layoutPr>
            <cx:geography cultureLanguage="it-IT" cultureRegion="IT" attribution="Con tecnologia Bing">
              <cx:geoCache provider="{E9337A44-BEBE-4D9F-B70C-5C5E7DAFC167}">
                <cx:binary>1HvZctw4tu2vOPxyXy5VmAl2dHVEg2ROmmV5fGHIkkyCA0ASBKevv1ueylarqnziuCOu0w5JSSbI
TSzsYa2N/Oft/I/b+v6mfzY3tXH/uJ1/f14MQ/uP335zt8V9c+OOGn3bW2c/DEe3tvnNfvigb+9/
u+tvJm3y3wjC7Lfb4qYf7ufn//onXC2/tyf29mbQ1lz6+365une+HtxfnHvy1LObu0abRLuh17cD
/v35hb5vrBnunz+7N4Meluulvf/9+Xefev7st8fX+o/7PqvBtMHfwVjGj5BAHB5BRB9f4fNntTX5
59PhUURIRDCW6NOLfrn12U0Dw3/EoI/m3Nzd9ffOwRN9/P3tyO/M/3Ti6PmzW+vN8DBzOUzi78/3
w02tb54/087Gn87E9sH+/fXHB/7t+0n/1z8fHYApeHTkG1wez9ffnfoPWE5uVm2/TMxPwAQfRRIJ
EWL0CZPoO0wwOQqFkKHEj8D4WzOeRuLzsEcwwNFfDIX4pmlvzMMi+WnOgY4kOIdEjH2PADuSjIHX
UPzlZp/c4UdMeBqEP0Y+wuHhxC8GRNpo8NVnV7a5yc3PhIMdwZRLyiAkfXp9jwo+QgwjTkOIYZ+W
wCdUftyep7F5PP4RQmlzBI/6i2H04sY8O73ptfnbuPXfjJu2eX/T3/1Ul+VHgiARIko+JSzy3RqJ
IHRGWIiIf85nj5bKyY9Y9PQq+WboowXycOYXWx4XPv+Ybn9iJI0ko1RI9slz5XewYHEkcMQizMOv
p7/14L8352lMvox7BMjD4V8MkGvrbm9+ajClR4xHXEiE/ySYYsplhCL+9fS3iPyAPU9D8nXgI0we
jv9imLzQtw+J7kuy+d8XfjQ84jIMheT8e/dgR5hzHNJHBd8PGPA0CF8HPgIBjv9iGJzaWrufyYfw
EcQoAv/xpwwBFd43fAhDCRJBESJCCGDf+sPf2/E0El/GPQICDv9iQPz7fe/X9W+rie952l8yU3JE
SMgiSuTXnPAtEvRIckgmVH5O9I9K8R+w52lEvg58BAkc/8UgiW/qm/f9Tw1QEagFEJ8gS3+VA77F
RBxRFgoOzOjJpPEjBj0Nyh8jH6ECJ34xVDa99rV+9ure3K/AkrYP735iDmHiCAsKL/nZbb4XdDAF
kiS5hBzzfQD7ZFbw42Y9DdSfXOYRapv+6NXR9hcD7gVQlfufS2jREZIchJwvOs/3VTE4G6UYQ1H8
mayADvRtzvkRg55G6Y+Rj4B5OPGLwfKwYoefmXeAQXKKQ06fpioYtB8uGWKfKeSjvPP35jwNyZdx
jwCBw78YHic69z816TB2BMwR8g59kqnIo4hJiiAlfe8dP2DH00h8HfgICjj+i0Fx3T+EC2Of/bse
4Medzn9mpSyOGMMslCGwkm+LAHxEJJYRfTj+bbj6Yk3wY9Y8Dc6TF3kE1HV/9G/492v1ENSNAzIJ
PaOfWQugI4hhDyyf/Um5hiRmFHoN3yP1Y7Y8DdC3Yx/hAqd+MVBAIYUG4JfJ+d8TfEahQOaI8gfm
8vH1vevQI8wIEB7ytOjy9+Y8jcmXcY/weDj8iwHysvm5hIaRo0iAe2D0vU4MPTYGFEdAJfAF/U+9
hL834GkIvox7BMHD4V8Nghf//jIlf+YQ/8WWwaubur5/dvd//m3dT42U/CikiIDIRp+KlOERlSIK
4cfnSvzRqvhhq55eHI+GP1ojr47u/r/PZn/Srf+U/j8tk+8+8j/dpUCh88c5R1B3f3xB0f1tyUGA
8z4c/7JL4VFN/mXzwJ+b8zQuX8Z9Z/p/ey/CnzvPV7UsgSoh/bgB5JutCn999uMDwraUR0M/F2hP
OvKn2drf/f4cxAQB1fXXjSUPF/nR0u6b8fc3bvj9+UNolSChRpEkArEIOO90//EEOoLWbcQQhp84
ZHDC2H4oYJNKeAR9CIJCAtUK5M4HY5z1H08BWwvpAxUTGPIq5uLrDpwLWy+5NV/n5fP7Z8Y3F1ab
wf3+nDNw5PbT5x4MDWEbDJcY7hVijiKBBBjR3t5cwTYf+Dj+v66fDe1wK9To5QnujdxmtpvjIiiK
YzpMl0XImx0VXXW9dNptTVmXqpLV66A5sdybzRK1r3u+GDWYfEnapmzOFlHh88hZftXjtr7WILBd
9Wa9mWTFd7gJkkE6+coudXeGUbZuoXk1nq+2Wi7XbhovI93fZmWFd6OlSNU9jscS2Vgv2iWVrAcl
V4TSAd+1luqdnewlzUqt6k50L3PN+d7WQRCTCcWC2mbXyvXSFGdNy4vNwuluWneOYpsGUyTSzM7v
ynGuFNfjhuYsSLtJ031RCbqnQ/NK5DSPmV2KxHrK04yVOBadeMdQiFNfFGsy1N3pUOs5QRxd6Dno
YitoEy8rva2DyJ4OhpVxnpntgI1W1DGzbTJZbFhV5++147etJvxFrumYZlVZKI9Npbqpi44pGsmh
zFAWI1NfadrHYuyXl2B8Go3BcrtmS29VFlb1OV4NT7DWVAkrhzjoi+ysI7Le1cKbHVl0oeYVPhHZ
88FX26AimZqnyr1pl0DE5dSMxxOLKpVXq007tE7HPe3siXA1Vfk0V8cTD8LTrAzjZs7wxsCWhA0z
ZXQ2kaw5hK25HqvqrCvReJwtojubOa3U4Dh9u9SlVRNmGMeGF1R5icot1xOOyyx0iiOdq7Lspm3P
Ops4E1pFzSz2OA9faNzSs7xeq3hocH2IQtOrZl3QS1TN9jic23Hb+LG5NMNykjNeqawkTAUionC8
xorW4Qe2WrcBaKINKrshVL4t8CmCfVgvosbEkyhlMswoj3OXiQ9TO6xpXvX1pizQ+3GYRZKHYkqp
540qB/LCZcdYBOUpzFWbjNrK1EUDUi230zH059tTPYYvA5x1yjfhutEV8jyWVbuqHNvo0AytI3GB
qUmKyvsYlXkUu2KaFZ5et8Ew6GRZRwH77kZYg2He7IgvI1UQ+bAmEEGHkZJyUKGbFF9xcyZRbfcC
t3qTVXSKjfc61jUHpMWQqarvh5MqjG5J19iNjSw+FpYolOtzX/RpPpUuKcbquhxRhGPczHVS1LQ6
ZPU6HsbFtWdZMZLYiLxKqmitd8XY7/Niri8a57TKA2HfVWWp4ynz00a32XIn6rI9zANfksq5FA3l
XeHLdTs0vVe+wuJlG1XHlbPrCRtWqjKMhz2JFhuDlwx7WGkuUGO5vMmMLIq48VUW9641ST3N5vQh
mKpQGnzoXDXsK1RFiZlkf+7WzumkKZY1yQgvYK5CVl8hO/epn/s8GUBwjCkJwGZRZY3KsmzcNFXZ
nI7ZvH7w4CrXrvVBqZq8KYzSxfzWTKSN3RTZNPOdPgWQ2is2ZHPs8zVP0Dy6t3Mx4N3sPUmEmYND
K0iXWmjfXTaTKW2clVl9CKpx3Mxtm120pHuJeFenMg8YVXXuBSxk3U6qrmt7EBNbPnTh2N3leYXO
hzmsO4V4mb1HImsveBUN+CQa4PJK+jxHCuLXfBBVMTvVitGrafAiztegOO9wPn+IOk2SyNoKAtIS
6NdctmsMfl8KeCoz76kX6KLsQnzmMXdIlWEznw+OFEKxjIoxcSIrCqUjUS+qqXu3Q2UpXxd5tird
Er0rdGfTtkK1V2O46KvCdfUBjZmZFEU6O59oHsayiJZOjasVe4C0a5Wz1Q6Too/z0gVnzVqITmVt
H279aKhyY1+cNwF224xM4fsIjdUOhQYdIHKFcdGVdYJokPZuGJIuJ/vS9vLEd012L+Zmiclczq2q
l75TU4kYzBHJhwMx1qjCRtVN1s5ZIm1tmPK6QCw10zsPTEnhkkRWSTKiLe+r7kVZ6WQiZbZ1bZhv
XdAMnZKZxXukZ5jVnBK4Q7Qu8ZLn4y2WfNlSV+I3WQUBNJbZ4OMoMkWpWE7MsWFz0SlT+2KX25K9
cV6MKUTeMJUoK9KwHkKpDATAQ7ku7i3WNX4V8rmKuUGqsTpTtstZzMJ8WFQ1tGxfMpK/wpbHnWX6
BPW+vYHYAkHBuiB2ES1jXwVhYpCxKePLVUh0ugYorqfqiiEt7nlVbiWkGsiIWF5rN8pjv/g1FlV5
WdTjaZmRlFVoPFuCeklH5pmyvlwWFRrs4pn2HDLBMirulyUpet9fzmTBCfK6UnOIindlxeTGiaiI
x0KKGM2122gZ8H3dzuhkqV2vZmKmV3lo6guY1ZsAL9l5N3P8Asmyvgr7AlAbV9ptZFa5TRAEZQJP
BxktPGvyTiZlO0Ka1e0Q03qo0w5CwElvxYkdAxtPtC02Fi/jsVnn92yZvLJZGcRt0KaLtmX8EFM3
1VKDs+M1nVrIsrivzfus68qkcRHbNb47HVd9EjTtrDrfk4Mly7xBPe9VRQYRMz5laTPwLg6YmVIy
SHnpimY3LqM/yURlVOvtcVNV7zIr7vBQvFsrWBELrGm8FP0r5iNyyRZx1UTC3hZo4CpjQxA3Q16f
+nDcLKsoVRT4/BT2dzUvVp7rQ5dbr/DaRTvnJFJ06c9A23cbItGSjNFNaatq165hpxo+tYnJ5Rve
t+Wu8uimXiHC426tmxgtraSq0Gv2IggghZZVM+55GaDzJqRul0+B3BR4yk9bAblmzeS27iMXtzV5
57JFXzLUz4rD0NduOclmTW6WiPXJOgYmZvXMDusgrxAuL2ZTkxS5llr17b7m70rZW9suvc6Lz/vJ
v77917Vt4P/Hjc5/HHzYjv7Hu9Mv+9j/8lPbe/ugdrjHH3qgJl+vBXX1Z6ryQAe+e/Mf3ORP2Men
bfF/cvLHqAmkKmhw/jkz+WNf7R905tOYz2yEH0koTqMIhGzMIhC0v9IRehRy2CuIYFOpRBGSoBB9
4SP4CHrcIYlECJ1u+PUHH6HRURQ9bJdncE2CZcj/J3yEgBD7LR0h0MoV0P9jYYgiSkMBz/otHVlQ
0S8unIgquuYlRVDgSj+WCg3yOhrrzZzDuhsdw3GGxJuxGkqoHrNLN0G9aT0rFMmbe4vkFTzlcTWg
64x0lVr7fmvC/o3lxYclc6UipZxUWbvXBlamqgf9/pspf4pWPfUYBAF7Y9BWIyB+fv8YNpibsDEN
AfoiqyTshjcWyldFimCG0nBKK84hbeeySseCFklB/WlPTA4pLrjMmuoD1VCLrWfaG6+CPrdq1ZFU
RQt/hXzdRFNxoCGrEkfY5VgGm0jKt50YwCe7wsc6LCDprAVkIvfBrc1d0NLp2PsiUibs3ti50kqL
OiUZO2HcfKDhQOJRMgdJjV/jCv6AMn5WOZAcHAZo4/romvAlh43D2RZIyBijusoT7OiLwAwMuFc5
qSzHiWigqB8Nu/yb+YSl92hZhKATSxpyTISg6NF8etsyufKRQG0CBLCdzyC2vMAz303B4FW/Dse+
B6vHyVxAVD6YcN1NITmFbsClrNdakTU/djW+hEIpacgMjGo6W4ObjhiFM6Wpi4FnvB4ash96kkqd
JWWZv61XvsnLMsbSvowatpuqeRf14z4bgSu5EF8HXREboIjJWo9pSHqUtAbva21ecJnd8Cy8mEx+
VwPrzBHbFlNwsGu+o2WbsDk7XoMy/et5evCOb8g8eE/IYdWFYYgFCOv4YRq/IfPrRCKaG6BZTug2
zhqxH+bpdAbTx96c22w++ev7YYTRf9wSdiUxCm19CWIV5Y8cFlmxdHUbAvN0chNk3eVKhbJoSrul
OTdBBoxtXA9BP0IV6XSgTLTtJcrViBfw3ag7WzE79TjPlTf0bRewy8HD+uIz3xLfoaQgVbQtefN+
gDUoghameDZRp0TWhBfwVQapSGZL5SY3H2yd1wmJBpf4LqySXLdvnFyGlFTgdjyECiKrC39NKlzH
YshXZfOOxpo3+bku/KbSfX3wZddtGuPcqqC4y9UCtzjoDOkL33YnC2NtaisUKlvNOna6bNVigmlL
A51QPW9to2c1MbCjh1I8Hry8WlptNpkDT2aObqJmHBPDtFZDKXM187pQHQ+vLa5MwqJcx2sz6jiC
43FZehvXYTvFTQh1fDWuUazN2u0rYm5J2PbHla+ZygIg/lNuaRKQ9n0NJQxws7k81xa0k6qGx0Zd
XuyWYXgx0W4bFTQeCNvpIqjjHqZWWbPctoY1sCqXWglaV4pU+g7EolPRi+qyquaXLkcfOtCkkjxf
uheCj+CCeavycRXKh9WVawg+a9w8JVWZCRAGxBWql/K8HMLLQsiXIES8Kkdrk1aKe5YZHE99VQNu
YF40d0rrbLfmflHWhie6IWRnJTsmdp4TXGAdj8vyzkv7usqLVSEHhTztr/tueCjtu7uodm+gOixU
FfETmbWjWiagqEtV3mnYGaRqGkK1U9QpqnETk4y/EauXiW/Het8sNlNILjThUX4j5jqHdyVU3qPW
qQzXEsrQSOwkLeVLNOcJwWu9H7q2Tcgk3tXZmivZVSjuSn82utkm0dBdobLhGzfU1caV7EoHFp3n
dnk9Re3OM/AKxhkEJOS3Uy5ErL1z24ny46Zsj+Ere82WLqNTSz0DRQnORS2vZR9FcZebt0s4Awvo
+FXh0dVSNf12CKdTVPosYazo1dSLE4as3bi5eNfBt3rUVAdWVYEdd0tr3054Co7J3PQxySdxOUdW
pE0ORD2ap33kgSQLx6cYFualq4IxraXJEx2Fr3KMisTNM4RVww+zde/7JmqvQ72ANyCY8gCb5UB5
G6WtcQk2HCemKX1cBo2ScxMlEaut4hPrjydg42cNnlmMHLAy5Xy0nvGJ+LhpJnvV2Kp8aQMPYkUE
uWrlxZQUjRWHZgz0LUxLeLugJu4We9ybFnxkJSzp5rBMLR1gEdgIK9ksDvgRPGeeF0ss827Z55W8
xT2BAgBUM2CK7fCKNK5M2KLRzq59e4Y6KP3zLDrzwqQza9UDDViCCcLTCrSh09WkpqobDqC9AecO
GpQ0PX3lHQpPSMVAVnPZZsbzhz7Db3TQt5Dz5bT1M8gzxC8gyrSQjbB+n08oSxqDN6hr9w50gZ2v
RR7TSJ5O3A57VooriyCyoYbzF7amfMvybC96C5W5cybtesjZGeg5WVV326qg9Y5oeNrIvpL9jNMi
AEsxu1qmpoSKIBIbNrWLynrcJYJWDjDLq00ODvg2R82oBCPjfgHWAI5J6lTY8qrj8NwPCh7s6TNB
kpP1wmWMbVAQPCRDI1M5wSRr4t5bEBlUtLYhxKv6dKF5lTZN4HaT66aE4WqIBwT6xFy2BIJTbWI5
ga5XZzxpOnGf17VOFxDOtnaULpXtGCgC0sOmWx3eOjG7uPDGqIA5nlS+uq6lpVBnjC/n2SPVD4Ke
Oow2S0cSFNodIUG86jFpu5kpx9cp5V3pFOgmHchfTblb6PJB1lQfyzzUe8JHEIAY0yCacntFKjTF
SzEaMKnuY0nYAQGrVAK+ublbQgi2vnHBXjC42mIw2ywhzF8rIIxEozFpELQnc9lrFRUVBa8IfJLL
QqeIZW/1VKMTBEsiyQRciMrQJjVZq73OOY0XVF63GIigGED61h5kg076Gsq8NjoRYf++AjZ6tgzm
Fci8geqE1yeZq+PG+LumsS+7uj+V1E0bC+Jo7FBDziq+iteOC70Hd1tjF4R5klmvk67UVtkwe7VM
gLnOWQ6UHh534tW6ZbMptiQYlg0orLsJ5+eOtTjteJmAvgi4LE23QSYqcsgUELsyE6I9grk5nsJl
eikbCFZ+mBfIFtqo3PL1yrRdbAJGElAqDplADlYJ6hIKHYM0ozQpeJNaIfRx05kyNpEu4r7LtCpd
Pu4yHG40qiDVcDPtpIGaFKTVRjHTX7ZggYIq6X4wLlRj4Jt4XZdXjc/aQ9WyFCLPiczJbdn1ZTxw
EFSbepCbLMT9CR7FWRGGF4QA5Qjb5Wp1ooyFGckmA5atfERfkWjdgJ4wxpXjqZ4CozIOjyw6917q
aty5rntRLbDqeVDm8RCAoi0zUG/yvmOqgUmAWpu9W8IHWJdpjaHrWsSzwNkm6+yYIEfb02WdeCog
cjJeg6AyDW2aLxT3AD/F29b374wOzgZNlJzQyzEMT1y7oXKz+PYN8uDkUTdBfdUY5YnbLPlwTu0E
onY9bFkwHZjr22Par/E4lq8jUCVsCMXUEKxxkOVuVwedjqlbZtCYLAJtDLWbpmk2bWlQPBrPTxeJ
qCp1t5Nt18WRmwHyAJpG65K/kk0OzhuSKbZtIMHdYEnp1m3zxe59W587JHfF4g3kFV/EmNQgJreN
GpYWPHLp3y8OHKHUEY0lBj8CEb5QWbOQjZAwZUvZvJVG7iSGQqNCZovq0sRLCDwDwtMaS1uBtsPQ
9YDrCwItqXQey/bSAgSHpXN2ozV504bQ2ZkW75Jx4e5Q9fTKtW20WWtGofxCzXRs6XRY6RjLUkDD
ZtJ1m4IghDblqpeNDxysZxAX07yMrlsy1aop8s00QHE5jgYloHaBDE4ZKPnODkloixFYQ9GCNDS/
5q49L3ufetMEaRbNS1xCU0pNYcfP5iKvlC9zKMLY4nMVDUwnGUdQw826i7ZmctWhmbs1bRg/q8jF
WEe3CwMOq2tE0mruR1CfxfkoxxpCdbjHgXudaZrIwW8Zdqqol027khM2QkNt7KEGDYA/QQ+sgvXH
ggvt2hhRiPPZ0KRTNMYF970a6HDWU7PBGdvxVb+bBn3eGRDzhDlGq3+BOrpdGU6d2dCpBEGq2c4G
yCnIv2xD21lvO1S/Ky0gO6EqqbU9y0mVAIvYcWggNgV5F+X5lVvxmxV7dCym6TRv4Jvw7XoVlOKE
5BAMF3k2TGiLpARFzsRtZGExR1B5hNelMSdTn8eoCA/MD1AY2dtVZjoOC7GDABpz3qmKd69L3h94
sGJoY3lliv6unOS9q8OX0yR2rGRnPNrWIoOQnuEPxqGXtCqTZWnUNF1lzfB29tk+6vM7h/PLufAP
pD1UTdsU6Sz3KysvBlqdy4hvFvdQUc9pPtotn8WGFM071PQvyn7ctTiHbOth3j3I1hXEAnxOCD1Z
1+KOQFZkLb9sqnAboGEj3Lbuig3tyDbH4V4GYjdKcjJ2QUIHsZuYBfFObEFifstpf6krf0JHKD5d
vsNUQ5vKjGIzQfck0aNbkjUIw20o1nf9Ul01eilSUfY7UBQKIC99takND1LhnYhHXh/mMRcJApk5
ndAkofD2JJZjcD1ouW+oBuEBuqDH1TRnHzoNgdCXoLXmk203dQEa9vDAOikf0RtB2jcLhlW6dm2p
oGo6HWu8rQMaxD3Bjcp98aptOqhoa7jMZCGbz9pEyZTnF7KN+hhVslej7c9rNO67son7xl/51cSz
oyc+qg6jHpKgMavq83AfsjmWXn+AJkAOkot9G07ThWnhDZnmY0bYpkb6uIYclc9mUK7k8TShJS76
sx75TgFLfD0FPSiiXpwNS3BGhXtdd/TNuqwGKtbhDSbQnphWuBXpZcJHCD94hOcragH5GJ7RcXYZ
eFYqXuQygQImbV15VsK3To/7h6kS7RrsRJcFaVFAlPQyL879LNirYLQR0Me5OrRQt53rzr3BC1y5
XaMzExQfaI/mM7mssOw6WRx3Xf2hYC1Js2yIFtU7P2wePsb97JKJzezOebOe+qg+gU2SYzzLPAKp
PdzXVn8oaygBbNiedm12Ummn41Y3U6/aLmivx3YtgEZ2kKeFxcPrtl8wFB0rel8xv7hdwcN2TCNc
iVe6hYaa9b0FXQGC1NxH89a3TEPXvW0haICrU1+9h90AbUyi4jBOJTRxyTRt+qCESctAdUMGeuzd
VAWgLoUQcfpxSMMSRoqxI2m4tkwNA+1VPeu3BUyjCnxF4mrFJrUFAnKM103TQ+eThq+GFTpIOX45
y7VKvAS2z5hB23WccQw90StOow66iWu2Jw4ITpGxYjP57nLiI/TI/AEtbq9lE0IgE1VMCz7G7QhK
RZuZYlNL4Ni+nYvYr9DnJO2QQxTtTsxI6+1C+ognObAlWK1QrrmBBLuVhA8iwMgupn65IMhKiNF0
SkwYvA2ANceQCWkymwy6T8AeO9oXSVcN0L0E7p1oOnfQHX8DhdQU0zH/MPl6H/DlkDcIbgyxZJwF
8KhOGBVN4sC9i0HaiRGuLvnSJUA4tzJ7AS2z/0femXTJyWPd+g9daglJNJpC9JGt7XQ6PWG5BUkI
BAgE/Pq7I/1WVTr9ln1r8n2DO/HySqeDCBqdo72ffeKtnCa7EwWOGCXjB4xeaU8wpnVWaVXnwyz2
tJfXcBg+6th+TcybsFXbfhbQtfh5pf5Bd+VOz+XRDAxNDav20VTDva9u6vjy2BZyGw1i2wXqmHT8
mw4lbjXN78XMbgS2BrCHkvOz4vSXsP6XtPqDYPny/6Hs/xN49U/q8ALqQGF/Ic39wiP9E9z6t+b/
/B/+kvxTsJ0XzojE7JJWiyEL/iCQLin0KE5EwqH3R0kcQr37p+T/nxEkFgFoYkhKAxeCSB8J/t9I
/q80SwBIDDxqhJEjBDG6hANle6lZtpHpVgd0CvqM82eVkE+xAB5SO8rwICns/KKwun5xcv5Gnw/D
y+CSl1IpQdQyieB+AMyiEErpK+6JcqN7Hl7gjcIN64P1qWqOJkhtshGFEuNmwvION7FYrL2B890m
t6svwijTWFq6s2oCdBasoHW/Y1Ofsm0BQXjOJ7LK9cgL328t8K6vYUlDiMm67Ou87SvR7lSdLOQp
rVvCDqh0nT2RQZp2E0EWbrZJN80brXXBzlZDMM2wYbaPJYSxr8GkWJevA5EbEAKQQAHQTPBAVDXt
PJcrvSy1vr9TC7FvY6V0sZm8XWOY57EzWTTUBTvWq+AfomBcy32QxtWCtzb7ETZjyhMGmoXhMzRK
hjTrdDwpVPMwQIssFu1VPutFLptw7WVyrqYp7uuNS+oeamHfc390hZnNm0HIgm7achJ7E47jvapC
dDsldsA5QUV6MobcBt1cDZtgLf21leghqz6eYgiPPvkA12TgFyObt3eFT1qzAx0xB28Hxha2dZ6N
9RVZC5j2aaxmtYc4qKFpNfHjTIJi29A+5nlkjX1KUU9vSZP6z+PAJVijSKfFppArPmjrpbB5mCzU
fCbtAEeGd7AeoBNWcO3TAEYXdnKQNA9EB/h5zyqxGbH5jjLZEZ1cNj6+zAvK3k6FTqIda2oGxT0u
3ba03G1RKWrWZYEW3Xgnl2Wa3g4mxTGL2HRPJEL/FXfL0mDbxTjAqzlZT0q69ga76YCfUujI7xLe
hnKnINFAiRgK9YWAQ0gv+4JIbnVQ03g/M2f7vFtXTiBEm0b3KHq0hvWzpisrbnsVTP5ryiAIsZMQ
nULDxMuV2NNCRkBBjg/YLgNwUcOdIa19IpPCX3XAce0n3vFh52RNsaWdEtm26E5QYdSuL4pGb4NE
FP2dHkKm7zo2Or0vFjPbJqdQD9Qe1Rv3VxgZMtzPXR9ALW6Xthk90ArK/B3pxkY9GEur+irCbY+7
MNaX30avjPpIUOGef5iuoZwOs6BKbyoi8MrFOifQ93udxgPLa/ho6wqEqoimFUplU47HSBcJKL0y
AJO4lCYedjaJq+Cx7yqctbVCQ5Kjn7VPk5xitg06b3pIxrAa8wb6CYg9a9P7xjYg58Zp6IanJZp5
cxFt2g2elDba+DRx83ZcStHkzcTx/4Oxd2TfJnOoH6a6x6NC7LyonI9trd4nrur1nY+5NeinWzNs
eyOxbrgBgaOtEkLKjYrV8E7yLpDHblFq2XQLFKIvNBYq2cQzVEb4mB3igehivoOMFG8cbW30VDXY
T8IsCN0uCsOT1mG/C8o1fc8U12Lno4G/KzuZ3LTAXa67BSgXdpwdkdmMhRKuY682dFp4psJkL4fk
qCbqPo7J0u/DeNytZfTAFkgdUYlL5ZopY10NqWMakztRtvVdF5EgH00qSRavcj4zHRbvpzUd+60G
dpXcx7R51zDzvWsL77JWwt0htQuP44o2K2sktpyLZDcVFuM6hwTr3zYhFsJa0vYrNUWY6ZnE9zVw
Ttgu/S4po8dJCZk1TcU34xq+t2n7zeA6X8Nr7TYVDw/B7If9gkb3mDTj58aZWwa7CJiGrzakCN4G
SqjMD8myEZcLc+GUXJB2p34Rmy6YH7x0e+tItRtgHOSp9Mn1NBQOt8O0H/siCxYJEHMIoZeP7U3S
NFhY0zSBmD2W8kaoCsII20q+rnldUvS2kCQyreBJhWXIcq3fN3w5pxi9gM6tPI1ruo9J1Z1c3G9g
uvAjNJ1d3RdXK4XJxTlqARvXc9kO9c5EcCXGQkiox4BXO+bA6tZYxEb1BhXMb/oWj2zJzYlaLKNq
hdxFWfS4Jss7VsfYqZmGHKqBgoWja3/khB1LVw+ZBJkHOO4jNitt3jcRmtOOuwyebJuF2qfAmvoe
uze2HyXUH5FuWAt1k7KvGGpwDML60EjKMjuY5anQYJ3zosJVqjwh2USanQ2DK6rKd0yoHSo/dm8C
NuA69yCbitR0fLNIVencr/DjyMTS+46IIMqY6655GZ9K3UCaL6J7+A0+rwxupkKMj9OU3BNVBdkI
CMiJCFvmZsiELm+oLLBwz8LkJVf70i5qyzRdjstS30VBZeBh020cc1aeRADBAGUShSrQjTwGVnxW
MHR8xp2E5sSnmMB6wvqY4dny9yKdwyzE2rONfH0fwu9Tm9KRDnL04C4br6X55N2KpSmwCahnO0/1
Vq5RUWeqm7qtjWu/n2CTHHwTq4eFFN7grZYpTnXvYRDyuPwgFmwQFrkO4ADCUVr4oaM+9cVs3zUu
CT+JzpQfRWBtnEMfFnobLvYKK8dy21+4ybaO0g/PyCRfdfOpKoY+3D2DkqNR2m0Xi3N2QSTLJNKH
H3Rkr5hV2xdQZKV8ZbNihYb2AogsNZzLVzBkDz3m4785SI3uEWXigkDG8xLfjqH49AKB7GRb630Y
lm38+Ve+0VwyfsA9J7v/L/nGrm8BJ/zAGnXRgX17STRS2JIe6C1gRqJqd2MkpKG8oRVJdw3R5L6E
Zus3AWnwoakv4Hv8v6KKK/HklGqd5CIp2Q9MsS4r7LVe4okSYCec1A4dhojuExsNTQb2jm3iIdDd
dUiFzOtqAsLVaqi8z0Bi1y3rgeKn0Dn+xSHacNCo+j8jiJ0NsYcc17peAdX+DXiozejorpwCMUBR
kOR94sW+ExEURdO5Q8F7cySGzCrrA6w57VBATSs9vw5Bi55Katq36Zw8yhq0wzBMYZ2RaQBfZpsb
yVOSuybeD1gX9xEUP7rpWRC+6wfwhCixTd4Vjc3XbvZ7QEXsXtZcHjgW0IPrqDpK1tYQ5pMIy6GM
YKmo4Zx0AeidkUFmYPUEPgNKMpM6vp/Qa9+P/eizpuzis4ui7zM4w6OFYw5iL52KMauhUWyVSVqR
ibYMrxU4uBN23+tNRWVtNoFQkmzLwpgvXToMZquGqTmmsHFu1lnsxrYv9onuG51X6zjg0WZOJ29c
0KPDKmMAomGwOiClKvgMprH6QPqhx4ZF2PqYhEwUh2QKxWa2dQqQz9T52sfteUgMyWfrq2+oqQOc
Suf8PvFzf1oqbCpS0H458x7mwRL5eyw9o8xQhKJ9ReyCvhe85WENsROfApjYuYWQt3EsQS5jkDPo
bUgqiq7uwTEWwLVQwXJQA1FnVyq3M9SzJ4GNTvuNt7BhcqCMYjxP8epu9SD8e4vhr3xnTRxDe+HB
xUpPCvc2nbr0mvVJiHamnt5gR0mqDOqi35NiwiYtnSH/DvWIxXoBdN9kNUz6d56E0wSEK62+x4bg
llYQ9j+CK4ryoQdXDi0Tun/He+shstcXn98T6C7gFscsnqH8Tp3Recem5bMFka12QlcTnKGYzrcx
KEV20mUq+0Psotpnsyrb5Dys0X3t1iqCGCHaft9PfXICdW/eYQICz6vaDKdRs/nUGGjRQ5uqbZ2o
L7ZzsEZXF05XUSsQIcGhuvtgXvxJRQ28vZ4BmZIgDkCelwEIbh/uVj4UUIwmLOpt0IUtbMtFLflY
TCXfTmh3ytsKl7+ErRGn+aKwTc8iCkSd8c5IIC4JhR1XhgegT5+GqV3eyPhCDXjA+REG5SYu587W
175oAsA8fXk1VnBRxkm+L+JKnrGqh+fUrNHNJPsw67Fq7kXa0d00RsU1xyp+G/km2dJUBugBSvkQ
+a7Jk26ttu1Cq+sJW2xIRox/ScfVPkYw5q7mvp7ug4LofdOmD4rVHbw9pq+iyDQP/dwNuxUS/9aR
ctiDfW0PBaV9uQMGbTe6GTu4IyS2mU2pv9aQ/fJqEaTdtlKi0V9xN48Jwgq8m99AoYv3wJzRaMi2
q3oEEIphPEfYUG6rpZs2DMkRCye0iPYz7aYjgermYKAWwe6idpzSJnY6xyMTHDqQAzvWNzOUKhwe
B5XoEK2wLcytsY3eg1DiedFg361KPLVj5CiK+DpcdpUh0iM1PrB2YXlXzHG8M5jKeV13DcCHYlm/
KxFcVEpC1ltD+ltsIGEJdXi3W1FPwBigb0/AMgKdzy4YxRn0v0MWxbXknKYwNIkCzrJqK/Ne9usb
B/Bm4xp09vvaB/ouTtpJwN8uNX7VWSxgJWgUlmFGRHUaa9/OeZ/M65Z2yiFvUcuvXbsuWzNyu1sq
yfudN0EFKbiLYWK1Eb3ckNhmwo/1CRwfbC2vAtckx2UwBYzjGgpni0eeU8I/x8sYvV38sp7qYYh1
RsahyCY58mVLFkXh2GODAdm0T6dyq1oYOjNl5SNM/u4pqkt3gdfZm5CN3RaQIETWNJGnxhKGG3Ko
zbvRD6GAqzrzJV8BZ3yPsBS9IyT5ZsoZVXcq0QRXdJhYjisvomyAhPC4lCk8dKos+9ITl8D+AGOP
mEON/edczdifOm3P1Ur1cegR30LqqTOZrtMSMDgiPYFU0mfl4NodjlzlWoZmQ10B9baH/BpAN31E
cTPHwffsZlxnd+iDrl0ygnuG5rNv6rdClfq6ZrV8Z+JF3/BlRpoBKSGc/fSc4LKcCgUXpWMLiAsw
3zCIYqzxKBQE6FE9gHqf6lGyL8vI9KfaBAYXdkk+Y9T1fLKRtXs4We2R9EJG20T0KswGrSUsY1P6
e9cXiclgrZj5OE5h9HZNPIWdRF3z6CZcdGjwml15TSBqYzctsQlEM3XWC9w3mJtOkM2opd7TroLD
uzgt7xXFnghRMwp0KSxrADezMdWGrnYoFdxWVx8SCpV9h/HeyWdvU99daRityHIs64xY0lA1n+pm
6T6RwKwPMxlXIP9tIHo8RuhLcfaqoL/2vFnKHKkww89aL35nVFo9VrFF84MaStZDj47zO5qzATdq
UtE2C2Qgr+lAynGD/GN/OzMTPkGdAizoAKKcAV4Uj51J3qF+E1QOP7Rf/YiwQW4BBEa4s5bhk+aC
nnzVYDtePOtbUT3h74bY5gvqwlQdfRAk93DVJ7vBatk/wEFTULAqpqocuaH2sFbd2udO2ukUpGu3
rULi30mHuIY0UZ9RhKWqx9Gm9UkBJgvzvojKT862EBaioAixUyqmAFrD7C2rjyNLm8cppsDBqjWE
uhY4EFMbvVRzCbh2GBw8X1ZXm1mm+LPDog6ZouJQsZB6kx9nXqPA9GMLJaISDbSoFO7pnNM+CsFR
IH9m89ZX/Rf8bzT9EOhT7NRq++SqoDiDby5gfAZKW73F3g0vYiOUqE1QdmTaAdwE4lQsQ73lg+EP
aTisOSoTfg3PJMPNK6YVz9AF0rhULPxcPetO0UU7odKwY5qWp7JE9jMTKqb1UcK8NnWmARHBFQOl
ORKbG+gO66EeKMjjHNKgbW+BnOFk0FCtZMmqNV7NuRYToN3MLh6yE0tssO4SkGBB1s6mHO7iVUCe
WcRsnxpgEtXGMoGX8GmBP0NlqDlDsybtA6PNQFNsf1n90IcLLn/vbOoODsQccp+qXvAGZ98xfT1E
gnafTZNAgjEFFNa/pBzoVzhJ1ClIQSNcpvqqUoGMNk2XFO1WGJjeB+IDMudxBC7gfi46+xREDC9A
I4XT9EPbYRb98jkIqmjY+YHgGsS2xIeL2YzfEa3v9HaIyjDeL9HaQfLyvcCJGnWPj+QGhtd3uE5Q
Xq1t2tsAfC7NILSF5tz1nRme6iTET0pbrO0DoWM932O5LNV+IILr64D3uCkrbNf1tVlmDttzSdWo
b0IsPeZqGvX4iMZ/cO+beC76h3Agq935NmkvBa0s3H4kPOnyPrV4NQO3Pt73vo3qG/H8UdNUjPER
MiBSr41xS46SPjQ3qh+wokx4D/M5natWQNdikO3SmBU894Ftxq2ExTjnc83x9ikdEYH0ti/BmUUt
agY3V0G8uKzvZ/5ezinFLjVVBxOFOw2227zjxeTj7P8QWjWQ23iUta6IkqwhC+JpFmqmveW+Cdtj
2g7R0+/Ng9dsP0kF5SnHGEZBYzyHCFC8NCyUL6kgkuGupay7bWYmQ+gpE3h5QRIYkiwcjct/f8xf
chG4cRN8M0EchWgEMe/5lV2BZhrxcDRPWZwEFn6ogedf4G741iNXtqHjGp34AhIpg13fwAMHrxfs
FkgtmQOueF8DArS5mEi0VRQkcjMTs1tYF33sfOr8BoAlwn7dalHsF8eaBhsXlz7wOJjeJl1Y7UTY
hSfXBmG/ESAITPb7z3d5+y/BdXw8kbKYp2lKKHseP//ynK4Al0OUjwWMUCBxb7eXoKmGl8mi+a73
3CP86ZtcAdj+8f0IP8Zu/o0V9MvVFCFmbV0C/xC5LlbUz1ezw6M2yWZZETulaCx1HR+hGlffqshi
AyHgQKk/XMvLtxa8+rBoWlMBVB8takg4BhO+/LB9I4dxMpCRelMXNyufGshOF7BFrZHNukKkV0Z3
yW0QTfbUAPzNoN8PgF3GdAh2gWt9mFUVAyz7+4twOe7PFyENISdT3GkJDLfk1aloQJTqDgU9qws6
36XGzHeq6tEu9ggqqz9c8ctT8vpgnCTQN1OYb3iefj4JYinith1ChEcRxC7AUViG0ORc8uN/96FC
isAUTUKIpIQKnPafj7NMq1J4plo8nAPUdoIsbL3twWeNOaQM1IbfH+71jYzDUdxHlMEhhQ8gXsUh
miWUIEKxiNnnwiNnCe9hWSACwZPXWPTrYcGTRlEYoCyv6LE2v38D4WVsxE9nFl4ngalLgZBzAPnP
//4iBCI9lbOGL5Shv+/Gx2qo12CrOEdksYULc4ueg0/bYCgt3IJq0E/FWrcBNJ5uhKCX9GTdjKSE
YgIUbb0ZygpcK/jO1G4d1XGZsVRJlReOAUVCjGUiyKRi/QCD5ZGWdCtdDzNTHlB4UCHZXWCJBppG
WkoOtrRBtYlGh7X/hy0TTQ6FFkbCpQflDBYThTbdwxLgoDVNMA8f03Lh8tygkaU3cCJiuwnqeFkO
fe2Iu0MyHBcRRGLYPmBvgYIK5wbuYKdmFF03Ebxw2hCc+WEsGrObibyUXrALVXaJiuqtbovo3CUs
uS/FZVIC0hhRlPWeJUhsYMUL955El0qsKnQDdAJHixPp5B6QHC4l1rXyU2lnW+ykCtOT6QcIwdwl
45VKtfhOWIUCjnMs0QMUsBlOo4uL4rERRY3OpKqq92vv1vskWByKKeV4C1ENEmRLob/XV7K3KOh1
MqEJcUBbVoA4yzJ+i2qOLroV1Ri8nRUr3HFpJ5T7YYwExAnLVLhp11SaXctSvA6TUJK2dO2aJeMC
LVW+9BW6KM1SnCjoNHKP0AjOZQE3Zz0UQxm4ozMzCrRBPBN+3nM/EnVaSDB4PJh3kjlIqUMzz+Tg
Qk/MeU68iTMnO8jXo1hst52eX2GUHAcZYdBcUry+S7K5lFIc4O09n4QEHzqBDd7jpmnxZlf0+KAw
zVQNd24W9mlYlYN5gwA3Yvde7GQkkkd6AWeoIvA5gOh3N4VzDWBiqwu4+kH6qdDz9aAwHiKLG7Xc
hPGFm6wHtQSnH13a7BFJwYWdMDaim5B/gbL5PWw1vV9KHfKsTBMebQpgZjVgUtv8qey9Yh+e047Y
YCcY6pxEcfw6ryVirS0LG5oBxUJPX8JTvMdnxDqV8gJ57bCrbhRy2vQPq9TrxRc5McTpEAONGUU7
8bqboB77wyL18LtrgfW9DCAtbwCgzne/X4xeF1cMlgEkAvwR3AAmiF++p+RlpYMVVQkK9TBreKrO
DHTViof34vrWTf80lXIK/7D8XZbzl2UFLAMktBAHThMk918fEUounxzGAmScBcn7SoTmmyKs7w6V
EuDFKRAsjIrBAJn0XKxh+8HhMfz++w/9uoxesrUgGQRG/URAS9JXQIvHUzQbDUN2raS4nZcCOexy
Zt/E0uOh/v2xfrmBcKwI5zhFTJ8n4WUC5csTXI1lw3uerBjv0urPUVTILuNVjR+IqbVZ0qfz1x/E
w39/3DhGi8Cfxxo9tzgvaswqFho0JoYd5tP5rl2wOYKAl9yHNARqwqLlqykX3Fm/PyoeyFeXF5la
DkoJ42gZWkbOXt1QqEVNPBShR0vi6ltChuG0IIuOeBOi/HZLOZL2MtHz90i24dcocFOdI+w7fBoq
Jt02SJfuK20VMp5ASECywtjD0KJC1PeJmdiDbRJzBXqNh5kEAfFewCP+ZCQlbtMWaYrdL0Q3VMBp
gb4oMbtjQ8tpwhd5pReSRor5hG+YiNoN9WL5BBB2wGwAFXTqCosm4kZd3H72rgi6/RrSywgO16R3
c5igiiyyL+WHVqTGubziHcaNZnGQGLZPnre9INBLjC/A/A4Dv8UkBRJoLaqAoA6rw1Ckqz35duUJ
5nY0U3AAB4PFtMJUFcRjEepq4SBftu+it/h586z5BAzt/rXBFjy949OCVyhrZBVviGuLNzopQ7ir
q3fEnMa4UJh1kzoLqGdE0uQ2oIPBazZVS1HPxHpXDmwF7ZFyMCSrxZFq2H7X3dSbdCdXjvWl8Sq4
HWDbv52f9Zmq7NeshpX6VbnmInxJQW6HyDh8ENAzkIIX1G6h0nkf6Zp3OWuA24TN9L1GGgpErZ5K
1GNEE4Z8QL6JXA2RgpAcae42trcjP7S2WSA8BlHxKKumSXaLGcVhXkv2YbDSv49SFPwNGOvInoIW
aHPTX3IwS6VSuW1EOux7dbm1HZLeB7jImGQh2wKVaVHc8Tyd/dSfB72CGbM+Ov9YqhH7xSkmcA71
1Q+tRnHZDE+28pdLJTAe5GhLiTbpx+/DoEnLM5FRkl5J16f8KoGS+GGOEOhM0ni2B7cggLjR9QB8
FLbJO6TnEXoIOIZnfQStos9NGLQGwmTQQcxG97mPFiDpfhHe7WoxFxj4sI5jca0a6MK73rih2wLO
MOZa+gFp2xogcriJwN0EOTK+uJl/UCkrEGAKyMKVdh+bFEJyvaD5hSptK8Su8IwYGGOXi4u4E1tz
i3iaOLfLPO9//+T/+txjigXBlAHwgTEGhL/emgCTE25WCLYKiB8ZdEQd3LfOrs3n5wP9j/GllwO9
BFf/OvD/5sSIEFsAnK//PDLiP4ywf8mSPr/CXzQp+wc26yhySchjEKCX7etf8+zoPzCx+jLoNcaE
agp/5N80KUjTCP0GxvCnAtv8i2hyUSwus+6if1yi49hw4quSUB+Q7f/ngIy7H5X9dwPtXtV/0Eqx
wKwTQi9f9IO5spe4+ovCJIibeFgjZx5jxFMZzxv4qntJyj2MjINKkp3tZ2xJgj8E4emrov98XM7w
OdDNxcnzLL+Xxw0Yt1NR4Lg6Jgz51yQ+kBZ6BrXU7MsRlnoNXgZj1zyyjEqu1wEYvLYERKM90gnC
PdJavwmLCYBg9aSH/jOZsWgh6Zdq2EAd4l2DJ1sdh7Ba/fsXl/uvk/hyCuBrReLHu8eFoeh7OPul
H4zoDDZeIBmEuTAnv0oE/c50vGvi76PCjKDx2GPEGCUI7ih9jpZ4gxFLfxAfLk/wi8bt+S1gUDAk
GIgPaE9fXTjtOlaGxRhgBp3I26o8+jI4VAnZhoP5w6HopSv6+Vi4E6ME8gvBogoJ4uebhMP+Iphe
FEB1GG7H/tu0YhoakqITPiGdHdSwr03yqVDzZsIUo5ZacEXm6JnMIoWsoQdoxMU9Zj7eFWV6xAi0
3VS1yHCYPCLTH1royzyW377Zy7+/uKNhB1UQHPBmMfFwXaF0qvIR5R8zgwB+qfoKc8m3ad9h4Noe
cxcxBfC99HyPWSJ/uEcuF+CXkwYt5TJgG8i0wMP98n2svFugV60oAXFbZ3U65gWPz3Vw1bkCWyiO
DNyQpYvZJGX3hy43/PXmgJSCR4vhagm0gK9EHKrW1iUzPHff5U4jk9GB9cvI3MOscKe4ltfADDMM
ONnGwr3FN79uZ9VczXFU5KwcPwfKXLH5T2ck+psrA3uUMI6RGzx6nsf/8oyQUVlYr3hqRhTbJCrw
YGNESmuKj3FabcwaPphDjORzO4zHKSjfLogeaQxtmlmFsRgYPZgHIWa4BGWDKQLs1CsMKpkmj//Q
BFvBx892xdg82zZXVVruW1ick46ySScPC1c0C5KlyppW39c1ZtxoDL+jCCxeLaVdd4g0PvkBdEMS
TjvINncSlNABtMhXPRcpUrn2bC3yLrAJ4FXU/oub9E0UScwboNUX4uaPBUSEkso4r9GLCFe3u9/f
T78u1NiC/uvkYcX++XayICrYGnV4kqo1l13xAGwaHi2mV01VfAJyuXcpEjhVhMbm90d+pY9hpcGR
QxQuqJ0xdhGvjtyw2I0TRBq4BZgB4GW8YSEink23VaPdNe0M6H4FVfn7o/7dohNjoG/EofliExC+
2hbWfG2wHl1S24rtYOVDpA/KBx4intViXlwJrn2k7BQIzO9pPgW12ReAarIBYUAEhIAWNDkMmzdp
Ua6bUoRnGbirFg5XqrEXqBPoafxPj93fPPI/veVXj3yMiasFogc4U53alnG7vxx7aMPdZMeHpMR4
Cd8d+7LGPqr0fzhfz+fj1XqDg+Oxv6w1l1X65xsEeUwAp5h+AXMQM+CW6iz9GYMfjlHRb5GGesSp
3GpObhy1B141fyjof7Pi/HT0VyUiWlThxeXoSY+gO8e9QevDRJN3vPmTt/Nr64BMzosP+mqBl6JE
JNjhUKtGFHOqN4a5vKz+tFz93SKK7A+HOYXlimI5/fmEQsNkYW1xnEYPyEXcBTbFg3dOGoosvcfA
i/6xD/rzOqH+Nmig5uaNmqYbMBR189bx9vT7BwLH/JtPjswRHsIEX1Ka4Oubfn5HaqlAOGAOLkjy
Bm2GXoeciyrcIxLN1+2A9cn1T6RwuwDxs2l8XIOTnsE4gCHFPqr+UCBzq/RD0WJ8rEd6Dv1W2KDV
Qy2oFdletpmo3AnSJP1nF20xQSaeb2v2LcYAFYMdarnnPfTiFMhHXVx31bQxbwgGYPoLxFZyxOg4
/8Ld9LHyHIF1bWByQ2TwWwABC1AAgzExh24avxdzGlz5shnPvcW8zU4+wc2FbhqlyGbUtxgl1TGQ
mjz9XE8RJmFGZzSxIluNlVtZAOipGpyFhdB1NzfBPGYYf0xvLWxTZLYVIptVTD9AsP/uyyLHMIc8
CYBV9wHcOjA1PZTsfxH1qiThrpv8DfamA2ZwcDQOHi9h40/VOCK8w4+hHyqMwehzC3w0CbuzR5o4
cwLRf2F5uzfAMI9dQ+3tJHUErMtEx2hg9xh3U+SlKKoDJoOSo3bV9YXIxwAZREhCc9slYFqDFDmO
vmZ8E/bzlQvBdb9NafhV1stpbafhZJM726xoc9Mt4Yv9v9SdyXLcyJqlX6VfANcww7HpRQCIORjB
4CRyA6MkCvM8OICnrw/Km1VZaVbVfa023btMk0lkIAC4+/nP+Q64X7mHV3fttpVatr7Wl5WPMYW7
To/vYVpuVuu+Og0nzWFMro+PWlr5U5YbnsluaHXyGxZ0QfwMDRKMfZPuF1GQfUxEc7ea+plRk4DP
h9tfjf1lad4BEW2TSD2HRbhXRlXbDCRJtp2JY7kvmk09faXiTuYfJRvLP+MlsE1Ac9j5+GWdHABF
HaeFAwZQF5ltbELq8iVy2suozY03OqWzaxXQK/XIV16iC+Hjlp0Jq67Sp409p/EeoA5ElYppe5zc
OavAVsH4YwSRvuOEv+mfu6TyrOEWYpzMMj7NvWY2ALJy7NmEfjXFsdQ2dWZu4GGbyyEy5n2GK8Ua
do16bX/MAjTm8MTgges0HdrxF3MAL1ReSfTfR3JWsM+sU5VodzvNN0ua114b95c/4wlm92STjZ2Z
cnhSdU5/phR0Ofc7qc+32Xjo8Lk6e5K7c2E8r8kFbv8JznVaPun64sNqNacnBSgXooG7ALTyAELM
r619xfokZnHGcEO2o47wrrqB+mwOUEvBiyS7FvLEd5lswqQ7Rs1tdPea+5RN6HJvhlruu/lJZW4d
OxclFbspm3ZG45svBCtKHTlDHv8jJ4E1djOzDUI92vRNu+HKlk9LpXndeJrIczBWhp7qy3E4qWua
QhW7SD51w86OO8+R8S/hZE/zcwLIBto1AS1IGya2TGfepHYUOP3PtjwMxTsTFJLuO465Xjr9wO55
bBvklPgBnJBvWY9peKrSC/4M8jbPbejXek643thUtgv401eMi0x3eE4Puc6DGL1bVbiXs3NqzcGz
Mr74Ho0VWkOfJIATGLvlRQOuJeF4SGz6Ra073kjN8qirHXTxSQcTRL5DQBnz3ZYRQ/IzYp9Y4CZa
6Q2xmgappu/VTn0soXB0UbvNb7VG+q3hpaQEqsbM/dBjSpR7XE4r1u13KgSftm/t7AFKxRkkm3Gp
qmFDXjgc94nywxh/QpP2gFjU5Vcu6i0w9h1BmN1sQlOJsMfFB63H06Nl0UlUCHJPorznC4NDNPsx
aI2vIdqmivY7YNLqL0b6mFu7wsEZ6E/NoxOjz05Bk7/COWkdB+AjHkHhtemHtbw1887ufhKA28B8
2kj15ITH9hZZ0c4xeS3fkmUkcWJsTOU1rjFeS20Xiws3sWVdxmfNBr423LL0oV7CYKjMT1PIUx+G
njPnnjTzKxpwC6oEKyovlhqaRtu7DK5Gs31IoK0Fa9hl1M7ZVGxa2L1z+bOd3uyeN4RYBJSXwsGF
Nz/2ztHAX++QrC9fiY37Yv7ELWc0PWbuEzuAari6TGcyTtpQkrg5EPTtajxigNXHi2tiYkOF1gOs
PoGSuIFRNL7bBfgOy154eb5NJmJUCIGk2zFEq1NR+jIfniUKWpU+4xeaVtiZfI2h2Z6TsIVEV/EE
q6pMfKXEjBbvCuO9wPoPRWnoXgFecNYICz8yj8p7+457ePkp1WuuXJxXZorX1ZI+PgOnO0ZkHrdy
6c0gE16EOSjo5mv2htUs3U2ivFX6RRanRXqteeur1M/najMRDHgFRYO7xasqMF2kfKr27qi/RhhF
KceB2k/P6Ucu44JkMLbXm5z3xCk3xnIjMsg9eirGe+xMfmE+NiikfBZwyP2p5PPUx1h3fExxfm34
iTPyPueJgGfNOX4kfhTOO7W829l343vGC97yrRa0BJ9w6T0MnaAcoXrti1+Ye3ZDeZMNs2S+/njn
ymbD6y9U98t0svCO28yWsDZDhHlZTLJvA1EfFwhOuFmAlfMI7ov5g5GziFg+3sKVpOPF8ceQjoEK
cYi3e1d89SYowoqEFYCZY5mf2/raNaeptL1sHrxKPzhnKy5YcARfJl+PPi1E6vTDyMjfCA+jw5wA
bL9zi/tncO4ktLjrNRx9CjAq9adiDle1coejMPTlgR3OxIhhhIfKHiK9kE+ct0IhZmAnkxo0RAY8
2iFgMdS29tCGc7XrSx5Fogg/tGbqv6XF+KZUClaCft6DpF49/mnJjP7fI1KZhqe2aY1vmVw+3EYs
WxIqwM1c4NAdqcRLYmjmd3W2mj1Qxie1RPXvF+AvnViNIY0Ql8pok7cBEmz5R4qqjcIh4Gp3j/+R
pDJTFWd+PU1USeA3tRAxVzd0wjQhHF6S6fuoaP1VG9P2UtrjdKjMzgzWiFWSykd8Kp4ce+cECK5l
BSReFeba4OF761/NSf+a8E4zgNCYeDFzY8agXWHI4XyNLeXC1OiHqzE4aHI98pw2+tCBpG4nqwFB
KOKOgbiMDuu8f/V2N09JWqDd6OaHLdv8APgdfDXgQsYcenTrYV29QQLpefT78AcEd46MXXGxnQE0
icRQYTQHuJPXxFbB1Ay4efUWskmZm09OUoZesvTjBrEGS4fbGS+oDtupqutHoTnRvvpdWpBV3aYc
SV5IG86XaRLtRA+Lz0WEQQ9BPwrqyLjMM9ZbYuD9tmvc1BdhCEUfl/CDndZ2MIv+qYWLBseyZgqv
zwovptbGLOi4QOhyxzcjd9t1Vu01XFO1bSBSjgCBhGa6XmSY7AhknG4zG2J8jxfNAxUzeIq07l3k
iiBsQK80CmDurIcnwXZ03AOQ+erAg23oDHA87KTwbkziFsqQXMkA4mNb2IKmLSDczk5wy+e9zSan
sfj9ynQ/1hnwlyQjG8kvmcJH5xZnTkPnxKL+grMbgqqUsw8HqLtbfdhdysjMCZon3zhll4e4r06R
5fyEUwlORC3SDTOJQwdY86coMkJVhfGtaaeCJTHJCfHN/CN6sQV7+vsnxD2e1OiaI7OceJNBTzcI
x2guAsiiqPhO6tnro0wGUzvnvtJkHCcyjp0V+2b4N7hKcMN1HkUAOPg1uVXG1jq6tWV6U0gyUamw
HqeQNXljduMVvymVHZEIPTu1OWKkzA/jNNxjZG4gCVcnG+hq4IwDaq8wd7ma33vVvmAx66HvW0cy
OLcl1MmyKcpjU0ccg8HMd1mkYZPO79guoAs55smSUIeK0N5qc5Zsi5qqCiJrd5Dy+0Uov2QfP/12
FhVutu0j80u1OhDOI9TLQQdh2El79uQwlRz5xCWzCDprFbKXMwwl8SFoTGor27NaZEElHANEPtBM
FyxUnwwXWH+vWTtszRCvceOk6UFS/kGe6rEjrhTQh+HCg3d/9A6kJJBcydwJv4oB3ae2wwGCO241
ChgeRqCEzoDkA1w7nJ/MOZuJBT1uvOijdZGtthcrGytUDDtwHXo61LA1NpaWfIU6mJOeLQvgZXJp
c7cxMvXX0jq8rsek3pQ6Ak/GR3MJsRc988K0ax8EN20x6cCC9IPGURW7FZmBZVZOiZjKb8aMG6Rv
QDpU3RJkSwSeaYlZBuDVK5IBWAfY0qt6c2VHFRfUaR9Z/1JHHA6kBZxSTVuvMBv+BMEW5UZ4PbJ/
EJUL2227OEWSAMiQwVOqtWY8icQ+Nan1YEzudQROxazwNSaPHZEDMPRp9Am8fWmdbftpTeBldnsM
Xa69ifrmnDRGGiRG6fizwUqaF9ZjkjjfC0gSAYb373U+vSuNO3GP6w9h0X3r8Rj6Kl0NyEosaKXU
LNy9s8ByhPYVcdcPHZkfrIgWuJvCCYaMrbdoS0N4IYjOcVx2SWLeKm1+mBSCZGn5orMh10FIWEzD
IRRGU6DihUDI1zW0accPZ/bbRnuGEcDJk72xojbFNo7LoF8ab0iWk6b9AhP2XSUusukL5bxo/UfP
5W7chsOJHA5FE91TV7/pFMIAD/kxAfamlMK1zIc0KW5IGJSNuFdnyD4KI9tPRXfNU4pfWPfYGpMk
JLAEztjqL4ZIWBLkm6K8wGvakP/h6Z54WpoXu812JnuOOXnWUrIC+om8MMf7glO7Nm3NVPlWKTUP
6vhNy7vTAovKoJ6pf6hq/HZTck6wTutF7VewoRQx3WNV+6G2SFdFsVdm9yWeyo+0MI59PENNM5pA
GQglay8wgoJ4cINUHhabXJEw93WWHkwddLGpc8YnwQbycSy/U8pxT6z5PjUfaWq/d/i3hDGx415K
f1Kdl2hdHxktn7XGIuomIz+2mYcvdXtTBs6xahOUjemyOpjwP7Hbzf1eKtLHC76dJXueIry7OQK4
4X6VZXtcFLqpKLOwbOMGOwOIbOTponXIYrqvqKO7UkwPzaTc5TDc8F5zUtBkoBX0JWlpexhKAutj
pN6qsD1lOVZ3vJlVd03LnHCxjh+Q+C3MiLuYlbMgD6nV4Q6SAqe+JzKaB0UVnyWdM14xRn5hq4+q
Aesz5peAB/vLntgHDPFRp6Bq+M3tcC6OaDBkt6ActZ0wrGPOSutb2nCxbGQ1XO7uRpi4xfOoPhqZ
taMDhz2cfQmT1tw4YR5yptEfc+iRQTJPe5QXX7gMezh8fhEpfY3BDZBOvmSZ9WigMDnKA9LNU2j8
RPbZLCQxSFVAzHcuZb01o/bs6nBfhPRnoMbjovACsrQNbI3tHMZnYojxRtQfMbCWjZoI7jX3pVA1
7r3iGZTYS9mJZ8PQf+E4f5kM/MdF92NqB8p6muM4sF8rnuquV7dL194b3ZmJWcirM35zkvyQGWAD
o+UY19MndUO8nhEdYM++MQ8ANPpYmXjRl7x7duHR6Kai+4pmNOTXkAKxgGZzkKT9fZBpjnXHONHd
M22mNnmY5+bQEdLzoibiKck4oqVRS5bT1lccLf1KIwro1gQa62W1bm0KoIyrnBaMJZUBdQcyx8Kf
4+cuIcmlJCzS6rU/10YADfUJ7scuVqx92U2XwYCSndiWuXcZqFzKhtS7M9YJ+WAZfrNC3BORAVjS
yOzpFg9M6tj2g4mzjQczncj3o3cow7NRsS4zKbQDtdGbS+J8dEZyqyn8CnOLL23wzDKLoBRPF549
FtQs2pojbFtGcbjDkQSB0p+IG55q85K6kW9CWocDmCYUqaQpFNjhssThZwUinEK33CPz+pymr3xw
wAWEeGuz/jaEIYhFe0aOsreiWjg3VfFTVSMudBnLSF58d4fyKXSfUQbOi2JeUWMbT/TxccoVHL5W
/4i9GCm0BtS5GG6/T0LtO5bxT6Ni3dSojyEwLh6TaCYH2T3ANbYgrft5kf3sQjhlqSGfnCw8q0r0
bpqRykMD8yBvn5tw9GcVY5fkLQU7wT1JiN8YMPEqPbm2cpi+rO5KmnaYtK/crY5cgjLe10p7a8Yv
bfDXQPiyy6O7kTRgOeDFXKPyUo3brDuEEOU3JQIT4rHGVpcpPWVlGmx3vjJO/wsypBjbndFWz90t
lii0QdiXW909D/P3fv5Wcfxznjt3Wwgf2+qm4Sj8x7zjXzKe/N+VlfxPWk/+X7Sn4BRhuvJf21PO
n0vy73X3v1lof/yNf9pRzH+oOn4B18Y5gn3BYYjwTzuKRl8382JSOi4pC1VlsPIn3Ez/h1jbwgjV
YBgBiMZk4k87irq2oJhrGe7aNcGs+1+xo/xtjITBl0AA3hbD4jfAk7JOQP4yvM8obKwxqxPssnGD
WYRlAwwGkowbEBasXePrX67M7Y/x2F+dHPrfZtK/fyBeYscwQaqhiP/tB4IonZp2RkBM6DIPlh6h
QIsdzW97sukxpkx07ZCxOVqBqZioKS5wYs9JrSeWLEn3QFT4YMcZQCH9NpkybMIJqRFjIZZ6uyF9
5rC818xCPGUEkEFnEvMSFU31v/8gfxsNrZ/D0JjOYvjE42b8vfDDmByXdCzJKlUu9q7WFx1eiln7
kBnE4b//USQj+Bb+MmpcfxhWJhzDttA4p//d2uCYfU36fGE7PsecwEImM216YlwrthEvYYzyY+kt
pfbcccQgelNzQYaGKXU4PwL7MYPOdCmTiM09VYjKOTeBgZFZn6fAcMd7KRA6xDAfGr1vjwSFS6Z8
yfAdxFe+jU2UOiuNrEA0ULhxw7/oRn8sDatnygoJWaBwbLKVjhwqHC7wM26GlZzMLr7Acqva3lwv
Z13gS3GlAE0txK5Br9XY7zAT7lFuC7HiI8Ha6qtsKBcrfW+rMQ3GBM4zU6KVKrmyn5dpuBVK3eFZ
PYdAoutG/cGYqD0ldXGspq5ntSGzB1w6Zv3UBnYbQqQHxpZgQKt7PzVPqqW/yEx+AGD/sKqaUZ5U
lpaj8FKzoXOsgAlI/p616fwEQMj2yT6pAQU2b5lZ/Yz7EYywNiCUGc3M9826NCc6DJJCFbQVMMoi
EvVIFO4HVBhkvDl2to6DdDWzMblIvboNTvnlsmIQK1idC4KjpbTYP1tA+Dq3XG5gsWHHFpIIjgPc
toAOHfrzYFRkXmBp4i3pg1wBGkLwuNt03QwiN46ubNr0XTz200PSpPZB15Hq9T7nf9WIOZ3Cajia
dNyJUQMfbz/khThnuhrucoOGt4JM/k0deFy6umGFnHuyKnPmnFxE420xCWY5YmgOoCYG7o2CvpQF
q2mv2GyYGT1OZ2uUw5ahIGjfnGunyQnKwWDd4IvpO5FGGpMsWkxM6Ny+ZkSh3yfuq1zB5G5yULPB
eIKzUX5gcobhOTTDLtR6KlWJZz9HbczOpBXvUVZFXjtCxhpSwKaJXt/0ptXPwhgmMG3moyRwwwNh
5BjrCuaVLmxefzB/9aAlzLa1Ya9N41aP1A8xZP25XnfecZZBhZZ1tLed6JINLhK31rZA4F171zBM
9EVTjkFJHeqWF2PhOe6iXhNZgG1RwsWDEQy7OUJAcefigw4AbatnrXJoKjN7neSS7p24xpiVFSVL
sxXDLAlLCiicqD1wQ5T7erZeowJJG/zW3bQmoozC1h/ALXRe2GT6U4EJjL0M41wrclWAJCYqYlrt
tVl805c6+iRQSTVK1s7N3lK0aU9Aynxp3Tp+NHTqH5opT9iRpMslHdmyC5pTn2yOJSp6BvsrxoeJ
6qEEDuDNx6e8NJxnC9LGdlGtX2QS0+8lsf9j3DIuG9il70SJ0FVKM9ulDOtfko5bTUwgWSpHt06D
nF/iqALJpdjvkvzDrg9jzTdS1dkRMRo0LHrx8CbSmiLfuVmVotRO0NYmyiU6RRoH1ebXt8ifNehf
UfdRLbUIkk7Vfkb1Su6gnOINKgkPxFif5pD+kKZfvkRVP2qxOXrskXxrMkIYE3SPVpabUHEX5Y+i
mCovNSUUGegUBMbKo5PRBkdoESisiXQ4ohFClHGcU60Q3lW74p7qNKrSspS+mTJ1sS7NlG5Edruj
6nHhyD+/dPBXyFVVp8SgQWOg3g5WIgemFLbURmNx2A+pbkNsNGEhG+JXjYYjCus9R744EfiLyVeT
7mlc5wY5UgZhZLyaABW3ctZgRNVNi3BvZoOn4WT3pEt3Ap5BkBs2GQG9rRVPxXCdkgli2tdAN0jj
aBellMXM3Cn846EDumSRMIC7MdvabmdSHNT19rUbKs5Dw+KbreHZA0PN0T4VAu2BHho0r9xe1G+4
po8QxAw/VUEiLaX+iyHQtRLTxRgKKgmdRtJPFov40vRIy2U6gihKqvFcGOqVk3B1ifjKZUPVUGvo
FTMwjvNLAVWYfT4ya0jo/J2wAqPB2lhnn9QZV2snSzMx8m1BCgba1ACfn+LilIAv2DmQ/XjdLPM7
8wIkUg0GTx9F3cmlyQwVrE93FPyU+zHCqAZMMePBjC4DbI1zvgjnDEVagFvgvZbq0l+63DyrofOl
uOD7R0pFNmZdmWCDKbIpubWBUow6dbUyCXLVTB+yBTcDZKWZwwZcHtDLrY+kyWNm8I7mNaWiGFqU
DPXzp8zFz6aJk+1srdWaCTQ8W1mbwHo7GBhd7zLdupq5/r5kRR9Ix1n8si2dB72QTlAA4pELfZ8J
0EJYiwdtkco2ykW7NyYISsWCeIfXsN3YJsLHbJnp3SkTlRlK66YXxPCKlBpIxbLF+JfV7g+7BGIR
Z/pwpMwEAOxX0sUMJg3H4G2naw8pwg6POCde1LLS14tZDVQxqkEOwD6Z20u+DJRnzwuWiSyBUK7S
G2VbyRfcx+/g2wII1QNBnwGBDGjmUy9H69zpxoNMQ+UwRPk3tZ7Vrb22PEYKnTuV3WnbikglIB37
iGB7JQGyMv4c/ACRJAxbrLjSlopTU6duSG1YAeeYTpY41s2zKScENVkItob0PmEF+RoR/ckaqWll
e/WkQWNysmonFtQr15nn3ejO48Fe5mcybaXX1S101GTvkBk4dbVF91Xs51mRPLicIZUowi/ZOR7g
ixA2rIMgNdfDcKx1tp/wv95Tc0q3ocL9CLuPh7OtiGmbjnlHr6bwG/A3TUGx8VXAhmeM32GAMEYq
WXTF2ZjyoYzpWFOHqnqckjE6xG46vlOxc8iHyEWzApHGsoe5TZ97sDFFNZ3tPr33TXNeYKtDwDJ4
bnkZn1NTr09TN/2w6okDecJF1nI3Z7QPCdOcG/lWsTd574nSBah07RaiO3YVGT7EHcs9ztOZryci
WG7TqDo4Gm/T+aZo4tEuhwd4OOXBjmPHG2J5p9h4uoYtkdtkTqJrmueZ3xe0rwoSR6DcNebLVUgQ
kgess9rXHo5o4gJyV4zmV+bEnHvpNUsbdQJrOZkPtjApvUhjxx/XSBqiB6UzRTn+WIbKZZO47ots
TZCXpGa2sOHidLnQ/U7RlrU7bO3LTdhGVOSPgmokt4kKLD1R5jDro+ZLkNT/MSO2H9ilFB5QsiYo
Zs1arpayAlH6xFLrK00jfdAYS3zjhf+6miu3PIjSr6rxRqaIDiBXQbYgQIU3LSkuqZYYGAdYbTDa
2JdMI5ACgjw5MC9e1fbxs7JBIfRwcTZ5koBHycswSCcF5DstXURwMydodDGf2O7rwQTAZzvBqKo2
tDbxIq51exuTS+bFmS7banaao5W74mFIhoxlKs1P82zUbOLwdwCnNJzXOW4Z8qqNuLm1XZ7ndqo+
i9paS3kq41CFOSz2LNS1x0aOaJqKkd8MURwhQ+lPJXUcXtq5gMgYyh2MFMkkmjJIb1i3KL7hbRBf
XQoA7lU/1t8Lrsi73rJbEXZUvPLsYLkPDesaLvA02jFueOVY82luiAuXCtTdJM+sYwcSOTAMkrtS
xUc3dpgrdGVknXZg/lJt9+Q2dfsRFmoy73AFxC/0TY4nN2VAXfFlp/zSRuKXWY5RqR8pKYMvTa2S
As/5fY4SdswJp4jHQZunXezW/Q4kKhEw5EkWEnWePnSSRBuuDii+qk79TkTd96FluFV3SnhDVs2D
auqpu1iUmrZsKnWfDa14xBgy4b8abLbkbjXu+oq3LiN6U/E5wAuDo5ZCtfDMdX1Yy2tfqTdeK4lT
3A5Vj5WKHbzx8N8fCf9mTl4PhET4XcvSBVAK9e8xw0UyVrWdHoUor9+mdSOU0rq4k+MEoSrXthQQ
JT4oYNpSwvr/YLT/mz2Znw3d6Hd01eWAiUf6P0sGa2qXQCc/e6kLTd+Al/pgxcweNY03kNow2JFh
FuMV6+Qfn/pfkqD+J+LSX6NP//v/o0pdLvYKvv+vFShqTfPk83/dq+IzKj//E5b/j7/6TylKRzpy
dCK5usG/CDPoTynK/Ye2xheYBXFHERKyuOH+lKKsfwCCNIWKIYG4krFmwP+UoijkRQRxHf7AItEM
w/5fSEYJ52/Ie1y/RHwsYVn8Y8SUnL85qjueLmWRgn1PKpfDGrjw4Fji5YF7SaXQcAjd9Gl0UWVb
BSFXSyFbU1tDdx5WtF3VYh5COksOcb685EZ3rXXglUM7PilI1ptI06pAXRrysaUuKVbnALl3mJ7R
UDeM4dYAC3YXcqzZQHGaA5JwcEX7ucTuR4iUXPhzri3gbZfpAj3rFooEIMiizNnRlW7eM/YO2cfX
DI8nDgA/ukYKPA9Lpm5EnjO0I4apgtHO1D0AtYid+NQBZ6vXsgtDOcdhAjECmi6m244hT/GeMdjc
lJzEAOFFGcpCl3m2SC5mG9MhMo4RF4D67rXqJhs3k81uNOGibsaCnIIpWRnyaW+3aEGx6F40TeYH
1VDD61RDZ7cw5QYJ1mBILuZXV38NcdcT1amw9owIOnaXR6e6/IyWWJ4yi95EGjnkJVqm6qSCWwsw
BVDhNxxQNt5MDX17TKqjWkvMrvVwTDgXgDnKTFwSZhEseq4fyDV8SxtbocuSLOmuyFXjNYrlI/Y8
GrjVqHlwk2HE2aeoR3B+jteHuaTztK75bXEJUJ/c4uNNiozDT4EXK06a74uR1QEFkMbqy4D3gdkS
iHW5pA95qSV7jCewbTVTnqlCmliQVxCdUkjAjqqK5Qzcz1mZLWdfaeNK8ZVnqgcknofGys+dw3nd
t0N1GJl44fB2m7BjJ9a17dFpe7XdEBUDGWsJPd43JqkJTSS3Af4fdrjppSr7t3m60P42E59pX6w8
0Z6gbMavCZww7hQNLh8vd9J+WMEKu/kVQ2Dwy2U4UmfUEWOyADmb8qZ0PR+vVvFeG3IMmlj+cs3K
/Db04rWtDGM3MiP3Jwa8fgMy5oJzRcXYprgUAuqYHYZePZpNrgVRp5/Dks3N0s32NrMUY2FxGqki
rCCtV3VIY7IW3npVwx2ZphIjZtfqV7Yt5SXCXA4mobH1fW/1KjUDCWBpuNDi2qi9vgfE9ZVYEMKG
RS+49YxK/ZwdB7th3WkP2ajmOzomjMNITeaR0flBwuvfY1qaNo65OBc7nC+KZMhiLCaVMWFebyPV
KQhVT1J7LfIRDKMmwkfuwAG3LIFo5m8znTeLYsyPToTSA/sF56SgrGk9E7enMaKPmdiK+amGa39v
vTLF1fXUaZsJnK9wqeGb0skVJaryMY6dQqfZAjvGn6aOuW5V5R8NoNUdkAp57TphbYRO22CNpHyg
H4Ojoo5pn/alazG784NBY99d5BbkbGUZd5nDnVsym6IQYcz2cd7Mv7Jxyp7LtsdUS1GgHoxwBbeD
go2sRUfw7Jqes9RY3LesYSs726BQtKXs7mEoVp8tvjRv6M123/SRCpYwn4F/xOo9jqPHNKuS7QB7
4mFyKmoJa7e8G4Vo/TlWsN5JuQM/ujEHxmR46o5Gaj2GWYqXoM23jZA5PnAGx0mq+5lLdwJc+HVU
po6bblo+qGrYu/bk+MPs0Cc6XCK4/WsD5jW0nVs6fdK7TtFmbDmPhul0fhJiwBrm5Sm0KirwgOfq
E8CewRGnaU6ucH/m01KZyW+m+T41eDZl0d9iF4xjBG3tI1HhyIBGs452D6knGkgECFiYm2lMmLfz
CvtBZwl1WCqU56ZeBtiDKaZdq0Gh6fV5YVO95Cd9wcBkptUNSrl7q3QXP4RWWG+dZKheavyHXlm8
W4v+Qa4aK76xdKd0qb5T28zYEX6qfCWV+qm1eHGUZdefKtOinpPX6b5TIEhA8Syda6KitMNWzT57
WmD3FvfgRR0y+X0CGe8t5lD40n7iiGUxvKTgsmKyd8/UpIXnmqkn+ATMOIDVKwVBpqqL+gMQ7QXP
bSTeTZ2SqEi4bb4BLecRkuDMTJYA5dQ9TgXOBET/IfHKTJl9kYfTFpG3PQ6mWp9CW4EACj+Tv7bk
z7NTzxdY/+rF5N7BhNcs4xd53vYAn4BFx6LHrLMHuS8hOx8XrIY7czblM9206dbsDeVNaZP1iuKN
ZI+5GG+whuh/KxuYkuH8DYiZeqO0rztXbaTiFW+7mNIX7TvnTJUoRwelCNRWdxJDqLMaRemhdlTj
DIKowGEL3578If2NoBfXqmGT432Sjp5uto8samdl5LtaJoq3bHvYE7Gk4Br+0d6icRj1nK+00Zp6
2y5YKFBOqT+xlkBT8IHFMKCRTy3ODJUMA/Dcw3O10uxl32i4K8ruqaOY87VwYIIofcM2Y+0ulNSu
Jzglcno3DuVs8NYDiHMb+KGEoagVZqd8LdKXdJRrgDo0X2fAQEG3ZPz5Er5ozoDKmbvyM3JTnH0d
YkqXJ8y22lYxtsbKym37Qv3WpNF85GwUsYUX6iUnI5Bq2cHJoGnoOlzuDimFqmdQ1d0iDzrPdlRp
bYRCRkTG0jvsDTaFkiwXCjMDNOTWFIFWqt0DeIz0pY+AAU9WkT1mTpVRc0pJfUMuA8SkucH4zL9b
selp41b6xRDtrZ6Ku9SRDaU+pjiYA020Vjza+9lOOGbTX9apZbTVK3yiji0pUZsUeaAUwfS0Kbw1
0PQPlaGNl16uEGCgGZexpD9cR3vZZENCqJQIooeLGKWnjB9J7u5+GyXtFgB2mPNEady0hGdiatNs
Ktjifq8A7RUjdXkRMORYhFs6w87aHItDE4UajUcUisYx4dG8x+2ThZzapg45tkRDWXCnb5Ru0C+t
2+m7ofs37s5kOXJkzc6vItMeZXAAjsFM0iICMZIMBqfksIGRmUnM84yn1+esqts51K20Upu1TOpF
L7JuMiNAwOF+/nO+k7FYsL5soyQ1t8P0oLHFXdWZp62nQZ6jKP0qouEJD1W4X6qRchPRxv4YOKni
gvWbYvK4qegt89pKrO10eoI8SN9xKBu2MURdJkPfGW018NzHF6Cvu5XtoYsUAOtWAKrvuSYwXCpz
2C2JbiM64iF0OaQ7bUFhepNxQo4rfLJmkAPT4/G5ttLgk8IfE6mdJx9z0VWjNfrBYgpD9r7XxKln
pVh5RkPrS1El63KaHoyZxD4vlHv0fW2daTw4NP3V+SlrGJ0iR8U0vcbdyoIXfAR8SYAnBszRVsld
HQGxXZYGZbIg7tDB4j0YdHBOSWueya+T79Lb6jRZ7Bnz2QIEVpXDfUVbcpNBr9bogNrLxpBo0sYc
37GRdcZVoOOYXcml9T7pMO0bDdNow9Rvb9pIxCZ9B6vBSY3LcIwewSdneCgMH1Ka9WxicL3AmiIw
MqHgX9ioh7wXyuGR9/h9aFbLWlbs9phHdDtIruHDZJMhNJb4mGnZcMos6yVoW7pfCfIfyiL21o6N
5gs4t9gnlTVuurRT6O/Rczna0kXLEUX6OItnwjBaDHXQNb1d2eMwH3AOX0GeN9cMSx9dB5/VEoqD
ocflTnMw96LuxxvDfZ5Co3yr5vaWP3XTteFYw45k3Bj41OncBCAWGf6LTRZVl26LVd6pGLxFHheh
csWxHCJMpx4RM8Q3/KaPFcioUe8/FTH7VeqFanulRbwGRwYcV0vo9k/CmbpLk18Utne/Fh6bYfz0
ftkYDoZ86McUKShHdFTCN8afBLa/fUVYLlYIdSlpmvkcmtMz32Q4Blxt5m0NLXrQvvJjxG5wT5/W
c5dO7TZPaQ5imBsAzyUGlbT5BTVOwYWLGr5mbFSeJ6nIuS5rYSmn8ogZegQYNj9p0i0PKdmNm96W
Z4n35by4/X6GkEtZylj4tt2wiIrmpUzy27wKzFtuDAYrhFCJEVdsiwHgNSfB00msrhov4bK5fIPe
mdaJoSUEK4kgL/KO6UHRxNdFygf0lvTcNFHhiyB5ZghSAu+bg3VQLTVBpU+0Tb+kVjRdQovjx2sz
4z0Pa28y3+vMVTci0I+guQNCbu7nKVOOeNEf+onO0XbiQQnsVnmT03UPi3jPdg3SQe2yb6jA0AU8
yH1d+tVQJq+t6DhpaU7mZ2EW4D0v9sz/ejKcfblua4fCnrK2zWtZcKIzKHM8OBkN3VVSkSvWE2JK
nRuFZ90x3/Nuedeh3UM1ce60xZr2pU0iQeu+VCUMOiMjDBITrwJ3fjv1EiPlrB0svSYDaJnke8p5
8Mtcq085qUxk1/CRBPdwnL0Jy3vCCHLbJO4Fk6a3yOa0UrjDLg/JuElGFfzt9N7IvfCCTna59uoR
5EYE6fmgTYxaMxajfZhGlM67JYXRbreFv2Ti7SwNvzeW4qIHf70dkpprNyIW98utZAldmZlm+WWF
x9OYOBwTrtQYCYiuObUzpqamEtmjXnSncMq3LL6knZJ7rx3Ao+otkQs6FUrzRDcTRpIYr31qEpoy
7Jhu007PfEnB90VtmSbcApzix3TsaGTPp8TXAhq0P0SYf6RXXcWfm7It37v/8Z216UMn+fxngeT/
+s+oWt/9XFA0f3y8/5tEH89l16Zjmfn3ktVd/FlpVt9qVf/6W3+oVfI3G70C7enDHAUr+0+1Sojf
PANKj8cwAPsNVqJ/qVWm+5srQLAhWBlAFHAa/UutUq2QmGdQTCEKYi6iyPEfqFU/g+0sHU2Ms7QU
cHWEsux8Y5zCyZ4Tl+GtAPdz3hRLA3efzRFGRXtqv5RNzB+2zrT55hr9hX3qJ90X45cJYYQTp4EE
bCo71zf/qqmV+BxTlYXi6uBMDWKCEak1wCFfOOhxMrQGm2onWdSHMoHm80//eTxI0CBVFl4XUlfS
8Df/PA0OYzfMUNdC5sLrYrHklcUg7b6Yx+o+d/VuF6MzXmgBZT0AUdia/v2/r1TP741QitcolIRp
IDr+xKOcNDq5ZMD7sc4Db1N3zCqx74+E3GKHtHDtYfuFlLo22qK6dzPoqStBUe7aamV60CdO3G1a
dmdjtN7CMqGZYqzp7ehr7e3vP6giSf3wQcE8EpEHQ4VoirT6/ZViECUdqH3gQru29sPeSe5w2cYn
zcYOspLexNBzSuhfx/ltHkgI1A+D1YV+xnn5purrd/6udeZcFJ8izF8nzkG0HAFUoZ/ekpvGGp9x
HgCFxgF3Gc/ur2AMxk9aLN5DHIZ4DF3MgYZ6mL/9VcMa8CanCwXyUUazN/aLFWNpSt00/San0mKj
AyYdMo2G5sZiZljsEuDXq6qiZ94E778eCM+vtYDAMXoZLr2wbHx9bnc0eNMUPWevNJtMv5fv/ltW
tvirT+04WBotxGzljvz+U9tQ5aaa1kx1TiOnUzlvRdXQMGwbDCry7GGM2aRrecqoMifMNMRfMRK3
v7pL1bXhvByWhXJ/Oga/dNYZli3sm64iaX//KeAy4RicgAeaqqgZLzLD5Cx87CKLWqtObJMA9Qp8
IQn6OHqILXNWtpmJKKY2bWhd1l6Ipx2SQhe/uD5/cVt6oD9tkydI8vj8iP4UsYYLq+blXQA2DduK
6gKnAqWotUeniN5moDe7nqTd2imauxA9lLnuIt9ym9aJsHkBgHRTFGm11Wz2W+NYl3vGbfmNUzo5
2mD8puH38idoT7+YOX2AZn+4pJYA+23rOtBSU/lhv70dqyRLBnDG5ANq48tst88pRnK6Q2Y1fptO
ZTzWW8POH0pOqhtks3PWDGTLdXn++wfb/Gn6pYCmNoQ/SHJC/AQ0rWXrkNXnCg5uGu+KvL9zrOqG
SiXg/0wWsLrtEUdaiirxnfXkbRcnXbaEC5+oVvyKS+6WRRz8JXyFVagXE418SNk4r0bqAMsFGcVt
fRrWPok4/ZK3dMPhqyeVESRiG+VOtBk0kisWpy/XLJ19nmVv9oKPreTybx0MeauuWzCtaMy5pTwV
Qef6/weXwLbVDIl7CYAsU6RvfxeTY9UkqiWTCpfOecacbN/dy3bAElKPxpH8iXbTtDm2mghZaNb2
NNrxDeCMskVnGJuMHJXyYgvcUmyYWBLrSN6YnpprvbqvlxZ1O79cau0YL8UnFnsf35fNuTbfiGZ4
iQfn2jPT2yXor7CT7FIKvVF9KUU0CpYdzzRu9KgNtwXzrF8wd/BY//Bk4/YF7+rhEjWF5FWs3k/f
vAAXwqKWkZACYJ8t70zbbTdVXwbUkCylP1YRRXX48t+T2JEPsUxeGc22rHqqv89kXtDZse5rERKH
3eiatRKdfDcibJ4FW4etPjqqSlBSdWkGSDK1FKCqg7bEhzA629QQ+h0FEvICqZrgfBbdMaYQyOoj
rNHW7b8gqIr1ZBCcaZNYI3mZvNDPFWxFYsKuIGEWLhzrU2jk3oARqvDCDcN7WvKqufSLuBlXJlif
PdOcK1FVkkId19e7NtpoQVJ/qjxt2FNL7a1AcySXRjNjKy4CH7JnsY1nitzHPvU4fHaAFASWsZGs
xpbZi0UbUxpcQKtYNmbRW9t8mOCYTCMFuIOlanTQ7Lpe7lFWGJ0o5buYiuq6axA25szV/FgoDbiC
f+oxJ9gP8TTf4foc1xOgMRSn6m60CAaWTXXkYGeSmk7EZYATEOd33h8N0bubuRTcHdKtD1XT7yr+
b+tYDS4mfvamr5d1Z4aEjMlqDlN2sqqJ0GsW5ut0dIzPyjGC49yw1rShWAdsVdnaqQOc0RUfVJbD
dNanTh7YgAjyzci8oYt9iJEKbKAEe9k4ph9fyDyQhP3qaI71PlJh62MArDZtZ1iHxiARh8FYrCbd
OJQw31ccmB2IHS4VPykalqUlSjvK2GVRLEpILBv2bUl+Fx569KmwF/LEadP5INXqR0JueEJjiPmR
XJh85fX8hcSW/sSo9DyLbj5OsM0b+MB2DH68Wej9StnEVrEF7MRl5wT6Is0eWzuT+5at9uXQFtwv
fY+Hu2lA8XDgw2lvmOWGJkPvyZjxqhK+/qxRrOWscCumJ7KzzlsfBVj7Fy3OSYbjGJu7uLv2erhK
2PQ7VNAyzh/6RkqgjcMhHqxpw5Rl2mW9SylqGKJIUiHSgw5pTD8iYuubdU2XeBxwgnbq+DIb7LbF
UCWs2ieIllH413fJ3lPUY1bJPgaw5FUURlAwf2y0Tl7mjj6d856wkQiYNbOFYbve9y1dZy3bhVmv
yjuGEjUhTVkcpCc0IIvDNbMn0EZmmxF+xXFInstsDPtZLGAvOJfSTKLX4ZOXm9vOTMjZU1DHlXTz
a208m+z7Tn2Vksuykjua5vpbXnjmYYJ3eXDyorwIApslPstHlU/2xP0oFucGtmPUbqd2WS5sS6ZP
9DW86z3IXHxmXEJGvHZ0KkdKxDC6DPFTWuhMojGmMx5D/7qTg2JCmHq30fuJFSvooy8q1vyYTIwc
isKmh7iipNDS7OycklZDBOw/0SM87EXXjjfwX452bo07M6Z5qYbTTIJPT4KrOEmmDeMEZw0bdLmM
yiW40isNQEq/oG+jy4944XrrCRMc9COjk8Wr1WUckDz2rMbOyHQO5ircJ2ATgwfkfX2ImwiroWaJ
0qdaiHusgoxsXthVOVPcPJTBi1F01dbtxhKRSFgvedN525IZOyQua8S9p/HSw0fsREBvuCHv6SYq
3rkc/CwvVXDIQWI5gkeIa3Uay+sCttmmVIvqNOWMAh0nSI+0VBoUKnfBbUglw47+PLHtISZg4w1Y
q4CqD5fRtKSHgMYu5KrZUpfbDOdNMDUYxcyKekE6IkkfrmqD7W6NYm6j/da8A4Jy0r+4JmsZkIPS
p2bKvRnZW94ZcTpsk5lt6bi45sEOSvY21ApIsjk8E2kY8IfSKK8ruFL7qK9QujEjnPVACYeWHh4G
GYZXLeU0Ppm85NBrNCxMTSsvuopseFYG7Q4JTZBUkA8ipm195WSsF2nELZcZUm7J/z1UM8taFVjF
5zhx7opQVnRzhKlvU3JAC3nmp5otDpJ899Z1FztZt22C1w5kLBoYc7dUdqRphaWLe94dxtoKsn5f
uFRLkXWiTTcyCfLZ5dSvE2g1OW1zYbOBPqWRKyEzLnuhP7RFXj4oPDc97vNnY3JJThoyvCrHyjl2
3P1nucjJ8Euhx/COpm6Pm/ZVo/TrHn6ltDGJp4wEJ9uBWGPVi0a/R9lkF9gfJEoPQ+fJX7Qcur5N
Dhl0UN1gE0b6OtFQPmSrMRTxlYzgGjWkmLH66pqyONJTsa81udC30QcEPqywu62XZHxMZEAedxyn
M9Oz4JnfFyWykMrfktSabvGvZuA0horfvkQKTVdYKViYFbiTPH8TseriEvwMR7U9Y13Q7hsjYztr
1lWH2zwBzIuH13m3zG46U5EEIyScH+mAxDQpjCC4dlMnjfZt1bZ3uag5+Zszb1Qv0G67onjWJ631
BY2BZGrRmlt6f85lVZ+tpEEvjVo9hRGmx/ZWEoWBR1eKdBfyq2P9siZIv3K8YCl8ikPH2LcmYrLZ
Ll+py+jWeTrVl6rMkzH6NL8ngIH0Kg72VZKSgJ8a48oiTwIUtrfWGp0GD1PvqI5KU3suk8isfLfS
uH9LpvnrFGTxegxhYgihB89ekr+lXcEmOZ7Lt4AcJGUIxbQJh6XDHRA5TwzaAF5wlqGoJCUUNbhE
Tlvjpow8UrOgUxzMpthEho0tevmLg5T48YjHgZjMl7Le4ef92QQXzZCCjBDD0WIPclt18ZGev4e4
NAts0UBDc2eYNo2gJjOKbQdSitVdMTGbLgAnOEfDxe3Q8/BN+7TFCv/3G/Qfjyi0b3FIcjiekFGj
YueHs5JgJYtJquCor3nzpxyXj7bpxScwM/G2SjNtjdM2h38fGeHvR99/pHj+f6ZlmsiFqDf/Xsm8
L9vPr9+77v74O/9y3Zk2mR1S7L+b7vhpvwdAvd/Q5VHTLInHHmezQM7703Vn/UZikT/nv5o0Z9j8
p/YPHrnxm2EyavIQZ2zBScT6Jzrmz8Vtqi0OWwhnGnxaOJa+P9IQM8r0SldtcYpdldqpi0GXObvT
VncTtKeSUsYVORTcLi2EPGkb2JmNcl3Y4UPNeQzTNT2aGhAkwbx4BTHcJrxlvQfZNKzrGQduHOfm
joEyGXQovyjyxAxmO7rJhXf3zYU//64HfJsu/fHOh9KumsHo0aKGjivzw3fp2RJYguHCylk4nlKo
kq3NgdpnTg7d2h7MZJ2xQ2VERWT+7//lnyKaSutBchL8P9o3ftJ8IiyEIov6eeXo2TEwn6N6jjF3
oAQ0IbjPBPqxE43jwaFRdE8CUF/nAbJYU3OKWQKwgMHiaPvZMdipxXQXmA4ttl5Iasgs3Z1AT2TU
bNKITgvFCh4Im2eyDL/4FlS1/3DA5Wu4BvKq7rG8oeH/IF0Vbu1yREO6onT+LlAmgsyejsQMP7Pi
YRkoasS06ZMXyQzu2L02cO4GO3AyxAx8V28YsJQr9nQPFocE/Pk6Ef7YY7g/InmNmMogh4KWGByb
Y0MdYKHr4mETUKDFXo8cL28J2p+SKMLJ19t7LD/2xkoFHpCZiWISo20QZsoOUycEDu4kBzlUv+fE
rnws/9a2yD1eYRK9QZ3WsLAQ9co7uetS990ecIGyoaQcC2Yz9cTutglbIKq0g6IgDB4wB6yPmtYz
j9fIExR4uqlYNfnU7WSchxI7PyIe5zrYaQWYU9+c7Msm1l8y2B8c0plsd5Uqr2bjT1V9ZlPSPdbI
1Z3tPNt5qqJ2RXvE71nt0wqyGAgJIgHDaGxI/kJnXIrONy1bXuhwBKc5rfaDCIOz1NNiE868mOOc
QEAeLQQK1ZnAdcWy1pqRsVnMSHLoGn2XxbW9U/0+UEvCszbRjFVOw1cdAwqvJ+zodAiutKG458m4
4JddHilbZ4YcIMQgYVUkDKEZWpY2c84NrpqhtDdsfrvzUg1EIjq0HrMOXDQr8yoNqniX1PQDplZ4
MTFe5chdlPc99b51o72lIoh8kaV72Yc6zaY8DjhTgu0vHr6fnnvuV9cSjGF0FktGE9+vYXNOgjQo
W86xAyNu6tPfvK66w45wQwI0wxrmbukOgUhYxXj4wKIwFeVC1NCIzKDx1sjXF+Min3VT7oHs7Ixg
PFoOb1Cj0UA7u6c814HkNms2lBPOHkyLMjdv2P9sUUyHX3wdBlHf68e0VxCEUNsKQt98sR+GB7rD
byCXqPtTMUegvxhq1mbmrKpxuG3IOVAr4vicNCmB8a1pghxZjqBw3HIDDwWjM35NECDQvFj5T51D
nJ/gzHGIvfuMDLfNzhBfKVbaeUh9V4R7RhA33lDvuxqj6Rh7tyJ1DhwBGE6zYaRcjIF7U7yHtmtv
Rl1/G4p+HxBnYyJApmYcg+tFlsp0AXzy73+zJFv/4lpItnwkDpj8eD8Kv3ToFGGJbAaBtPxauNmy
DQQ2RU/iEJAJkb7uhYL7ezw04AyttNyTDMVDiUF7EdWVQZ6pMKzb0fFuDDN40MMM5BvsHyAuJpu0
fGB2TiI0zrUdvrxqPY2ocbNLqK/O5ucWf5NLo3enz3sqGZqtbBoqxNW3ticod25nNp8dq/1KL7G3
01XyqFAZJBxHfLzcqO8SlVBqPsJK7hKZsGNJMHUuLrMOeZ4l1A58ImAASVXmieSFgnuRgxpVIspR
2SiJ3npi2Dr5EfZwOs7NHU3g1L2Tqepz/pmk/zSWsgSlaz04QR9gzSZ+nyWpQQSOmL9KaEH5D689
ldpi4Z+u0c1vZxsme9qSkZ3j8RQa7o1H6Au41lfGfMMp70pi5CoZFqqMmEFYrOnyAU84Ve69SpKB
nmMfH1rjo6Uc43PJS9VS2TNbpdBmwiCpyqU5KqEGu9PEyZv12ypsL+Mxu+ULTZcUZdEWVc8ahy/e
aDjPCL6B5z3EKgs3q1Sc7izljdPaARw3socJkWVDhehyWR+yhlxdIOXXfCyqW2x1LLClZt8S9sdH
H1VZuXIgtF1pWc+goirBPVVN8zXQrRs9Kx9wmD3Pg47hlS8fcjet5bhcGNC51gBSt1lapOScx1dC
6DvIlveVxHO/NAEUF5EYK30QVDC1s1/THQeBhwAuvuYbtKSOvvd2eF5KSNxGnYqjvQgeYaeXJ2Ym
wWFOaUeq+VTQEcV0MeAUXQdBpV/TGlVfhaE+344ihuIFSm6li/I5H92ewoaYg0Va68OOFsmViF25
MWUyHWiIo4oLBNsUdC+RZbzUaUcdoJt8AREbrvSojtazjddybsvT3M7GIaOccCCI3krWiXxvZVW+
DwZkK8yXe5tlcR/p9mduYhom05y0FkcKfMxVUWwslpEV78XXmaanfe2Nycaa5HsfDXdWE5TEKMHY
yCV1rkvmww/kAIYTfnLHT0M3PWK8vJ4Jh7MAcvNHJasp3g/jVGLxusuXMF7nUre3oRgjeiJxZ/Wc
3U7jUDeX1K7EF6GVx7yrzXxepzSZ3wCf6A/ReGd4rbueU/xUga4BZFicIEH9jFhCVUB5qpaHYZ6o
gqzYgIq8uxxrq6PiERaq0aXnHqrfGkuM7tv0VTDy1CtfWuB6hlRcGVorUHKbF21kcTU7g+9P5rvo
DXMVmeYIYNlGnSuqy4Y9CjDp4oQjzSWSIQaQgFlwY5noJ9SDlq+BUoNi6EZ+OEwoCoa4HqRpbWuL
n0h2wb60Q0xJnp3fm8CvgCJNoY+gQmTbmWD+DGnODQ8aUZJlXIy7yGleHTs6ihEZI9BC9zpM2ABl
UC0aFhJ9a8xc6KVcXg1rabZFiiWAG8rcAJzQybNppFOmAaO4hh93qGsassPOYYr1xeq8EbwdB/iT
TTTwZl4M4+z0lXaOXAsqnwVU0e1J6GhkchYVzmHqkm+0VHvSOpt5hxeHR3xCQM6Uu2aUVKEhkTlX
c8cBgPsVHw65zMyvdaqIysFK17Xy68ypB/gDVusmaIL1CNlaQo3URopRK+tEZXHxzMz+Vjd781R+
eINMZROqlGHIUtahUSk/Fj5cwDCQF8fBvQzcXt+Lyih20Psdn6bm5MWasOzKSaF5S3AiId2HfjOM
HjogbjG8r65FNcsSw4BO723ldyqU86nEAkUpXrqVtfVCF+qlRhJnS/BRGaaybjg6U/xYKDdVmujy
xGAFWHxpJCupXFc0ux77ovbWY9UwylSUAi1uGJ91tPh0DtvMvugOWIxdRjtY7IjboxG/R04bnnFF
Yv3KwqHZKJOWH1QiPNjKI2b1g3ndipoNpIcTew1eZ/naxF7pB8pl1n34zZD5XwcsaHU74ZWiz3w7
ad6FUWOvNMoetRzrmva7h43cx6B8bXbeHUTbZmzP3c/RKCk76ZZjm6BKCeWLSzHIucop17GrlI0z
XEJOe8nzT4S8wNqz/1t3ymdXdfmzVrq5H2DBK5UXD3vMdY3rvKK4ezS7Zdt/WPc+XHyx2mrXbR+f
Cfpra/xw4dr6sP/xe658q+V8mWlVhZ0RhG3OxsS3YkcwDhn3IWvqOUu1y7lEdwNwETEUNl9o4zK4
OaoSlAFuRBzD2lNU45hxlGExxrnYYOoHKAysLlO2xmrm6ss2eY6V5THNjfzYfvggjRB0Pvd+vefI
8rDY2a4KxnOhYwAceMvvJL3Jr0XLfAB3K9DRud8NcBKBhhHDKkIdQgKzBe75iFKethl8qz9MSdxe
ulRxXrluS1ggHJdjVzcvUR/H5LvtEOKt55TEcKN70x4fJ83HRKIgR9hDnWERQPZlByKvfGBPgOvT
Jjgc9W65dtWWN5KvbNVwnJrKfBpyq/Gk4Ui1GMM8NyGbJSlUY4uLbZV0R7GbK0s/OHhaszp7xBRn
EsIz3Ks6oe6PQP5thJN71344YjtljiUNKvnhw7Lm8XFX/YeLNlWGWjssyr2rTLaVsttmI4etPjGh
B2jepxw/bq6MuaGJRZeoy7lFDvkkxqRnB8F8LcwyiiXG/IGbsXl0lN13+DD+gv2l2FnZgVNlDC65
hZdWw1Ke6P0ajBUvNOUjphsefrPyFrfKZQyK9bOtfMfUZQb6qkVFQL1rlp1Q7mQ8jhiVqXTX99RR
A4RLvK+zpQ/3S+JcWF2fXMzK59wqx7O7ZE+zp1e3Ac9GpkThBJO1VfJM6coubRnppfB4wCkyH69F
4Vjbpchuy15zCFzjZmxEg+3a4+UaR2F+kgu7QnoVYHk01vwZ2y23Cd7tTpm4IyPDzh0B0eiUxTss
NLy601Ale44QBWEhyba46d4S3omP6VRIdfZKFKu4YeGP7exrPBjXOLjZXs3afGu6g+27U73tSt30
QWQRvM+6m6pu26092Vx22o0F88kjGsXFUACWD6Ixu5cLncUcn7YcLDxA+5zkgoGq69khZMVS19P9
RHH57AQOa//ECDG3I2jOGSXZrYxurYmCkanXvSNVZJBVwxEbaCi0gw7/bO81rEq8jj3GHjplKXEB
kibqFFVxPmZS0uiDjHCRMBe8aBwevQli3woKHyfdiUPczBBUWR7qEh+LGR/1ybqsQSy1nOBS92QO
byFXLG/YT9OZU6xtXbVYjdl7rCcVDW4hLI1e08S1zjlxx/xnfiebXlzCCChuBkF4xQ/aTpObgcWU
09R0soKa+hc5FMxM0xmJnShKc9OKoRF4OEgF0glWrPBEmNEKIC7hnZC27IMzuQwZAs0GioBvsJdm
cFxkTiuDMVs35gha3cyt8LJHzeASmvpVOtOHxbfdMsVj18ez+lBhj3srouEdwdE4qp+7sqf4C+QO
l20L+kQlR4KLczhtB3Msjw2Bpn1RS3izueSiym4scIc46QVrZW36ZcZUYgU/tLnTMSfg/Det+yzL
M85Z2bxDsFn2KWZrP4VQEpVTcIw17pZ+OAOifk9zomhFNIptTip3g52Y/o7uU9k3D8LVGobVpIrs
MHTWdlu/kSzIj1ULBBdPniI3AtK2CVXqFI0VFehRPcAwZ3jBa2CjXsQQamfqTm7ymv4MZoTFmZdt
RZeFwQIbAt0Gz0G0CDArWyOvHlgTjYHgifKBnfUqqzYsJqBDQif1OU6DZpXKNBw5t+EMF7ihPIQp
2HzvBWieEf6ZT8US77nUBJyYy68Fuw4zY1w4L9lX5JH0cRDshLhiLrg6ZioJGGrKUlO/0at0nXh1
OXIicLp2Jzp9YQYaL9fBbJRPsYgnn/6wbt9SSzENU8Jt2LfbZKRAcOlB8rqjE7Cit9XWTvTPaEP4
r7sSZLEgfNqY0W2JraEKF8jIXvg0ef173UdHulvhfVGlBvh21+fhXVnJg+nw2RmAEheOZ1p5otuu
C29tNYss0jU9rMdsMd4YPVFnUikxx45PLdkuv207F+6kTFXyknjmysrshOEx3k7RWLh7KOChgpUx
OPbWFXkS2FQ4cblOgS9r8yHUoJ+zJrLzNq+CwNOJ2eAjXzK6eDzj0xCE97GB/8LEbcKNe5sJzjhh
PV57MGx5UsBmUIpMmLvyYfm2dP+upVUB1SHnZdJExRQ19uc2fEeD84cxs3a1FhS/kB2U8P6dg08p
MIjFGDdNgUj6I6VQannl0ve2rKpwvjTaeCN6dKQATM4a6+a4FU68y2PrCzlHEycYTHuRVrtBI5rW
6JhKAtO8mc0YqFn69qGI/JdNWPBS/oft/P8lBoKHtveNeKTs7f/ta8EmZT695l//539HQ3h7bb58
bynHo6f+1h+DGHibeDMNbOMMVWzEvD8HMS7OcM9xdGED5PQcLF7/MYihGJZRAnQDnOj8F6WI/zmI
sX6jMx4MgTANU7nN/1Ex7A+3HP+2SfkZB2/huJgLfzSNYmyulw4zMQPDbrxIHP3VbIeZEofpmPZt
uvnm2vzFpITL8JPUjwEUGgTldShrcCXVB/rGyxYu9GBWHQ9oSNosXOELvU0Z4Rza2iT0mzuX0OMo
AFIRxKFIDhxG1uOUiysHLYHaaQKLrYouWirE2Ko4o0vnOc6PQaD0uqjNudVMr1VluDudLGT3eyiS
eKRQQcl04PwVDA9QQq91FaUMZjbxiYpXOg38p1xFLkPYjJvUoz8bRECgYpm9rJHOVFQTN1l712cx
79uKJKeDcnffzwaEo5BmSI8tL1qZPfvM6zcxWKV1q2KhczbhH4mUY+4jNErh9H6mD2095+PerDpr
hXk3XeEfwmTZ3GRTAeNHBVG1mEhqmg/srCyEJIwfJFZLYhCXMo8we/SgsVWo1XWz7mLwrIkgmsq8
BpP15n7kYKnuJhLIJb904lycjVY8cRYsV5mK0EKdNB9NFasNPhK2pgrb8gsidhtn073GOWe3RI48
crYe94YK6rowzVAK1DFKxXjNj0QvFSL61ewu81Vna9l9XqL9QCcuj52KAzsDweDWSWd2cSn8uo/c
sBgxAKSowscRS4A/BDWnqmVtzS2bFhgUAj9KToE41dw5f1p2h6aBfigFCB2VW075X18kKstcqFQz
D1roa5qUd2gtsw+UHdNctYxvlgpFU8pu7+N+SV/ttF5uHG1yrpuPHPWkItWFClfbul2q5Ha6ClT0
OoTj57cGumeggtmximgPKqzNcnxiEsl7OyfJ7eoDx55cl8iRsbumv9I7m8yMhIqAe2mdXbQqFt56
rhvip0M2I9mx7YK5pTeNg1LWZ58lBmxYRHNIvB+SaCROriocisA/kUOXJNI1d3wJVUrdKppzrHLr
9HGgitlY82pj4OMto3nhRfrN7NwKlXlveYunGXlOkX8KXG3cR3M9+J0pb2AFk5k3tdeyC/a9V7xo
sQrVJ+MVdX0+xeofjQX7hvy9ZfNMRiqSD/Mk3USk9Cm5BtMRCbLBJPjdRn5S8HOHaL9u8ty2tNQt
ujkCBe0pMrGzWzHTOAACA0KARqnGNu7DB2Yq2O6siR0cEbAWisUHYqDK3QtdcQfilspCtm6VH2sV
Qpw76pjAIBUQmoRZMMFwMqXml+YyDxvMWNiBFeFARDabDkU9KBX/IFEkBC9zhp2j6AiG4iQEWrGc
JsVOsBa8GoqmQIAgRovk6bKdhd7OIBW70mkIPeMubXYJ3TU7usTLTZbPN12bFqeQ9+vWrq3sSDfz
cNVDJ3lytGzfsa6hjfRXdiWjfeLN8QU4L23t0C7w3mPjW6d1X1yZDWfNqq+YEFmG906DmLGt0Rjq
LnaeWt3MdoXTw4XsG/Sr3trPMbDM/83emS05jpxZ+olQhs2xXA5JcAsy9jVvYJEZmVgdi8OxPv18
SJV6VOpuydrmti8kk1UpM4Ik6Mt/zvlOOk3pvaPlWtKFd7aU+MlCYJu3hIFom+fhQVTRdXotsE/i
jsYjWpLS4XDIcTqYiQv6NJoA8pguVWo+ezKVexWU29IxAZgToNvN8Rdki2xHVIV5Y8IKFGZ2dQ50
Rq8ga/JGt0wqfcN8agi+RcEI61wv2bNuOicSGdMwDbgASCHLWqAc+ROI/ediuhdsuM1JdlSSzEP+
qQJGZubgfoY5sJVQygDkCG8xV9zntvITsUlCp6kYIjHXa0WrT0bRnpZqaSMa3obzkuTd3Wj14Qsd
MOvh3qu3KWghcK8VB9BRVcQgGYq3lXVXhBR8Qd6hsMh2j4HE0gQWLdg1rfU5yXpl7Pndh9bjg6n5
LsbaeELtpDvM8tGpxsXZ6tAlkUu/00Uv1TmBdZLhVDvaXksNlnxduT4nFWgqyYc2/RU4pc1tIfT2
slecGeuyfQcVb5550sXHwqwKj6nr7esVVOaiJYzwa7h8cGdsb4OEUqqM9Y6Z9QwqxwBWEThaHQdU
AMgCFgSVNiP9iaHLeDQHvIm4G2Y/mjjyRdiZzHNuLhlNb0X73WrpGdn0nl2l5zxP3Qess2v7W4ED
px1yfZebs3XrwVv4FN4CaW6lI4658QHyJDnms3ivxMgjufgEzOwAnGz/2U/DvPMcixq9Wd1qRhmb
FD/fcV7QFUyRME5xJ/kUG31ynbDo8aUHe8unf7WD2thmphaw01T9g7Hrowvx82HCtPQq0AOPFNrg
ls2/Udbz1ZvyWwtn2fAAnvmF6C/guinzCIIH303HqNKCMtHciaPS1t7WUoKhsxLTXvXKPisHFBJd
7RdUqqtdYyPuecFrB3T1fWqoTcqtJSJIS3C3zOu9V3Y5a0sT1ZkRbwWe+U29TN8bax5uXOhugH3z
hku2d5kdKwOBuEZwB6231K3IbZW03H2t8JZB8wnTMN/BUXV73wSHAXiIRhpzGcpHYur2U0Io/q4A
rzFSm3c/29X46vNGbgaK8C5eje5l5kxDxhTEccdgbmsYcbCfMXh9s0AXwG8E98ZQQj14/UwZE3mZ
zexw6jcW0W2bPqcXgIs8VZlpN4OUi4db0HscQoYrYtwD1sRl69kuKBTCV89F7EPRLBDp1eyhZBWP
GIW2HGR2HHweqRytIwyz6CcpKpNXd8a2D7pxYynKjhSO/ws74BalLXktdeOehJ9ooq8tU0PZAgrX
XEEDMZE9z0rrtVhmojOZl7Jntpn56o8kFkJmn5nErxADWDqZ7uifDBbvzSTCcmeZNLPVHbU0Ihnd
q5W3PhAGbtRJiQkotkGPBpP/lpVwWGJXg5mNY1YoXfiwT5pD0TfVbQZdbKsr7+CvUyRnlXBGdm0B
nYhvqWNYz2WH/XtMgnzXxqt1ElDDwTb6Ym/7sFRd12tfvJEFSvhNdaT9tdzHPochIJwCol/e3fgt
k4aqJ6Av2LxO4D0zLBEFnQuDuTz0que2mbSQ/4T4VYEn3yEOIq2XFOm21gosajGxEyZseEKFrA92
ZqJzFUVo3GpYAKfKp4/TykpxM7oO9hgYgMNRp9RHYItq/ZtBYU/Fa8saFVsNdnZS3XXlHLI6jv0d
dVfVSeMOOlqsUVCVxr0ew+Q4dkX5a3EHdqzeoS/CKJun1NLFeYTS9iECCUXUHtFHqkHa35kYGB9z
R7cnNpneu1VV/H2qAdxaBhNLbA3G97ns0ndTdWpb9jMdRdNg+zKqLcs/YSktmo3dJcM5cdVwnWCA
sO9KDEZILueGKxO+aclNu8uISTruz6mcekpJ/eGHcPHp01oFAbjrmrPIZxfEYm0zNvCwO4+jy3BR
jA9ZXkFQgCkgDt0MCrR0e3rGGi5RNEiiFCYVcGIYb33AR5xRxmra1YZGrgdoH92+CZeJ4encvudu
58A/Vw4fQW7MR8akSP2qwR6LSH2jca52AKSwNwuO+B+DK/UeumNxtia3P8i2G/mYAMWQoHgKA+y4
G8usPbo1gFOdYi4pgT1OiEl+/1rrqeIp56E/pJnxOeb2cmME1itQde9dwi1j8YYYdFd0PXF/d8Hj
MyA71xuIUupTgDy/o2OYSkiHSvqqcB4YFos7J8fW1bNprN+J+GSOhn8/zaS9qiX9CmAIb7Wfddt6
huSw6cqex5AbRbGVoHreS7ObnrMYBzeravBe96HxE84Li0Y/Gd/TClq2q+b52QjpGJ4wXa8oYnHt
RwQXGSzr3LkfXik1gjPkUoZsTUzUvG66SweaXABF7oueZFboc6qfwN8q232OZ/1Of7MNp9YoLbg6
REo3orTcqG7Djr7noUmjwJzrUwcxCy/SzHCX91WHBdNUGF0yQjQ1z1Uewlt1yxRonVQnYOzGy2At
xWMThwhxpujepgGFd6wKKJ++6H/2woJkhdzNMbx3iZCpkeU1S9ha/NFpz/GoyxNiTedtPFtBtpvK
+J5WTI9m1MU8OyP4Ujwydny1Cfnu6HjjiFVlv0Ztqf00DSnSfJUiUnfxsnMGlrTeTtNfPaLqE97q
8dQa474MKECzMRE9VilXst4R5cniyoxdHYZ+b6TyDDGpfG77XF1k6KS/JpMMQlPN8/2ke4z0+Ope
AojEm6rMXz3H0PeiZWg7gMYk2We7czTxaL8GTsOK0bcX0khE9Tis7mxDJ7yF7MnL4LiHpnaGiLt5
+pxWDKnbqnGpCVTqoGleDcw4mlk1sR/xvCqfiGG20kGwaA1zaV+6HnS9XbcPxE1uBvbv115RAmn2
atwHo+3uHYpwWfDLLemLnY3DegNbnKtFE/sk2ZAAs/YLOPdL6XoAVKc4jlzyBbvcm8h84ijimndl
sn2bmOnESs6TUmIzXzg9LJURaeszDt0JRZ6RtBkE7xCiTdDR1U83qbYGrJYsnX8Y5lhtAybHIn5i
tm5DLYNzZvvmyTFujKV9FJrbTjX4t4jO/rYZBy8ae3p+Qjonxmm8Ka3krXOIwGDC3uaNj+enu5Ud
g83OWA7azV9nkm5Hmk3I6QzIT0KONq68hv0cu+uDqrKrmrxwZ9GwNK2nIZJH4NkbVCNOgQBgRyF3
ZDtTitWcs/SMuyqmUGRR+GmkBnJngkEmmZX/ipP8LQ0wP5a683fgegE3J5S0ulkH9nm4+CW7uy/o
HNRTanwL5mw+x1RGYyHgXuNZ40FDVIyzqf9h6UVc5plKJVsr/xg2Ic1hwwScLLS2SnU3RAMbSiQc
Ukt91d2DlSpPKXeSXyyMw4lzVfsULCBfqw6ShUjDPhIdPDk/bGADLEUS4dSNYM8P+CvYWqfJyekL
mrsjjwBld5nXssXM44uLiEMHVVqZO1kjbzDQrMn2/fZ9IFnG2APv+qVKeBzT7GWKDUBMljzHKiGk
UtoPCkgSYvvAtoekrR20PMsXwQuRffjjOWKxVYVMynkXeugfQ2XfhBZp8qSRX0HeJZFrGeMBy1+2
V3xMH7lOMaxZ5alBLJGBTCIELsbdTHTPsS4ufo4vo6CIazMATrpP0vagWpYvq8z4RadRbBMKEJn5
49UoBzwOyYCswoZ9lBy/ShrrHWrh4gbEXparn6yewdmJyzMFMB+hAdST8NwlWQpuU9LIbqbEErfB
2BmX1bjUujT8gWZJT1nZfJtwlRl5WewxPiJe1tUY1SXaa+fRP7VpPZ+CQsowtjxS1XqdFFs/a+0r
mYzh2q2MLkY5+Yu9crs4IVMQCcorXple80r3cm04X63HNv6/M+Xfk+HnuWEy/PklM66DnVbZD/2P
wBEb+z1T0f/e2n8PlP6vA+U//8ifA+XgD7JejIR9y/RCIlv8ZX9WO7l/EDRmmhvAy3Xw+DOE/ruz
H/s+p1bM+ybmzjXT/h8DZSf8g/+nyX98ctXYPP//qp0EKD0QCPxqrhWAbP7rfDfU9uxpanuRQN0j
/YOUQjKLUUGL9aLK/o1isjrr/5LP57UQPrMQTgJ+7j8771Pc6x7TRDqjFtZuY7RPeXppsuFHwSwm
Mr32+R8+h/9yfv1f/kAhXGHxkwl1/fXVJZXWoebSt8FMeR8qvwXyE+NMHPji8y/vWnvamRqWoBya
ZqcTW/4br/xqwv3Pr5jqLEIT3Mj8fzLpNjNT54zYNfucg/U5Z3Nc5Nyf//XrXF/GX34K76VL1N7l
GfN4bP5pSF/HtsvRHylf03t0Gbwku4Tx4FPvaprf/vWP+k8vKBCuSUKFZQ0VIvgdDfgHPQBNuegl
0dINknBIz6E0Ik7J8vivf4on/jlDbwWwA/hR7voFge9j//WTK+zRTstmIEaeM/pazNI+jG1S/yCA
aG4kkNcIMF+wg+tU7KH4cZ8gYhYlvfboP8xWHJ9tAxVhNLfNR90zHkpRJDP+ApsmyrYvj96QvBhO
Gl5HSxgbx03wCGJvZO92/Xzvr2OrufJ+JdKIP+ghqrZV3UluZH5+Z5fjfcLM+mBy+7ozhiJ9gmAo
zkR13M0yrchJu8l+AmBvohLJOEpSo4i4Sw/ceCr2MATtm0YP6Y2QzDPx2Tvepwv4auuFqXelqoeJ
LwJKzYwzHsMIik999kZX/tCGKl6XYrLkziQwR+1DqL2LydzyWMcOJBnK48ttu4DQJEPJ8LUCLSA6
DtRh791LZctjDakM66PNeLmosr1b21BB7aJ85Yy2HG1YLNtOdvejvXQRCTSchU1CBgK3UkPvc+RN
yfJm5N3yEjPPZbRW2Y/eWsiS8/HkVBB52ADK1mpOfSvtm4bxBWnWpX4hKxI+z0ZVpQDhYpi8g8wN
PxoWKMZcLPrylAmgzr65QquDmKHaXlDiADvJ4Dy+p47H+o6KW3/2EAPgZZJqoxtoctFrOr0AxYGH
cZhNHopMMObxC7ATtV/raABnTsxznOnESr1KXupKGFGPbHRsxASxVSgO/xvAmvzvMVfxeQjYZNOY
nPy27yizgu1fvkLnqe1znVIIdRkLmNw7DKsO48CYmCIeLFXh3GZkGn8suSLtZLc6PGB5TKG6Dkk5
3hIJAkKkbVq4jqFtLOjBM5PaTUPrdgz1r1muSvTea8dw5A2zynQHmsWvo7TJTJcDo08ruk8K2Xmp
zDYGnCoXHOKBJzPrLR+z8of07dWyJOSZ1lmqK2N7MXZG2xP+h3qMxpPhvTVQeojLGH3aHvM2U1gW
cF7SXCVPfdaO9zMp4LODmWXnz37/QJJltQMmDWmcDsRL/IuekS4yOwZrZqveht++WtjVQ3PR0EVw
R9D+RHicrlx7iXfp7NebWjbWpx/SnpQRRuglY6JCnXFUvRulccrx5Si+X4WP+ceIkwRqxeDetsSM
dvmoloey4zBTlVNLb1yz3FZj8VKzFkZhnSURobPugIe62AkvO3ae+eFqBD03yFW0BICIvbqgdJuz
OH7iQZJyduyNbS3ch7uxfOttszvOaZ48FnEPn2buOCH2iRcOG5XJ7xr9ik+no6QqNvEaZtzJ9fTo
WKq5NRoNHLP34r1qQCyTT6cx2FurzV2VHVNmP3u/GYDnIE9HrTt0e7x8043l3PnjwiUqLomB5o3N
A8Cdo24SDQMYt3bjWI+egZ+i8MtrABAT1xhgh9TuvsOIfmoMmeH4aoAz9pjwd4UTW1SS1RdfJTzL
dOBQEpNwxVBGT+GETtc0DehvZ2wIBvhMu72lzTnteo98kzCgwEXccuwtj2Tf2wMRGdRlnHnw85Lq
UI+DvsRtVeJJ5Ottiz5kwBiO35cs/xoGT1FuUnIVXoeIE91WRYUhCj/KG8PdYutbxXRvJ9YrPBps
0zGT56Fo9RnoO98Eqoe3EGETkLcFXy/a6jBjXSufnFNvxxbDkyGwiMpV6b2ZLyPPRjbAjMgDdzcM
FL+BBKUHmWz+LuUGtQ9Tl6b4MJu3aPjAXYsxBh04OrumcIFSLA1dWEii8bkN3epE/VqxrfXQHfPF
CKKhDIL9kFpMvwf3o4ttA6u3wlSaBuIm8IZ+n2H13hRhcQ/6/tGdv8VgZA9zDmSBdKZ8IsHOD+4t
76225jyac30/eU0Sjc70gr2ceXNo8nmzVJ3SbB534+Iz4ffK5sfkDBeqmy9FSn3AetWlmmrYNYLv
HCmzmzJs+iPtPlw405Y429zxLkO35PJNj0013Gos/ySrMqaXtrMwTIBtMFfVI9+39BhP4AVMg2c+
pA9uG/jAZPA2rf1JNeYas8kpHeAr4a7tZi+eO+f00XEWyu2g+gUUtN6XHs9l5w3eBt7+vFvZiPeh
4FNbKgUCKkjvHNNYbsB9ziyy4XggMYFIlLpoL34X9SCK5EYUCUiYNDFPnYaOT0hICrhWfkJQKm8S
hqyNTfwzmOfIg6Msok7hOt5IHkmabcaT2xjfccm9pToEmVlW+6AnwD/WbfkTng5D7fYSp+W30Wo+
TRMadkvTg+5jBPvwfq7EfOjM+hE98zTOxS/XexoaruZ4Ls9GZl8rEV+yPB6jXsLYT4yLPzIvqXKt
thzMxclux1v0x3OA2e88tYOCm39fldUPvAsED4F4GLrqz07T72dnALhnfFWJ5NXUb7grqNSBb+2O
+XNfrTN9KrgoIpWEeaacVqShlDDs7cxaS9XnE95Zchgmvkf08x4yKNkKHxirzVkoStA90aDq5bab
8mffEY8+86IHojTY2vtx1wcxDtTxTcR4/KY0Sb/j0GqhrLjpZykAOyTYXQ++luNOJLAv4rHDk2DN
11QiTODx80bKKl3cnDLsD1WdrfEL6yUYSkabcnhPQ6s4B4jziOwpmR8XP3smlheL2zpwnHGbJghh
c3WclvpEDSA9UP10XMeoqBzpiGHi1hDuORMuH8p8k0kcwuo9oMM4mcVpwom5Nc2G8wM/nmxxbiZU
MsbGxB5JySFqt2zqj9Lu2dmnIJFfnijnSGEtvDbFVN55Kb5RpqUHI2QGoGkDOpq0H2R4Ri4N3n9g
LtRea2MhehEU30oWUmY61koNoE4bkMlwCQqdb2Mr8wD/O/khlgzX8iy2d6Ku6ifRmO1ezYs6LTXa
566TQQdYxIvvDAPNNin8ZCuTsXv1Otfa9R1dXFXcMqlZ+nd/Do0n0avqYBeT/yE5XmTbLFvabxzp
6ZeOGYA+pyV+FrscbrzCNR5KZ35ykkZvNawlknqwDBsdREsqqJUyxTEe79aayEMVgp71pxA0hxVC
Unfrcy77EBMaLRjeYDHLwPJ4qqqWLieU54gaXQKcwm/3XddPZzxN3aur+oQTocjYF5N2H6eUO3bA
/tcY6/RQ+hSAS6emGeK95Ck4uTmujcwnq5pLvTOJz22HlCSNNSZnKuF4HmSabsgcjGA+srb6II6Q
nJh6HHtWhZ2dIW/72IxX63IBNd62KbTLk1vZ1u3RcWMKsvymOBZ23u2KxSUv1k0ks/Jq3tUDn5G7
0DJHMXAIHJZubMOpwWaMYrotbKu5bRqcgBsvtj/8qvA/w4nmITBrnALTGiVRAMEgI91cMTTqnYfS
svP94lvF1vu/Q5O/2en+3dAEFgv5238xNMl+SrpNfv5l0vK3P/S3sUn4x3rLDBmQCPEnwODPsQle
O0t4rLwu4XNoTCv/8+9jE+8P1wO3ETDUoAc5FExU/p8PbyVehD5sQJsLJXnZ/wHYFTbyP925ScA7
gW+v9AygDcx1/npB5eTMFBLVHVsqZgtlkhLum2V6M1qwQOZ6PGGeqI4TPOVhySiO0DtRiB2r/1NK
9dCOyPGMiTWE+8lNu99Y0uIJdjSxKXah5b6h93XXqtx7EspNORp1/cficSbwwuVpmSxNVx09PZq2
+6TlXjYHI6jIoTF2NLQQz6upSnBpKelmudwHqf/s0yC0NfzpogZQneSUmg2yCOUQszFc+RCcO3Y2
zoVh/7yKoBsAOp9mUbdICiXDGgTIXUAAdxs2Mo3Khn4Ncg4fZEazXZDApYtbh3egNfbkkrOobRno
pmX/hN214hBAGQpWWntfGsNJr2zWvKbz15kIdIq8xuOhWzZOr3xp0nUzM5O3RiYEBNYunq2jGNFY
3OKiSUzvS162d8Ns1Nt55uo64jKHe5pELYyfS+ty+gkRlYK4IP7ne855ElzYhEmQZ0g+Jg/sZN3p
JsIzynnYwecNEwobIFvJ6JbmYbZp5yti07p6wvpWVNxJm8Ra9pkVww9DndVlzCuNbWARJl4VU6Fu
AocN72EYyTOah3+ocIZ/tY0AmDdX9NKalDG1snun2OCkapIsOafFN5UX5bYugCNksCS3iQ29AWP3
Ooyq+fCgkfZ6XmfgYB0aaKawNBN+lMLhkFk2qUyTuGZOGoWPk7zUnBbGhn2VFk3lySvaNbpF2XOz
HZL8hXyguyumZd7FXO1pUm/BJYDz3JHXJ5Ji62PPCceiI6kxjCs+DH/oz1ZAV7Kw4/WEw/l7IVXi
TxLxqMWdxrZK9t2asv2iA7Hli/JkGeSW8p4t1DxOPDvbjp0GxUo/YUmg9IdrcRNCUfInxJAR6MAp
UOkjRAB/l9HTRLQvcpYqgD5ATDkciK0JQAF3psroyyvjCJebcRPj/ySWituhL4EsttlC3HDIv7Qk
2TlywHghUiRvqbS1IsMAmViFJvI2aaGD6+Mx60vcoUWi33slNRcQ5pGx7OenOKbVKwxwA4bFUm5t
2TQbs8+hBZoUdCSSQuOYDshThdjISRdqlRkzN5jdNVDqQtIPuiw708qLT9ah5vAgmdbsk3pmiCVk
uJ4Hj/ghzf0AxGiu5DZ1PLlTJP34xz49YpxKbqx4ZZKjsOyMcXpwMUFtFiv8ckbAGilNGJE1Dtth
ccPdyKX3XFcc6ABc4vlIPouxVMea2wwn29FAmB3m/SAUL4fUMjfRGpWA7HtPc/eHtIYn30+DvWuR
3DWU/6Ooqno/FfOD0Y7jLlybPkroZBu1tn9QHLtBGqOdxCACOK8dIV1I1VewChOe0JxfNDGuYpUt
1Cpg6N9axu/G8mYVOMpV6kgK9npr/evA9kO5T09zwrPNkGtjOhmBvFU06XBl3KSrkNIE6hKv0gqc
zQ/uV2eHDwJ/lPpJeim4gYrzUq7CTBU8l6tQk6LYpOs1rFhFHI7TyWZYhR17lXi6VewhoHsYV/nH
1JIw3CoJGWhDMdNW7qQcAvsJZanl9JjY5alYJaVuFZfiVWYaewh3JtmJaDTqLwAD9ZZ95mZAnSJ1
3HExZaKzClfVKmHNbRK+9KusZSiEsnaVujDVbrteWA+xMnZlo+VZO/E+r6z0RVqxcZa27915kkdp
nIhbWKukxs7XbpjFm7uEqU++GVfxzdOao/2qx3ElY36xinQ16QK6aRHuBqqaaVQodk4zLGj63NU4
GvdUBiH5dZle66+RAY3RhKS4SoNyFQk5Vnf3ieGz9KwSohHrG+WnKKLdAp+KEnhEARyoM0ZZBl/1
LRn//BPix41svGeXGOgmXCVLEp3zuV9lzMojgM5ro7uKxoTE73+aqqb3MU2oNzdLuCguMSrZlW8N
GumyiqV96iObrgJqvUqp1Pnc0yF8rleR1Vzl1rlykWdXCZZQ4byZV1kWg8auW4VaAKRXh/nqAxFJ
fFYZaWdNrnjN+E8kJhF7e1RfrHcHXBBrfLW/pb72iAxNpQIW1gaZdkI5bgxyaquUzPDDw5qFEQUw
541mDLCJUZ5t48buFrh+/JlFU4VdqmcfpVoF3PCxV/7op/YNnXKbomkHA8XpoG/fk1XuZlQwnTrr
E9xnBAfytUAXt1eBnBk2S9mibz2Fs3cV0Qdz5GKYwzpdBfY5b3oc8slLjPZeo8GHECAiTKoD1hiM
6hZKPXdY4Apo9x0Tjv2yyvm2QlSmbbV6ddH6JS3CuO4wqq42AD5E6rdWa8BMbxSvpItw/60IbD+O
uu4mbmZ1QHmgTNfFBTSvboOyDqm5h/l2WEa32kGJPpq2KI5NHNMLiGthXv0LgvN7NP42NdB4Ue4J
7AT3JUXAVT8zyVxdEAx8eaxXZ0S5ghyr1S2hVt9EYk3lc+kmvANkKbzDsLosfEATG2t1XmBdCai0
4a1ReqSxDH+GzdP2y109G+K3fYNvibi2VBUdNcNSSsIxDm46EYLcM+R0O6NN3SR1oXaMQGlTJJCO
jpGYR7ti0LeBE1cIZnaN/di25a9aUru9ycjQXZhelBLskI4/08Ezv3uI79W2Hww348UC9GW2L24G
W8Rnzqi00gDKFGdBso3QMEs2S0JgHSZYla+izmratvDX9JNLqs5rehrXLD1RZ9SaNEsCRmeICXlz
+q6Ipv3N2Gp1nt5X2SIx/xVxZCR9cq8G5Z87Rkv3tOsczQETLFe65cwki9a7KeuPhcBTlTbGe0uT
hdNVnPEwg8pdk9WClnGY40T7+vC2Uea3nidlS/7Lx6+P52tS4bJbbIQVUdsJs2bK8QgwLPlD3fb+
RdmMDspsvatXHANzNkWze4ZI2TpR5mmoMECNi7cqScLHUrsDnvlePNtWhaAdP1FDjkCRqQZj4zog
Z9PXNt1zZD52cZ0Q5LKI6ZU0rzwMzc3YVl2BcX0NFfA7t89jXBkniDDeJVThHX01137IXvnmsHmk
zXRmCPw42nwJFecgcAhYN7RVGN/ifiyjSdIyhGOC+d6IF6LFKn3Ol4Wkn+EW57znmbczsvvScn76
RiC/GcVUn4wlbI9Nod5jp6jOvWOYr8wlSCVaiEzd/GGTYdxzkOZvFTNGpIrbs9vRBpcPa744w6jG
oEfucNtCRssomRZlDARTZPeTFN/iEeM439p2B+D8ybKX567K70ZGyltCA9z5zeQDU96Iq5FfnAi0
urLgMl1XrLOTa7w4DhE7G0DDNoQScSUFwy8QYPY7UDDU8CYQU+RZRLxoNnLidNhifnmuYaVhvpQV
thbHYG1e6nR50qVdPI2VeDFnP7jnhE4NGjyXTT5O4hprnLjaa18yS1uH0J29rZCl/d23ppa1PbUp
jCcdyDLjgxbJc0ARsNmp7UlfSclI6nZUezaXmollXzTdwfWCr6IUOlqq6naxymUjs2bvKHiJVDQQ
xg3Sq8g646sIJndHBetP3eORdmX+Sxgap5mPhreN8xjPI8lCfqTTuocp9fR9ioXqqAtzvjrLQECh
KJ4ycyGbV2dbEN50rGVqedQqFzv2abYcSqJpIl3YDyVcG+LoRnHf5aBWe5gC7waQ03xLgglmYyJC
qiR9x0rPi2cGoKG5h22I4jsX5U9L1LCqXpfWMn7K3m0Y2XTJ1Qyr8kIBt3kabXxQIcn9X6GK1fc5
GOTewiVqrDOKnzWHbgxvBI1vfPLj09RW5OMzXV8YNfowWvgouGiSPsEweNdNWXuf+ro+FGOgDm0G
QHwe5+W8NoFRhpeErGhzAVzLnHOuFQmTXKQCs8Yq2ZsxS34NR84a8O/mk1Ocp6RoP0SZMCJVrvPo
MBiJ5tlGUFaTsbUpCjpXjelYG9WV8nmIKfMEKjG4d1410eeAEBfuQq2GW45g+bNp+j9pDGm2kHv0
Fk8Mpu60Nb5R8dAeZ8NIv5gN2ffCVvyaHcO2tzkJwAnKsbN+cMsOiAdpMCcEr4jiTJN+kWqybin+
ajgn2syixBQfKm7r46Yoye1Mkw2iRA8c05OOR5VfKt0WuEd39orRZ9JFpl303VvvZ81tSy/7iYht
DYWHEi+jrWfG4pBQwTxV5VOYJ8WV6vXsWXpzcevOyFCu6uovVeXXtixdUAozuIhcyV07xPOXxVHg
kPRtD3XII5SH2UFR8h0sRJw8Ghpvy67s9izy40MJCXzeZnKOT9puEbtzwD97uhMrULRkfT9LyY7F
cNT/zm11OjeiaQ455/STqcIMqQgT5lsfquX6exTzv/HRfzO1EiHOiv9+ZvV/voOlXup/HFn9/hN/
+nzcP/zA8228HvZvY85/2HycP8y1BiLkH68jqbW24u/zKvsPYJQmeBaHhCiGGH7+3+dVFrlRBkuB
i2CxNul4/5N5lffb6lL/Y93IOvyihlsE5FAFuJy/zqtGMMq14RNdjLXbngqvfvwbtEKemDC798GS
h/tMds4BCgkAP19NJ19zPxpqcBob6eQW4j1ntsQzFw5uiWZ/XvoDUil7Ud5ZBzPAVd1KDR1l6L4D
cC7oPyD4PS9OsudWTUYor1UUWMolrZm3hzFAPA8E+10/1lDU/HAbALmkCHsyI99GIpMF+me+ZXJu
HvAIU00QeLdxP51ylrQNg5AvApzNLU7PAzm07NQ1TbBfaDk6a9URNqrtRwtd/kBMyTz5jcNBz++I
SNJdC3F6BPJcP8iFnomloSUgAeZfLohqWWFoAJLrfzX6Kttwo1xuKw0ZjxVi4r61uEgPhlQ3ZFv2
Dmg/NLdH2FxomryFW2549xhjNjbFfru87WDsuh2VfjrVVLUZFnO08jlt2ATguv80nWZvTukhLxAK
Ay6VMCUQ1zhqbRPIxMg95jc9LAAicqZ/DMGeQo98h7bwaSZyeIAuF2zh9SOSdsQgRAxXySb7Nlrc
5wGQz1HQrNVzwSyudAU2r0Xatzu3YUKgzfRrdr1vKg+vAySzgBuLUBMsDy1vwEgtEUbpZ+E0IKRd
bUa651TbYZfvua3t4mG+IdYCutW0AB9JEFpZyviyqpvgbsCAfpfELQQafLrTbjSmjxnLxYnrN/dl
c7QObbp80RYQXjxh/ByH+aeDZjHXgir0jrodmCH3aYMGl5qhOFSMC/amZ+tDWppva0zpLJT8tcC0
Q+OExYSZpI4qkT83oCeVkfxIRfaLJBPvWPWuPc0RJzt6MyadkKP3BHapFOZN6WS3uHrv+7HtgO1N
JuO8NFKQRaf/y955dEeOnFn0F6EPAi6AbXqf9G6DQxZJeI+A+/Vz0ZJmuqo13aP9bKTWaVUxiQQC
n3nvvsH/5NvUQFe54Tr2NfNJl7VGjLg8lDwsfEqWa1sB8ec0qLgl13rs7lRduJeyAL9pmgKbfxRf
yFiMae9HjZezBkO08lge4rtdtn3T7O0urfAbH/UxzXZhg+6H7D9t4ZJ6HJjhG7DYiHGQ2+y7zN45
vFLr0r10bkUVWTjv8Nj7C0sVuR0ciOewK2YNS5Lh5GbGklxkElwSxeNQmidsDRhqwKop5QCpF2Ml
rqHThCnKDgM2mP6RVnmIPWyUP0gScU9Gl/cr2Bzpje+3fMqJzIeArw6PWR8z6SpmRkrNl/vk2dp7
gs9xlynqisix4g2q+2obGegOGDyt6x45tKdb1dLV0MAEMeGTepx8twYaqBLvtcMttMvt7qEhhn4L
XuxTT8RwrYo5CcZgAjJa+WscV0QN+yjOokNmjTsEO68EfRP/MenDtnbc4VI3DexHs4r2FW/0VWY6
PwatAj5jtW1z13Zetm6LNLwYOjNcZ/C0LQnHZzjr1zx3bxvJxyzMlhyakEEpZChGZnZvkHYJsDZw
S5gjuaSGaWEaFpq+LETs4V7jf9VFtdJNxmU8ZniRmsDbEJvL8paABU40pBN6gMbc79QF2Jt78UIM
WMyw7RVvHIU9LVScF/zRLqu/YzNoV6zOckaFISOb2Hwh8pICKu3mIPCuxDYHixJBJ0+4Ht54olzV
WMPdGn+EBNFn5t5Zd3HVYFvNNsCX+0trSdp0BUS2NxVkqk48R7rbssSzN2Q4z0dfkG4dy73Tsdev
p7a6p3whKtOHTcleHaeXYsrUDMDgJPPfFYiLr9AlU8G0m2HfBTr7+LJvVxnKZubqaEHCuDjqJfwt
ZFuvVSRpQ9n2IESYPt2pJ3UWh0GAIWfZCJapPvrMnYvyGzY6n1xCEPEgxR4qDbuMjV+1QAa39a24
2owWUqIGS9aGZpOV6xjfJRYmYUlXs1T03rfk+kRHBvAPbouVARnjoo/8Q8owdhlG197dhibDUSvi
7munr8G3EBW6+TGqcNpMtf6NY6llleNCOq3K/qsg4RK0QAFGR+Yfwnex9uldUiwnZ7IeGUeY+7EH
yAQ8HQ9366LiIMyLE1bGpQtW2OQW8vIfeWg7z44WtVsj1uU2mklDQzHlO6E5r3rKc19M8QMCGPvI
Yt/ahE0fM93FxT4YaGUMEh/Q6ZbkZhL/MyMz2UWgthrh/wGJrA4Y+m4yr44PdWaulV0a61Trb0I7
ISXe7Qm4Hnu5axSXmK9+lpIkmEPJ/F3CiEZuwMnhdnBd4mALpqi6z3DRkBfIay3z4unMZIYkTCfZ
+HEe7ywDRU+Dpfk2AOSyb4CTMyULr44mBta2ICKhumF5rBlq/34XRgmmkF42OyfCwyycKrsbEufF
M6ueER7vMPhYxK61xBGrdu0b6Jb+eYe40Z7MoPFCsudTEll3fLiU8ZZxB0UxXIVKuwz4ZMN2iHZk
S5f7uCk93IjZc5PAwUX7NK5iW5MvfJSOw9lKngTqn/1IJJMB24Xxlv9OGtecugHMpfNTxJUatDM2
bfq1b/tsCUoGXHFoawe9ILoulX29MoFIE5Ix3fVe3cGkgYiTSkXCGRMihiRJe2Ko9BZ6Q7fR3bmV
GkF5plb/MTbcZC3vXiBpvLVji+1HUjDhtLrgGdH1qcVdid21SN6U62h3o4jUNeg1BCLuDJZhUxRz
N6igxqLW9cu2zt4wz2eUW3jU4ZA+ZD7PgdAHtYXyHK6rPrmF78vCLAuCL4KYTlMewYAMUBS5HPG+
9tQxk0CekwVXyQh/Uwws52I/ebIbcic0iM2sMLriGCXC2VhdrzZB0w+n3hiqHYtY8wDVQ9/4ZV4d
YoEKdWrgMhSqYWPSdtGKsGL34kbktyKCwtJJCPp6zCwiNJT/juCl2DYVQKBJkZACJLu7KchCQbDm
hUhBeBH1bbkMhjI7OZav1qlpvKQj5A6gFw9touyzMHhOxqR47XQyJYKuHS4a4S1bjezERanbbxEQ
0XXCXG0d5xRhrd47B44zMrMQQx5lmpQPo9F+DJjY/ql5//9e6u96KdtiL/+/N1PL9/T9o/7ZN4FQ
nz/zz3ZK/kZ8Bt4IzBFCOlh//rufIvIV8DVeCsMwdOwT/9NO6b+xQ7ZRwdM2uY5p8Gf+2U6Z8jfi
FhnDsKKWJAC4/9H6H4v1L+t/g7G2a1nSsk2CF5Ao/NxO0SeYreEQNdgOdvgD1apG5QiU1UwLQzGV
CT66aQRAjAXqjhmGwaOnOUunM6Pnxo9/hCTYrVEtq+OU+NWe0bp/sYLefK6sPIO6WNUHfQzth2ju
f3oogDlCmVitQmHMPvCeLVNMZsdHLfpq6wMgbepgPEvICsSAwVEEaWkqkHapW6+cuOpeMP6mz33H
S3hjoeNBGWcqqGnMQe2DBojnM7CJyE5L2+gWRd9ON4amWec2x+q3KEiqY6TF66l3cp24uirYlfi5
T75vmJdkbLyvNu+6rdcIcskK/u1EV7ctLJ2gJxg7G1221Aso5K8dc+1VzH/OGV1wsBNnXtJZpXnr
ZdhIeQe921aj30YhMtNcopc9lKV05RbYv52vU3C/q3j0NW8hAPx/hb7WXnN7MHdplOqbkdXsGqrD
rQxZe49DoJDWk8nTmRmHRBSUuxEf+GquUlelK7KFk4IJbx3jJemmM3fOWz8ZHVKK9i7PzRe85MlO
ln65aoIerGyRzhrM8eLYvKC6ln2krE/8EOga+Sh3SNLrNWLu7gmeiYGZOBXrIgkfdM1p0UWVCCxG
xLlBGcjTxJBnH8oG05dAHTewilJ5/YYXJ1oVQ0s2RQnTDOaF2ES91a3Tui8ejd6FRx1LiZgztXEt
RoZ5HdDL74ve5C+e+DaYkopNzcJ00/k9673WNHcqVU6+TDHnrBpQc5P/qftp/DURzEG+lavfkkZc
7gMXeDowyEK8B8q2zrxEiLoLa3M3eaW5A7QRHwUFzlOtCYSYyI5XQ5uizSO1wfmKh8jylgHxWwfC
B8xdpRcePyGwLhN4hWNsQ0S07ZS/pxiih4pLvCpy3KgAl/x5X66oMDcFcslN5nPbEN5hXhBAgp0n
hmnpB87KzwvMchFVNxVmuy8qUBpWGh+RJds3ltaK+8R6oMbmB0kUceuEn3nf6yA1mE9A62QWyFt8
6Xosq0sHh3aqRLvoqwR+9EBIWjSUy9pH4c/3DF2l2Hh6f0xq9cPBFBlqLO8SonkWqu/eEeGv2W/X
xHlFd16XbC0VnkPMe0uC8d5YbW5Z56BFIJ6D/0v8MKFjvuGZtm/A7Ix4iROL3qi79Do4VYNkO7jo
lDuQknlNVpLmZZYTVNR2R70pwm0e4wUXkCchQpD5RKAisjy3stbsUvNF1CBAYEzfk/SV9wTyjc46
EGN7xSferVTXSOhAtbuNdPa9kzXrPpziRSG0IdEw9rcdW9cNOZjNyuqQBEb6kJ0bU3dfRq3+cIuw
3Zcxp4AZpuini5EK2+GZBiyFdKeNMHi2CdzJzlYMGoCp55bxVHSoEzWKlAyMzSqrjOcCsw/lSjG8
JyV6GT1TEQN7Lz8Yk3i22Y3s4Vo1B2U4FIh+F21Nt6goN/NmQ0BZfT/qs2i11MWcIKzvQhsrsmF6
WJ9xTm6Vpw87boT0ztWgqWZUExTu8VWxblnELXWRr7RjWPjxxu/lTdLkP8KE6Xnn9sFKt8Ny1dcA
S4soJ3KyiL2LUTsPFXsLU7P3kFJ53IeoX7WeL29YMZHg0WsPFjXQo44IHa1j6ZgLV/pPTYd+hxUB
D3xKIIjZSRuANUT9wOLvz+aUjNL0jLUE7YLr5lEbESUmyvvEuPWSpwZ+zy65iyKGLVg2Pq15Vy7t
9nEcuP/wDefshdr8DA4DCUwH9LWPC/8Y9lazgU0dPedOgelkcHBk20jgg9xH0YVYfhE3kcW967Qs
tghGSWF4laa4Y4I8L1QMsXZZRdSwMY3iMa7jkNNua8tIw32TPGkeqJQi9esr3G9MzC7ig8Ehj7TN
mEEbr2qQ3lfvlsFOhjVN5ORYMJ1ozBMoaA967mW73IejVeawrO3GUHvTqLRlIOb1Vd/XEkONUufI
sJpjjv8kRk+D0MoMcAcsY2LTrxBxtcc0sLu9LcKSVMoyepB53z3JzCpowKoRoUqXJM8x2Y6oeAr5
SmOnHQmhVieqwHFbagGjxTIAZZ4Hb3i2tPM4n2t9wo8fCxOpfCHcOwaE2XouH5apIR4aI/j2NCHe
m0bDxiPc5tnUneDD5CAkxB3IAQFCCkYqkojQWZaxSyLiTAWtwMOhw1MINFSh4yonPEAYBQf/WHCV
kHqt5TwOqcs52TAm4CDrcSrQa3JcI8CdZxssVRqW0TuKfYg5MtA5XjF/O20Nkogrc/D6YsuWQJ7Z
vWjrCfboKUPXfoH2gMia4EQBFwbzSNje8nkgdOsd7N3UDA7SLydScDhox0p1+3Tkn5op4qisLM5c
jGWCr7LPHpsIE1ohe5DMAFS4l1yKEE8mzo799HRJHb9l/4GxQgDn6+wy28AJX5ElQGBgnRw1Oclj
gYaTwNeptpa2PockInbbgNJiMZVbexoHc+kFab5N8PCvAaUxAET5+cRJyQ2Zd2iXYhLsAdV72kuN
IHjBDoZtNaV9QyDeRhvs98jyt9BzX+3eMS/Ks2nUB+78sMdsA9eHcOAgtRa5weuFaWm4SZFy7JtA
M7nhB/+utoSPRCCfJAps3bzkEb+Waqz+BtKbvbGcUFvlMvNXZcZd/P+7lv+LrdpzJQsJyub/vUW4
h9T5Ffwcmvbff+xfKmHXYHpD2jeHPZsUAxnuP8zV7m9YVMn58uYIaiGl5N/8a+sifmMJg0LYpr9A
xzvDP//VJri/zcZTFL025dDvvuv/QCX8p6R5HVO1cE0KVMvS6RR+cbEWTg5GMQkYZifOuU4I+k4i
LKKd1d1FtszZBujVcvKCu6GLXjXXeShztf/DJft3Hujfw2/+uPn5/UOwP7I9dNEGzdTPrUpto/yT
szRr8rP3MgXcL9FNwMkImMQGWr2SUb4upfOSluZ7PBr3nIHPCR6lBft8ZBkieRuC7rYv0nObOs+T
MWIGjJmUEyZC+/AwRGW88kjkpT0YEeM5wJfncPHgve1QNATmwAPGPzRaeuMqPH7g2h+mqHRh5ryb
RnpC/0nqbyPY6rtXi6n6YkowhRoKO2GZ5jdKqjsYv0xyUxSZoryhqeDETfCcOs19E6jPWDePTYBa
yWZOySthQ0EXLnyjRixK0k4DrVIguymC5BZBSQr82fvRYJxFr7hGSNYtkyB/BblVLYe2PAmn20nB
G9bqVU29XFIhYhQ3Q/VaYeXGUVFDTtRaVrEAGYAF6QM6VAWgBVsUyOz+bvC9z46tNGjs+EIz8kz2
EjhBZk1E9rzaoXbs2/it60r6JRhcGIFscMn9nRoLbhE9vjQawHJYRo/VnHfGCCtaaCZIOC9NLj6x
ALbj5gvfLFmIdwJT3WhuKGKP4Wjoyzruni0EQREh5Ewh5a1tRsRdMbbXW15rofOsxhzso/Na+zZb
f2pQUkJXf3Pb/TmeCpmQbjiz7R02sj571v9gFG8iKbCPNKSWskCkcaOQ4ZItGCl+C8u9j7FTtopA
YsRa2yLHK5JmmbX86w9h/upWJ/ALsgJe0BlyYLBF/flDOGy+gjiBHW340wmovrObIlYj6cxrRttD
JxEh0RmRmCZ+i0mrJMq7LVH1MK/XePEvcvJziTS/NFVNPhs/ZSkHjDVSh38HF6SujYe2r3ZKj+Sm
0r17uxKPQcxsqjJr5NtJfTuZzdprBqr7EcW9CJKHlGamsmv/H1YTUMzM5P7dgz5f0Z+f83nzzK/s
GGyhWSn//MvWE7S7cIKIJ4b4HKjiTBLPdPAkq0Vbnhjmot7FwW64CA2q3t4jr/+B+AGpQe6eOhoI
VMvdzV9/A3MI5p8+FOtmjmDbM1if/MKXKPsiQN09UuTO+d5moS5Vw36ZrwqtSZ09TdMEaIrRtXQO
kBPfHBfPmfaAqcjcIFfEhidbdytL763UizcelB1F4iMi8bdUJQccCyscjmD5oY6JHmAFCmN0M6MD
U3cs7lvRv8WZ+MbLteFwOSqcQ7iUP1xl3XgcHiwH630K+7G2CoSJhTqWhFMEIl83qRcshyb5Hs3Z
VI01zNa1YeX54Q/kLwvTsA5WCKIuR6BNwPKuJFbmH5XBf/aFmh43L28jvlj3l0eIY7FPNFg/CxUg
7ExMfrOQ+TaLw2pYeuoDVdLOmOI3sqL5EPDFlk0CZjWLj7XrfHBQnlXCQPuvv1H55wfbFVAZpGuR
bDtTrX++zRQxW6BneKYoxN88UBMWQ1zpZjfB6GzNboK+ZusEG/T9ovCKH531FEahviETZadrLnlR
4tqGOAfqIibqRjsVtUI3VGzzAJ2j7kznEvlpMsU/qlJ9szjfx4kWsHwjSJ2yeWEFxn07F3+Z7dzG
sbVN7PGEuOm+Te6tqTv5tvfVGOEp8N0eDwu2bw4ISEcivPQRUw3Lu3flcBsV/V2mesIcadS9AXW+
mn6EnXHMeyKPyLBYB77+WYvxLmBfHYEIwGs73XpVuNdG+W65aG6N8c4N8pshgXXKilqkNPNpce9k
M/x0yFeZx6vmb67+nx8nJo8mIx7LYfg4Dzj/eKp6ad4HXUY0ErABd1EE6Vtj5zdwXa6uw7TDw+Lz
1z9wPiF/OVTYyZmuLThYTCF/+baTovftqefbJmSc98SI8tDRk8vvX2/amo+tBwBjBI86cwP/+kf/
m6ODCa4liU52+G8mtj/9rrEXSx0pF2+3zExOBMwxWmo5j//6p4hfSSPz70UECEUa82a0jr9c0irQ
WY0EHJvMGdcusVQrx1LWKqY6fOSNwXCvNY21wZgG7acxcYujUv2bzzBfxV+vsufacs6jpSi1fynR
dDd3NcMYiHoTYIe7cUxAv03XYYiu8/cbx+JWKP+kM3MMjOiubSzGDVb4d7x3a55a//FzCPhpct55
8SYh2mYm3P/x9mqlGFPcG7R8ecHNTPQWK002SCazhgWCPrV3zElHIe6+maXXzxh3irUpRJtYgMGK
nW4rwIYRo+Mcg7Q+4LDxN+7srh115S2GKiDWCRs2FqdA8vezbO7h2g6oYwxhPSgmb0wW6oWWePeg
D2/1kjiXwMASy4xw4AvCUEscXe5p35CDDzZtvoBxQ+xKOKzIb3NweND/GuGOMdATasTf1bne3zwT
AgfurxeK0FvMhzrVPb4z+oyfL5Tom9BKmRuhhBBLcH0wJid1AIDCcrASFPghdgnOtaY5Wfn44Ovt
Ji5JhUIlgcvPr98nu/sEi0GbORjXIXVv42w4wJbcV6X5GHek346lLZe2lm8gS7n7Qn/UMONHBniW
KWhWKmZYLT21kcoNVihnAjhwYU2hCnF1ETYhQWVt+94HamM14W2rgk9IyGqZFiQi8U6tN+FEZj1+
s5l92MIcZNFCEiLUQwD2PgjFDnGkIKXXhOzfqGwlwugDEUJJ5q51J3WydNsYQIpX6ECj+M1PaZCl
K3J7uqNeTeGb4fUDozEftb0NoW9VGEn3POCHewtEal61wRGrErbnozdUjwXgMzNEb8Olw/tu9dBi
LXSlR9dK3hiQEhSCdPWl6xw0F6Aqis7wd0Vvxfuy02/KMfRPNgtoCArMy0Ch+3jK5ejX2yzGd06u
wdKJHBM8/VQipm6YOsq7yQQAIbybPH8grvo2yc+UKtdBK3YOsFVEJubVAkcOVwP5qK5Vb7B5QuQa
5drvFRoQbHjYEXExOOUbC94nlQCIJsIER4fTlDggR3ijLICeUz3R13GoaABGF4SEATIP9uDCG/2O
pDuOnnZMmcL01s5xx3VqSdLrveE5SoZ2qQEuCIV+LQqXYVLLjY/ZD7k3494Jr8UyKn0y9jTanTJi
eN6BRzBxOgmNIByVnhjtvJqSOeFgd2vbTC4Q9RedCD/ElFHOzCSKgfzhRgXPGVth9gEp0hPp5Osw
Mk6pIz5sW8C4UdbnpKvzEA35NSWOx8jCY4rswSz0m2mslxAHXhjqlssxxYZaTNQd/ajukHc9sHx5
hjEPWQx5tO6rtyKMf6Q4CXpn8k5JpR38wbwguN26WvFlhhlxzYn3kAggtW0kFno8EnqcAvOTU/4c
wNYneGpaUlMTddievAENbhZa7Bfa6DIbgBGE+IzjzZVA5cXnCRdeNCTocKl4lzjpqEx8u3APwYg5
BoNH+pTUyI8a8AkYXdOxhmTppqdYZOz6hZUz+/R98CI68ANTz7bSwzMApLnbEKyXfZBmmHPf983e
7/uRpY3D9Lo20m2o5Hgxeh2vHmVjmnMd7XgK19Tl7V094HMAu48b30kKtgAKRVjICsFQ0cxtQqzt
yjHYiTp8j0YsNmBm60/K0x4fXZm9TPi9HqkQgqVbJd0dNETvOjQR6ZVkMq2dsWbU7UPFoXUUq0zP
P0oMB8AtzIkfZrraGlY78y8uN7ClzDh4rMHe1JSVVGZelWwmH6l02DW2tTSjDEM/14gYKXqPkyGZ
ZXedp37IVJ27qHeeu34S9Yo3CsIl0Xb2Hh03Vtc29vZJ0TQrLwz1HYTV4KWY0vrs2t09M4gW+lou
gDlZo0u8AhM7htZy2/Ku2M7uLROSLmounCN2KgmrEFjF3GhYtIWa3rug5Q+V9RXUgQ+YXbZE3UYm
Viir1QhK1LpthIIHQLZRrnU+wJpIPzKMWnUlztleu4SP0485ICGsrtXv6awAF9H5rTHdLnqC1lDv
5EeB8HUmKDWRuHosbja+nuwclXyXnvdg2c0zCh/WLxNXC/DK2fGt5yyYTVTOxW66R2iULheUH1IX
vAaZOF+6KH0rOpIk2Suf/NR8QXWL5lCWN2EUYfoRpKZPempuyMOVq8k0MROG6kfh+G++0N7ikL/M
ZKbJiIAMy65holp6vHPscKtSU230+hK71WMWqKvUaMBHZX1YOFGJErw3Emmtp9R+rj0P/kfbbNiP
nmBpbYgqWdpksgGoMppVSC6G3cHhjrX422z9lTb1wxmz9K4zsq/K4lqjMjw1bfPoysJdIM0vrz2r
C7I5sLSAd1mo0fvKg/g8RfWRaIaXATrDoomDx74ymOoPNudQBWlGRNptQcQDJ2oWA9bgwkCWOaFe
+65DNjfMgr/spH+OzZBh7xiyCOQ8MLvooCwuAFEta+4CPEIZBO+ByPXc4mKrcMcyr4dkCPjPruG8
FN9TUt90EbRsc4AUZttEFsotqle6De2lo5XPMQGQ+v6kxEQcALw53iHGhbgvEEVmdLRrgwdd6Q1x
cqj6yBE9cqIyeU/1s9679Zr5SrgJoTItG5vw+NiczihkOBGib2XeVIqgGxETOzOTdwxDLJWwHvsa
BU5Y3CZV90pDguttjEaUSN1XGGqC2Lf4PFheyfKRHjDTjQs3/6uJST8TONw6J7uf1VjhFBzqwT6U
DlEfkW7PmQlPXeS8hNimlqA0Vi1yW2by02doic/IZaBkVerZaIPHIqaXsbIR5bRFklcp0ESmT6XW
vDEmPavUuPMGe9dl9HAS7lBErkmecpxHQNYM4xuZz4cFzHmRON2ZKPJVZ1v7qMve3C7+CPX2haCV
ewBrrN9Y0xfJhdyzE0ENBgSOelvQ3gZR9hDa3pMn4pu0xdkCy2hpiPGexpHnIkQ1OiJvcgbSJlX5
2eVi3wZsYdF7MNord4noN5ViMhBNmFw7ZHY8IQorI3rYnhatfpsU5gtqqXu4Yeh8hToYuUc14WN9
TtRDXDa3cdg9y57LMqeWcvOSLzFbrW2LTEpaTeZCTruL5yRM6U7vbto/mLLcMEP9pmwB3U8k2dgz
EBC6tYtNuuLIfqpM7B+1w0onRx4aivhzXqqszTjYYOGkWCMsnvDlgRLC+gI1/9E6/YfoPCAm7Ehd
wZ0BcJ6NKrybRh2KpGGK6nY3STJ9oWqtVkVMTdkk/q6zKh1QgEdoy/CVTIQwUVghJTn0Q3NK3fKp
trq3JOiYGzhk6JFG8VJo3oVb/KFyGAz5o+AQ83lWJkaZdh582QDHF5wQ0cJNnIdIz9e1AoBVTcGL
FfrfLUrZUKdJqKMW+zOvljIr74h0cVfCwVPQu/qqMtk1R3Oj7PR3aRZ/5fHIPJmdHOQJtzzWCi1t
OrIqQxa7Fkb6lDXSwDKMFQ2FFpGi1BJLzMNUcDFKbEyG7IwikeNrcrttVmj5WjdJwwkmdkZmjzif
PpKXGGthpReMTADehFYPtmswATbyknEatXLCnvV9Vh+mwgtXvYdFtLZDa91F9Q4QM7OGMT/ravxC
mnQUjftKmXYtavtkuIjhM3zmRg7RimS5rNbkrgy7dhmY4r5phm83RtUXdAwJuIIGv3rY+mfbaKOr
lRnOEl0GD0+PvK/XLXZ+k/6MLplgROL1VqAd3zs/uRQNakYHIxuuCwPjfm9/mF12h92fIXPlPkqU
B2syJdJ16ahPFnazdVKhHJb5fUsQ+lKft8ZkRQNIj1uMdVw/R6NkMBsq0lhxjth9SS2Q5gPFPKCQ
PJVyn07mA06UCHJGlT23DKr3CnXRZhStt0qjWH8m/eButEKTaK2ZEQu2T++yS1UzKQuo/xZFRXeu
F/2jVvrTxSBkYlNh0F3WmRWfnRRYEqC2kHJVgRPae0aAPKcC7ZjPkCzDNz79ghPB4Xoeza4yOF3M
cQlpMH7QdDs7uUFTHL3CmCjSwjTO4E6jgGHJN7XPVSYYv8tx5G+qeL8BpujRHOaIBlEj1uDi8ds7
5l7gkX4qki7dB23kHr2oF4uqSWhUwkFDqdnPbKmytM2DOdG7LpQ71ousYGK/9EvPWSXo0Beo1UpK
dn4pMxLBhi/wpZZkjJSNIhDTfncQAygTxigD4OQdzEV5aQKONL2l0HN0CSrP0Ha6G45kFPIICC95
qEtMyt1sf2fiJujdTBuJk7h1R42z3/afU5/JBMGeZIfdkjhDCWBMJ7YIhDhAVySWkaoB9SLa8zhG
/BLROgy6TokclmcaeVzgpu6jruzo2m2GnWynX+VY9GuNYTLPdvSeF+G3n2XtdfKJ2Ga4/z3E9mec
GVf0/8C3+gnffPej5HQZWhaybgaJrvSo7CsbakJoh699wcLIbnSOKVLebYfVwhxZt8QRDGFFF6d6
bJesnFFhux6WmwnETWZUGxkE2V76QfnKxgUwnIc6KVPUIl5N7Lmkreg4ow9lz++h6oaAIWF/83BA
w2/i+BDgY92HWj1skSTorwTmtEAYp2RNBsqE6cUAQliiEJmycEtjP0MQbOSyOsOF1MMU0jYLgqs4
9yasuy1/rLU+DTJqN9Lpo20MeWqXJ+XJBTTmtrK+lobV7zTdOnRpcNdkwdfcuIuRZIUBI+WCjMpX
vQOJUowBsR5Kimc9wMPAPidbESmzh985bSQommWCUeBaelSGghZkG6B6bzEAYX7XSooEZMGUEaKD
hchR5rWkCeRTC+HGbHAnFZIxt1fMsczuCJ3VnYh5wVZJxTbjVYecWytI3gewOhu+sWjJY/smLE5H
SxgPWm6KrRyh9rjTKMDWvnLf87py7ZcCYdrCoUTbNIhdIJlCd0Rg9z7N/hP24Fup3kLNg3TZO98k
knuLpCsRVkAd2pT2qJYIO7ZsFOYRabNvR1QcCpXWmTwG9OzELFeWO+ds8Xoo64ze1pRLf6gKUgbH
kt7SJMKnJ4E6LrJkpawxPM3jliUPfbtBu5estcFgsuOLmTMYJksgD+1jhLDt1i37/pC3ZXrswmq4
8YwYc5Wy24Peq0Mm3OVEC32exUhn0IDVtYxluuZ5/fIEpvUM8P+KaOhVZxavRYeQuQSUluvyEQaf
syAIddGUI/fsVDNv1sYNUWcHwkaG/ZRRaqUTlgLow2wgBc7cRD7kLtC2MaVoaLNh2UABXqYRHYBr
HZreJl9J8+SubbHRmwjtFh4MhqtfwsJ2UauMi7jKu8dYNuJerwsIlrGr1gHiEAmeaIs+AqwoKq6b
MSszgsbQ+SOfl2ssMP4eWqW3bAkHWnuz38klzWARaWZ3yLOWeCXDJxmhQWmzZD9zi7JUockDpIQR
YeeqnE1igoJjaK09AtSzVPpJL6tsP0zYDTIFKpjw6Fy9EaatL00DGZA0EXrNDeehqOzuYDu9WpUO
tjqWnh+IVs0FGnDtqY6iq1se0qJNd/iRJ3xCoUfeuL/UhUmVXRikjbX0HUCKBhK5eK/Hqe9fHFJ4
uyyT63xU5TrQcY5oY2zRTymMWMQqrNreO7ZwhIGhaBbl70jarMd5C9aAG99X6F1MrbsAzvrAON0t
9ZRabyg1ROhwJdilZqg1c5IK9CicB4z9UpoDlYGr1KFBhtmT/TKoUaczfFF23qx8+rT9yHwMI1to
wppl0ZyT8fbeN2TVtToZ32GgPQOE+apL3uhDI1CdpsCGQtw2IR9zxT6boJjWxsnjfIdN4CDalAHe
FL3b8Rb4YRStuSR7epuEmXP2bIVHOQ3lj7EwwM8qAcQ69Op9M6p8nxOyspxK8sZzI77JK3FXxe54
YmEEb1kTe2/S5AIvg3U7lAKoISCfreRvXDWqevU1S271NKBXackR0/UhPRc5d6AAZrrSILz6WvqN
cuyEem9aGBIlAzHofzfx/9P4GVmG1Ek1hdeOasL6ZV2rrCYJeV/UC6eYfmiBXMMn64inAZfGOufh
r4fuv242kIfAzIJ1jDrEZcUxj3j/sKB28cUlk6NVNDTBf7F3Js1xI2kS/Stjc0dZIBAIAIe55L4w
uW/SBUZSIvZ9x6+fB1X1WEkz07K+d12qzEpiMjOBQMTn7s93S9/hkDnr2BS3w3Aes+Y4luN9F/1D
wfl3HuA3eQBE+KVK9/93+zx/z7+3P4Wr//orf+UBrD+YCHm4/gFiOMwc+WF/1SiIPzQaHjFqz3Fs
/s1l9Q+nD6xAQIEOo3rEZ/VTvpq4NpNW2xEWoFRMCv9SvvqXi0nIxehg2oL/4OSKOvfzxQSUxy6s
aUQ7ZlCqSoOzixlfJ2P+XYr4u+Gk5q6yvfCYp+I3Cvsv98yPV3Yty+XdKUuTF//5lcfWNoYW58/K
b9QGm8lX8H5vs3Yf7Gg6/+37uP1TB/qPvMtu8bm2zX/9p7k4CP4mD/35WkqRsZDaNkms//xaXW8l
rj8rjDtV3Wz6wf+s/fKZlO+29K1LlNCaUg7RA0e+U97rYzya+0yV3wav+41gtrzQ//pFCLF6lG/D
iPxVlWSi2Dk8EryVaWItBa/bcSJz7NhnpCRPM7nxPGzkb170VyPVn2/ftblePHsRfn5ZMaglLYF9
OS5DN/tGiqrdqMIMLtaAd9tLO6jLVbkLy4PQ3SUoi6ObRKc2Se+qMvhAIiIQ0R7HBPoXp681eFzg
N6SnmTXfSlWfosy8akR7mpX1za3H38mcyy/360dGGw7xGIciDMxyP393LtwadpjsmBx7IoNZ4Z4M
2wONrGscmGfRB+RPMn6bhhFTmk+Yx+P3YDCrwz+/hn4xqfz4DD3ERaidxFPZNf38awDqdqummkkZ
0kOAsck5sqt7r83kN6/zY/n+X++XFcGyNF4SHCg/v1AzM4bq1XJf1NOhSuhXkmrf2ugSgdVcWkkd
b/YcURyRBszbWVsgwxWk7NM0PLoqzkB1m++TPX4He/tqGCnJS9+b8OizT8vLysOwNp9Nl/lLoBE0
qy7EvM4Gdsz6q4jzxYb87ReCInTBQ0UGhZ/95nL8v258729v8JclJ45hu5QTN2OqO+/VJC9CeVft
HYSAHjIyf/zNFfR/Xf6YDhSfExgJ01S/iMOuH1s4pehXHIPwauoj6PepxYK2GhrONRHI6QwM56qv
C67hYr0kGogQssscnouOiCMCxgqpY0fk4mjLEesbQeHOIBAxQUo8AD2JAH258ZUqvHQBWx3NoEx+
9y5+sa8sF+By8/KPTd+d9+tKbXSdDjICGUSfxCZpXToPLRgR2wKPAFQ5RQwlSTSzNAxaavRyNn1E
lCy7fAxHTVsyTrssZzJQwPlZ+W72vVeicIBK9jZwazSYMti4xG6P//y++eUBg/q9mLtwupoUwDP4
+OW+8bTU3TjObDFNX+5IwAVrOnbve887gLp4NIL0zqT6fNXG/m/upEXK/tuN9Ocru6TmTCmxy/4K
DrELHNmjCwrcAq2964zp2sja+bo284eky6pDqBp99Zs36/yywP94UbC/njRJ7OGJ+OXuNeeKSW84
4ClvXP0EOdPalW0cPnqpaz3Ssp49BQwnNu3cGOeCE/GK2YH5Kji8nzpvTF56LxJnohnufTP5Iw0A
4lnW+jjYZftYeBlOOGoCODXNd0U0cAYYg2xAXzRl+MV0mAp3lBasRzN6L/o53rNNZ6TvN4wsCabu
mWvoo8xNjXGIUNzkhc51N9UUoScDgxnDrCEcIXC+9mGjd6VR3Fhx/nWC8HPisKyvjVR8AfE/bsnF
68+kMT6hiW9UWOGIXMjjy1rTCoPJVvoIzDvdWwy2T1Vc1A8B488V4SnzOHOaOyEkFusyjdo3eiLY
N+N8cLdMli21gSQiL4OuzNtMj5e4n20i9uyU7pA+w63tMe3rXT08dxw3dyXHonCDi9IjnsEBN/bc
555CS47L4QmaZrThQITzJ/STN0b8AlAjgXy6Yr55c5RA/IjrnaVi98OwuuwbgHS47fC83tRSAM5G
ItmaflqeShPTBgdbep0DNtaGLr5i3iRaVPoToQgmtjlNGiuzoZ/c47C/Anj36MQodwYAUKG6tWEN
/cEgubizgim5iIDK3wFUKGL1QFHHxDh/NtftxJ1AYOFd5qQ5HDCD6zZ29Y4mv3ZrTBbhGkicXRZd
haillKrMm9b0yQbTv2qIHfkBhu51nDLR48DXtfldEUbPkUebfCzyO3yW2aeg+3MTJ63JKqHR4RjY
PvolJlug6IKx8dJ8DpLqmrrv4HoKEaHpgRKoU13DhLyrb2v0mlXgY2lzE4YedGAYZ6pVxptOV9VV
ZFLBRaCwvdRQPzaBJaZNWTvgYoq8alchMUOUztjBO0Da85Jl4noimi+7IXlv+JYhwJUXvkK1bXrG
bYJGCXvpuun7Pj07A9ZHayoYYtQQbLMJ0TbPmk0l6Gj1KAWIFyiiYoR5FspF8qu/T7b7WDGdesSY
UB0C8BtLvk0zonL4sErYXJcUzek4Mbe5cqHcoEceJdCtVeiLDyWb/CKliwsztBiLjCh4PaNN1Gnx
IAeDQGM3vgcaBCXZdraTtfVQRepUB4Z3qssm3uDCs7aN0fUn1aBS0ZGu9pbKoo1Vp9cGUPuV6cXR
Mat9dc4h0uFzjvLvPiYANwgA+dQ9cfBll1jHBml22Sq0feksMFQtpo/G8oPxWEAqNDeoisCQwYBR
sl7Ylbe152oxYdtwjTNRbxJkUsDKYHbx6TWrEicIc6I6RW8LxXTMOw7UvTs7RM1S5M0JujXOAip/
lkmypH2V8eohrXu0kRLCoSnBuDY0fV+l1E45IcU0KbO4qXjnEVtsS1MHq1qpfD+34QudTuOhqouX
UCHRp7NH0Y2/JwarN0Ezf4+z1ASKKGmAoe69KuIHiXjor5wmfegsSf+nYdG5oudunUPm3IxMxghl
VlBAgq8q9fS6rYoMAKygyibPMtgmEB2QAddtG+5NNgDrQVPompWyfG3myTgzXMPV7HsEgMSRBqpj
1sprIFD+tjPApYrGv4gQwEGjZHowm5q+boc4U9cPO578K21G35GwcevOYbzxu6q8gZhyMHv7Epdg
ycMu3tvpSAAh5FPoaqDAbYGeox041WFHzCBB1UG7W3dOjYysP4qu864Eht2tPz50srkJhNwL3ysx
AiToVxpocN0Byu0e1WBfRwFEZxXOFq3A0IhzcalgU+205TZfBZ8RFhnorO2SbChLosRlE4YbjD5M
zxjHbQtH3uu8Jhva9oJCC0i7AyYmRYogsAbu9AGfz0yNOd21Kb2o9pZCSm+n+5J4MqAWYDH9yWjd
yyjz+9TU0OScYqErRMaCHjxAH2RQGlPBYixDsrERzoUdWn8zZ0vb1tSqcT8Q/rIK7jjIDi6k805y
OfFpR22KvMhqcZgAZntDmNy1JfM6EoYYYAz6ejM7Gs+BiG5IizLbpEjmhdp2GJaduFdlujjDnezC
tO0VTUjuqFhrvzHDPGo2uFjFvHqNrkRYjx/vLvXGno5e54heG936zSUsxIfpqvSNkaV/p2bxGaQx
6Q8B3gudCTwxiC1oEEPz4Od9vFSP2RjDJ4p7w2JTm8CBE7ovfQ5ID/RZOXB/WdZNCwAj8+Vkh1hl
XQ/lRD9Xbd9VQ+wRt552KCngOF0+ztwj+mvk6a6hDH7lDh6lXn1kgVAOEchr7WxnlF1uhwr8eJLX
awA/4FIdPh3XNS5jwwxz8RqkQ/Rsx6XeZjD6NywgGIt1cGE98NE4cdhFHbNLzhYXayEA2zBK1kkb
G9sYawSdScl8EphZV2mDyNr4ebXNKhsyCeVSX9OWhqgxCuIPz9f5vja+Zn2Un/poci9hXN6Mg3tk
JjLviFEYK5G0/gdO2xo7WSDJgofhbSRq8xmMmuTPw1xLRrN6cGUXPpJtxWKQTtOOIincck72AVLA
uBhzLU6ddju0KL+7qv2xfKR8ZPrqdPbWdyC462Zuz55RUks1OVb8xSCgv2vryLnPZiejG5upOyGi
/jUIu5rrDuIJWmEHsMekl2CQPZqC5U9XlZece5AhT6ONUyPisb1vrOAbJ5dtGvFAiyZNVQkP/29B
VQy7JDTCdaCa4mvXMUUf8BPeRhwDRO/g+NNkULO2QtqemvI669lNRSmwSjid6SbpBf23UZ88hgON
IX1I+VcQ3USCx7Np8DyusmKXpM5HY4ftVemWPo7Umcutxk+Ja3pYR1VMqHnw8qNX1dk1LKrVbMXs
QWohxYknMV4xObLot4WdHpq2t46aWPpbyx6QuW784g4NiwIe1XUrS4yWEyGbtC3BxGPh807NBNY0
an6g0mmb3/km6Ngos5/6uR5viS1bh9aDJzFEBY2uKqb7rNDJCfIyO8pcPMR0960GLWgpake94VHz
bsRwcHpyrlvQpfqzGUWw7jW8TBd2nMiN8aElXnppPFQBjmGtt8P81eziwP/0F2+nr+UnzOyJPR8r
RZjC9C9pUbqrZ90AyaNyGEVDPFU5O8tSNOmJzRWijImHqXTUAz5hfZzMEXuSQI2lpKw8WhEhBWPC
ZOF1tQkqtI33qKeoEz2NCusqIE7ayNH+IiQ1AF0xVNd1LHrK1NMLytJDXBrtqSC7d10wh9l10BR3
BoH9Nhbuhf3GSI4AKaCxquJKd9VwNuK52PaKMGkQ2PU5A26PDFwWrzUmQATRZE9F8U3mGGvwMzD0
JIFaKec78uc8NzhwXUfo0GsZsS4kCf6ehB99J/wJ/H3lUGlUykY9Gs1U3TceG68mje9xvPnrcpQl
4gjc4cxk/YNYHJIfH8nRhql6GJPkm01r8LsIh4i9ap5xiGC64IXT3o4F0dRIFCQCkcC7cpKriXjW
utETqRSQy4aLbThBxnDtnIiubX01FD7j3EjV1u3iECgTTUPILs+DU6mjZ4/yqAJFtbbX7pIer6NR
UDQ/eHqLUaJgfaSHBPNNaYf4+uZLlIb0QEpvPQylvx5MwkDh1FZPDj5/zlpqpaTqFovnNzAcFLPW
wNI4sdPwjSt+5aCZhkrOSJTRVgQguuy2+BDV0N/hzxd3AZH8m7D0xn1QOOX1mKXOc5bHWzZX6kDI
9k07vb5nV9Y+ac+Z7yKQkjdVFmfXhQeqqbLRDQFHgj8sZ4oN5LXpJi/4UvcGbuqxQlpMYjwBBUTV
Q11Gd21gB2epYLxHdG8eiliYN4QIi6NZE0wOWuvBrQp1EtRqkrXEthFQA3U79OzQaQbEEDa9FGm/
3Lt+dFek8uuIExkRtjhGBSfFKYf2wBs7aXwwJP2p68p51lUN2pSaEudb2XjBFdoSV+og8we3LjHF
++zTCWirV3sCVg2dIqQuRc/5lyAj+d4TEORLsmJFn5i0Ts1cVy8jhfLnNFDgtPHIuDAXE89BIFsy
TCIVd4aD/djms2ATsNElMH42tJsUUwTHMnEV1shK7QAAnL1uxuE1iRk7hY9JycOJfNQddU30GMIU
WReV+RZGFGplZBFWRCIO7PH6kxs36zI3b2Qd0rSOwf7AeekL3RjxVpOrOjgjvYFZQdM7mUPvqS9V
fRPayzq8GNFdu11lbT4d4zQvAFCIKt+UtGQtGn35mGi5ONRxIXq5d3B18QDIt9zFUx+/8Rae6Q4Y
j8j7V7k5fnHA231XFjWq3D4Aez1O6K2mukMPI1sRMp6wIrAzy/BBUSq4nNYluG2Fch/J/FRPpPrq
hOsYyk60AeRIWSI+53wY1pVLz3jpJFuPOsU6sanDAVEB3died3PJ4mWiBu8jna55mKZI435wiTle
bMCk9QwBBjPgSJeyoWuoyOQWtBj5jeFtxZaNR41UB3bom54nNnNVK92XlNy9lkm5wY+sdolhEWSY
gFmsCkjsO1iV4aWF4s/Resw/K8ps1h0Exhtii/O2CoYLC6B31EZ68KGnvjKV6C92pViKRy/ZcWbM
rxNYn8JUxTZK+YjDqa/3gHMwyVR+YsJwmKujkVQAvEYJmGek6W8YO3mjrSQ4WMQFvmIRq0/DTJXu
BlgIghiYoOCN252WrdAp91GfK+RZdk+47sTB9Tn5stQJ9UYUWCL9x8258As6a9whodm8tOmGMazp
DiLnBEjTpE6CqJLZoWcXxp0fSHcnx8F8NthMVIBY03InZ6VPtY4Xful00Wp22BEjURNCKKgpHY/U
qBYnUc/WMRmcdN+VjXk9OiTxEhzob5mZLWTNFvtMK9T3qTflIeNJeMPgYN7y0BX2Kqu0PBgxh93V
YIj8Mje1vKEKZubRUafRn1Ozf8t8v5H5TFfb/1Tmu4oCjmlvf4co//V3/tL5xB/CQQImOa/guf6P
yuf8oRjXkvR3FUNvb9Ge/iHyKUQ+iGCCWQQ0AJqP/ifOr6w/HGD5UhDV+fP//isQZZNf5JdhKLQA
G4XPhnEuXC3cRd74m2hsZGiUib+Ul3rRSyKoT86XWYG1rfvqKGRx0cH8kQzVzSSS567dtSCkVlbC
qUDaw1024r0cp/qLOQJajTgCqM657jk2rbJ4+IwKokyTVSanBtztylzKEqIXBrBYy7PkjMwEeCaz
7gzNpjKXzX3BQI/2nOTWHsHOyCp4CjCF4E20OHrH1rdqKk+ZAPaFZfpRhsYI/Dl+nxL5aBXyoeIk
fSdpeD46nSx4eAY72q5ounQlCBkmDxnW9bHIX9qGh4T2X3TLPW4srlhpyadI6mM4vgBgRYYrrLWV
NPsu0eEq5nvdTqNjbLOJjIwnSG6OLSb5rqggHeHEk12yG3BMb7yhdjcM/ucdDbwFx3r7TmdetG1w
aGytUicbpatpH84ss/Hgzoe59qwV5dJrDVplbLFhsBooAEVusrUj/dIEvb3ClcKTz7le3hFFnCVQ
RA73xijALydRSham80+JX4/XQ919M2vBeNAwlvABz31alstN1dnRnuTFrrPmlU83a4oYuu1ZX17p
mTcONMPSj9JWB57eJfVXAaNC5byinVUwCcr9NOKDDsaaGhnr5Ni1OuZ1OMML4LMbCT9RcoEhJAw/
DUrWBqPfRVoQuuvwACo9+I8VPUzYfuvnagRB5pKEKYV7jB1mVqo3ry3RXucM4Ma6+kiSGMxcMznb
ygEGGQUMcRQhuscmGyHnD2RzA0hEfeThXTXbbaahbC6luQTxmumpkpwD3WbW62gMgpVkF7+eU0LQ
dtBAZJQ+E5flOmAKSTMIKSi2nV10HVVoIXq5IBkOf1Yin3lK0p7oZI7Hl8SG2ADPDVIlje46UcEk
UvpoJxwMh5mJQdrn5Ro9oT62OSQaTcHD1hvDZ3eI3zM/u0IlBcsYUS2OVYpmpcYkg9MVfNuzc5xt
YMcr6vMY3RX+lRM7DM7jyjjEPp9P4PDWMI2/14V5FwzNqxl2WIEUnvi+dMx9HWGsJS1C/Mgi/E0e
gnbo5eNIebamWwQhWvKYDjLSSyRdedSB4578LN3B3nYdljCfqPdmgYHb80g/OMhQwsVNuXPslBZw
B1OsyL/mRnw7zdxwnCNxvU4nL4Nz24bqTqWUdA2pgx3M4iKQJSW+sbsSRXNuRn6rUnuPukBtct5y
8o651Tyo4VHQ57T2q/7cp95jY9J/FKTVV8M0NsQF1h72zW1Ou8oG5+ttGnTOloqUce9LedMWFBOp
8UUNHhMl+1Mr4Z+sohl2RMkPTC6Opu9Qv0f8v6z5aFrK/64jZvxXXC1s+02ydzncm5UxGt/jpnpx
/ARPeL/0SmTdNhnMelc3LHBRyA6o0FirKqN6bFKGzeCd9MquW7EOlf9oMcf98c1Ic2y3kRG9J4r1
QbJ/4rqr3pB8roRRcgThAL3tLf8JIwWnNWpxt8EwblM9t8h0GCw9lzxSvFTo+IyUaKjyqdARc7Mq
rGPvJQ+cDB6hpb9z1jnaWhPVUM2LrcKzNxqf1QQca+F++bxBUAEdwbEEbLW3kLdzzz3riNtQzjDT
Wa+OtLW360YI7ucoIn7OqD7qUJGjpe3IQEcUUtl4EaenaXYOhhJbM+wRf4kaQTi10LkNA5p9/J6m
EohHj3HOy4zHCUsZA/BdlTKLxcPB1xd8CDx7US9vM3fYMZY5e7o7lWy2ZE0HLDSuVZaqq2jKnm2w
ZBDFbx0/O8jYXVMhsfT2mK/EXL5bpbzqkDEch6tkdp9louf9qICcZcZwgQ+c7OJUXweDPntttlNl
diTRxXFuieTEmXgRdF+kXsG8sofIjo105WEGT8vmayOy57Fz9qWDIyse1sL6okvCToG66bPiJna8
jWlkt40ETi0lNcnD2VIdn4F3zMiSyFCvAL4cokY8BbSl5z6lSLQOwYKI9HRw1bhpqP0qK+4rs78v
QfLm0d5tPtKA4Ulo37sj2L5AfVgNR2kPXTYpPi3athNUFGCUaM/pDgLYUkV79MDPGYm7Li0acrNm
X48c5qvqNp8//ODThV1jIFwE/CTcRYc85QFV1O5jPDX7CACkb4kXlEWyKO21HWcHQmZbx6AlMO/u
McEB6G937NI3eAzPsSAV2zXr1Io3rjfv6mkgGSJ3iIVg8OIPUH3PvrJPqejOudFsi9A+1UV6aHPz
pcR9TQLjmjUXxMO0A3KDODnsmoFUh53u6iomikS9vOAyDutjr6fruXNOANPXyJ9rJ5sIzDFkytqP
cUjuizw5Wm108Fj1IKRtl7TrmI0noezrDJxFQ+C2Ns95k69shx3EbrSdk9/c90N+dAOTk6JxwwyX
p566qkdqt+ClH0Q+XmUZfr+ptiPujei1aIqH2nOPqsy/4msRLB74H6leqFY2SV0gNozOaSZbpYnx
opcp+BJJPAVVY9xUbPablTmqKwAG5YEZMyKNd5FkLDbkIA9+3D8AgJjIkjLQbJxJPSE4DTfJMH8m
NLxsyVqRdQM0uIMylGwTBSsb8W9eV9nIydUX6abyaHNQaUAcKTCNIzkZuRlCRubtWHsniKEwQ2Qb
3hca/3Dnj6hZlAtDJGKy2ZQe+5SMQKbvO4/cBOF+dmDI566VbCIHXrXbk4A0e0ftMB2vJHzJxzjq
ODN601mSTj2Zsf1ElnFmnDI1u5qaBpRKCitH9CU5hvckv/t1KiR+VmO6H5nsrOJe3rgpJRjNyCXS
lAD2IOJ4bPTG9pMa2XZLLDl+T6xsetHTcD0TCYLdb2MsMfuQNtCetkJdZ5RUEhEten5SZ1hHagin
DXQbli7w0hGn1hsGq/QI0upN7/bMeXjqc2MVAbRTKquvRMyVNs92eUyF/65NJmcx/dSTiPztEIHB
8bA8lcM+EYuOxuh9pW35ouzW2NNeBLW1bzQNCjmXXzK+2n317C+42s4OaMKWCXNgUNnnSTBO6h3T
YVZLKXSQNXcDjAFPZd/p6XiXeErWJGZ4njcoT63RRlejaZ0JH+zLIZl3La0c1MT3tFFcUuPOoswb
tpbJQH5Mo11md8jktsMmZ87YYQbAl9DnyOUULkD2pEqCnYTnvk5hndsBieVo6t6DkunqTGpvU44M
YZgGYgyK5GcjiCFJ3IQbKAafOk73NB/cy3LA7kPf0AZ+I9oVPonVkCf5xo2igA1dN60UN9FKkluh
JdtwIOgH1KS03jN/lKIHEH5Ha+R9mtjcQROGwU5NIAyqLKxORRfE52BQ7jESmsD30vqzGxlbR5l1
yyCS4amFppuQFgbr2D4s4L8vrmJ4T93dV0yH+hjReLrWSwkoAD+m9AgkjFLMdEsaqltcS/mqkGgC
ZXllyMa4SmF4bAW5AkTpduNbxBk49UMpmN6UX3wQNrh22Elwf3GT+UtZaWJS1amI8x+KgH6nxk0f
q6W6NCk8F0oxKZIoy7qd6VB055c+3ZZxcRUVtv/VWapS+bJpqFXQS62JuaLqjPxYx8yusd5y0EjL
/lBQy7BnJt1dZTN+Ihll9VpKMyNX6ex9C+HQWKpbwVli9KK2hIxN/1owwMJl3W1J6JXbYiYN5ab2
NnAodmjMoNpXSS2RhJOKVZqm2NHmkRGD4jx2Gb+MbBgjCBVH286iJK3DmI6MUhogV40vWYIOEKAV
kL4AWS68qAaWQVpPVmwmzeS5qeLyCD/3q7/U1yaw8pmydSnrBldTk9AuNgXkObK0VFAJkQz80nY3
OPA5gRmc6xhJ+cTY0i/UMZACqfB8WB+Bh44tghvbKaAGsABNyj4wl3kehxAYmGk9kP4lujAF3nZ0
gOvwkfUbjJHA3TpIYTXnQcqByGllvnmQo7stQ75N+lhXWYhe6XX+3eiP98ZYKrLW85rWxnDTtAQ0
mGnOGJq6aUN3lgIRG8RPkOyJWS39wlk/ZBdMU8Zx6NhS9gzQ54jVE/jnE79wfJwcDB0ygj1fSKQR
c2S90Q1eA0KNRw4gNwTQbl13fKvZMKyyPKVTIS85d/HVFo7iNEUz8ozpphvdXVLo62YpTaaSaHqp
wAdv2swINzXVyjQaxBscSu52SgVg96WBmS9G77s5zU4ZJTK39HBRMEMmYy2KGRBy3e99fJEoPByr
ovFQNoAMCrBOW4uhPNzXrl41YzdfstSdmPxr/wRIYKvCmKiQ3T65ekauXe7zIacgTdMszRr8ahXO
dWYB3i5Guzs5yaDWPoXUaJDBOi2T+bowR2ujShaNwCbl2LjBjezJRFMe0e3olrHwRtA80Ur7VdZE
OkcHDIGdFifPqA5Arm6CUt0HE+EqVfrPDD4AUZDyspTEeTic01F/VzGug7Sg+o9G5n4VApZeJVRv
07NwYodDg3PBFrJburnboHkol7buhBpvIjCxsfsxQ4uWIIvuXu2l4btkRk9LsvigAjLcRn0vD8hA
48EoZ7IMuUsOqY++dSL7knRBycYfAG/md9bNtLSL8/lg46AXGnBg72NDGq947FrrKYrv3Th2diEw
ZNvOPiwOMhs6MO51nORMDswbh3lpB9sgR2FHPlBF6d+A22uPOHdoEmnO4FgXKKDfftFLT3oRGO1q
7kpnoZqzFrcjEJrQufnRMyLLMqAGYAROsrStF2ORXkVKDXvfZPmZ3DdWXcIHioUB1jO3TS/uFIXt
iuJ2YQ/HxNC0HRI/Qjc5GBu2uxxl02bvkyhZd5ZaR0q6m0lSEcyFvqmdxlkNUIlX/dLR1li53DtR
7TymPWES7iFST66dbOmrIfNW+w43IjV73+qO/b/j+dWrYopy6Cz6HdsgJFKEhZJtvgO3hXpI3qeX
xfu4r72zG7jyaPTOF8s0UnTwLrGuRlpg1oVAskswxcyuAYChYTSbmbdkK05R8+nXxcdyDqOm6YUI
6qo0qpNZW28odAN8SIDYU7sMjfpwPgor6LeFkCep+DIKmPMXsxf7f278+9X2h2SPw5A4Bg9+LcAy
/TxeaympEmw9xAI8IBTYf8QGA5Pq21Dkx4Rjd0kf8Y9X/Pec9jdzWjDFWEj//zTG6q2J0ujjrf1p
Uvvn3/prUKtBpWKFx6Npa8+VCsf5X4EM+w+ojwpfvrYYyTo4Sv8xqjWhsgJOYiL7I8JhMV9tiq4N
/+s/LY8qvGXui+PT5Qeb3r8yqtX2r1gvPMraoj6C9AdzY57gP19K0D3oo+s9oNeUe3LWAwsujC69
bz2CoJGw/D2/KTFRdnBbUkbioEpBO++CGQceVD8ARUAqH8cKWDI48nYBk9d+2p7YJllH6sBekGrz
U1Iyf8Ebwrbdmd9ygoVUmFTyhSqYxTTJGZTOuoMDDMBb4OiyM7rtsADTIf0H52bAZJNlZbRLafhZ
OymCJXsLYobI+sdq7t7dMfJeqwEbjt0DZ9cLpr0uC8xlqoJ5XOXj1s9rnK88qrXjQjVeUO9ZK+gj
6DAOGgIQPDYhvR2qbthR7gV1ZgHGDynHnXyByJPjhXMgAcuLBTEPvp9cKp3R9BOl47lcNmkNKVum
xODpNZ1BjHvZM/SCB9CycLPW+Ac0Yh8qFeVUL3ltu5DEqUyj/FjduHOAM8xuQapVlBbo0WISRhFw
cl930rVWgjd2cWo940MQTvECgaxZc1g6ejCcWr9+jYxd2JRXHDduA8DWTa3OuuofRIQzorcWlpNP
qrGy4ep499NcHPOYuoxIms++Ne/7ChGf8+tqGIzHrLM0bH9noIAJ1rRm5xV5Jo2/Wf8ql90XCUBg
CCNbTa04rxQFvmc/Hfa6wKuu+ctsQO21cKrinWzxqw7ab2BL+EiVNvYll8deRf5w04XseJWihTuZ
evtek47fTMmMu8o/W0T1p9qilm9U8s617PvGSh/d5bzWjANePD9M6m3SuQfoKBynrHzf1FnHWErK
jRHk31DqDuxx9CnzcipsKkH3gwJ3vaG4OthUheusgkRtpiXnIaJmjfPuMerqi6+Iklct330S+Njc
bIcDiX0b9/0OR7F7bmxFcXuqt0Waf7hFvlfQHddD7nyTmHDk1B2yjAqgyfrO4OqLNasT2IbrMZLp
GSsp7qkhonRDzej0M54vvh1c3PlqHoJLEMsLu7nTwCkFO1W+wY9qsO8q7oXDzlbh+8G4iiFJ1u/5
UqzGmX0Pd+LLEOdvXph+Tdrqqgi9Z9cf3uyoVxcaHRgNJNlVsey25NLR3XK21g1ZaxGBbgDjizmW
Nu9056K5hzgM3eYxmqroKqjoFUoSyokmtilE/KetKqW1J2mJiaOLHIgcIQgbHsptww/m+qUDIiPl
PPoznY9CHK0Y7Eyk2DVFjr6dhgUdlHAsUsKYz4i6NyKv+7UPDxj0gpK3Ue5OGzZqjEiD2Uk3gxrf
MoODYTWG30hvw2U3ljzBmJGhxwqSYOJcTyYVkaHs2Cgp/6mykG6JeTCScbHrIWo4nDg9pyUJT9Qa
hoUSlEj63l2SheY66fACr9qmUSsHMH+mKLZ0UkhKM3M73Kb5pvHndvPf7J3ZbuRWlq5fpdA354oC
x00SON2AYw6FQlJqlm4IDZGc55lPf74tybaULrucnY3TeVGBQpVdkmJgbO691r/+wYEQsypD7C1L
i0IK0w9s7kusuBDELrAFhq5XrEajO3HHaWLsS88tyBxghbHhjLTsu1LrwwU9ib8laOB6FJRYCG8E
jmn0R2Wi3TqtxmAmsU7aFlJJieFUUVUwTtxcn/Wad0/Q9sEQ09UAZA3c5SwYUhElNuFLFZ6XCZEl
IMDZPO9V5mA2xgOFrlzlMU7Ulr9GnnxWx86ppaZL2GwwuAD2fGNfZe697oOy+15k4h/jPzl2eZ8k
pVg2KRmYk+Isla7FF8fzHgw3o10zd53BhqvBu4EOF69jKiDGDKRemCluZXFYlkRZtXmwIHIiWFlm
nJxBANfXBE4pjGD0EBp4Zdw5gbk30xK9cRQvXK1WT0YrwK3NBTfPC2yBMcGJrtM2zi9cYId57U8T
UsGSSGndq825TxDcadN01W4gjYWr4LuLjqkeiiw8JDKLwICiWuAH2QJ/nNtZSRQjSR8zJwTDr1OX
LKu8fkJPfUxYMqxADey6HK2bQgn9RUUXsOyt5EvoksLmtKD0DD/6rVf4L6NLPEXbxOKLNtBnd1qv
7IRI7pnjdxv4DRSIpokZbkDeYRLmKzysTgwT00HVmAiysfs9CZ/lGhLPBVv9xWBzQ9SwOwMLp/DR
s66q0T0bo34ZIeCjcIYUpTfWVQTbP2hrHAN8LPwqQNI11cWuMcFnO5dCOxtvAyVXz5xUXFRNAvE5
Sq2V05QXbT3ki9DrTu0yVilzWaFgXg9MS4sFFK5ky7cJrUq3ryNd4xi2Jzl7CunBPYAMWscQRMR/
nJzRWCTkwc2aAmsQa2K71nvjbkq0dA7BDMLOWKwZn5FPjZGikBp/p+eSR651ktVKAL5Q3zFkBCA1
ODummh4e6T+R805+OwX9gxrAIib6ZliYpbmaMtFue3YhxSZMPUq/hJqzGdidUaxEi66iLTe8TANw
EIewy/OF1WY3vnCuO4iuUzJGZ4aVnhlhhPY7R/Jepbp22tjxhdKCH03IpuhPu1NFGcpLwCh9Ufnq
V5kva+E196U23L0Why+WwZlmogfgq5jSRZaNz2WEL0Zpw36pYbI4gTHvDOCSsbskyifYRIn0blBT
ba54Q3SG6RFEJ7146ogApNiRFLoUAEGzi2oX6WSsIFHa1ri5kZgXs6nZ+AEogiEys5gAOx/o3IY8
YzIN2AyTuyum6mzAEf6FtuCqBlB9Fn2qr1JfHg5yuGaV4qKeOC8Q+zIT1D2ctMJhrSshafZ0co5N
UmcWD3T0hJjOBM5RzILzE1QI4blwJueYMSerBHgLHfsI1Tvuw+RY2PUqwNvnjOmXwSAYvJphSTL3
dLW5iuDbD1nyDGrN3eJbiyGknnB0d62n3Vo1+nVT8pX5gz5TdP3CwzjRUKPHvFNvJ5c+k+nTonfN
2zJpfBrv6iYLceeMm6shth4IpauPs9IMibknujDMnnoX8UQBpxzuLkznpoAGaF7V06VW7oqxz9aU
BDCN0RuW5XXSE/vagBytfEhlu1RmwhgE482Kid8SCPQuJ5kdk4X9tUmADDckqcnJpC4H3NpsermN
R/RM1LovnsyiSfVriLYTxqCRsSRuVCwVA6x7kBk2lRWL3RBL8LiDGEfBy/iB0Bs2VGHgsgPIiICw
vxZUWoxK2SlkXk4rk3PIgKmXJpBD2PhM3MUV/QT2PDJvp5PJO5PFeKpSKn/hy1yeiIAet7fPfZnY
4xLdEzY4wTXAf0QGBmf/bgH/TgKHrurS4PfPe8D9Y/UcHD4ydd7/5DdFPmpEXUDKQfPx1hq+N4D6
kebQFLomxs0MpiQj59cO0DhCwy/NhUl4gTOm0zW+d4CmfiQcGrXX9t8kDd35rg5Q/YNwEaYOr65y
Jmm6hpnA5w4wtUfG0jCsZ9qo60u4i4wZHJUkXJmJC4KItSAxuZlurlRTI8uUAN1gKjkHonNyxYpV
xwRojY1kcQx1OUf1Ce0EK6C73kRuAiMlW2HJ1ywiv/2KWVC/gIMifbmbdi661sLUj4RfiPfOqU78
7iTTf+3XHOAA4WCIs8/MkCnBDiUtJo8kBxO7Vy46GSZsQjN/LYNtgoY9CckrNtnDvcsRrIP0nOdR
nq8w9COjGE46c1oQ65wAY5l5ZZXDvgwSUnxk5FPB0OO0lrnHeWbVF5qtMMhKG/e5eM1HtgC9URci
p2P7P1Wmbto4RmMMc6JyHxqtH87hGZRMVfj1W7XULVIp+hTNGLapHVx9mfXr0bAuoxHK6tKmuV90
IzbB66k2zsdiPFaS9MKDAYDxTrrOMqxkqzHb+urg7x0i16NNPKk2HouFeV0YXmwzW0uwldfwkTLR
CIoOT6JC5Z9S13scuvFucsKUtl0qr1R+pqdI9EKvMnYmohLkNxjmqbqP1apBjDEkRxcmB+FNqcUX
YOrMr4Q+FbsROaIt3PsgMqN1idLii8FwazESHu7bTAccTT3unPRBUZUDhmvsYLFevzheg4J+GmAi
hRFtHzREe523ro6OESBkmSHKceYemS9cUOcqyJspOy8zVDqrAelEyZQW+kZmW3NtMq4ttxoXJK/u
iqSy89WEjz/O2OTGY1q8sEi7dedlIU/PyVMgbTvGYercbGGFnDMehZ2cRBbIUoE6LyMx7e0Bvz/s
hBkBUXV75oVXMFVoVCr/UadkkTV4YqNIH6BdzQV1Av9FbFtkZSNpBh5fi2Ae1DoKmk8WpGcgRTJq
d+MH3ReF67wk3/0hic2DENFKqL40Hu6uhcU/9B5oQI+4UfpWQ+AKp6+1Fpy1hnY7CuRLNSoMfKaN
B733SB6ewjM1RY9buyQXp1jUELXMuxSMTOo8ucIHa6eTHq2X+DCaFcg+1Kd9l/c3gRWddtgFzEpX
e8DiC5oTvvSWeaemNYsM/5i5nhXAtV6Sf8ljq9inXXHj1sGLKOH5owFTNwzYqKZrEnFC7LBnJnrJ
uRkhuPFNTICcvLbuPZuISaeEqzCEMbM63YeRokvbzpp5bakzr1VM5ZgpJ/BorURbnyQzp2BooVe2
PisGJI2s+sfAo8RMZdKwrXX06rjXbcdQQbsoICPnufRSM9pD6svC1KF2ssuBFITWqk5ptrGmcqlf
qtY0Z2HRXgohHQYq9Qw6xPXASIuOmw0oa5/M0rnDUgeDJl0/j6diG5b4TScgMQscL4tTo3F7fNPN
8rItKVDTnhGJgyndXBTZTV66e2ZbwZLeAlMG+nhj2RcunMWQNoZZyaNpItfKS0pvorDUbagAgoxq
f9va3rnJEjdkqm7rotbSABpiwtHm2TBcE8VGWqhKDUpScprt0oYL3wwdPjumtMNWNGDzOoNjUDP6
x851B3EuvRzxxVj1Fnxp05SaDdc5gNLtRYQMwdVZzU0c5o+GASu7sfG4Nmh8x7ZuNy0S7PS1gCRn
TUqNa/+W/TXEzcp6QDeCrWLLHG9wu3StlQNo33hnpz0+Zg5LxiT4D35lfNFr43WQgyaUDVBcKe0W
A2LIsN2iTGb8tFFNj07LMreTwjjVYYgIp5pMRn9CIeiPFn6gtnnRegBK4QR5bhwZlbNO8faGngfx
yspwe6ySeZMH+WbUAINKNXwph+jeaErvitzptRM1d40HFJ6ETFT7GNYc+ttDjLRwmVtdcmG4BVQr
MhLgHzRfcMSmUG/Heq+DZwC6QIkoBQ2YKMGDhGDCrIXdZU0OLHrEnjSUZtsYsXYTGmOwDNJeHPtu
Mt53YxCcRj74gjYJfWdJ7U7hsKhEQ6ujq2thZ/cK+czzwsJrAktbMos2xC2Ny2HMnflYeC8i467G
+iJcKLWy8QexL0L12iKpcNaazVMXMZGSIyZJGzyDr7Ik3X2n62a5FX3dUzU2REjpbEBFnZxNboZd
tLsZSECdDzae7ak72Cv2SG8ZVOAWRkPzQNQQEJLjwS0BsWlMvEtTrd24qBVmuUOAuOYgURfYAwcI
fYHFHLBFlYbFq9lwK2syFoPPdF2pk3ylBJG9cDPG12Oe3VSqgKuINdtigmOGCHUIFhFqmV1KU40L
mftsNNl0juDjJFYpKpIS7E/zmee5U/aSCIQeVu1Bryy1NdeZV0uLk77lDSQ5b8AqIer0CZ/Wyjsw
lCx0ZzVzGZuZL1qA6gmPkWgtUv9lIPJ8LuQtRPIAA3VmuXSvoZjFE06bws/rdVb6Ho1kFW3CLBPb
Jhnr0wxAGes768pOGGn7RncXxlJG7TJZb4oextHEgFvTMlqtGF7E6wS/r8N2B38FngF3Km6awTCs
GCozLIX7+6U1uPDQQ5BZCzDKKgXWUxX3BZ+C0yAhUmcCMOgYVA5o/buhC27DKbcWctYryPfbBpFz
3jKxnqF0WgdhfZ4ZPe4JtXlBbPuiCVzoQgZulZ4ZzKwgfcrR2RPBAT6khx6Ri2EqFv2Ihjhuh2vT
dvdW3jzZXbUfo/hSbUkgILic+V2JLlqFEMFoPQfeUap+5YSUX73b3KFvDKFdIuc17clhBQ3kmo2G
Bc0igvKEs9A9ZVRMXCTcGX9UvbMiZO+pg9ZZo6D8mquaskPV+pjSVyGE9dE7RWO/LCx9ARV731mc
iPYUt19daUjLLLGfGZA6PC15VhSJEBInjI+mN687Gnb4Bg0WmERKlEYM4u5U5QL+JGBzocCLZXdB
guvPVWv8qqbqVxgg2K8UCrGJJJnu+wkKA2w+GA39wC44FNE1TDVlDllDX8J3CY87lwF9xVsE0UCY
MljsBTOiVk8pMv1NF1qrQCWVN3WMW3Cwd9+ff8/Z/sWczUThTGPyF00WUFn9qcl6/5P3Jssi0lyw
hAUDO9yLZRD5e5NFJwVrmSbL1CwGJTRSv/ZYOhIKqDkqLZbAY+n3DovgQ4QSrqOZJsIh2rLvCDc0
3T+O2AgGUolT571pNOy80EcxRFyEI3W6glzQpgmBjX8TF0NxOnagqJgwn4zkHy2CFmV5GHJMlRo3
0igYRhDuPCfBIt4is8gXyB9ADwKnXwhkvCfckgQ8QMKYPO4Dy8Q6cozYbqC1nARlky2hnqPeLcpu
FgaOCQ7LoAbjDGULT4L91EcxNOWMFzAyOoZNWUGO6LJlq5o9Y6ekuHCUMDptEbpf1SFjrTrhphwH
7aszNNEmzaHTi5IhCf5B/VILNeIafSr9EVsf3G7gy8G2gGKIiVrEEAjGELImA8bvKJVKYXqqRPYh
5hBYJKp5WpvJOjYH7XwkwnSr1pB5a9JfF1WlEERS4sigkH/g9MVz2kG6bxwkpn0ESD3qbnKbK+JC
dXPyfwzjuKRdknspxj8qNrjCh62VdBg1xBRKfR7AkWSix342EEJC6+AUxr0pQkK3wudcGTjvYmjE
egfiDFjO7I+OeRmZ6XVT6R50wPwaXsv95HZXsH6v4qwh2KaLH82xQfNeTdD8JJ1IjVH1JqjWbDvh
igykZ/tNtEyJwGjbbGeM4Z07FXQk0KVaHPa7CL/7jqapqlRwzhECU9Nz3rAs1JlyKTg3FciHCr6i
LUj2jGr9RG+1B+S74F3VrZqYVFhF8JAGuMjpWFvPgkyjHfBPippts4CovEjKSd9Pirmpwh4FjZ/2
x5C7+3MjJLtDRfuNx2dOnDgD2JhZx0zryUamQnSXoQa8n6h2veUru7R7pPBTbOgzLnM/U6x0XZOP
3IxBI32D710FD4a6H66SoU02uJc/4lnrYOg9arOwrPZqct8gbqOIXZaV85z02oEpEmEc1oPQC6Rt
hOXq+k0vQxotwLaIzFokyYwkCLA+57S6y/S0WpH+bEn8WtWuiogmdspGsTOLtntKyx7gXMasmGGQ
LpuE2IT6vGuI83CZPa/DoqnmDPPO7VpHHiLtUxsOhq4bD8J3D3GnOydl2b/UJXZ0Cvngc2MSMj6+
uw+aEnA6t+BRRrBjzyL4KGdBYGbzqKtxb4VvzHeILInp6Y7uWJsZdnQsBuhzjRIvLC1Tl9B1CayI
wysPJ9al58fpTsOLfJhXfpE68zpy92VmPrRq8AKDVJnFDrb4kIfzm9TKrX0ts0nDYYLunwb5CqLr
FxfLl7kKyrvgpg/OqTucuZ8NX1qt9Jc4mCjog9tL+HjQeTv01X2uPvQ5Y1C1gEfoCdrHEQX0PAb8
RnTFzJ9plmMeSB9Vt0iprzx4CgiCaV/IkSExpIRz7kW2tmh7/Ra/DjIi2wa79sK6MD0S6hsL+W+1
q+qM1HeTNBprgbUHUdjOVo37L4L+mrdEw5tOsu32YSEbE7B3NmHZRKaG10fIu7mqtpFUayMbCbvR
e3XLNClbM9W9GPDcmGeRNx47OJQDQsXhNtX8dWgmuB5o/ks8AWlgl7NFD3zaR8JbDK6irhltzPnl
vYMRkp1gsWFPnjarcnpbPUjvESEBLkGzZmYRlWs2U3OZZmGFXB2G4kQJuCoQXSNroFNIu/pprKnm
VTLJGJXXGgA7aIGpTe06HMx6o1iUwoPSgv8nhnrVk/GJWLaB7mqO0bD19biHGhcb8m25eCI25jkR
zFultXaRyC90hP/b0a0hr4qwenKSuLgywal3SjJcv+7ldsJ9WscMfGIGD5PGy+nYB7n0QXPP7nzg
ZveFNRvOsA4JjyuSnc5z5nKL16lTTvMUOoD7ToYJgp0d6GiO8wHIXDWy04ZUJjJwhFg5AUMc1Uie
fdF9mTBNWVY9UQQYLwSzUaOngezhsg/4+VpMcBRz457WSF2mA/R20XWXoR/WmNyjxm/DPD95JRcm
Efgi8Fexd0sokhrkSukngw3vCDF7YGDLdBkcpaE7e+0YbW+I5zXTuZmpRD6T2yTdV2V5WYuq21hl
/eRaTMdKjWFgVMN5Nmj89EhboTK+SVt2RFGVywyexUyrfKx6HPdeqdUL1pWOG5V9Ti7GaRfgKZAl
jbPCaQbqdIP1MxjtMy7YJ1BRl22YlceKq97YzILmVsjshILgoNFVcFM1X/wK+4lYwce0n2K+/whi
BAl5qxDF3UYh0YmsiJQWTJJtYF2GO98kx4XuuINPvoCyXS11C1MYHDGOUybiixQPTPin6gW1MKoj
LsbCqaC7d/bYX0NTCXep08QLe2o7+iE1Xk/YuTAAHqlxhaLgq2ZFi4q0EuR84VnSEryuNFCdmQ+s
Oyue1jgGYGrhm4BcvsYNyKCiQDOEYTrMHIIb/EWicXc6yH22EeDgbR0NukwM6Lg3KZUB5fZJml+3
ffXSQgAvsHl887n7d1H8L4piwzR1isk/L4qv06dvNMLvf/Lb5EEXBmaILs+DIF/9nXqmwSKTPxCs
ThPm14eq2DgSmjAYL+CAyt9g+Pth8mDISQU/U199gr9r8mCrfyiMsa+GbIVdE3arriFL84+FcVo6
lkJCgS4FVAQ1JKV7MpiaQmIC3ml5TgZSiM6EdMAMl/nWXPYCVMb3JECdWJQMtXUC7GvMddgqWBDA
5mCMkK2tgvPcD7wbEnBqXD+SfTTh9dH6VAGtO/mbsNQZvyOU3EScp/MJ9ussFS3ta4UKYmRXZtOa
xvvEVoa5DW8Kfn5Un8B6yWGTjzmuJC0BE30KuukxZE6uehibMB+U9EAUJkP8STykfjfOPYU6J5ee
AHXXjLejCiooMoFH1Jg0Wx9qBFFj8D/6GqZ8Wnj6LjGYrjZhxIy4Tq4qrLc5HfEJ9L3Q21jMTwjc
CYtdlqlfmXsG9AIWRHtt2ptlc2YE1tfMZrwbQaCfG4h+FgblOpHcwDVj07FJ65NZn4peW2POe5ET
JR0hcptXZX6GHse6DIvAwv0rs4eNr9EDm3D1YXsF1pWnZ7yLEac4NWr1fSp7auKKSDylzVYn7ate
QZyvFfg8E614GWFHU7125z6GOY7s2POybLZqyHSmlf08IkYx9/3wzCvz52mKd4pH/IUnUQBH4gG9
RAbSMNwnprEIJGYAnR8Ssppixx+Mj3mOq6UKxOAgXlmXEnXwVXjPo0QiRjLiQPzS+1GiFJPEK5pX
6AKnB7J3JJ7hSWTDr/q7Oh/AOiTqAYXDxAQJJEQxLWJMYhvMksjY3QRg4gCcQE24AAqdTUp4EgGq
+OhZVuC2YtFOzoUPX0cP4mFl+plGtSpVukAzNhhNK8GaAtRGxdQllzBOCJ7juzV1Q1JDiBr3fiaY
3vT1xo/z8zJiNtZLSKivdJqHITgLi35Ttdlx1KebOLdfagknpRJYYp5ERzfUx8C2Z7VEnjQP1Csa
4dubiF0YkUuICqU1yc1SeUKu2rQKaX1YqlK2IfGtvOqcNc11B/2sucumIF8S7n6WS1yMpVaflsKz
aB6DdOHbTCnQbuWICDp8ZrwgWJlGytsn0ga7NGC3sYdrRkODziyj2mgR20iADp3LE9UVbH6daqIE
9BUSzmvS/KsV6QFZNfSmfuzjzQb8F0ocUIhBWwugwVRihB5gITYm/RyuWj6jmySlHh9IU2KL8NJe
9MAAbVT1cldLBJKeHAWDRCVriU+i9L/BWIziOAS79Bt5W0g8s5bIZooua0ZEObeeSaY5wdkkTk31
MmjLamW6cbT1JE7q+f2mlchpJTHUDjC1kqgqnqqQMyTS6nWFB1cW9NXVYZWPEpF1amejAtGWQLWq
xGxJOYAQF6D8aweKPBeFUAbEW0mslx78AHmswxKtekILhDeoBX5nmHvGLRshEeOmwUMvstqDi50o
KlRvWLIxbeJAfUTqsfFp+xkjJfe5hKJj+6R8xaYlSq1LvDqWyDUmrMFpINHsKtC1bcS0COfCADkP
eHfg19sMH6kag1GoI93liNZgBqUQ/bPEy1WJnKO0HkF6QdMdiasbAOxhZ+D3IzH3HI+rCyJ7iyUu
WIeeYCtuZtZeK9H6eujuPOB7U+L4IgzuQ095pnYclxDHclhUoP6hxP9TOQnwVKB/vAKyWdiD++Ka
p89VT1ygRYxOiYxhmuBDznVcOntVzhowmdtqcvqgtOlGSU18l+VkYqSKZsnCIArl3MJvIGEwyDAr
BslIXEBeRcWUI+3vYKKtE8z6IPeCDr7O8EKGI7WrUbJxtKhybtJFCM8DbsEYQDRuN0zY162ctOjk
y+FQkcIm1rplGWY7+MxQfFpkLORBJBfJQD6WlRUnXkz+JBY3u9AgIMjWRyLMEmYYTppc+oPsE0KU
t0YIyuB10WmaZ8O66khk5L0hXIRusNATnCYhY8o29xw5dz/vSlI+Uzu/ETI8xWxQPba6doCJwEzb
Y4BoCnCfkjdCGE0MhtMO/gvWyfe9nTNYVtKaDBZt+ELAWx0TXtQbOiWlErnhTlfbGuaa9aAnlnVa
SR4Vyp1iNjm+FGNGKKIxlJvrbhquRiWrloRnjQuLoJhF1nHkYdfaErhZPcW5Ec2CHnQKPigxZOpt
TdDE8aSF9kLgkXWaZZN5jVF7sh5HgZa/OM8LiDTDaB5gY0f7JugujcEiXzIrZxCy75GDVpvRIXR8
ZFtpjGrfD/TN2DKpZ7FAdgzN1FurfWZwkhvYRZZWtuEEY5tNHWuOWTMDuxZxovDuUw8vj6b2UpAf
6HMxZbljs67MFG4OrkGntI7x1pu0J2OysRaOredSvv2x1R4BjO+ZRMKvZAuuBrvfulkcrDQSodcl
/cq8U6J+nwgioHKy62eaWm0RbogzXyJ3wsOFVUMNCI002loVm1MkzeJsyzJXr35/8QgFfpzMk9px
nX0RUKsXCttRKXMu04FMhW50TnDW3XUg2DAlgnxb9NT37WCrx1ne90ta+APmo+UefVe5IAEwWIGw
z5nZ7UGpsgWoaUqvDnKoo+9saOQcPAnMTH9JC5iviYfaSK3qq9qJ18qUA6c1odTO109l6BxXdXJv
N9AyreEWxtc+0mFcpNbGibUA/w8PvmB+3bDjETVLXeYPEBgh3Y9LAjSZ5fSxxcmVylIrqXbQnqRt
sd0u+yh9nkJhrgxziDHYrrdlaU7EWZM842dfY4fqBntiHcYgIXhVic2Dz940zyyJFITJ3MDFfqiY
H8qJ0IAx/NxJEcUV1qo1UvUE16ZNCQOimxrcWEQNmaoH9/CzG5z97m1ygDe41uTrGCtXADsIbKo2
LGvBhl0YaBUY5dXuDSPUQ+so2iIRo3OZSHJd1XvRtiWqdFso2JgaeoeEvgiDddIT1ObRfqmJbiwZ
GVO2cMNxwuhnVqLfGhrnU44hTlXRaGFPghZ9wsVxKkZ1hTCs22LI9BzbxJr1HRmpeRlc9lPb7rA9
xkB2ipaMe5/8xtoCLV6bCZalkGstGj0Y0V3SeWcdKrnJ6YhdRjYEW756yg1HXnhONywCjxtcqhZa
YT2k9JcLxGAQLib9oJcFg8b20siscmmAI9LV+ndqkl/6+YB7Q82yU+NuGUQyAKcjgN3rKhNKixvt
IyWFf8f2tWhLoqHII5XOysoLfkEvLjz82esdTmobThPdqdZyeKrQPk18ypbwO866QJxgr38jv8kE
UejCsu1Lu9E4lySl1zLXfLVbDBkxErWza5gV+twoTIrBPMVWFFhv62nk3E1mBAUw0TkiMQV6HSHp
cSaWhYLwBRD/UJVUDQmSTu6CLFz5rvcSNeNjLUDZVA/P0ILI2UWO5J5xuS0bbVgZikXR/G/e3d/h
3Zm6Jmcyf9793jwmyeEfL//nl7z+LL96/8u3Jtg+cg0YSnhhmfwPkxK4fG+TIUGyDaHwriOQQhsw
3z54ZVlHcOIEvoo4aKmmcPjRr/Q768h85/GZr5S975gN6a5scT+kBqiaxUvYCGgsiIGaHDV9aoET
tFfDVOQIFATiZxExVYm5O7cib1CF5845SnTBjKVx1kFAbTno9nls9lcTnGfcuRlyRxjILwn3YGvG
kTxtGEtO0I+Rq3eLakBQGtCyrl6JcXko6Sng+4hAGuXCL6G3+qgeVmMhHqYGyZMJpeS4saZ0P1bY
E4yZm+AjG7urxGV6VDgwqQITvKeKL/wMeWxYi2SjjwiRa/BxqGRnUUSVNqac/HCH61NKXcyV7GsI
xs09IbsU/0m+bSLFWlPFoAujD56Jwu3O/TS2NgW0mWN5dLN7DIg50cRoci+Lg/66moKNl4bKrS30
fom+9GLqKemjDASbKFtG+2qvw3Ww1a3aez6pYeaxnSDtJQnzkvfgX/dQsk8tJEN73WrLeeKIpd5a
OEi55rWH0mpW4Yq0cZqaMxG2Ci76chAu6pF9tleXNbH3qj5dBYaylVafagtWrEMf5PNaD2wx0flk
lKeOT78G2auGJYfYLBXA6jwvuwhOAWNRP+UT0yYi8fDk4rA2WzoUBKPyb2jFaB5SmZ2NfVfgrNR+
etSdGg9AI86w3m7uyqajEevtZ8bWOm+/vYxNx5h7jSCBhRGiXmblqutydY5Hj7Fo/UA7ziNm8dCb
3ONcoUz2XD5bn3juHAIe2l8xoqQPlGSeC7a3iRmBXk2UfgjXWW9FOu8yVNJFgZFPWFnR3Ck5ydwC
m4ewwMSKKHNhpfckUQFFFzbFZu53ZKpiKEYFCw0w0CiGJfFLA+bggnDwe7abUoAR8p6PerB3e6jf
bkQ6bl7h55FoXCE87LSbdCTf3S0olbwAzb7iGs0iFA5uA57Q5hGQEeHpmbUuEp3uYkqUBdgOtW8c
EfNL8z53EofkQNWvEYcZB9ujrulGcUGsA4h4bTJNKjTKd4WpDpI7a+24PqYGpXPoKiSDEGNvMtxn
Hn03WGEnL41sGaBUyq4Y7PJL7hD9lrhVMZ8UVnCpj/aZVfd7Pwjqc3VITfRLmgJq0dG39vaBhusQ
cdE4ew1tAZg68n0NnjenREtXfNb+qkdcsnQM0cpEDx+Ro+9s3JEo7QyGO24zk4mGAhK8U8DxtvQK
uJjRcDXRthSmFl/qFJJLPMyRsyWCSoGaexUGBD9Hwhh2uJVgd1Cp0br3I2eFA/i0xUFGPRvTaGR2
QVg47QZe+dzDvRlSCymWd9Y6TJk1pQTBT3vmTVwZ+qoWByo/V6aVpmlYt1S1vR8JucARRoz2wmhz
lDSUcSe4seJmhHXPDL/o/pZJCf7UOGi7pVaesUTHY5vPtoa54p/bfX6qGWjwLUe1Lxoja7mfI/iW
ORnjedP0d9ARIWQ5BsJFbuZVXTSEuDbtuGEHTBbDoARbRkd8l1NAnZpB4uzDcq8jt5uXFp48IwbY
kBPz9FSHurYqFSyDvv+43ofPyBHyr83/lRj3c16MVegHzetJ8fu/XeUp//nLX/nTJ/r0vPV/vT6J
f8gXCJE//cvy9aT90h6q8eKA0Q3v4R12l7/6h5/yTLzh9yd6zTe7yv97v/TXT/SPw9+pAHRY7hy8
nyqA1zf1+nn+6jmSx4ZcpZfDf/6HaR2B8VgS/wbu5gHLJMkz//3HVAdE0ekaEsG3Bwk6vN6Ha/Rn
V+GvP+CvF/uvruanD/Cct1kjvyR4F9lHLQFv7e9dgm+e4cMlMI6IBiLbyzHfPiMV0IdLoKFCEPIH
v16CN7HD//9L8PiShkBkNQ75z82nSwBp5u17+eZyfs860Kjo4AYBhb6tA2QOny8C0w6HYcT/1gL4
80+vUgj/vSXwzXN8WAImS8Ag/JDF/vb4/Om1I6ndsAzpQfC/svy/eedv28P2hXBFjA5++Lu3SL6E
vq8aONzKB1X4h+/ePaIxYDzmYn77+vjpLoJBIqf5o0vAODIxeCDUkHHT6+PTRdCk5QT7repK92D5
+NlWAgDXj94GmGewDLjNpbeGfLCyPiwETRwZNIkWx8XbJfjproEu3/uPLgSVndCUeY9Yj8gH58vn
iyAIDHU1i6v0/uOfa0uwbKlh+7GqQMWURaWKNLmtPn5488gBpWev/AkPwT86hn93MWQe8cVzC+CG
//b49OkdmLKOofK9/2z3vouPuKF+iwZ978c37CMLmx3UkzzT529dsyyNDNSf7XOzYf/oStePdB19
siF5G/Lxzd1uHKGKdgk+fj8af751r5nOtxZM3/vFm4IS1+DhvF8E9o+P379B+YOkloXxsy0AyMV/
iAP/7k9P+QON3UYJ9k+XAFwgk7gAnG3fDsWfbgnIux+q0o/eCSQmwGmCc/t2Fb65EygNiCbXOPbe
roL6022CLF/xw4e/OEIHAePL/qb00Y6IhHCAyn+6PZDz6n/gq2fpy+r3vQP+5sMLVoaGkF59e6Gf
qPV9dxL4sWLHoKy1VIMC+n3lf7v7kVTP+QAH7+3xs22C/0wc9N2boIZrAraSzIZ+2+U+HgE0yC5l
H3TEn+3T/zMW6Hd/eh07CVY/dlifv3v9CAIoN5j10932/2z8990f2zqyDRXsS5OxNzw+3/f2kdxR
bf7r7afvQMPfuv3/xi/9BqbCT0heXmHU8FB/wGL/5S/8ijH+8QnescNXhASA8NMvSlbx21P/jrL+
1yeA5RXf/PDDX/HO19d5//P3D/jHl/70Wr9+ql//z014qKQdyvj6g/H9bZ4+pkCxvzzBB5rCj8je
a337+xv5z//49DY/HPh/9bx/6cH55zjzb3vqXz33/DF5/JZj/QZE/Oi7nj+mxWP2OeHprbP90Wde
pliSPiqwdx/97PHj5eb2l1Dij77AqsKkP1RuDtlhCh//sZb/9vl13mr2H32dE1D8Nv31/b6u9Tck
+Ief+M/DtX5wvZzk6dNj9TJ+etNvEOaPvuk3m6H64zO/Vwc/+szn4eEF5uAnzP199vKjT/1L8e3a
eIewfvSJr9r6+TH7dJ3fUdIffuZKPgO+Qb8kTf6PX15C//Dxmv8/QVvhlNqCe+sGhSkQlCtL8lFc
DOlDUupiX5w7sCl1MaF1PBSaH5yZnJmDklLgw0mUhkkwMK9nohXi8N4qfsOx1a/wiUfMWhc2oYhN
G2qTAqQiOSc1scgOAAAA//8=</cx:binary>
              </cx:geoCache>
            </cx:geography>
          </cx:layoutPr>
        </cx:series>
      </cx:plotAreaRegion>
    </cx:plotArea>
  </cx:chart>
  <cx:spPr>
    <a:solidFill>
      <a:srgbClr val="2D4B6E"/>
    </a:solidFill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97">
  <cs:axisTitle>
    <cs:lnRef idx="0"/>
    <cs:fillRef idx="0"/>
    <cs:effectRef idx="0"/>
    <cs:fontRef idx="minor">
      <a:schemeClr val="lt1">
        <a:lumMod val="95000"/>
      </a:schemeClr>
    </cs:fontRef>
    <cs:defRPr sz="900"/>
  </cs:axisTitle>
  <cs:category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dk1"/>
    </cs:fontRef>
    <cs:spPr>
      <a:solidFill>
        <a:schemeClr val="dk1"/>
      </a:solidFill>
    </cs:spPr>
    <cs:defRPr sz="1000"/>
  </cs:chartArea>
  <cs:dataLabel>
    <cs:lnRef idx="0"/>
    <cs:fillRef idx="0"/>
    <cs:effectRef idx="0"/>
    <cs:fontRef idx="minor">
      <a:schemeClr val="lt1">
        <a:lumMod val="9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3175">
        <a:solidFill>
          <a:schemeClr val="dk1"/>
        </a:solidFill>
      </a:ln>
    </cs:spPr>
  </cs:dataPoint>
  <cs:dataPoint3D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</cs:spPr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lt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9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3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30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95000"/>
      </a:schemeClr>
    </cs:fontRef>
    <cs:defRPr sz="9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lt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9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95000"/>
      </a:schemeClr>
    </cs:fontRef>
    <cs:defRPr sz="9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AB6CCE-7934-485A-9EA5-61BA1C807B0C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9370CF5-7C71-4A47-8203-DA939744EFAB}">
      <dgm:prSet/>
      <dgm:spPr/>
      <dgm:t>
        <a:bodyPr/>
        <a:lstStyle/>
        <a:p>
          <a:r>
            <a:rPr lang="it-IT"/>
            <a:t>Vorrei ringraziare tutti voi per averci creduto e aiutati in tutti i modi.</a:t>
          </a:r>
          <a:endParaRPr lang="en-US"/>
        </a:p>
      </dgm:t>
    </dgm:pt>
    <dgm:pt modelId="{FD005DD3-5EE8-4776-9091-A2D21CF736DD}" type="parTrans" cxnId="{8C496D04-BA4A-44E4-8B2B-6DC9B2B102FD}">
      <dgm:prSet/>
      <dgm:spPr/>
      <dgm:t>
        <a:bodyPr/>
        <a:lstStyle/>
        <a:p>
          <a:endParaRPr lang="en-US"/>
        </a:p>
      </dgm:t>
    </dgm:pt>
    <dgm:pt modelId="{BCA5F768-8468-4A60-9C92-BA6442F43D4B}" type="sibTrans" cxnId="{8C496D04-BA4A-44E4-8B2B-6DC9B2B102FD}">
      <dgm:prSet/>
      <dgm:spPr/>
      <dgm:t>
        <a:bodyPr/>
        <a:lstStyle/>
        <a:p>
          <a:endParaRPr lang="en-US"/>
        </a:p>
      </dgm:t>
    </dgm:pt>
    <dgm:pt modelId="{3A902903-544F-4459-ADDD-F15786FB7A83}">
      <dgm:prSet/>
      <dgm:spPr/>
      <dgm:t>
        <a:bodyPr/>
        <a:lstStyle/>
        <a:p>
          <a:r>
            <a:rPr lang="it-IT"/>
            <a:t>I 16 ricercatori, tecnologi, amministrativi che hanno fatto parte dell’organizzazione</a:t>
          </a:r>
          <a:endParaRPr lang="en-US"/>
        </a:p>
      </dgm:t>
    </dgm:pt>
    <dgm:pt modelId="{7BACBA65-ADB9-4930-B85D-9EA86A08541A}" type="parTrans" cxnId="{41F9C1E2-2263-4700-A014-55ACC9F4510E}">
      <dgm:prSet/>
      <dgm:spPr/>
      <dgm:t>
        <a:bodyPr/>
        <a:lstStyle/>
        <a:p>
          <a:endParaRPr lang="en-US"/>
        </a:p>
      </dgm:t>
    </dgm:pt>
    <dgm:pt modelId="{EAFA899D-816B-4762-AF39-3CA80F58CA7B}" type="sibTrans" cxnId="{41F9C1E2-2263-4700-A014-55ACC9F4510E}">
      <dgm:prSet/>
      <dgm:spPr/>
      <dgm:t>
        <a:bodyPr/>
        <a:lstStyle/>
        <a:p>
          <a:endParaRPr lang="en-US"/>
        </a:p>
      </dgm:t>
    </dgm:pt>
    <dgm:pt modelId="{3883368A-29C1-432C-833C-9628FF2BD95A}">
      <dgm:prSet/>
      <dgm:spPr/>
      <dgm:t>
        <a:bodyPr/>
        <a:lstStyle/>
        <a:p>
          <a:r>
            <a:rPr lang="it-IT"/>
            <a:t>AC per il bando di selezione dei ragazzi e per gli ordini centrali</a:t>
          </a:r>
          <a:endParaRPr lang="en-US"/>
        </a:p>
      </dgm:t>
    </dgm:pt>
    <dgm:pt modelId="{134BF06B-7E40-46C7-854F-E2AA006E3747}" type="parTrans" cxnId="{DB49EBE3-AF8A-4D51-A423-C0D0D48B51CB}">
      <dgm:prSet/>
      <dgm:spPr/>
      <dgm:t>
        <a:bodyPr/>
        <a:lstStyle/>
        <a:p>
          <a:endParaRPr lang="en-US"/>
        </a:p>
      </dgm:t>
    </dgm:pt>
    <dgm:pt modelId="{F5F0C1AE-A672-4B6A-865D-0DD15DE7FB4A}" type="sibTrans" cxnId="{DB49EBE3-AF8A-4D51-A423-C0D0D48B51CB}">
      <dgm:prSet/>
      <dgm:spPr/>
      <dgm:t>
        <a:bodyPr/>
        <a:lstStyle/>
        <a:p>
          <a:endParaRPr lang="en-US"/>
        </a:p>
      </dgm:t>
    </dgm:pt>
    <dgm:pt modelId="{65037BE5-84F0-4132-AFC1-06D53B3F91CF}">
      <dgm:prSet/>
      <dgm:spPr/>
      <dgm:t>
        <a:bodyPr/>
        <a:lstStyle/>
        <a:p>
          <a:r>
            <a:rPr lang="it-IT"/>
            <a:t>L’amministrazione di Napoli per gli ulteriori ordini</a:t>
          </a:r>
          <a:endParaRPr lang="en-US"/>
        </a:p>
      </dgm:t>
    </dgm:pt>
    <dgm:pt modelId="{4DE7E4EC-5E75-46E4-A5CB-E947AB50442C}" type="parTrans" cxnId="{97EF97C0-3BE6-4C75-A335-0F03230B480E}">
      <dgm:prSet/>
      <dgm:spPr/>
      <dgm:t>
        <a:bodyPr/>
        <a:lstStyle/>
        <a:p>
          <a:endParaRPr lang="en-US"/>
        </a:p>
      </dgm:t>
    </dgm:pt>
    <dgm:pt modelId="{21AB1487-4C07-4F43-86A7-44DC621F0080}" type="sibTrans" cxnId="{97EF97C0-3BE6-4C75-A335-0F03230B480E}">
      <dgm:prSet/>
      <dgm:spPr/>
      <dgm:t>
        <a:bodyPr/>
        <a:lstStyle/>
        <a:p>
          <a:endParaRPr lang="en-US"/>
        </a:p>
      </dgm:t>
    </dgm:pt>
    <dgm:pt modelId="{B61A3905-EF62-2C49-9747-27FC296AEF6E}">
      <dgm:prSet/>
      <dgm:spPr>
        <a:gradFill rotWithShape="0">
          <a:gsLst>
            <a:gs pos="0">
              <a:schemeClr val="tx2">
                <a:lumMod val="75000"/>
                <a:lumOff val="25000"/>
              </a:schemeClr>
            </a:gs>
            <a:gs pos="50000">
              <a:schemeClr val="accent4">
                <a:hueOff val="3299968"/>
                <a:satOff val="-14601"/>
                <a:lumOff val="-24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99968"/>
                <a:satOff val="-14601"/>
                <a:lumOff val="-2452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it-IT"/>
            <a:t>La presidenza per tutta l'organizzazione</a:t>
          </a:r>
        </a:p>
      </dgm:t>
    </dgm:pt>
    <dgm:pt modelId="{5025B04B-B0C0-1548-91DF-F1732E33EA86}" type="parTrans" cxnId="{B1EF70E5-112E-6345-B2BB-AECD50382EFE}">
      <dgm:prSet/>
      <dgm:spPr/>
      <dgm:t>
        <a:bodyPr/>
        <a:lstStyle/>
        <a:p>
          <a:endParaRPr lang="it-IT"/>
        </a:p>
      </dgm:t>
    </dgm:pt>
    <dgm:pt modelId="{99E708BE-E089-D440-9690-B29ABDD63C2A}" type="sibTrans" cxnId="{B1EF70E5-112E-6345-B2BB-AECD50382EFE}">
      <dgm:prSet/>
      <dgm:spPr/>
      <dgm:t>
        <a:bodyPr/>
        <a:lstStyle/>
        <a:p>
          <a:endParaRPr lang="it-IT"/>
        </a:p>
      </dgm:t>
    </dgm:pt>
    <dgm:pt modelId="{FFEFA47C-01F0-BF4D-B30C-E06480A99762}" type="pres">
      <dgm:prSet presAssocID="{7CAB6CCE-7934-485A-9EA5-61BA1C807B0C}" presName="linear" presStyleCnt="0">
        <dgm:presLayoutVars>
          <dgm:animLvl val="lvl"/>
          <dgm:resizeHandles val="exact"/>
        </dgm:presLayoutVars>
      </dgm:prSet>
      <dgm:spPr/>
    </dgm:pt>
    <dgm:pt modelId="{354EF792-796A-324A-87DE-8409DC941CEF}" type="pres">
      <dgm:prSet presAssocID="{A9370CF5-7C71-4A47-8203-DA939744EFA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FE2E11F-C057-5F42-8D14-F550D8F08715}" type="pres">
      <dgm:prSet presAssocID="{BCA5F768-8468-4A60-9C92-BA6442F43D4B}" presName="spacer" presStyleCnt="0"/>
      <dgm:spPr/>
    </dgm:pt>
    <dgm:pt modelId="{41647AD4-5BAC-2447-9E45-980C4C701C38}" type="pres">
      <dgm:prSet presAssocID="{3A902903-544F-4459-ADDD-F15786FB7A8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7729379-4761-C645-9A98-CFDDAA162557}" type="pres">
      <dgm:prSet presAssocID="{EAFA899D-816B-4762-AF39-3CA80F58CA7B}" presName="spacer" presStyleCnt="0"/>
      <dgm:spPr/>
    </dgm:pt>
    <dgm:pt modelId="{EDBCCD8C-563B-564B-8CE4-AFB8558C27C1}" type="pres">
      <dgm:prSet presAssocID="{B61A3905-EF62-2C49-9747-27FC296AEF6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1F06242-DF80-1442-9726-1BCD67B629C2}" type="pres">
      <dgm:prSet presAssocID="{99E708BE-E089-D440-9690-B29ABDD63C2A}" presName="spacer" presStyleCnt="0"/>
      <dgm:spPr/>
    </dgm:pt>
    <dgm:pt modelId="{15916817-F4EB-3A4A-AB69-FC0D3AFBD377}" type="pres">
      <dgm:prSet presAssocID="{3883368A-29C1-432C-833C-9628FF2BD95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D792F1A-C3C6-DE4C-825D-D07D5FA6B2B4}" type="pres">
      <dgm:prSet presAssocID="{F5F0C1AE-A672-4B6A-865D-0DD15DE7FB4A}" presName="spacer" presStyleCnt="0"/>
      <dgm:spPr/>
    </dgm:pt>
    <dgm:pt modelId="{D67D8133-632D-984C-925B-1C5A73581851}" type="pres">
      <dgm:prSet presAssocID="{65037BE5-84F0-4132-AFC1-06D53B3F91C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C496D04-BA4A-44E4-8B2B-6DC9B2B102FD}" srcId="{7CAB6CCE-7934-485A-9EA5-61BA1C807B0C}" destId="{A9370CF5-7C71-4A47-8203-DA939744EFAB}" srcOrd="0" destOrd="0" parTransId="{FD005DD3-5EE8-4776-9091-A2D21CF736DD}" sibTransId="{BCA5F768-8468-4A60-9C92-BA6442F43D4B}"/>
    <dgm:cxn modelId="{3E8D8057-5A12-2C47-90E1-1B726DE0ABE3}" type="presOf" srcId="{65037BE5-84F0-4132-AFC1-06D53B3F91CF}" destId="{D67D8133-632D-984C-925B-1C5A73581851}" srcOrd="0" destOrd="0" presId="urn:microsoft.com/office/officeart/2005/8/layout/vList2"/>
    <dgm:cxn modelId="{43496797-71CA-1E4D-9E16-9DDB9ED6958F}" type="presOf" srcId="{3883368A-29C1-432C-833C-9628FF2BD95A}" destId="{15916817-F4EB-3A4A-AB69-FC0D3AFBD377}" srcOrd="0" destOrd="0" presId="urn:microsoft.com/office/officeart/2005/8/layout/vList2"/>
    <dgm:cxn modelId="{642D43A0-A57B-824C-B8ED-C8CA467B276B}" type="presOf" srcId="{B61A3905-EF62-2C49-9747-27FC296AEF6E}" destId="{EDBCCD8C-563B-564B-8CE4-AFB8558C27C1}" srcOrd="0" destOrd="0" presId="urn:microsoft.com/office/officeart/2005/8/layout/vList2"/>
    <dgm:cxn modelId="{2E0CDDB1-F526-CF41-AE8F-88E2BBED8BDA}" type="presOf" srcId="{7CAB6CCE-7934-485A-9EA5-61BA1C807B0C}" destId="{FFEFA47C-01F0-BF4D-B30C-E06480A99762}" srcOrd="0" destOrd="0" presId="urn:microsoft.com/office/officeart/2005/8/layout/vList2"/>
    <dgm:cxn modelId="{97EF97C0-3BE6-4C75-A335-0F03230B480E}" srcId="{7CAB6CCE-7934-485A-9EA5-61BA1C807B0C}" destId="{65037BE5-84F0-4132-AFC1-06D53B3F91CF}" srcOrd="4" destOrd="0" parTransId="{4DE7E4EC-5E75-46E4-A5CB-E947AB50442C}" sibTransId="{21AB1487-4C07-4F43-86A7-44DC621F0080}"/>
    <dgm:cxn modelId="{41F9C1E2-2263-4700-A014-55ACC9F4510E}" srcId="{7CAB6CCE-7934-485A-9EA5-61BA1C807B0C}" destId="{3A902903-544F-4459-ADDD-F15786FB7A83}" srcOrd="1" destOrd="0" parTransId="{7BACBA65-ADB9-4930-B85D-9EA86A08541A}" sibTransId="{EAFA899D-816B-4762-AF39-3CA80F58CA7B}"/>
    <dgm:cxn modelId="{DB49EBE3-AF8A-4D51-A423-C0D0D48B51CB}" srcId="{7CAB6CCE-7934-485A-9EA5-61BA1C807B0C}" destId="{3883368A-29C1-432C-833C-9628FF2BD95A}" srcOrd="3" destOrd="0" parTransId="{134BF06B-7E40-46C7-854F-E2AA006E3747}" sibTransId="{F5F0C1AE-A672-4B6A-865D-0DD15DE7FB4A}"/>
    <dgm:cxn modelId="{2F5E5DE5-7D43-0048-A5F9-9FF3DDA2E761}" type="presOf" srcId="{3A902903-544F-4459-ADDD-F15786FB7A83}" destId="{41647AD4-5BAC-2447-9E45-980C4C701C38}" srcOrd="0" destOrd="0" presId="urn:microsoft.com/office/officeart/2005/8/layout/vList2"/>
    <dgm:cxn modelId="{B1EF70E5-112E-6345-B2BB-AECD50382EFE}" srcId="{7CAB6CCE-7934-485A-9EA5-61BA1C807B0C}" destId="{B61A3905-EF62-2C49-9747-27FC296AEF6E}" srcOrd="2" destOrd="0" parTransId="{5025B04B-B0C0-1548-91DF-F1732E33EA86}" sibTransId="{99E708BE-E089-D440-9690-B29ABDD63C2A}"/>
    <dgm:cxn modelId="{27F89CF1-7AE4-2041-A654-AD53385FD554}" type="presOf" srcId="{A9370CF5-7C71-4A47-8203-DA939744EFAB}" destId="{354EF792-796A-324A-87DE-8409DC941CEF}" srcOrd="0" destOrd="0" presId="urn:microsoft.com/office/officeart/2005/8/layout/vList2"/>
    <dgm:cxn modelId="{84A02AC2-55D5-244A-8A0D-08406796924F}" type="presParOf" srcId="{FFEFA47C-01F0-BF4D-B30C-E06480A99762}" destId="{354EF792-796A-324A-87DE-8409DC941CEF}" srcOrd="0" destOrd="0" presId="urn:microsoft.com/office/officeart/2005/8/layout/vList2"/>
    <dgm:cxn modelId="{3E567AA4-1C26-B746-ADAB-AB956BC72407}" type="presParOf" srcId="{FFEFA47C-01F0-BF4D-B30C-E06480A99762}" destId="{DFE2E11F-C057-5F42-8D14-F550D8F08715}" srcOrd="1" destOrd="0" presId="urn:microsoft.com/office/officeart/2005/8/layout/vList2"/>
    <dgm:cxn modelId="{95063051-1C56-FA46-9AA9-BC156A89AC52}" type="presParOf" srcId="{FFEFA47C-01F0-BF4D-B30C-E06480A99762}" destId="{41647AD4-5BAC-2447-9E45-980C4C701C38}" srcOrd="2" destOrd="0" presId="urn:microsoft.com/office/officeart/2005/8/layout/vList2"/>
    <dgm:cxn modelId="{E68A0474-3DD1-084B-B382-7B312C97686B}" type="presParOf" srcId="{FFEFA47C-01F0-BF4D-B30C-E06480A99762}" destId="{A7729379-4761-C645-9A98-CFDDAA162557}" srcOrd="3" destOrd="0" presId="urn:microsoft.com/office/officeart/2005/8/layout/vList2"/>
    <dgm:cxn modelId="{5DCDFE17-B84B-F747-812A-908D43413B45}" type="presParOf" srcId="{FFEFA47C-01F0-BF4D-B30C-E06480A99762}" destId="{EDBCCD8C-563B-564B-8CE4-AFB8558C27C1}" srcOrd="4" destOrd="0" presId="urn:microsoft.com/office/officeart/2005/8/layout/vList2"/>
    <dgm:cxn modelId="{15CAA15D-BAD6-7D4C-B92B-52FFFDD7AA48}" type="presParOf" srcId="{FFEFA47C-01F0-BF4D-B30C-E06480A99762}" destId="{61F06242-DF80-1442-9726-1BCD67B629C2}" srcOrd="5" destOrd="0" presId="urn:microsoft.com/office/officeart/2005/8/layout/vList2"/>
    <dgm:cxn modelId="{E223EB5B-264A-904D-8B3F-D99FC8F1CCAE}" type="presParOf" srcId="{FFEFA47C-01F0-BF4D-B30C-E06480A99762}" destId="{15916817-F4EB-3A4A-AB69-FC0D3AFBD377}" srcOrd="6" destOrd="0" presId="urn:microsoft.com/office/officeart/2005/8/layout/vList2"/>
    <dgm:cxn modelId="{8442EEB0-4010-214C-B80F-3E9D1F8519B0}" type="presParOf" srcId="{FFEFA47C-01F0-BF4D-B30C-E06480A99762}" destId="{2D792F1A-C3C6-DE4C-825D-D07D5FA6B2B4}" srcOrd="7" destOrd="0" presId="urn:microsoft.com/office/officeart/2005/8/layout/vList2"/>
    <dgm:cxn modelId="{624E1CCC-1F83-5845-A46E-8FF697D8AEEB}" type="presParOf" srcId="{FFEFA47C-01F0-BF4D-B30C-E06480A99762}" destId="{D67D8133-632D-984C-925B-1C5A7358185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EF792-796A-324A-87DE-8409DC941CEF}">
      <dsp:nvSpPr>
        <dsp:cNvPr id="0" name=""/>
        <dsp:cNvSpPr/>
      </dsp:nvSpPr>
      <dsp:spPr>
        <a:xfrm>
          <a:off x="0" y="44099"/>
          <a:ext cx="7637078" cy="1193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/>
            <a:t>Vorrei ringraziare tutti voi per averci creduto e aiutati in tutti i modi.</a:t>
          </a:r>
          <a:endParaRPr lang="en-US" sz="3000" kern="1200"/>
        </a:p>
      </dsp:txBody>
      <dsp:txXfrm>
        <a:off x="58257" y="102356"/>
        <a:ext cx="7520564" cy="1076886"/>
      </dsp:txXfrm>
    </dsp:sp>
    <dsp:sp modelId="{41647AD4-5BAC-2447-9E45-980C4C701C38}">
      <dsp:nvSpPr>
        <dsp:cNvPr id="0" name=""/>
        <dsp:cNvSpPr/>
      </dsp:nvSpPr>
      <dsp:spPr>
        <a:xfrm>
          <a:off x="0" y="1323899"/>
          <a:ext cx="7637078" cy="1193400"/>
        </a:xfrm>
        <a:prstGeom prst="roundRect">
          <a:avLst/>
        </a:prstGeom>
        <a:gradFill rotWithShape="0">
          <a:gsLst>
            <a:gs pos="0">
              <a:schemeClr val="accent4">
                <a:hueOff val="1649984"/>
                <a:satOff val="-7300"/>
                <a:lumOff val="-12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649984"/>
                <a:satOff val="-7300"/>
                <a:lumOff val="-12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649984"/>
                <a:satOff val="-7300"/>
                <a:lumOff val="-12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/>
            <a:t>I 16 ricercatori, tecnologi, amministrativi che hanno fatto parte dell’organizzazione</a:t>
          </a:r>
          <a:endParaRPr lang="en-US" sz="3000" kern="1200"/>
        </a:p>
      </dsp:txBody>
      <dsp:txXfrm>
        <a:off x="58257" y="1382156"/>
        <a:ext cx="7520564" cy="1076886"/>
      </dsp:txXfrm>
    </dsp:sp>
    <dsp:sp modelId="{EDBCCD8C-563B-564B-8CE4-AFB8558C27C1}">
      <dsp:nvSpPr>
        <dsp:cNvPr id="0" name=""/>
        <dsp:cNvSpPr/>
      </dsp:nvSpPr>
      <dsp:spPr>
        <a:xfrm>
          <a:off x="0" y="2603699"/>
          <a:ext cx="7637078" cy="1193400"/>
        </a:xfrm>
        <a:prstGeom prst="roundRect">
          <a:avLst/>
        </a:prstGeom>
        <a:gradFill rotWithShape="0">
          <a:gsLst>
            <a:gs pos="0">
              <a:schemeClr val="tx2">
                <a:lumMod val="75000"/>
                <a:lumOff val="25000"/>
              </a:schemeClr>
            </a:gs>
            <a:gs pos="50000">
              <a:schemeClr val="accent4">
                <a:hueOff val="3299968"/>
                <a:satOff val="-14601"/>
                <a:lumOff val="-24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99968"/>
                <a:satOff val="-14601"/>
                <a:lumOff val="-24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/>
            <a:t>La presidenza per tutta l'organizzazione</a:t>
          </a:r>
        </a:p>
      </dsp:txBody>
      <dsp:txXfrm>
        <a:off x="58257" y="2661956"/>
        <a:ext cx="7520564" cy="1076886"/>
      </dsp:txXfrm>
    </dsp:sp>
    <dsp:sp modelId="{15916817-F4EB-3A4A-AB69-FC0D3AFBD377}">
      <dsp:nvSpPr>
        <dsp:cNvPr id="0" name=""/>
        <dsp:cNvSpPr/>
      </dsp:nvSpPr>
      <dsp:spPr>
        <a:xfrm>
          <a:off x="0" y="3883500"/>
          <a:ext cx="7637078" cy="1193400"/>
        </a:xfrm>
        <a:prstGeom prst="roundRect">
          <a:avLst/>
        </a:prstGeom>
        <a:gradFill rotWithShape="0">
          <a:gsLst>
            <a:gs pos="0">
              <a:schemeClr val="accent4">
                <a:hueOff val="4949952"/>
                <a:satOff val="-21901"/>
                <a:lumOff val="-36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49952"/>
                <a:satOff val="-21901"/>
                <a:lumOff val="-36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49952"/>
                <a:satOff val="-21901"/>
                <a:lumOff val="-36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/>
            <a:t>AC per il bando di selezione dei ragazzi e per gli ordini centrali</a:t>
          </a:r>
          <a:endParaRPr lang="en-US" sz="3000" kern="1200"/>
        </a:p>
      </dsp:txBody>
      <dsp:txXfrm>
        <a:off x="58257" y="3941757"/>
        <a:ext cx="7520564" cy="1076886"/>
      </dsp:txXfrm>
    </dsp:sp>
    <dsp:sp modelId="{D67D8133-632D-984C-925B-1C5A73581851}">
      <dsp:nvSpPr>
        <dsp:cNvPr id="0" name=""/>
        <dsp:cNvSpPr/>
      </dsp:nvSpPr>
      <dsp:spPr>
        <a:xfrm>
          <a:off x="0" y="5163300"/>
          <a:ext cx="7637078" cy="1193400"/>
        </a:xfrm>
        <a:prstGeom prst="roundRect">
          <a:avLst/>
        </a:prstGeom>
        <a:gradFill rotWithShape="0">
          <a:gsLst>
            <a:gs pos="0">
              <a:schemeClr val="accent4">
                <a:hueOff val="6599937"/>
                <a:satOff val="-29202"/>
                <a:lumOff val="-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99937"/>
                <a:satOff val="-29202"/>
                <a:lumOff val="-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99937"/>
                <a:satOff val="-29202"/>
                <a:lumOff val="-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/>
            <a:t>L’amministrazione di Napoli per gli ulteriori ordini</a:t>
          </a:r>
          <a:endParaRPr lang="en-US" sz="3000" kern="1200"/>
        </a:p>
      </dsp:txBody>
      <dsp:txXfrm>
        <a:off x="58257" y="5221557"/>
        <a:ext cx="7520564" cy="1076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F3DA6C-1DE1-4BA0-BC46-9B47A5C9E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3BB2119-F459-FE02-4488-43704BF52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F001FA-74A0-2766-B049-E3EB7A4D8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1737-50D1-8E4D-8EE9-25BA172DE639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647021-FCCF-434A-17BE-6A7EDCAB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9442D0-DD04-CD72-BF91-C07225D9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F1A8-B45B-444B-8743-C74E9DB5E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23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B0878C-D0CB-BD78-2E46-2BB65A57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BB353AF-3B08-B6D8-369C-E07FD5855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9F57A7-178F-9B18-CB28-F1A70885C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1737-50D1-8E4D-8EE9-25BA172DE639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6C41E6-F89F-DC94-2F00-7EDFF408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3EC6A7-47C3-1C13-A956-5B729D84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F1A8-B45B-444B-8743-C74E9DB5E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65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8C4DD4E-CEB1-F2E9-29CB-0CBD823AF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B0C3710-3096-F7A4-ADCB-CF45C4E5C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16EF12-1D3E-A704-FB94-0E091DB0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1737-50D1-8E4D-8EE9-25BA172DE639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849D7C-96D1-088E-9AAD-02F18106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8E79E2-3F0C-6867-4537-C347461B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F1A8-B45B-444B-8743-C74E9DB5E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52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6EB444-DF44-79A2-E606-8850B8716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AC6F80-7267-C7B0-C333-F55492A44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1D3675-2507-6E3E-C320-1B9E317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1737-50D1-8E4D-8EE9-25BA172DE639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5D5047-EA4D-3010-9251-335CC3EE3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14BE89-08EC-72B2-1755-34AEBD025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F1A8-B45B-444B-8743-C74E9DB5E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15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F29826-E154-18FC-A95E-347BCA228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41CAA5-EA72-2C2D-D70E-3F53ABD8F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75C32F-D098-0B74-19DE-879E66EF7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1737-50D1-8E4D-8EE9-25BA172DE639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246681-6F6C-1CD0-D453-0B53029F1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2C5B7F-AC90-8BCC-84B1-BDECC28CD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F1A8-B45B-444B-8743-C74E9DB5E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27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43BEA-208A-A7FF-25AD-4E15CAAA7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24B67B-927A-F496-B33F-6773C0C29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778711-6B7B-0112-DC7F-51324EF8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6DC4D8-B50F-340B-A1FB-95C856DE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1737-50D1-8E4D-8EE9-25BA172DE639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69E5FA-2D1D-04F7-15F2-9922D59EF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418B97-FC5C-FBD7-C574-1721EB77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F1A8-B45B-444B-8743-C74E9DB5E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93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172213-9DFB-4D47-DB9A-FA6DE53F7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22AA22-0EBF-AB75-E404-AB38D6E7B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415ED6-6024-5D37-211F-2EB4274E8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A9D3814-6A4E-3F68-CCC4-6E8FC61EE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8B0880E-4710-B828-7B7D-8E8217184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460A821-0412-4B57-EB11-48301060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1737-50D1-8E4D-8EE9-25BA172DE639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B3D804E-D750-52C6-B3B2-D2E8FC043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0AA52E7-6D66-20C4-0559-7E65D959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F1A8-B45B-444B-8743-C74E9DB5E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337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62A5EB-FE51-F030-206A-06000C44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78D1ABB-1269-3083-54BD-A7D1231A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1737-50D1-8E4D-8EE9-25BA172DE639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967150-FD04-ED48-1F4C-CAE1E40D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7274B8-CDEC-3147-A1A6-2313BAF5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F1A8-B45B-444B-8743-C74E9DB5E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64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75BFB2A-3B81-D541-2C68-7D59BB67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1737-50D1-8E4D-8EE9-25BA172DE639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8972A09-65D3-7282-5D4B-E0440A02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6D46AC-736F-F81D-2FD2-B982E2BC9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F1A8-B45B-444B-8743-C74E9DB5E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608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FA4688-77F7-44FB-3093-81CF52B6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FAE91B-9F1F-2A80-C0AA-1593C27F7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1CD24F-9DFC-0B19-E25B-D53AD0F51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34B5FD-5F53-2D55-FC84-D4832D56B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1737-50D1-8E4D-8EE9-25BA172DE639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437E15-6EFC-B1D4-F1F2-B638327A8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2FDE36-2BB6-1E8A-8DC6-F325D3AF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F1A8-B45B-444B-8743-C74E9DB5E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67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CF8201-7456-819A-3C10-E96B2711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6BC9600-EA39-63BD-78CA-89E6842443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78FD177-9ACB-DA14-2999-13631832A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34FD42-7968-AD97-02BE-EB40B169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1737-50D1-8E4D-8EE9-25BA172DE639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C16C38-84CC-7577-8246-3623528F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1F9622-5895-6EBB-4F0E-D25ACE1B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F1A8-B45B-444B-8743-C74E9DB5E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823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08C65F7-E333-D8BE-C0E3-7C614FEC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217155-6C39-DF53-743A-D47F67171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5BABF1-7DC9-AAFD-5613-81DA0CB3B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B51737-50D1-8E4D-8EE9-25BA172DE639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BD35F9-C3F0-C47A-520B-8590E7417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21573C-59D9-D3D1-C595-2BA590B2D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2BF1A8-B45B-444B-8743-C74E9DB5E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00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5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934AA-9F35-4DC2-BDEF-C88AEF973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3" name="Color Cover">
              <a:extLst>
                <a:ext uri="{FF2B5EF4-FFF2-40B4-BE49-F238E27FC236}">
                  <a16:creationId xmlns:a16="http://schemas.microsoft.com/office/drawing/2014/main" id="{8B2B1708-8CE4-4A20-94F5-55118AE2CB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lor Cover">
              <a:extLst>
                <a:ext uri="{FF2B5EF4-FFF2-40B4-BE49-F238E27FC236}">
                  <a16:creationId xmlns:a16="http://schemas.microsoft.com/office/drawing/2014/main" id="{B2BC243A-AB39-4DEF-B708-A656BA5A6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5590E9-5E18-4877-8515-94EBE05E1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7" name="Color">
              <a:extLst>
                <a:ext uri="{FF2B5EF4-FFF2-40B4-BE49-F238E27FC236}">
                  <a16:creationId xmlns:a16="http://schemas.microsoft.com/office/drawing/2014/main" id="{8B4AF456-0671-432E-AD5B-FFAF8D646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3CE7848D-78F7-4020-9603-9ED294166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magine 4" descr="Immagine che contiene testo, interno, persona, presentazione&#10;&#10;Il contenuto generato dall'IA potrebbe non essere corretto.">
            <a:extLst>
              <a:ext uri="{FF2B5EF4-FFF2-40B4-BE49-F238E27FC236}">
                <a16:creationId xmlns:a16="http://schemas.microsoft.com/office/drawing/2014/main" id="{DD0FF530-D020-7661-B670-505E1C77F0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6641"/>
          <a:stretch>
            <a:fillRect/>
          </a:stretch>
        </p:blipFill>
        <p:spPr>
          <a:xfrm>
            <a:off x="7082810" y="841663"/>
            <a:ext cx="4166151" cy="518592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CA0097F-05D8-41AA-ABF9-33C698791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662F899-4295-416F-919F-934ED7697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55A3F4B-68DC-4F36-BCE6-C507ACC53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83BE2D-C85A-4DE3-A6F4-AE65BB3EF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64C550A-7A80-4B73-B7BF-7426DD1C3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D956BA8-D252-430A-9E58-C7F3D1AC9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345BF4-9F1D-4388-A778-56FAE2C42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22B00E1-8709-469F-A9F4-F974D3FED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66767FE-A512-AB75-58FA-75A488F0A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644" y="841664"/>
            <a:ext cx="5203990" cy="2782723"/>
          </a:xfrm>
        </p:spPr>
        <p:txBody>
          <a:bodyPr anchor="b">
            <a:normAutofit/>
          </a:bodyPr>
          <a:lstStyle/>
          <a:p>
            <a:pPr algn="l"/>
            <a:r>
              <a:rPr lang="it-IT" sz="4800">
                <a:solidFill>
                  <a:schemeClr val="bg1"/>
                </a:solidFill>
              </a:rPr>
              <a:t>INFN STEAM Summer Camp 2025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6EB78A-A864-3299-4991-8E3193F4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644" y="3875186"/>
            <a:ext cx="5203990" cy="1672015"/>
          </a:xfrm>
        </p:spPr>
        <p:txBody>
          <a:bodyPr anchor="t">
            <a:normAutofit lnSpcReduction="10000"/>
          </a:bodyPr>
          <a:lstStyle/>
          <a:p>
            <a:r>
              <a:rPr lang="it-IT">
                <a:solidFill>
                  <a:schemeClr val="bg1"/>
                </a:solidFill>
              </a:rPr>
              <a:t>Allegri, Bologna, Bonacorsi, </a:t>
            </a:r>
            <a:r>
              <a:rPr lang="it-IT" err="1">
                <a:solidFill>
                  <a:schemeClr val="bg1"/>
                </a:solidFill>
              </a:rPr>
              <a:t>Budano</a:t>
            </a:r>
            <a:r>
              <a:rPr lang="it-IT">
                <a:solidFill>
                  <a:schemeClr val="bg1"/>
                </a:solidFill>
              </a:rPr>
              <a:t>, Calore, Capitani, Cataldi, </a:t>
            </a:r>
            <a:r>
              <a:rPr lang="it-IT" err="1">
                <a:solidFill>
                  <a:schemeClr val="bg1"/>
                </a:solidFill>
              </a:rPr>
              <a:t>Collà</a:t>
            </a:r>
            <a:r>
              <a:rPr lang="it-IT">
                <a:solidFill>
                  <a:schemeClr val="bg1"/>
                </a:solidFill>
              </a:rPr>
              <a:t> Ruvolo, De Angelis, Fanti, Marcellini, Massicci, Paolucci, </a:t>
            </a:r>
            <a:r>
              <a:rPr lang="it-IT" err="1">
                <a:solidFill>
                  <a:schemeClr val="bg1"/>
                </a:solidFill>
              </a:rPr>
              <a:t>Scianitti</a:t>
            </a:r>
            <a:r>
              <a:rPr lang="it-IT">
                <a:solidFill>
                  <a:schemeClr val="bg1"/>
                </a:solidFill>
              </a:rPr>
              <a:t>, Selvi, Sidoti</a:t>
            </a:r>
          </a:p>
        </p:txBody>
      </p:sp>
    </p:spTree>
    <p:extLst>
      <p:ext uri="{BB962C8B-B14F-4D97-AF65-F5344CB8AC3E}">
        <p14:creationId xmlns:p14="http://schemas.microsoft.com/office/powerpoint/2010/main" val="3534369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68E95B-1C27-6B26-DF96-83B97E952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2A85C5E-A4E2-3A44-EFF5-F4493999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DE69EE-7320-1C0C-DDA8-0DEBD0A80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002ED45-3216-A886-7C2B-E5611527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646F893-9776-7E94-4F5E-DC9CC4BA6D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7" r="16667"/>
          <a:stretch/>
        </p:blipFill>
        <p:spPr>
          <a:xfrm>
            <a:off x="6094180" y="10"/>
            <a:ext cx="6096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9E563A0-9806-7C4E-FBB8-4FB2B572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689"/>
            <a:ext cx="10515600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martedi</a:t>
            </a: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15 </a:t>
            </a:r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luglio</a:t>
            </a:r>
            <a:b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laboratorio</a:t>
            </a: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AI</a:t>
            </a:r>
          </a:p>
        </p:txBody>
      </p:sp>
    </p:spTree>
    <p:extLst>
      <p:ext uri="{BB962C8B-B14F-4D97-AF65-F5344CB8AC3E}">
        <p14:creationId xmlns:p14="http://schemas.microsoft.com/office/powerpoint/2010/main" val="1510479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14DBA0-42C0-08DF-A9EC-588F37E0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4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vestiti, persona, calzature, uomo&#10;&#10;Il contenuto generato dall'IA potrebbe non essere corretto.">
            <a:extLst>
              <a:ext uri="{FF2B5EF4-FFF2-40B4-BE49-F238E27FC236}">
                <a16:creationId xmlns:a16="http://schemas.microsoft.com/office/drawing/2014/main" id="{2DBB99B8-0293-D07F-E16D-BB5E5A45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7923"/>
          <a:stretch>
            <a:fillRect/>
          </a:stretch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B4B0FC2-95FA-95F6-B694-A950A1945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05" r="7304" b="-1"/>
          <a:stretch>
            <a:fillRect/>
          </a:stretch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9DAAB0C-C727-0854-3592-25885A52C6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187" r="-1" b="19243"/>
          <a:stretch>
            <a:fillRect/>
          </a:stretch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A64862E-42C7-5789-22A9-005D49668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mercoledi 16 luglio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laboratorio Story Telling</a:t>
            </a:r>
          </a:p>
        </p:txBody>
      </p:sp>
    </p:spTree>
    <p:extLst>
      <p:ext uri="{BB962C8B-B14F-4D97-AF65-F5344CB8AC3E}">
        <p14:creationId xmlns:p14="http://schemas.microsoft.com/office/powerpoint/2010/main" val="2203002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569C6B-E0B8-A801-BB76-5F568E039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44">
            <a:extLst>
              <a:ext uri="{FF2B5EF4-FFF2-40B4-BE49-F238E27FC236}">
                <a16:creationId xmlns:a16="http://schemas.microsoft.com/office/drawing/2014/main" id="{092CB61A-02D8-C98F-001D-A623B1A81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757F42-EC10-5828-DC74-C6AC980848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110" b="29110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03AA62D-5C8C-2DE3-90AC-E1B3D0DC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63" b="17963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123EE13-3596-4083-9DA2-89F46734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mercoledi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16 </a:t>
            </a:r>
            <a:r>
              <a:rPr lang="en-US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luglio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 Time con INFN</a:t>
            </a:r>
          </a:p>
        </p:txBody>
      </p:sp>
    </p:spTree>
    <p:extLst>
      <p:ext uri="{BB962C8B-B14F-4D97-AF65-F5344CB8AC3E}">
        <p14:creationId xmlns:p14="http://schemas.microsoft.com/office/powerpoint/2010/main" val="2181053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B47B702-2FBE-8E66-22F0-AE76CFA29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415" y="152688"/>
            <a:ext cx="5248221" cy="1067209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bg1"/>
                </a:solidFill>
              </a:rPr>
              <a:t>I ricercatori</a:t>
            </a:r>
          </a:p>
        </p:txBody>
      </p:sp>
      <p:pic>
        <p:nvPicPr>
          <p:cNvPr id="4" name="Immagine 3" descr="Immagine che contiene vestiti, persona, calzature, uomo&#10;&#10;Il contenuto generato dall'IA potrebbe non essere corretto.">
            <a:extLst>
              <a:ext uri="{FF2B5EF4-FFF2-40B4-BE49-F238E27FC236}">
                <a16:creationId xmlns:a16="http://schemas.microsoft.com/office/drawing/2014/main" id="{D9812293-CDF0-C084-9A99-5FBFE41680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49" r="19753" b="2"/>
          <a:stretch>
            <a:fillRect/>
          </a:stretch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140CD5-9B5B-F967-06CC-15C420640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972" y="1372585"/>
            <a:ext cx="6257108" cy="479912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Seminari</a:t>
            </a:r>
            <a:r>
              <a:rPr lang="it-IT" sz="2400">
                <a:solidFill>
                  <a:schemeClr val="bg1"/>
                </a:solidFill>
              </a:rPr>
              <a:t>: Zoccoli, Bettoni, Paolucci, Schmeling, Ubertini, Dell’Agnello</a:t>
            </a:r>
          </a:p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Laboratorio Gaming: </a:t>
            </a:r>
            <a:r>
              <a:rPr lang="it-IT" sz="2400" err="1">
                <a:solidFill>
                  <a:schemeClr val="bg1"/>
                </a:solidFill>
              </a:rPr>
              <a:t>Budano</a:t>
            </a:r>
            <a:r>
              <a:rPr lang="it-IT" sz="2400">
                <a:solidFill>
                  <a:schemeClr val="bg1"/>
                </a:solidFill>
              </a:rPr>
              <a:t>, De Angelis, Selvi, Sidoti Team</a:t>
            </a:r>
          </a:p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Laboratorio Story-telling</a:t>
            </a:r>
            <a:r>
              <a:rPr lang="it-IT" sz="2400">
                <a:solidFill>
                  <a:schemeClr val="bg1"/>
                </a:solidFill>
              </a:rPr>
              <a:t>: </a:t>
            </a:r>
            <a:r>
              <a:rPr lang="it-IT" sz="2400" err="1">
                <a:solidFill>
                  <a:schemeClr val="bg1"/>
                </a:solidFill>
              </a:rPr>
              <a:t>Scianitti</a:t>
            </a:r>
            <a:r>
              <a:rPr lang="it-IT" sz="2400">
                <a:solidFill>
                  <a:schemeClr val="bg1"/>
                </a:solidFill>
              </a:rPr>
              <a:t>, Ralli, </a:t>
            </a:r>
            <a:r>
              <a:rPr lang="it-IT" sz="2400" err="1">
                <a:solidFill>
                  <a:schemeClr val="bg1"/>
                </a:solidFill>
              </a:rPr>
              <a:t>Collà</a:t>
            </a:r>
            <a:r>
              <a:rPr lang="it-IT" sz="2400">
                <a:solidFill>
                  <a:schemeClr val="bg1"/>
                </a:solidFill>
              </a:rPr>
              <a:t> Ruvolo, Bologna</a:t>
            </a:r>
          </a:p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Tecnopolo e Laboratorio AI: </a:t>
            </a:r>
            <a:r>
              <a:rPr lang="it-IT" sz="2400">
                <a:solidFill>
                  <a:schemeClr val="bg1"/>
                </a:solidFill>
              </a:rPr>
              <a:t>Marcellini, Massicci, Calore, Bonacorsi Team</a:t>
            </a:r>
          </a:p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Valutazione</a:t>
            </a:r>
            <a:r>
              <a:rPr lang="it-IT" sz="2400">
                <a:solidFill>
                  <a:schemeClr val="bg1"/>
                </a:solidFill>
              </a:rPr>
              <a:t>: Fanti e Marcellini</a:t>
            </a:r>
          </a:p>
          <a:p>
            <a:pPr>
              <a:lnSpc>
                <a:spcPct val="110000"/>
              </a:lnSpc>
            </a:pPr>
            <a:r>
              <a:rPr lang="it-IT" sz="2400" err="1">
                <a:solidFill>
                  <a:srgbClr val="FFFF00"/>
                </a:solidFill>
              </a:rPr>
              <a:t>Question</a:t>
            </a:r>
            <a:r>
              <a:rPr lang="it-IT" sz="2400">
                <a:solidFill>
                  <a:srgbClr val="FFFF00"/>
                </a:solidFill>
              </a:rPr>
              <a:t> Time</a:t>
            </a:r>
            <a:r>
              <a:rPr lang="it-IT" sz="2400">
                <a:solidFill>
                  <a:schemeClr val="bg1"/>
                </a:solidFill>
              </a:rPr>
              <a:t>: Cataldi, Fanti, Calore, </a:t>
            </a:r>
            <a:r>
              <a:rPr lang="it-IT" sz="2400" err="1">
                <a:solidFill>
                  <a:schemeClr val="bg1"/>
                </a:solidFill>
              </a:rPr>
              <a:t>Scianitti</a:t>
            </a:r>
            <a:r>
              <a:rPr lang="it-IT" sz="2400">
                <a:solidFill>
                  <a:schemeClr val="bg1"/>
                </a:solidFill>
              </a:rPr>
              <a:t>, Selvi</a:t>
            </a:r>
          </a:p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Organizzazione e gestione</a:t>
            </a:r>
            <a:r>
              <a:rPr lang="it-IT" sz="2400">
                <a:solidFill>
                  <a:schemeClr val="bg1"/>
                </a:solidFill>
              </a:rPr>
              <a:t>: Allegri, Capitani, Cataldi, Fanti, Selvi, Calore</a:t>
            </a:r>
          </a:p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Spettacolo</a:t>
            </a:r>
            <a:r>
              <a:rPr lang="it-IT" sz="2400">
                <a:solidFill>
                  <a:schemeClr val="bg1"/>
                </a:solidFill>
              </a:rPr>
              <a:t>: Bologna, </a:t>
            </a:r>
            <a:r>
              <a:rPr lang="it-IT" sz="2400" err="1">
                <a:solidFill>
                  <a:schemeClr val="bg1"/>
                </a:solidFill>
              </a:rPr>
              <a:t>Collà</a:t>
            </a:r>
            <a:r>
              <a:rPr lang="it-IT" sz="2400">
                <a:solidFill>
                  <a:schemeClr val="bg1"/>
                </a:solidFill>
              </a:rPr>
              <a:t> Ruvolo, </a:t>
            </a:r>
            <a:r>
              <a:rPr lang="it-IT" sz="2400" err="1">
                <a:solidFill>
                  <a:schemeClr val="bg1"/>
                </a:solidFill>
              </a:rPr>
              <a:t>Scianitti</a:t>
            </a:r>
            <a:r>
              <a:rPr lang="it-IT" sz="2400">
                <a:solidFill>
                  <a:schemeClr val="bg1"/>
                </a:solidFill>
              </a:rPr>
              <a:t>. Paolucci, Simona </a:t>
            </a:r>
            <a:r>
              <a:rPr lang="it-IT" sz="2400" err="1">
                <a:solidFill>
                  <a:schemeClr val="bg1"/>
                </a:solidFill>
              </a:rPr>
              <a:t>Palluotto</a:t>
            </a:r>
            <a:r>
              <a:rPr lang="it-IT" sz="2400">
                <a:solidFill>
                  <a:schemeClr val="bg1"/>
                </a:solidFill>
              </a:rPr>
              <a:t>, Andrea </a:t>
            </a:r>
            <a:r>
              <a:rPr lang="it-IT" sz="2400" err="1">
                <a:solidFill>
                  <a:schemeClr val="bg1"/>
                </a:solidFill>
              </a:rPr>
              <a:t>Contu</a:t>
            </a:r>
            <a:r>
              <a:rPr lang="it-IT" sz="2400">
                <a:solidFill>
                  <a:schemeClr val="bg1"/>
                </a:solidFill>
              </a:rPr>
              <a:t>, Luigi Fusco </a:t>
            </a:r>
          </a:p>
        </p:txBody>
      </p:sp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8144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Immagine 12" descr="Immagine che contiene vestiti, persona, interno, arredo&#10;&#10;Il contenuto generato dall'IA potrebbe non essere corretto.">
            <a:extLst>
              <a:ext uri="{FF2B5EF4-FFF2-40B4-BE49-F238E27FC236}">
                <a16:creationId xmlns:a16="http://schemas.microsoft.com/office/drawing/2014/main" id="{E4AAB431-0614-BE10-8308-97647DCE73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00" r="-1" b="-1"/>
          <a:stretch>
            <a:fillRect/>
          </a:stretch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5" name="Segnaposto contenuto 4" descr="Immagine che contiene vestiti, sedia, cielo, arredo&#10;&#10;Il contenuto generato dall'IA potrebbe non essere corretto.">
            <a:extLst>
              <a:ext uri="{FF2B5EF4-FFF2-40B4-BE49-F238E27FC236}">
                <a16:creationId xmlns:a16="http://schemas.microsoft.com/office/drawing/2014/main" id="{91DE5510-B81F-D29F-EE9D-1387E29ED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350" r="2295" b="-4"/>
          <a:stretch>
            <a:fillRect/>
          </a:stretch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7" name="Immagine 6" descr="Immagine che contiene testo, interno, persona, presentazione&#10;&#10;Il contenuto generato dall'IA potrebbe non essere corretto.">
            <a:extLst>
              <a:ext uri="{FF2B5EF4-FFF2-40B4-BE49-F238E27FC236}">
                <a16:creationId xmlns:a16="http://schemas.microsoft.com/office/drawing/2014/main" id="{C48FE927-CD54-5602-FC98-40EBE266F7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35" r="2" b="34403"/>
          <a:stretch>
            <a:fillRect/>
          </a:stretch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9" name="Immagine 8" descr="Immagine che contiene vestiti, persona, Viso umano, donna&#10;&#10;Il contenuto generato dall'IA potrebbe non essere corretto.">
            <a:extLst>
              <a:ext uri="{FF2B5EF4-FFF2-40B4-BE49-F238E27FC236}">
                <a16:creationId xmlns:a16="http://schemas.microsoft.com/office/drawing/2014/main" id="{B09BFFA0-8F6E-DA85-708C-19079213CD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26" r="6685" b="-4"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11" name="Immagine 10" descr="Immagine che contiene vestiti, persona, edificio, calzature&#10;&#10;Il contenuto generato dall'IA potrebbe non essere corretto.">
            <a:extLst>
              <a:ext uri="{FF2B5EF4-FFF2-40B4-BE49-F238E27FC236}">
                <a16:creationId xmlns:a16="http://schemas.microsoft.com/office/drawing/2014/main" id="{89176CAB-F6A6-509D-5861-25EE40C5C5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564" r="3150"/>
          <a:stretch>
            <a:fillRect/>
          </a:stretch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73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vestiti, persona, sorriso, calzature&#10;&#10;Il contenuto generato dall'IA potrebbe non essere corretto.">
            <a:extLst>
              <a:ext uri="{FF2B5EF4-FFF2-40B4-BE49-F238E27FC236}">
                <a16:creationId xmlns:a16="http://schemas.microsoft.com/office/drawing/2014/main" id="{79DA4B17-A037-BE46-2F9F-0F6BD967EA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09" r="5613" b="-3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Immagine 8" descr="Immagine che contiene sedia, vestiti, testo, interno&#10;&#10;Il contenuto generato dall'IA potrebbe non essere corretto.">
            <a:extLst>
              <a:ext uri="{FF2B5EF4-FFF2-40B4-BE49-F238E27FC236}">
                <a16:creationId xmlns:a16="http://schemas.microsoft.com/office/drawing/2014/main" id="{2C8E1B16-1CFF-91C3-168C-E24AA0257B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17" r="4" b="4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1" name="Immagine 10" descr="Immagine che contiene interno, presentazione, Parlare in pubblico, seminario&#10;&#10;Il contenuto generato dall'IA potrebbe non essere corretto.">
            <a:extLst>
              <a:ext uri="{FF2B5EF4-FFF2-40B4-BE49-F238E27FC236}">
                <a16:creationId xmlns:a16="http://schemas.microsoft.com/office/drawing/2014/main" id="{55BB2E26-FF44-0006-3613-0C9172863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3" r="31024" b="2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3" name="Immagine 12" descr="Immagine che contiene vestiti, tavolo, persona, uomo&#10;&#10;Il contenuto generato dall'IA potrebbe non essere corretto.">
            <a:extLst>
              <a:ext uri="{FF2B5EF4-FFF2-40B4-BE49-F238E27FC236}">
                <a16:creationId xmlns:a16="http://schemas.microsoft.com/office/drawing/2014/main" id="{B5365637-5DDE-A726-4DBD-0E0265088B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90" r="-1" b="49689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Immagine 4" descr="Immagine che contiene vestiti, scena, persona, sedia&#10;&#10;Il contenuto generato dall'IA potrebbe non essere corretto.">
            <a:extLst>
              <a:ext uri="{FF2B5EF4-FFF2-40B4-BE49-F238E27FC236}">
                <a16:creationId xmlns:a16="http://schemas.microsoft.com/office/drawing/2014/main" id="{ACA1E313-6B25-F5E8-99CE-D3DA5C9F4A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1020" b="4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15" name="Immagine 14" descr="Immagine che contiene interno, vestiti, persona, tavolo&#10;&#10;Il contenuto generato dall'IA potrebbe non essere corretto.">
            <a:extLst>
              <a:ext uri="{FF2B5EF4-FFF2-40B4-BE49-F238E27FC236}">
                <a16:creationId xmlns:a16="http://schemas.microsoft.com/office/drawing/2014/main" id="{11C02CDE-0BE1-39FA-0FD1-721C873185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6331" r="2" b="2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19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62DF718-AFD5-D04D-140D-0C60CCC9BE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92" r="-2" b="19712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E6939C2-FFF1-82D0-A21D-114487AE28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424" r="-2" b="2024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130FD7D-A26F-B8F1-B317-842C79EA01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509" r="-2" b="9470"/>
          <a:stretch>
            <a:fillRect/>
          </a:stretch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22509E-DAAD-4E3E-A1A3-E2AA62DBAE20}"/>
              </a:ext>
            </a:extLst>
          </p:cNvPr>
          <p:cNvSpPr txBox="1"/>
          <p:nvPr/>
        </p:nvSpPr>
        <p:spPr>
          <a:xfrm>
            <a:off x="2339376" y="29345"/>
            <a:ext cx="678576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4000" dirty="0"/>
              <a:t>Spettacolo per la cittadinanza</a:t>
            </a:r>
          </a:p>
        </p:txBody>
      </p:sp>
    </p:spTree>
    <p:extLst>
      <p:ext uri="{BB962C8B-B14F-4D97-AF65-F5344CB8AC3E}">
        <p14:creationId xmlns:p14="http://schemas.microsoft.com/office/powerpoint/2010/main" val="4101692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9FDAF1-833B-3B7B-AAEB-7DB754E75D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790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D26F4A1-9491-968A-82E8-087E6B3EB5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26" r="1" b="2037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3CD6D59-B0BC-3D9C-2319-0E9A2CA587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192" r="1" b="15160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DF4FA2A-7CE8-91C5-DA2C-90664E2E17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287" r="-2" b="8692"/>
          <a:stretch>
            <a:fillRect/>
          </a:stretch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C5736F-4D1F-78F8-2793-822843E9F239}"/>
              </a:ext>
            </a:extLst>
          </p:cNvPr>
          <p:cNvSpPr txBox="1"/>
          <p:nvPr/>
        </p:nvSpPr>
        <p:spPr>
          <a:xfrm>
            <a:off x="2339376" y="29345"/>
            <a:ext cx="728244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4000" dirty="0"/>
              <a:t>Centro Universitario di Bertinoro</a:t>
            </a:r>
          </a:p>
        </p:txBody>
      </p:sp>
    </p:spTree>
    <p:extLst>
      <p:ext uri="{BB962C8B-B14F-4D97-AF65-F5344CB8AC3E}">
        <p14:creationId xmlns:p14="http://schemas.microsoft.com/office/powerpoint/2010/main" val="963572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C5237C-75E7-FFD3-843F-267B24F7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33" y="365125"/>
            <a:ext cx="3539840" cy="783027"/>
          </a:xfrm>
        </p:spPr>
        <p:txBody>
          <a:bodyPr>
            <a:noAutofit/>
          </a:bodyPr>
          <a:lstStyle/>
          <a:p>
            <a:r>
              <a:rPr lang="it-IT" sz="3200"/>
              <a:t>La valutazione al primo ordine</a:t>
            </a:r>
          </a:p>
        </p:txBody>
      </p:sp>
      <p:pic>
        <p:nvPicPr>
          <p:cNvPr id="5" name="Segnaposto contenuto 4" descr="Immagine che contiene schermata, testo, Carattere, cerchio&#10;&#10;Il contenuto generato dall'IA potrebbe non essere corretto.">
            <a:extLst>
              <a:ext uri="{FF2B5EF4-FFF2-40B4-BE49-F238E27FC236}">
                <a16:creationId xmlns:a16="http://schemas.microsoft.com/office/drawing/2014/main" id="{39EB2CA1-B9B2-6592-18D8-BBF06F7AB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9158" y="12705"/>
            <a:ext cx="8425874" cy="3461053"/>
          </a:xfrm>
        </p:spPr>
      </p:pic>
      <p:pic>
        <p:nvPicPr>
          <p:cNvPr id="7" name="Immagine 6" descr="Immagine che contiene schermata, testo, diagramma, cerchio&#10;&#10;Il contenuto generato dall'IA potrebbe non essere corretto.">
            <a:extLst>
              <a:ext uri="{FF2B5EF4-FFF2-40B4-BE49-F238E27FC236}">
                <a16:creationId xmlns:a16="http://schemas.microsoft.com/office/drawing/2014/main" id="{C17D9F9E-B5A1-3E89-6F02-2005538E7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484" y="3264339"/>
            <a:ext cx="8052515" cy="3383215"/>
          </a:xfrm>
          <a:prstGeom prst="rect">
            <a:avLst/>
          </a:prstGeom>
        </p:spPr>
      </p:pic>
      <p:pic>
        <p:nvPicPr>
          <p:cNvPr id="11" name="Immagine 10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79CDF3CF-91E7-BDFE-60AA-1C6D4E4E5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1287894"/>
            <a:ext cx="8741064" cy="2668089"/>
          </a:xfrm>
          <a:prstGeom prst="rect">
            <a:avLst/>
          </a:prstGeom>
        </p:spPr>
      </p:pic>
      <p:pic>
        <p:nvPicPr>
          <p:cNvPr id="17" name="Immagine 16" descr="Immagine che contiene testo, Carattere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1BB27F47-5508-CEF4-AD0C-DF7A3F694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99" y="3860606"/>
            <a:ext cx="8741063" cy="298558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8614DF7-DA32-9564-3D59-4C5B864AD476}"/>
              </a:ext>
            </a:extLst>
          </p:cNvPr>
          <p:cNvSpPr txBox="1"/>
          <p:nvPr/>
        </p:nvSpPr>
        <p:spPr>
          <a:xfrm>
            <a:off x="1510145" y="1743232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Docenti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48C552A-0E4C-6CE2-4C4B-D8B1ADF658AA}"/>
              </a:ext>
            </a:extLst>
          </p:cNvPr>
          <p:cNvSpPr txBox="1"/>
          <p:nvPr/>
        </p:nvSpPr>
        <p:spPr>
          <a:xfrm>
            <a:off x="1510145" y="4553126"/>
            <a:ext cx="130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Studenti</a:t>
            </a:r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55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87752332-0442-DCB7-FE79-865A23943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977" y="0"/>
            <a:ext cx="7143750" cy="4572000"/>
          </a:xfrm>
          <a:prstGeom prst="rect">
            <a:avLst/>
          </a:prstGeom>
        </p:spPr>
      </p:pic>
      <p:pic>
        <p:nvPicPr>
          <p:cNvPr id="5" name="Immagine 4" descr="Immagine che contiene testo, Carattere, schermata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94D639A9-3744-19E7-E936-CCE77F163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194" y="4933507"/>
            <a:ext cx="9271532" cy="1924493"/>
          </a:xfrm>
          <a:prstGeom prst="rect">
            <a:avLst/>
          </a:prstGeom>
        </p:spPr>
      </p:pic>
      <p:pic>
        <p:nvPicPr>
          <p:cNvPr id="6" name="Immagine 5" descr="Immagine che contiene testo, diagramma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6486FE58-4148-A5C4-F398-A6DA703B9E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382"/>
          <a:stretch>
            <a:fillRect/>
          </a:stretch>
        </p:blipFill>
        <p:spPr>
          <a:xfrm>
            <a:off x="0" y="0"/>
            <a:ext cx="5172477" cy="3429000"/>
          </a:xfrm>
          <a:prstGeom prst="rect">
            <a:avLst/>
          </a:prstGeom>
        </p:spPr>
      </p:pic>
      <p:pic>
        <p:nvPicPr>
          <p:cNvPr id="8" name="Immagine 7" descr="Immagine che contiene cerchio, schermata, Elementi grafici, diagramma&#10;&#10;Il contenuto generato dall'IA potrebbe non essere corretto.">
            <a:extLst>
              <a:ext uri="{FF2B5EF4-FFF2-40B4-BE49-F238E27FC236}">
                <a16:creationId xmlns:a16="http://schemas.microsoft.com/office/drawing/2014/main" id="{14FF3986-EEB8-8F5F-77E3-5C2042714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88" y="2870221"/>
            <a:ext cx="2364795" cy="263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7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 descr="Immagine che contiene edificio, persona, vestiti, arredo&#10;&#10;Il contenuto generato dall'IA potrebbe non essere corretto.">
            <a:extLst>
              <a:ext uri="{FF2B5EF4-FFF2-40B4-BE49-F238E27FC236}">
                <a16:creationId xmlns:a16="http://schemas.microsoft.com/office/drawing/2014/main" id="{EE08B49E-CEBE-EFEF-4D85-58016005D6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45"/>
          <a:stretch>
            <a:fillRect/>
          </a:stretch>
        </p:blipFill>
        <p:spPr>
          <a:xfrm>
            <a:off x="0" y="913972"/>
            <a:ext cx="11277600" cy="5943600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C218C84-A315-B745-1DDF-D92155F68FA1}"/>
              </a:ext>
            </a:extLst>
          </p:cNvPr>
          <p:cNvSpPr txBox="1"/>
          <p:nvPr/>
        </p:nvSpPr>
        <p:spPr>
          <a:xfrm>
            <a:off x="66959" y="226368"/>
            <a:ext cx="785336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/>
              <a:t>95 studenti + 17 docenti e 22 dipendenti/associati</a:t>
            </a:r>
          </a:p>
        </p:txBody>
      </p:sp>
    </p:spTree>
    <p:extLst>
      <p:ext uri="{BB962C8B-B14F-4D97-AF65-F5344CB8AC3E}">
        <p14:creationId xmlns:p14="http://schemas.microsoft.com/office/powerpoint/2010/main" val="3436114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564F7E09-C0C1-EDF1-5881-515D80B87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3684180"/>
            <a:ext cx="4914900" cy="3175000"/>
          </a:xfrm>
          <a:prstGeom prst="rect">
            <a:avLst/>
          </a:prstGeom>
        </p:spPr>
      </p:pic>
      <p:pic>
        <p:nvPicPr>
          <p:cNvPr id="9" name="Immagine 8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69727DF9-2A2E-6631-340C-06D6CBFAD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-14220"/>
            <a:ext cx="7010400" cy="3987800"/>
          </a:xfrm>
          <a:prstGeom prst="rect">
            <a:avLst/>
          </a:prstGeom>
        </p:spPr>
      </p:pic>
      <p:pic>
        <p:nvPicPr>
          <p:cNvPr id="11" name="Immagine 10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B1108887-27F8-9160-1391-C6701A745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700" y="3973580"/>
            <a:ext cx="6972300" cy="2044700"/>
          </a:xfrm>
          <a:prstGeom prst="rect">
            <a:avLst/>
          </a:prstGeom>
        </p:spPr>
      </p:pic>
      <p:pic>
        <p:nvPicPr>
          <p:cNvPr id="13" name="Immagine 12" descr="Immagine che contiene testo, schermata, Carattere, informazione&#10;&#10;Il contenuto generato dall'IA potrebbe non essere corretto.">
            <a:extLst>
              <a:ext uri="{FF2B5EF4-FFF2-40B4-BE49-F238E27FC236}">
                <a16:creationId xmlns:a16="http://schemas.microsoft.com/office/drawing/2014/main" id="{38E4D212-1280-0C6E-905E-17BB1126E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220"/>
            <a:ext cx="5191704" cy="1736694"/>
          </a:xfrm>
          <a:prstGeom prst="rect">
            <a:avLst/>
          </a:prstGeom>
        </p:spPr>
      </p:pic>
      <p:pic>
        <p:nvPicPr>
          <p:cNvPr id="15" name="Immagine 14" descr="Immagine che contiene testo, schermata, Carattere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6853B2EB-C74F-20AC-136F-8ED89A2C1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" y="1722474"/>
            <a:ext cx="5143500" cy="24257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3ACFBC2-FA94-DC3E-AEC2-508D2A13F0B6}"/>
              </a:ext>
            </a:extLst>
          </p:cNvPr>
          <p:cNvSpPr/>
          <p:nvPr/>
        </p:nvSpPr>
        <p:spPr>
          <a:xfrm>
            <a:off x="176645" y="0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A8BF8A2-9637-7AE3-F206-13D45B5984DA}"/>
              </a:ext>
            </a:extLst>
          </p:cNvPr>
          <p:cNvSpPr/>
          <p:nvPr/>
        </p:nvSpPr>
        <p:spPr>
          <a:xfrm>
            <a:off x="5886306" y="238992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D3F883E-C77B-9B2C-32F0-04FBA2BE5C33}"/>
              </a:ext>
            </a:extLst>
          </p:cNvPr>
          <p:cNvSpPr/>
          <p:nvPr/>
        </p:nvSpPr>
        <p:spPr>
          <a:xfrm>
            <a:off x="618984" y="1948508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169AD7F-A6DC-FC28-EE31-C0821FED5D8C}"/>
              </a:ext>
            </a:extLst>
          </p:cNvPr>
          <p:cNvSpPr/>
          <p:nvPr/>
        </p:nvSpPr>
        <p:spPr>
          <a:xfrm>
            <a:off x="6553199" y="1121064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931302C-6436-88AE-770A-A8AB1B41FBD7}"/>
              </a:ext>
            </a:extLst>
          </p:cNvPr>
          <p:cNvSpPr/>
          <p:nvPr/>
        </p:nvSpPr>
        <p:spPr>
          <a:xfrm>
            <a:off x="1111827" y="3148445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ACAFC81-17E2-2C29-7141-A8E21E6ED99A}"/>
              </a:ext>
            </a:extLst>
          </p:cNvPr>
          <p:cNvSpPr/>
          <p:nvPr/>
        </p:nvSpPr>
        <p:spPr>
          <a:xfrm>
            <a:off x="6445827" y="2790172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056BA33-F6E4-3894-A9F8-7D26070AC233}"/>
              </a:ext>
            </a:extLst>
          </p:cNvPr>
          <p:cNvSpPr/>
          <p:nvPr/>
        </p:nvSpPr>
        <p:spPr>
          <a:xfrm>
            <a:off x="1674668" y="5250428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856B4F1-4978-3330-EA7E-930B4000D3A3}"/>
              </a:ext>
            </a:extLst>
          </p:cNvPr>
          <p:cNvSpPr/>
          <p:nvPr/>
        </p:nvSpPr>
        <p:spPr>
          <a:xfrm>
            <a:off x="1554166" y="6109880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014673B-966C-3E8D-1D8A-7E8FE6FA8B2B}"/>
              </a:ext>
            </a:extLst>
          </p:cNvPr>
          <p:cNvSpPr/>
          <p:nvPr/>
        </p:nvSpPr>
        <p:spPr>
          <a:xfrm>
            <a:off x="6293427" y="4144451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CBBA253-2C6A-41A3-D511-283E0BE07574}"/>
              </a:ext>
            </a:extLst>
          </p:cNvPr>
          <p:cNvSpPr/>
          <p:nvPr/>
        </p:nvSpPr>
        <p:spPr>
          <a:xfrm>
            <a:off x="6127172" y="5221855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225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97B9111-9120-C2C7-367E-2305111F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235560"/>
            <a:ext cx="3115265" cy="223945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it-IT" sz="4000">
                <a:solidFill>
                  <a:srgbClr val="FFFFFF"/>
                </a:solidFill>
              </a:rPr>
              <a:t>Grazie mille </a:t>
            </a:r>
            <a:br>
              <a:rPr lang="it-IT" sz="4000">
                <a:solidFill>
                  <a:srgbClr val="FFFFFF"/>
                </a:solidFill>
              </a:rPr>
            </a:br>
            <a:r>
              <a:rPr lang="it-IT" sz="4000">
                <a:solidFill>
                  <a:srgbClr val="FFFFFF"/>
                </a:solidFill>
              </a:rPr>
              <a:t>a tutti e arrivederci a </a:t>
            </a:r>
            <a:r>
              <a:rPr lang="it-IT" sz="4000">
                <a:solidFill>
                  <a:srgbClr val="FFFF00"/>
                </a:solidFill>
              </a:rPr>
              <a:t>LNGS 2026</a:t>
            </a:r>
          </a:p>
        </p:txBody>
      </p:sp>
      <p:graphicFrame>
        <p:nvGraphicFramePr>
          <p:cNvPr id="8" name="Segnaposto contenuto 2">
            <a:extLst>
              <a:ext uri="{FF2B5EF4-FFF2-40B4-BE49-F238E27FC236}">
                <a16:creationId xmlns:a16="http://schemas.microsoft.com/office/drawing/2014/main" id="{A2ADAB16-467B-B11D-6815-5CC358AC52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11275"/>
              </p:ext>
            </p:extLst>
          </p:nvPr>
        </p:nvGraphicFramePr>
        <p:xfrm>
          <a:off x="4288222" y="266700"/>
          <a:ext cx="7637078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1409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2B3FF-281D-3845-4513-2D333417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EEE4A4-CD80-0D61-BCFF-3EEB7B176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10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13C688-4E4D-68B2-FDE2-E2DEF95E8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C54984-6077-38B9-4624-47F3DC50D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520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FD4CE89E-F2EE-E164-6266-5E9809310C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0542800"/>
              </p:ext>
            </p:extLst>
          </p:nvPr>
        </p:nvGraphicFramePr>
        <p:xfrm>
          <a:off x="0" y="0"/>
          <a:ext cx="5091103" cy="3256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Grafico 4">
                <a:extLst>
                  <a:ext uri="{FF2B5EF4-FFF2-40B4-BE49-F238E27FC236}">
                    <a16:creationId xmlns:a16="http://schemas.microsoft.com/office/drawing/2014/main" id="{B9531025-94C6-5D06-EB2B-6CA7F805893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89498541"/>
                  </p:ext>
                </p:extLst>
              </p:nvPr>
            </p:nvGraphicFramePr>
            <p:xfrm>
              <a:off x="5091103" y="-1"/>
              <a:ext cx="7100131" cy="685800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Grafico 4">
                <a:extLst>
                  <a:ext uri="{FF2B5EF4-FFF2-40B4-BE49-F238E27FC236}">
                    <a16:creationId xmlns:a16="http://schemas.microsoft.com/office/drawing/2014/main" id="{B9531025-94C6-5D06-EB2B-6CA7F80589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1103" y="-1"/>
                <a:ext cx="7100131" cy="6858001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1BF42027-FC0B-9FC3-0152-3CCEF8EAB5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355642"/>
              </p:ext>
            </p:extLst>
          </p:nvPr>
        </p:nvGraphicFramePr>
        <p:xfrm>
          <a:off x="0" y="3429000"/>
          <a:ext cx="5180834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45EC12-AEAB-4D15-1BE4-A7FFBDAAED0B}"/>
              </a:ext>
            </a:extLst>
          </p:cNvPr>
          <p:cNvSpPr txBox="1"/>
          <p:nvPr/>
        </p:nvSpPr>
        <p:spPr>
          <a:xfrm rot="1338688">
            <a:off x="10058400" y="829989"/>
            <a:ext cx="15648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rgbClr val="FFFF00"/>
                </a:solidFill>
              </a:rPr>
              <a:t>Nessuna</a:t>
            </a:r>
          </a:p>
          <a:p>
            <a:r>
              <a:rPr lang="it-IT" sz="2800">
                <a:solidFill>
                  <a:srgbClr val="FFFF00"/>
                </a:solidFill>
              </a:rPr>
              <a:t>Regione</a:t>
            </a:r>
          </a:p>
          <a:p>
            <a:r>
              <a:rPr lang="it-IT" sz="2800">
                <a:solidFill>
                  <a:srgbClr val="FFFF00"/>
                </a:solidFill>
              </a:rPr>
              <a:t>esclusa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2693C1-7905-2E33-C8FC-F9007BB4F5E3}"/>
              </a:ext>
            </a:extLst>
          </p:cNvPr>
          <p:cNvSpPr txBox="1"/>
          <p:nvPr/>
        </p:nvSpPr>
        <p:spPr>
          <a:xfrm>
            <a:off x="-43170" y="6211669"/>
            <a:ext cx="258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Docenti 70% - 30%</a:t>
            </a:r>
          </a:p>
          <a:p>
            <a:r>
              <a:rPr lang="it-IT"/>
              <a:t>Organizzatori 50% - 50%</a:t>
            </a:r>
          </a:p>
        </p:txBody>
      </p:sp>
    </p:spTree>
    <p:extLst>
      <p:ext uri="{BB962C8B-B14F-4D97-AF65-F5344CB8AC3E}">
        <p14:creationId xmlns:p14="http://schemas.microsoft.com/office/powerpoint/2010/main" val="39223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E5928B-57D4-EDB5-BA78-8F2A03C11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352925-4751-4F5E-B434-C1C0CE917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8B0C87-106B-4BC6-B780-21399D381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72C560C-F6F6-5F50-2174-0063DDD0FF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32" r="483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Segnaposto contenuto 7" descr="Immagine che contiene vestiti, tavolo, persona, uomo&#10;&#10;Il contenuto generato dall'IA potrebbe non essere corretto.">
            <a:extLst>
              <a:ext uri="{FF2B5EF4-FFF2-40B4-BE49-F238E27FC236}">
                <a16:creationId xmlns:a16="http://schemas.microsoft.com/office/drawing/2014/main" id="{53CE67BC-2374-F098-D684-AC4DB6D14C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rcRect r="-1" b="36718"/>
          <a:stretch>
            <a:fillRect/>
          </a:stretch>
        </p:blipFill>
        <p:spPr>
          <a:xfrm>
            <a:off x="6094180" y="10"/>
            <a:ext cx="6096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D78585F-880C-802C-5048-CA5015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689"/>
            <a:ext cx="10515600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Lunedì 14 luglio</a:t>
            </a:r>
            <a:b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seminari </a:t>
            </a:r>
          </a:p>
        </p:txBody>
      </p:sp>
    </p:spTree>
    <p:extLst>
      <p:ext uri="{BB962C8B-B14F-4D97-AF65-F5344CB8AC3E}">
        <p14:creationId xmlns:p14="http://schemas.microsoft.com/office/powerpoint/2010/main" val="1769495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09C2E-75C8-D195-48FF-14FF765C4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B8B72E7-1EB1-C330-2BBA-715F82223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EB107F5-3A69-1DC7-2563-331AEBA98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7606871-8BAF-00A3-BA76-B9A9D99D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43" r="2504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BFBE467-0635-CC4A-9755-A69F0DD164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7" r="16667"/>
          <a:stretch/>
        </p:blipFill>
        <p:spPr>
          <a:xfrm>
            <a:off x="6094180" y="10"/>
            <a:ext cx="6096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8F8A7F9-D18A-C5B3-E638-DFFB58AB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689"/>
            <a:ext cx="10515600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Lunedì 14 luglio</a:t>
            </a:r>
            <a:b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seminari </a:t>
            </a:r>
          </a:p>
        </p:txBody>
      </p:sp>
    </p:spTree>
    <p:extLst>
      <p:ext uri="{BB962C8B-B14F-4D97-AF65-F5344CB8AC3E}">
        <p14:creationId xmlns:p14="http://schemas.microsoft.com/office/powerpoint/2010/main" val="3851285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8A6C6A-C228-A7B8-4328-71660F8C4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6713442-250F-1208-FB96-B0E9A4654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4FE4978-B1E7-4F2D-450D-E600999AF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3B55476-6828-641F-D19B-A9ED42BC8B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D01FFF1-E244-0470-4077-0AD595E461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359" b="18359"/>
          <a:stretch/>
        </p:blipFill>
        <p:spPr>
          <a:xfrm>
            <a:off x="6094180" y="10"/>
            <a:ext cx="6096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CFC9428-CD53-C134-7274-02DA7F6B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689"/>
            <a:ext cx="10515600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Lunedì</a:t>
            </a: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14 </a:t>
            </a:r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luglio</a:t>
            </a:r>
            <a:b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laboratorio</a:t>
            </a: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gaming </a:t>
            </a:r>
          </a:p>
        </p:txBody>
      </p:sp>
    </p:spTree>
    <p:extLst>
      <p:ext uri="{BB962C8B-B14F-4D97-AF65-F5344CB8AC3E}">
        <p14:creationId xmlns:p14="http://schemas.microsoft.com/office/powerpoint/2010/main" val="2819201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7BE6A3-47A7-DE67-897B-9ED7C0FB7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BF461DB-2420-DA43-9888-219B2984C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4018080-D717-DE13-95F1-B5FD20A7C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26B31A7-F81F-6356-60B7-21BC950AF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8737789-2CF7-17BC-AB3A-04553A40F2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3" b="7813"/>
          <a:stretch/>
        </p:blipFill>
        <p:spPr>
          <a:xfrm>
            <a:off x="6094180" y="10"/>
            <a:ext cx="6096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74C7401-7AAD-76F8-9960-BCF7CBD3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689"/>
            <a:ext cx="10515600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martedi</a:t>
            </a: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15 </a:t>
            </a:r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luglio</a:t>
            </a:r>
            <a:b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Tecnopolo</a:t>
            </a:r>
            <a:endParaRPr lang="en-US" sz="5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06671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c7854f-9315-459f-9f4d-fc2279ea012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0708283E2A442A9231381508CC452" ma:contentTypeVersion="14" ma:contentTypeDescription="Create a new document." ma:contentTypeScope="" ma:versionID="e376629961cf5ab4c703b896e8e70f25">
  <xsd:schema xmlns:xsd="http://www.w3.org/2001/XMLSchema" xmlns:xs="http://www.w3.org/2001/XMLSchema" xmlns:p="http://schemas.microsoft.com/office/2006/metadata/properties" xmlns:ns2="960daa33-c5e4-4e6b-bca9-5fff9353feaa" xmlns:ns3="40c7854f-9315-459f-9f4d-fc2279ea0122" targetNamespace="http://schemas.microsoft.com/office/2006/metadata/properties" ma:root="true" ma:fieldsID="c90950dd65547f288d7b231995c00fd0" ns2:_="" ns3:_="">
    <xsd:import namespace="960daa33-c5e4-4e6b-bca9-5fff9353feaa"/>
    <xsd:import namespace="40c7854f-9315-459f-9f4d-fc2279ea01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LengthInSecond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daa33-c5e4-4e6b-bca9-5fff9353fe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7854f-9315-459f-9f4d-fc2279ea01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95DC00-B30A-4E3D-A7BF-DF1AA1C2C043}">
  <ds:schemaRefs>
    <ds:schemaRef ds:uri="40c7854f-9315-459f-9f4d-fc2279ea0122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7969F01-8C45-4528-9A72-FD1C667239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ECF1AC-90F4-4357-A4E8-D5253691E571}"/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288</Words>
  <Application>Microsoft Office PowerPoint</Application>
  <PresentationFormat>Widescreen</PresentationFormat>
  <Paragraphs>38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INFN STEAM Summer Camp 2025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Lunedì 14 luglio seminari </vt:lpstr>
      <vt:lpstr>Lunedì 14 luglio seminari </vt:lpstr>
      <vt:lpstr>Lunedì 14 luglio laboratorio di gaming </vt:lpstr>
      <vt:lpstr>martedi 15 luglio Tecnopolo</vt:lpstr>
      <vt:lpstr>martedi 15 luglio laboratorio AI</vt:lpstr>
      <vt:lpstr>mercoledi 16 luglio laboratorio Story Telling</vt:lpstr>
      <vt:lpstr>mercoledi 16 luglio Question Time con INFN</vt:lpstr>
      <vt:lpstr>I ricercatori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valutazione al primo ordine</vt:lpstr>
      <vt:lpstr>Presentazione standard di PowerPoint</vt:lpstr>
      <vt:lpstr>Presentazione standard di PowerPoint</vt:lpstr>
      <vt:lpstr>Grazie mille  a tutti e arrivederci a LNGS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Pierluigi Paolucci</dc:creator>
  <cp:lastModifiedBy>pierluigi.paolucci@na.infn.it</cp:lastModifiedBy>
  <cp:revision>7</cp:revision>
  <dcterms:created xsi:type="dcterms:W3CDTF">2025-07-20T10:17:57Z</dcterms:created>
  <dcterms:modified xsi:type="dcterms:W3CDTF">2025-07-21T13:30:52Z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0x0101005640708283E2A442A9231381508CC452</vt:lpwstr>
  </property>
  <property fmtid="{D5CDD505-2E9C-101B-9397-08002B2CF9AE}" pid="3" name="MediaServiceImageTags">
    <vt:lpwstr/>
  </property>
</Properties>
</file>