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sldIdLst>
    <p:sldId id="312" r:id="rId2"/>
    <p:sldId id="336" r:id="rId3"/>
    <p:sldId id="340" r:id="rId4"/>
    <p:sldId id="339" r:id="rId5"/>
    <p:sldId id="33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795"/>
  </p:normalViewPr>
  <p:slideViewPr>
    <p:cSldViewPr snapToGrid="0">
      <p:cViewPr varScale="1">
        <p:scale>
          <a:sx n="116" d="100"/>
          <a:sy n="116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8305122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361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09217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964134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705777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56663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50677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563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1774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54249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416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7432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54195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91683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9982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9995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024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00B2EE-2871-1C45-9AFB-601D22410BBB}" type="datetimeFigureOut">
              <a:rPr lang="en-IT" smtClean="0"/>
              <a:t>01/10/25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ED6CE36-5DAD-D048-AD0A-842FAA3F9370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0406053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da.infn.it/event/48037/contributions/272034/attachments/140777/212664/Dialogo_Newton_Einstein.pdf" TargetMode="External"/><Relationship Id="rId2" Type="http://schemas.openxmlformats.org/officeDocument/2006/relationships/hyperlink" Target="https://agenda.infn.it/event/47843/contributions/270670/attachments/138922/209217/Scienza%20in%20Dialogo_v1.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8B5D1-8866-2480-4363-BFAFFD9E08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Gruppo di lavoro 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A91D9-DB45-CAA0-B878-4ACA6CFCF2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9807" y="4385732"/>
            <a:ext cx="8020318" cy="1405467"/>
          </a:xfrm>
        </p:spPr>
        <p:txBody>
          <a:bodyPr/>
          <a:lstStyle/>
          <a:p>
            <a:r>
              <a:rPr lang="it-IT" u="sng" dirty="0"/>
              <a:t>Alberto Annovi</a:t>
            </a:r>
            <a:r>
              <a:rPr lang="it-IT" dirty="0"/>
              <a:t>, Stefano Marcellini, Carlo Puggioni, Antonio Sidoti</a:t>
            </a:r>
          </a:p>
        </p:txBody>
      </p:sp>
    </p:spTree>
    <p:extLst>
      <p:ext uri="{BB962C8B-B14F-4D97-AF65-F5344CB8AC3E}">
        <p14:creationId xmlns:p14="http://schemas.microsoft.com/office/powerpoint/2010/main" val="84155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F6676-2BDD-B553-141D-75E7769E8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1A800-19EF-B5C5-3E51-264331B31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PROPOSRA DI Dialogo fra scienziati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1B160-47CC-6BB9-D3E0-C9FDBEE92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6698"/>
          </a:xfrm>
        </p:spPr>
        <p:txBody>
          <a:bodyPr>
            <a:normAutofit/>
          </a:bodyPr>
          <a:lstStyle/>
          <a:p>
            <a:r>
              <a:rPr lang="it-IT" dirty="0"/>
              <a:t>Draft di proposta </a:t>
            </a:r>
            <a:r>
              <a:rPr lang="it-IT" dirty="0">
                <a:hlinkClick r:id="rId2"/>
              </a:rPr>
              <a:t>nell’agenda di luglio</a:t>
            </a:r>
            <a:r>
              <a:rPr lang="it-IT" dirty="0"/>
              <a:t>. Da aggiornare con il feedback di oggi.</a:t>
            </a:r>
          </a:p>
          <a:p>
            <a:r>
              <a:rPr lang="it-IT" dirty="0"/>
              <a:t>Esempio di dialogo a due (Einstein e </a:t>
            </a:r>
            <a:r>
              <a:rPr lang="it-IT" dirty="0" err="1"/>
              <a:t>Netwon</a:t>
            </a:r>
            <a:r>
              <a:rPr lang="it-IT" dirty="0"/>
              <a:t>) </a:t>
            </a:r>
            <a:r>
              <a:rPr lang="it-IT" dirty="0">
                <a:hlinkClick r:id="rId3"/>
              </a:rPr>
              <a:t>nell’agenda di oggi</a:t>
            </a:r>
            <a:r>
              <a:rPr lang="it-IT" dirty="0"/>
              <a:t>.</a:t>
            </a:r>
          </a:p>
          <a:p>
            <a:r>
              <a:rPr lang="it-IT" dirty="0">
                <a:solidFill>
                  <a:schemeClr val="accent5"/>
                </a:solidFill>
              </a:rPr>
              <a:t>Gruppi di 3 studenti potrebbero produrre un dialogo fra scienziati</a:t>
            </a:r>
          </a:p>
          <a:p>
            <a:pPr lvl="1"/>
            <a:r>
              <a:rPr lang="it-IT" dirty="0"/>
              <a:t>Gli studenti dovrebbero garantire coerenza e qualità del dialogo prodotto</a:t>
            </a:r>
          </a:p>
          <a:p>
            <a:pPr lvl="1"/>
            <a:r>
              <a:rPr lang="it-IT" dirty="0"/>
              <a:t>Gli studenti invierebbero:</a:t>
            </a:r>
          </a:p>
          <a:p>
            <a:pPr lvl="2"/>
            <a:r>
              <a:rPr lang="it-IT" dirty="0"/>
              <a:t>il testo del dialogo (in formato copione teatrale)</a:t>
            </a:r>
          </a:p>
          <a:p>
            <a:pPr lvl="2"/>
            <a:r>
              <a:rPr lang="it-IT" dirty="0"/>
              <a:t>Gli strumenti e i prompt utilizzati</a:t>
            </a:r>
          </a:p>
          <a:p>
            <a:pPr lvl="1"/>
            <a:r>
              <a:rPr lang="it-IT" dirty="0"/>
              <a:t>In una prima fase una giuria valuterebbe il testo sottomesso facendo una selezione</a:t>
            </a:r>
          </a:p>
          <a:p>
            <a:pPr lvl="1"/>
            <a:r>
              <a:rPr lang="it-IT" dirty="0"/>
              <a:t>I gruppi selezionati parteciperebbero a un evento regionale e poi nazionale per</a:t>
            </a:r>
          </a:p>
          <a:p>
            <a:pPr lvl="2"/>
            <a:r>
              <a:rPr lang="it-IT" dirty="0">
                <a:solidFill>
                  <a:schemeClr val="accent3"/>
                </a:solidFill>
              </a:rPr>
              <a:t>Recitare il dialogo</a:t>
            </a:r>
          </a:p>
          <a:p>
            <a:pPr lvl="2"/>
            <a:r>
              <a:rPr lang="it-IT" noProof="0" dirty="0">
                <a:solidFill>
                  <a:schemeClr val="accent3"/>
                </a:solidFill>
              </a:rPr>
              <a:t>Interagire con i membri della giuria per esempio discutendo la metodologia utilizzata</a:t>
            </a:r>
          </a:p>
          <a:p>
            <a:r>
              <a:rPr lang="it-IT" dirty="0">
                <a:solidFill>
                  <a:schemeClr val="accent5"/>
                </a:solidFill>
              </a:rPr>
              <a:t>Commenti sono benvenuti!</a:t>
            </a:r>
          </a:p>
        </p:txBody>
      </p:sp>
    </p:spTree>
    <p:extLst>
      <p:ext uri="{BB962C8B-B14F-4D97-AF65-F5344CB8AC3E}">
        <p14:creationId xmlns:p14="http://schemas.microsoft.com/office/powerpoint/2010/main" val="15197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1C323-BD57-9BEF-6376-4ACA02335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idee sulla realizzazione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5D693-DDDF-C3BF-8841-25A687BA1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Coinvolgimento degli altri enti presto in modo che l’attività nasca congiunta</a:t>
            </a:r>
          </a:p>
          <a:p>
            <a:r>
              <a:rPr lang="it-IT" dirty="0">
                <a:solidFill>
                  <a:schemeClr val="accent5"/>
                </a:solidFill>
              </a:rPr>
              <a:t>Possibili fasi</a:t>
            </a:r>
          </a:p>
          <a:p>
            <a:pPr lvl="1"/>
            <a:r>
              <a:rPr lang="it-IT" dirty="0"/>
              <a:t>Bando nazionale</a:t>
            </a:r>
          </a:p>
          <a:p>
            <a:pPr lvl="1"/>
            <a:r>
              <a:rPr lang="it-IT" dirty="0"/>
              <a:t>Selezione a livello regionale ed eventi regionali per gli studenti selezionati</a:t>
            </a:r>
          </a:p>
          <a:p>
            <a:pPr lvl="1"/>
            <a:r>
              <a:rPr lang="it-IT" dirty="0"/>
              <a:t>Evento nazionale</a:t>
            </a:r>
          </a:p>
          <a:p>
            <a:r>
              <a:rPr lang="it-IT" dirty="0">
                <a:solidFill>
                  <a:schemeClr val="accent5"/>
                </a:solidFill>
              </a:rPr>
              <a:t>Parecchi aspetti da scoprire</a:t>
            </a:r>
          </a:p>
          <a:p>
            <a:pPr lvl="1"/>
            <a:r>
              <a:rPr lang="it-IT" dirty="0"/>
              <a:t>Riscontro dei docenti all’incentivazione dell’AI</a:t>
            </a:r>
          </a:p>
          <a:p>
            <a:pPr lvl="1"/>
            <a:r>
              <a:rPr lang="it-IT" dirty="0"/>
              <a:t>Interesse degli studenti </a:t>
            </a:r>
          </a:p>
          <a:p>
            <a:pPr lvl="1"/>
            <a:r>
              <a:rPr lang="it-IT" dirty="0"/>
              <a:t>Numero di propose ricevute (inizialmente possiamo mettere un limite)</a:t>
            </a:r>
          </a:p>
          <a:p>
            <a:pPr lvl="1"/>
            <a:r>
              <a:rPr lang="it-IT" dirty="0"/>
              <a:t>Durata dei dialoghi proposti (mettere un limite)</a:t>
            </a:r>
          </a:p>
          <a:p>
            <a:pPr lvl="1"/>
            <a:r>
              <a:rPr lang="it-IT" dirty="0"/>
              <a:t>Personale disponibile per le giurie, inclusione degli insegnati?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590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4217-AE9E-1FFF-0E66-DBAFDF0DB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E463E-2FC7-20E8-8CE1-DC2831F95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passare dall’idea alla realizzazione?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6AAD5-E1EF-23C2-5964-43431F0B0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1124281" cy="4446020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chemeClr val="accent5"/>
                </a:solidFill>
              </a:rPr>
              <a:t>Nel 2026 partire con alcune scuole su invito</a:t>
            </a:r>
          </a:p>
          <a:p>
            <a:pPr lvl="1"/>
            <a:r>
              <a:rPr lang="it-IT" dirty="0"/>
              <a:t>Selezionare e contattare istituti con cui abbiamo un rapporto consolidato</a:t>
            </a:r>
          </a:p>
          <a:p>
            <a:pPr lvl="1"/>
            <a:r>
              <a:rPr lang="it-IT" dirty="0"/>
              <a:t>Raccogliere dai loro studenti le proposte di dialogo</a:t>
            </a:r>
          </a:p>
          <a:p>
            <a:pPr lvl="1"/>
            <a:r>
              <a:rPr lang="it-IT" dirty="0"/>
              <a:t>Organizzare alcuni eventi locali e poi un evento nazionale ?</a:t>
            </a:r>
          </a:p>
          <a:p>
            <a:r>
              <a:rPr lang="it-IT" dirty="0">
                <a:solidFill>
                  <a:schemeClr val="accent5"/>
                </a:solidFill>
              </a:rPr>
              <a:t>Al </a:t>
            </a:r>
            <a:r>
              <a:rPr lang="it-IT" dirty="0" err="1">
                <a:solidFill>
                  <a:schemeClr val="accent5"/>
                </a:solidFill>
              </a:rPr>
              <a:t>Summer</a:t>
            </a:r>
            <a:r>
              <a:rPr lang="it-IT" dirty="0">
                <a:solidFill>
                  <a:schemeClr val="accent5"/>
                </a:solidFill>
              </a:rPr>
              <a:t> Camp 2026?</a:t>
            </a:r>
          </a:p>
          <a:p>
            <a:pPr lvl="1"/>
            <a:r>
              <a:rPr lang="it-IT" dirty="0"/>
              <a:t>Altro possibile banco di prova</a:t>
            </a:r>
          </a:p>
          <a:p>
            <a:pPr lvl="1"/>
            <a:r>
              <a:rPr lang="it-IT" dirty="0"/>
              <a:t>Chiedere ai partecipanti di preparare il dialogo.</a:t>
            </a:r>
          </a:p>
          <a:p>
            <a:pPr lvl="2"/>
            <a:r>
              <a:rPr lang="it-IT" dirty="0"/>
              <a:t>Formare gruppi di 3che  si organizzano da remoto</a:t>
            </a:r>
          </a:p>
          <a:p>
            <a:pPr lvl="1"/>
            <a:r>
              <a:rPr lang="it-IT" dirty="0"/>
              <a:t>Dedicare mezza giornata ai dialoghi</a:t>
            </a:r>
          </a:p>
          <a:p>
            <a:pPr lvl="2"/>
            <a:r>
              <a:rPr lang="it-IT" dirty="0"/>
              <a:t>33 gruppi di 3 studenti con 5 minuti a gruppo + 2 min per cambiare gruppo sono 4 ore</a:t>
            </a:r>
          </a:p>
          <a:p>
            <a:r>
              <a:rPr lang="it-IT" dirty="0">
                <a:solidFill>
                  <a:schemeClr val="accent5"/>
                </a:solidFill>
              </a:rPr>
              <a:t>Anno scolastico 2026-2027</a:t>
            </a:r>
          </a:p>
          <a:p>
            <a:pPr lvl="1"/>
            <a:r>
              <a:rPr lang="it-IT" dirty="0"/>
              <a:t>Gara ufficiale estesa a </a:t>
            </a:r>
            <a:r>
              <a:rPr lang="it-IT" dirty="0" err="1"/>
              <a:t>N</a:t>
            </a:r>
            <a:r>
              <a:rPr lang="it-IT" dirty="0"/>
              <a:t> regioni</a:t>
            </a:r>
          </a:p>
          <a:p>
            <a:r>
              <a:rPr lang="it-IT" dirty="0">
                <a:solidFill>
                  <a:schemeClr val="accent5"/>
                </a:solidFill>
              </a:rPr>
              <a:t>Anno scolastico 2027-2028</a:t>
            </a:r>
          </a:p>
          <a:p>
            <a:pPr lvl="1"/>
            <a:r>
              <a:rPr lang="it-IT" dirty="0"/>
              <a:t>Gara estesa a livello nazionale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561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B9F1A-A85A-DA6C-E20C-826436981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passare dall’idea alla realizzazione?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7F507-43A4-3493-D7DE-F07F6AC43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chemeClr val="accent5"/>
                </a:solidFill>
              </a:rPr>
              <a:t>Commenti e suggerimenti sono benvenuti</a:t>
            </a:r>
          </a:p>
          <a:p>
            <a:r>
              <a:rPr lang="it-IT" dirty="0"/>
              <a:t>Serve creare un gruppo per</a:t>
            </a:r>
          </a:p>
          <a:p>
            <a:pPr lvl="1"/>
            <a:r>
              <a:rPr lang="it-IT" dirty="0"/>
              <a:t>Organizzazione generale</a:t>
            </a:r>
          </a:p>
          <a:p>
            <a:pPr lvl="1"/>
            <a:r>
              <a:rPr lang="it-IT" dirty="0"/>
              <a:t>Comitati (regionali e nazionale) per selezionare </a:t>
            </a:r>
          </a:p>
          <a:p>
            <a:r>
              <a:rPr lang="it-IT" dirty="0">
                <a:solidFill>
                  <a:schemeClr val="accent5"/>
                </a:solidFill>
              </a:rPr>
              <a:t>I referenti, i responsabili nazionali e tutti i partecipanti a questa riunione sono invitati a partecipare a questa attività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0947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30138</TotalTime>
  <Words>362</Words>
  <Application>Microsoft Macintosh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Gruppo di lavoro IA</vt:lpstr>
      <vt:lpstr>PROPOSRA DI Dialogo fra scienziati</vt:lpstr>
      <vt:lpstr>Alcune idee sulla realizzazione</vt:lpstr>
      <vt:lpstr>Come passare dall’idea alla realizzazione?</vt:lpstr>
      <vt:lpstr>Come passare dall’idea alla realizzazione?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ANNOVI</dc:creator>
  <cp:lastModifiedBy>Alberto Annovi</cp:lastModifiedBy>
  <cp:revision>41</cp:revision>
  <dcterms:created xsi:type="dcterms:W3CDTF">2025-02-26T21:42:45Z</dcterms:created>
  <dcterms:modified xsi:type="dcterms:W3CDTF">2025-10-01T15:00:41Z</dcterms:modified>
</cp:coreProperties>
</file>