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1" r:id="rId3"/>
    <p:sldId id="262" r:id="rId4"/>
    <p:sldId id="265" r:id="rId5"/>
    <p:sldId id="268" r:id="rId6"/>
    <p:sldId id="270" r:id="rId7"/>
    <p:sldId id="272" r:id="rId8"/>
    <p:sldId id="267" r:id="rId9"/>
  </p:sldIdLst>
  <p:sldSz cx="12192000" cy="6858000"/>
  <p:notesSz cx="6858000" cy="9144000"/>
  <p:embeddedFontLst>
    <p:embeddedFont>
      <p:font typeface="Oswald" panose="00000500000000000000" pitchFamily="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BA167F-ED5F-C3FB-402E-AE144CB394D7}" name="Lorenzo Caccianiga" initials="LC" userId="S::lcaccia@infn.it::b821b510-984a-49e1-b920-c900710e36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AB1"/>
    <a:srgbClr val="7C9263"/>
    <a:srgbClr val="00B0F0"/>
    <a:srgbClr val="00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17666-C758-47E5-B202-CD41BD527794}" v="1215" dt="2025-10-01T09:33:45.940"/>
    <p1510:client id="{7A58B919-EE87-F63D-100D-F116F336D949}" v="523" dt="2025-10-01T09:34:47.264"/>
    <p1510:client id="{F621BB7F-1179-1F33-4A70-AE428C57D208}" v="367" dt="2025-10-01T14:49:01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2e10e44d-c7b9-43e3-b020-1292482e504a::" providerId="AD" clId="Web-{F621BB7F-1179-1F33-4A70-AE428C57D208}"/>
    <pc:docChg chg="addSld delSld modSld">
      <pc:chgData name="Guest User" userId="S::urn:spo:tenantanon#2e10e44d-c7b9-43e3-b020-1292482e504a::" providerId="AD" clId="Web-{F621BB7F-1179-1F33-4A70-AE428C57D208}" dt="2025-10-01T14:41:57.487" v="228" actId="20577"/>
      <pc:docMkLst>
        <pc:docMk/>
      </pc:docMkLst>
      <pc:sldChg chg="modSp">
        <pc:chgData name="Guest User" userId="S::urn:spo:tenantanon#2e10e44d-c7b9-43e3-b020-1292482e504a::" providerId="AD" clId="Web-{F621BB7F-1179-1F33-4A70-AE428C57D208}" dt="2025-10-01T14:41:57.487" v="228" actId="20577"/>
        <pc:sldMkLst>
          <pc:docMk/>
          <pc:sldMk cId="3791163172" sldId="268"/>
        </pc:sldMkLst>
        <pc:spChg chg="mod">
          <ac:chgData name="Guest User" userId="S::urn:spo:tenantanon#2e10e44d-c7b9-43e3-b020-1292482e504a::" providerId="AD" clId="Web-{F621BB7F-1179-1F33-4A70-AE428C57D208}" dt="2025-10-01T14:41:57.487" v="228" actId="20577"/>
          <ac:spMkLst>
            <pc:docMk/>
            <pc:sldMk cId="3791163172" sldId="268"/>
            <ac:spMk id="11" creationId="{FA0DFE0A-D3CA-86B7-7437-BAABEE865A69}"/>
          </ac:spMkLst>
        </pc:spChg>
      </pc:sldChg>
      <pc:sldChg chg="addSp delSp mod modShow">
        <pc:chgData name="Guest User" userId="S::urn:spo:tenantanon#2e10e44d-c7b9-43e3-b020-1292482e504a::" providerId="AD" clId="Web-{F621BB7F-1179-1F33-4A70-AE428C57D208}" dt="2025-10-01T14:02:11.100" v="175"/>
        <pc:sldMkLst>
          <pc:docMk/>
          <pc:sldMk cId="1977551681" sldId="270"/>
        </pc:sldMkLst>
        <pc:spChg chg="add del">
          <ac:chgData name="Guest User" userId="S::urn:spo:tenantanon#2e10e44d-c7b9-43e3-b020-1292482e504a::" providerId="AD" clId="Web-{F621BB7F-1179-1F33-4A70-AE428C57D208}" dt="2025-10-01T12:38:56.053" v="114"/>
          <ac:spMkLst>
            <pc:docMk/>
            <pc:sldMk cId="1977551681" sldId="270"/>
            <ac:spMk id="5" creationId="{BD7F3B6D-59FA-B324-4D13-9DB41BF8A7D8}"/>
          </ac:spMkLst>
        </pc:spChg>
        <pc:spChg chg="add del">
          <ac:chgData name="Guest User" userId="S::urn:spo:tenantanon#2e10e44d-c7b9-43e3-b020-1292482e504a::" providerId="AD" clId="Web-{F621BB7F-1179-1F33-4A70-AE428C57D208}" dt="2025-10-01T12:38:55.834" v="113"/>
          <ac:spMkLst>
            <pc:docMk/>
            <pc:sldMk cId="1977551681" sldId="270"/>
            <ac:spMk id="6" creationId="{C7951B32-22FC-84AE-A7E6-80458525DC7B}"/>
          </ac:spMkLst>
        </pc:spChg>
      </pc:sldChg>
      <pc:sldChg chg="addSp delSp modSp del">
        <pc:chgData name="Guest User" userId="S::urn:spo:tenantanon#2e10e44d-c7b9-43e3-b020-1292482e504a::" providerId="AD" clId="Web-{F621BB7F-1179-1F33-4A70-AE428C57D208}" dt="2025-10-01T13:53:40.827" v="163"/>
        <pc:sldMkLst>
          <pc:docMk/>
          <pc:sldMk cId="4034931609" sldId="271"/>
        </pc:sldMkLst>
        <pc:spChg chg="add mod">
          <ac:chgData name="Guest User" userId="S::urn:spo:tenantanon#2e10e44d-c7b9-43e3-b020-1292482e504a::" providerId="AD" clId="Web-{F621BB7F-1179-1F33-4A70-AE428C57D208}" dt="2025-10-01T12:35:10.614" v="67" actId="1076"/>
          <ac:spMkLst>
            <pc:docMk/>
            <pc:sldMk cId="4034931609" sldId="271"/>
            <ac:spMk id="5" creationId="{2B8FB5CA-76C0-086E-FB69-54C72B765C61}"/>
          </ac:spMkLst>
        </pc:spChg>
        <pc:spChg chg="add mod">
          <ac:chgData name="Guest User" userId="S::urn:spo:tenantanon#2e10e44d-c7b9-43e3-b020-1292482e504a::" providerId="AD" clId="Web-{F621BB7F-1179-1F33-4A70-AE428C57D208}" dt="2025-10-01T13:28:26.016" v="141" actId="1076"/>
          <ac:spMkLst>
            <pc:docMk/>
            <pc:sldMk cId="4034931609" sldId="271"/>
            <ac:spMk id="6" creationId="{F90ABD5D-929A-A2F8-928D-CDCABDA3C62A}"/>
          </ac:spMkLst>
        </pc:spChg>
        <pc:spChg chg="add mod">
          <ac:chgData name="Guest User" userId="S::urn:spo:tenantanon#2e10e44d-c7b9-43e3-b020-1292482e504a::" providerId="AD" clId="Web-{F621BB7F-1179-1F33-4A70-AE428C57D208}" dt="2025-10-01T12:34:55.567" v="63" actId="1076"/>
          <ac:spMkLst>
            <pc:docMk/>
            <pc:sldMk cId="4034931609" sldId="271"/>
            <ac:spMk id="7" creationId="{E570472A-CC22-212A-84EC-5CAD95AD0CE8}"/>
          </ac:spMkLst>
        </pc:spChg>
        <pc:spChg chg="add mod">
          <ac:chgData name="Guest User" userId="S::urn:spo:tenantanon#2e10e44d-c7b9-43e3-b020-1292482e504a::" providerId="AD" clId="Web-{F621BB7F-1179-1F33-4A70-AE428C57D208}" dt="2025-10-01T12:35:18.817" v="69" actId="1076"/>
          <ac:spMkLst>
            <pc:docMk/>
            <pc:sldMk cId="4034931609" sldId="271"/>
            <ac:spMk id="9" creationId="{53112F88-E3B6-B84A-8CE9-D81F4534E2E3}"/>
          </ac:spMkLst>
        </pc:spChg>
        <pc:spChg chg="add mod">
          <ac:chgData name="Guest User" userId="S::urn:spo:tenantanon#2e10e44d-c7b9-43e3-b020-1292482e504a::" providerId="AD" clId="Web-{F621BB7F-1179-1F33-4A70-AE428C57D208}" dt="2025-10-01T12:35:38.819" v="86" actId="1076"/>
          <ac:spMkLst>
            <pc:docMk/>
            <pc:sldMk cId="4034931609" sldId="271"/>
            <ac:spMk id="10" creationId="{71457F56-25E4-ED5B-AA9A-57187B8A7C27}"/>
          </ac:spMkLst>
        </pc:spChg>
        <pc:spChg chg="add mod">
          <ac:chgData name="Guest User" userId="S::urn:spo:tenantanon#2e10e44d-c7b9-43e3-b020-1292482e504a::" providerId="AD" clId="Web-{F621BB7F-1179-1F33-4A70-AE428C57D208}" dt="2025-10-01T12:36:01.290" v="93" actId="1076"/>
          <ac:spMkLst>
            <pc:docMk/>
            <pc:sldMk cId="4034931609" sldId="271"/>
            <ac:spMk id="11" creationId="{629AF531-B5E1-0F09-6E81-C55DFBECEACC}"/>
          </ac:spMkLst>
        </pc:spChg>
        <pc:picChg chg="add mod">
          <ac:chgData name="Guest User" userId="S::urn:spo:tenantanon#2e10e44d-c7b9-43e3-b020-1292482e504a::" providerId="AD" clId="Web-{F621BB7F-1179-1F33-4A70-AE428C57D208}" dt="2025-10-01T12:36:44.903" v="102" actId="1076"/>
          <ac:picMkLst>
            <pc:docMk/>
            <pc:sldMk cId="4034931609" sldId="271"/>
            <ac:picMk id="3" creationId="{3B0CBA03-058E-76AF-485C-74166111817F}"/>
          </ac:picMkLst>
        </pc:picChg>
        <pc:picChg chg="del">
          <ac:chgData name="Guest User" userId="S::urn:spo:tenantanon#2e10e44d-c7b9-43e3-b020-1292482e504a::" providerId="AD" clId="Web-{F621BB7F-1179-1F33-4A70-AE428C57D208}" dt="2025-10-01T12:33:02.925" v="0"/>
          <ac:picMkLst>
            <pc:docMk/>
            <pc:sldMk cId="4034931609" sldId="271"/>
            <ac:picMk id="6" creationId="{1509AC25-31DD-FE71-0659-3B6D9250B42D}"/>
          </ac:picMkLst>
        </pc:picChg>
        <pc:cxnChg chg="add mod">
          <ac:chgData name="Guest User" userId="S::urn:spo:tenantanon#2e10e44d-c7b9-43e3-b020-1292482e504a::" providerId="AD" clId="Web-{F621BB7F-1179-1F33-4A70-AE428C57D208}" dt="2025-10-01T12:35:18.817" v="68" actId="1076"/>
          <ac:cxnSpMkLst>
            <pc:docMk/>
            <pc:sldMk cId="4034931609" sldId="271"/>
            <ac:cxnSpMk id="8" creationId="{298C298D-4D28-12FA-78D1-11582CBE349B}"/>
          </ac:cxnSpMkLst>
        </pc:cxnChg>
        <pc:cxnChg chg="add mod">
          <ac:chgData name="Guest User" userId="S::urn:spo:tenantanon#2e10e44d-c7b9-43e3-b020-1292482e504a::" providerId="AD" clId="Web-{F621BB7F-1179-1F33-4A70-AE428C57D208}" dt="2025-10-01T12:36:29.402" v="99" actId="14100"/>
          <ac:cxnSpMkLst>
            <pc:docMk/>
            <pc:sldMk cId="4034931609" sldId="271"/>
            <ac:cxnSpMk id="12" creationId="{E725286E-35A1-C438-1D0A-3B99C8BAD6FD}"/>
          </ac:cxnSpMkLst>
        </pc:cxnChg>
        <pc:cxnChg chg="add mod">
          <ac:chgData name="Guest User" userId="S::urn:spo:tenantanon#2e10e44d-c7b9-43e3-b020-1292482e504a::" providerId="AD" clId="Web-{F621BB7F-1179-1F33-4A70-AE428C57D208}" dt="2025-10-01T12:38:23.535" v="108" actId="14100"/>
          <ac:cxnSpMkLst>
            <pc:docMk/>
            <pc:sldMk cId="4034931609" sldId="271"/>
            <ac:cxnSpMk id="13" creationId="{53AF2F2B-9281-B14C-01B7-504B901C1585}"/>
          </ac:cxnSpMkLst>
        </pc:cxnChg>
        <pc:cxnChg chg="add mod">
          <ac:chgData name="Guest User" userId="S::urn:spo:tenantanon#2e10e44d-c7b9-43e3-b020-1292482e504a::" providerId="AD" clId="Web-{F621BB7F-1179-1F33-4A70-AE428C57D208}" dt="2025-10-01T13:28:56.081" v="144" actId="14100"/>
          <ac:cxnSpMkLst>
            <pc:docMk/>
            <pc:sldMk cId="4034931609" sldId="271"/>
            <ac:cxnSpMk id="14" creationId="{4FEA4941-A574-5CC4-273D-8BCC8986F388}"/>
          </ac:cxnSpMkLst>
        </pc:cxnChg>
      </pc:sldChg>
      <pc:sldChg chg="addSp delSp modSp add replId addAnim">
        <pc:chgData name="Guest User" userId="S::urn:spo:tenantanon#2e10e44d-c7b9-43e3-b020-1292482e504a::" providerId="AD" clId="Web-{F621BB7F-1179-1F33-4A70-AE428C57D208}" dt="2025-10-01T14:34:19.247" v="181" actId="1076"/>
        <pc:sldMkLst>
          <pc:docMk/>
          <pc:sldMk cId="3494797005" sldId="272"/>
        </pc:sldMkLst>
        <pc:spChg chg="mod">
          <ac:chgData name="Guest User" userId="S::urn:spo:tenantanon#2e10e44d-c7b9-43e3-b020-1292482e504a::" providerId="AD" clId="Web-{F621BB7F-1179-1F33-4A70-AE428C57D208}" dt="2025-10-01T13:51:53.957" v="151" actId="1076"/>
          <ac:spMkLst>
            <pc:docMk/>
            <pc:sldMk cId="3494797005" sldId="272"/>
            <ac:spMk id="5" creationId="{8F53F69D-E9AB-AD11-991C-D07C4EFE3495}"/>
          </ac:spMkLst>
        </pc:spChg>
        <pc:spChg chg="mod">
          <ac:chgData name="Guest User" userId="S::urn:spo:tenantanon#2e10e44d-c7b9-43e3-b020-1292482e504a::" providerId="AD" clId="Web-{F621BB7F-1179-1F33-4A70-AE428C57D208}" dt="2025-10-01T13:52:01.957" v="153" actId="1076"/>
          <ac:spMkLst>
            <pc:docMk/>
            <pc:sldMk cId="3494797005" sldId="272"/>
            <ac:spMk id="6" creationId="{23A62984-E25F-2A03-D354-41FDA615EBFA}"/>
          </ac:spMkLst>
        </pc:spChg>
        <pc:spChg chg="del mod">
          <ac:chgData name="Guest User" userId="S::urn:spo:tenantanon#2e10e44d-c7b9-43e3-b020-1292482e504a::" providerId="AD" clId="Web-{F621BB7F-1179-1F33-4A70-AE428C57D208}" dt="2025-10-01T13:52:17.396" v="158"/>
          <ac:spMkLst>
            <pc:docMk/>
            <pc:sldMk cId="3494797005" sldId="272"/>
            <ac:spMk id="7" creationId="{CB1F5D4D-FBB6-6FB1-1513-730C59AF3F37}"/>
          </ac:spMkLst>
        </pc:spChg>
        <pc:spChg chg="mod">
          <ac:chgData name="Guest User" userId="S::urn:spo:tenantanon#2e10e44d-c7b9-43e3-b020-1292482e504a::" providerId="AD" clId="Web-{F621BB7F-1179-1F33-4A70-AE428C57D208}" dt="2025-10-01T13:52:10.864" v="156" actId="1076"/>
          <ac:spMkLst>
            <pc:docMk/>
            <pc:sldMk cId="3494797005" sldId="272"/>
            <ac:spMk id="9" creationId="{09D70BF9-605F-9107-AA70-4568C2A585C3}"/>
          </ac:spMkLst>
        </pc:spChg>
        <pc:spChg chg="mod">
          <ac:chgData name="Guest User" userId="S::urn:spo:tenantanon#2e10e44d-c7b9-43e3-b020-1292482e504a::" providerId="AD" clId="Web-{F621BB7F-1179-1F33-4A70-AE428C57D208}" dt="2025-10-01T13:52:53.119" v="161" actId="1076"/>
          <ac:spMkLst>
            <pc:docMk/>
            <pc:sldMk cId="3494797005" sldId="272"/>
            <ac:spMk id="10" creationId="{25C0DFF6-C6FA-1DAC-5D98-687716B6E265}"/>
          </ac:spMkLst>
        </pc:spChg>
        <pc:spChg chg="mod">
          <ac:chgData name="Guest User" userId="S::urn:spo:tenantanon#2e10e44d-c7b9-43e3-b020-1292482e504a::" providerId="AD" clId="Web-{F621BB7F-1179-1F33-4A70-AE428C57D208}" dt="2025-10-01T14:34:19.247" v="181" actId="1076"/>
          <ac:spMkLst>
            <pc:docMk/>
            <pc:sldMk cId="3494797005" sldId="272"/>
            <ac:spMk id="11" creationId="{CB12C508-F42D-2861-871C-490A0ED30FD5}"/>
          </ac:spMkLst>
        </pc:spChg>
        <pc:spChg chg="add mod">
          <ac:chgData name="Guest User" userId="S::urn:spo:tenantanon#2e10e44d-c7b9-43e3-b020-1292482e504a::" providerId="AD" clId="Web-{F621BB7F-1179-1F33-4A70-AE428C57D208}" dt="2025-10-01T14:02:06.506" v="174" actId="1076"/>
          <ac:spMkLst>
            <pc:docMk/>
            <pc:sldMk cId="3494797005" sldId="272"/>
            <ac:spMk id="18" creationId="{CC65D768-F415-B174-BBD2-AFF82CBCE9AB}"/>
          </ac:spMkLst>
        </pc:spChg>
        <pc:picChg chg="del">
          <ac:chgData name="Guest User" userId="S::urn:spo:tenantanon#2e10e44d-c7b9-43e3-b020-1292482e504a::" providerId="AD" clId="Web-{F621BB7F-1179-1F33-4A70-AE428C57D208}" dt="2025-10-01T13:51:25.081" v="146"/>
          <ac:picMkLst>
            <pc:docMk/>
            <pc:sldMk cId="3494797005" sldId="272"/>
            <ac:picMk id="3" creationId="{BF0E5E99-8873-EB67-1F16-6D8BBD47E16C}"/>
          </ac:picMkLst>
        </pc:picChg>
        <pc:picChg chg="add mod ord">
          <ac:chgData name="Guest User" userId="S::urn:spo:tenantanon#2e10e44d-c7b9-43e3-b020-1292482e504a::" providerId="AD" clId="Web-{F621BB7F-1179-1F33-4A70-AE428C57D208}" dt="2025-10-01T14:34:12.809" v="180"/>
          <ac:picMkLst>
            <pc:docMk/>
            <pc:sldMk cId="3494797005" sldId="272"/>
            <ac:picMk id="3" creationId="{F637FEF7-275D-FACA-2954-5F2C8C44E0DA}"/>
          </ac:picMkLst>
        </pc:picChg>
        <pc:picChg chg="add del mod ord">
          <ac:chgData name="Guest User" userId="S::urn:spo:tenantanon#2e10e44d-c7b9-43e3-b020-1292482e504a::" providerId="AD" clId="Web-{F621BB7F-1179-1F33-4A70-AE428C57D208}" dt="2025-10-01T13:59:13.002" v="164"/>
          <ac:picMkLst>
            <pc:docMk/>
            <pc:sldMk cId="3494797005" sldId="272"/>
            <ac:picMk id="15" creationId="{315AE3AF-D9AC-8D59-83D0-E3336D27A572}"/>
          </ac:picMkLst>
        </pc:picChg>
        <pc:picChg chg="add del mod ord">
          <ac:chgData name="Guest User" userId="S::urn:spo:tenantanon#2e10e44d-c7b9-43e3-b020-1292482e504a::" providerId="AD" clId="Web-{F621BB7F-1179-1F33-4A70-AE428C57D208}" dt="2025-10-01T14:33:57.964" v="176"/>
          <ac:picMkLst>
            <pc:docMk/>
            <pc:sldMk cId="3494797005" sldId="272"/>
            <ac:picMk id="16" creationId="{7E4CCAE6-B0B7-B54D-211C-C8D28C3A3A27}"/>
          </ac:picMkLst>
        </pc:picChg>
        <pc:cxnChg chg="mod">
          <ac:chgData name="Guest User" userId="S::urn:spo:tenantanon#2e10e44d-c7b9-43e3-b020-1292482e504a::" providerId="AD" clId="Web-{F621BB7F-1179-1F33-4A70-AE428C57D208}" dt="2025-10-01T13:52:10.849" v="155" actId="1076"/>
          <ac:cxnSpMkLst>
            <pc:docMk/>
            <pc:sldMk cId="3494797005" sldId="272"/>
            <ac:cxnSpMk id="8" creationId="{36A0E555-6127-CE66-063D-52532AE721C5}"/>
          </ac:cxnSpMkLst>
        </pc:cxnChg>
        <pc:cxnChg chg="mod">
          <ac:chgData name="Guest User" userId="S::urn:spo:tenantanon#2e10e44d-c7b9-43e3-b020-1292482e504a::" providerId="AD" clId="Web-{F621BB7F-1179-1F33-4A70-AE428C57D208}" dt="2025-10-01T13:53:19.700" v="162" actId="1076"/>
          <ac:cxnSpMkLst>
            <pc:docMk/>
            <pc:sldMk cId="3494797005" sldId="272"/>
            <ac:cxnSpMk id="12" creationId="{533E97CF-008E-E3B0-0009-BDEE5F780BA9}"/>
          </ac:cxnSpMkLst>
        </pc:cxnChg>
        <pc:cxnChg chg="mod">
          <ac:chgData name="Guest User" userId="S::urn:spo:tenantanon#2e10e44d-c7b9-43e3-b020-1292482e504a::" providerId="AD" clId="Web-{F621BB7F-1179-1F33-4A70-AE428C57D208}" dt="2025-10-01T13:51:53.972" v="152" actId="1076"/>
          <ac:cxnSpMkLst>
            <pc:docMk/>
            <pc:sldMk cId="3494797005" sldId="272"/>
            <ac:cxnSpMk id="13" creationId="{FA3B0EF2-7273-E607-6A6B-E84D7C0B2588}"/>
          </ac:cxnSpMkLst>
        </pc:cxnChg>
        <pc:cxnChg chg="mod">
          <ac:chgData name="Guest User" userId="S::urn:spo:tenantanon#2e10e44d-c7b9-43e3-b020-1292482e504a::" providerId="AD" clId="Web-{F621BB7F-1179-1F33-4A70-AE428C57D208}" dt="2025-10-01T13:52:01.973" v="154" actId="1076"/>
          <ac:cxnSpMkLst>
            <pc:docMk/>
            <pc:sldMk cId="3494797005" sldId="272"/>
            <ac:cxnSpMk id="14" creationId="{090D9DAA-A5CF-763B-52E1-97C5AE39C785}"/>
          </ac:cxnSpMkLst>
        </pc:cxnChg>
      </pc:sldChg>
    </pc:docChg>
  </pc:docChgLst>
  <pc:docChgLst>
    <pc:chgData name="Guest User" userId="S::urn:spo:tenantanon#2e10e44d-c7b9-43e3-b020-1292482e504a::" providerId="AD" clId="Web-{7A58B919-EE87-F63D-100D-F116F336D949}"/>
    <pc:docChg chg="addSld delSld modSld">
      <pc:chgData name="Guest User" userId="S::urn:spo:tenantanon#2e10e44d-c7b9-43e3-b020-1292482e504a::" providerId="AD" clId="Web-{7A58B919-EE87-F63D-100D-F116F336D949}" dt="2025-10-01T09:34:47.248" v="284" actId="20577"/>
      <pc:docMkLst>
        <pc:docMk/>
      </pc:docMkLst>
      <pc:sldChg chg="modSp">
        <pc:chgData name="Guest User" userId="S::urn:spo:tenantanon#2e10e44d-c7b9-43e3-b020-1292482e504a::" providerId="AD" clId="Web-{7A58B919-EE87-F63D-100D-F116F336D949}" dt="2025-10-01T09:32:15.213" v="218" actId="20577"/>
        <pc:sldMkLst>
          <pc:docMk/>
          <pc:sldMk cId="76159924" sldId="267"/>
        </pc:sldMkLst>
        <pc:spChg chg="mod">
          <ac:chgData name="Guest User" userId="S::urn:spo:tenantanon#2e10e44d-c7b9-43e3-b020-1292482e504a::" providerId="AD" clId="Web-{7A58B919-EE87-F63D-100D-F116F336D949}" dt="2025-10-01T09:32:15.213" v="218" actId="20577"/>
          <ac:spMkLst>
            <pc:docMk/>
            <pc:sldMk cId="76159924" sldId="267"/>
            <ac:spMk id="3" creationId="{BDC0CF92-9371-36C3-8DBB-369BEE232518}"/>
          </ac:spMkLst>
        </pc:spChg>
      </pc:sldChg>
      <pc:sldChg chg="addSp delSp modSp">
        <pc:chgData name="Guest User" userId="S::urn:spo:tenantanon#2e10e44d-c7b9-43e3-b020-1292482e504a::" providerId="AD" clId="Web-{7A58B919-EE87-F63D-100D-F116F336D949}" dt="2025-10-01T09:34:47.248" v="284" actId="20577"/>
        <pc:sldMkLst>
          <pc:docMk/>
          <pc:sldMk cId="3791163172" sldId="268"/>
        </pc:sldMkLst>
        <pc:spChg chg="mod">
          <ac:chgData name="Guest User" userId="S::urn:spo:tenantanon#2e10e44d-c7b9-43e3-b020-1292482e504a::" providerId="AD" clId="Web-{7A58B919-EE87-F63D-100D-F116F336D949}" dt="2025-10-01T09:25:45.007" v="83" actId="20577"/>
          <ac:spMkLst>
            <pc:docMk/>
            <pc:sldMk cId="3791163172" sldId="268"/>
            <ac:spMk id="3" creationId="{ED4FF448-703F-350F-2E5B-BCC41BCE439F}"/>
          </ac:spMkLst>
        </pc:spChg>
        <pc:spChg chg="mod">
          <ac:chgData name="Guest User" userId="S::urn:spo:tenantanon#2e10e44d-c7b9-43e3-b020-1292482e504a::" providerId="AD" clId="Web-{7A58B919-EE87-F63D-100D-F116F336D949}" dt="2025-10-01T09:34:47.248" v="284" actId="20577"/>
          <ac:spMkLst>
            <pc:docMk/>
            <pc:sldMk cId="3791163172" sldId="268"/>
            <ac:spMk id="11" creationId="{FA0DFE0A-D3CA-86B7-7437-BAABEE865A69}"/>
          </ac:spMkLst>
        </pc:spChg>
        <pc:picChg chg="add mod">
          <ac:chgData name="Guest User" userId="S::urn:spo:tenantanon#2e10e44d-c7b9-43e3-b020-1292482e504a::" providerId="AD" clId="Web-{7A58B919-EE87-F63D-100D-F116F336D949}" dt="2025-10-01T09:29:39.333" v="160" actId="1076"/>
          <ac:picMkLst>
            <pc:docMk/>
            <pc:sldMk cId="3791163172" sldId="268"/>
            <ac:picMk id="2" creationId="{B670F132-40AC-ABC8-F002-1473E0573C3E}"/>
          </ac:picMkLst>
        </pc:picChg>
        <pc:picChg chg="del">
          <ac:chgData name="Guest User" userId="S::urn:spo:tenantanon#2e10e44d-c7b9-43e3-b020-1292482e504a::" providerId="AD" clId="Web-{7A58B919-EE87-F63D-100D-F116F336D949}" dt="2025-10-01T09:28:53.784" v="154"/>
          <ac:picMkLst>
            <pc:docMk/>
            <pc:sldMk cId="3791163172" sldId="268"/>
            <ac:picMk id="9" creationId="{C1FB73A9-DB1F-C96D-CF5D-633F5836B8C9}"/>
          </ac:picMkLst>
        </pc:picChg>
      </pc:sldChg>
      <pc:sldChg chg="addSp delSp modSp add del replId">
        <pc:chgData name="Guest User" userId="S::urn:spo:tenantanon#2e10e44d-c7b9-43e3-b020-1292482e504a::" providerId="AD" clId="Web-{7A58B919-EE87-F63D-100D-F116F336D949}" dt="2025-10-01T09:09:10.300" v="20"/>
        <pc:sldMkLst>
          <pc:docMk/>
          <pc:sldMk cId="3687895801" sldId="269"/>
        </pc:sldMkLst>
        <pc:spChg chg="add mod">
          <ac:chgData name="Guest User" userId="S::urn:spo:tenantanon#2e10e44d-c7b9-43e3-b020-1292482e504a::" providerId="AD" clId="Web-{7A58B919-EE87-F63D-100D-F116F336D949}" dt="2025-10-01T09:08:53.578" v="19" actId="20577"/>
          <ac:spMkLst>
            <pc:docMk/>
            <pc:sldMk cId="3687895801" sldId="269"/>
            <ac:spMk id="5" creationId="{5F2F0606-62FA-824E-F26E-33E8AF75ED67}"/>
          </ac:spMkLst>
        </pc:spChg>
        <pc:picChg chg="add mod">
          <ac:chgData name="Guest User" userId="S::urn:spo:tenantanon#2e10e44d-c7b9-43e3-b020-1292482e504a::" providerId="AD" clId="Web-{7A58B919-EE87-F63D-100D-F116F336D949}" dt="2025-10-01T09:07:49.808" v="8" actId="1076"/>
          <ac:picMkLst>
            <pc:docMk/>
            <pc:sldMk cId="3687895801" sldId="269"/>
            <ac:picMk id="2" creationId="{3DD48663-108A-CBEE-AD83-9F6BCA5C762B}"/>
          </ac:picMkLst>
        </pc:picChg>
        <pc:picChg chg="del">
          <ac:chgData name="Guest User" userId="S::urn:spo:tenantanon#2e10e44d-c7b9-43e3-b020-1292482e504a::" providerId="AD" clId="Web-{7A58B919-EE87-F63D-100D-F116F336D949}" dt="2025-10-01T09:07:37.338" v="4"/>
          <ac:picMkLst>
            <pc:docMk/>
            <pc:sldMk cId="3687895801" sldId="269"/>
            <ac:picMk id="9" creationId="{A1050751-B590-7AE5-0FE5-EF1E92EB3EEB}"/>
          </ac:picMkLst>
        </pc:picChg>
        <pc:cxnChg chg="add mod">
          <ac:chgData name="Guest User" userId="S::urn:spo:tenantanon#2e10e44d-c7b9-43e3-b020-1292482e504a::" providerId="AD" clId="Web-{7A58B919-EE87-F63D-100D-F116F336D949}" dt="2025-10-01T09:08:28.311" v="12"/>
          <ac:cxnSpMkLst>
            <pc:docMk/>
            <pc:sldMk cId="3687895801" sldId="269"/>
            <ac:cxnSpMk id="4" creationId="{B3C2546D-F03D-751A-B63E-BE5C55D75A72}"/>
          </ac:cxnSpMkLst>
        </pc:cxnChg>
      </pc:sldChg>
      <pc:sldChg chg="addSp modSp">
        <pc:chgData name="Guest User" userId="S::urn:spo:tenantanon#2e10e44d-c7b9-43e3-b020-1292482e504a::" providerId="AD" clId="Web-{7A58B919-EE87-F63D-100D-F116F336D949}" dt="2025-10-01T09:23:58.170" v="68" actId="20577"/>
        <pc:sldMkLst>
          <pc:docMk/>
          <pc:sldMk cId="1977551681" sldId="270"/>
        </pc:sldMkLst>
        <pc:spChg chg="add mod">
          <ac:chgData name="Guest User" userId="S::urn:spo:tenantanon#2e10e44d-c7b9-43e3-b020-1292482e504a::" providerId="AD" clId="Web-{7A58B919-EE87-F63D-100D-F116F336D949}" dt="2025-10-01T09:09:43.738" v="39"/>
          <ac:spMkLst>
            <pc:docMk/>
            <pc:sldMk cId="1977551681" sldId="270"/>
            <ac:spMk id="2" creationId="{4679D343-D74C-5099-6F21-608E7A6CADDC}"/>
          </ac:spMkLst>
        </pc:spChg>
        <pc:spChg chg="add mod">
          <ac:chgData name="Guest User" userId="S::urn:spo:tenantanon#2e10e44d-c7b9-43e3-b020-1292482e504a::" providerId="AD" clId="Web-{7A58B919-EE87-F63D-100D-F116F336D949}" dt="2025-10-01T09:10:19.272" v="42"/>
          <ac:spMkLst>
            <pc:docMk/>
            <pc:sldMk cId="1977551681" sldId="270"/>
            <ac:spMk id="5" creationId="{BD7F3B6D-59FA-B324-4D13-9DB41BF8A7D8}"/>
          </ac:spMkLst>
        </pc:spChg>
        <pc:spChg chg="add mod">
          <ac:chgData name="Guest User" userId="S::urn:spo:tenantanon#2e10e44d-c7b9-43e3-b020-1292482e504a::" providerId="AD" clId="Web-{7A58B919-EE87-F63D-100D-F116F336D949}" dt="2025-10-01T09:10:48.539" v="57" actId="1076"/>
          <ac:spMkLst>
            <pc:docMk/>
            <pc:sldMk cId="1977551681" sldId="270"/>
            <ac:spMk id="6" creationId="{C7951B32-22FC-84AE-A7E6-80458525DC7B}"/>
          </ac:spMkLst>
        </pc:spChg>
        <pc:spChg chg="mod">
          <ac:chgData name="Guest User" userId="S::urn:spo:tenantanon#2e10e44d-c7b9-43e3-b020-1292482e504a::" providerId="AD" clId="Web-{7A58B919-EE87-F63D-100D-F116F336D949}" dt="2025-10-01T09:23:58.170" v="68" actId="20577"/>
          <ac:spMkLst>
            <pc:docMk/>
            <pc:sldMk cId="1977551681" sldId="270"/>
            <ac:spMk id="102" creationId="{9A8C908D-F972-B184-ACED-DA9A74061497}"/>
          </ac:spMkLst>
        </pc:spChg>
      </pc:sldChg>
      <pc:sldChg chg="addSp delSp modSp new">
        <pc:chgData name="Guest User" userId="S::urn:spo:tenantanon#2e10e44d-c7b9-43e3-b020-1292482e504a::" providerId="AD" clId="Web-{7A58B919-EE87-F63D-100D-F116F336D949}" dt="2025-10-01T09:30:24.272" v="163" actId="1076"/>
        <pc:sldMkLst>
          <pc:docMk/>
          <pc:sldMk cId="4034931609" sldId="271"/>
        </pc:sldMkLst>
        <pc:spChg chg="mod">
          <ac:chgData name="Guest User" userId="S::urn:spo:tenantanon#2e10e44d-c7b9-43e3-b020-1292482e504a::" providerId="AD" clId="Web-{7A58B919-EE87-F63D-100D-F116F336D949}" dt="2025-10-01T09:24:07.530" v="73" actId="20577"/>
          <ac:spMkLst>
            <pc:docMk/>
            <pc:sldMk cId="4034931609" sldId="271"/>
            <ac:spMk id="2" creationId="{E47CAF87-E32A-C2DA-6AF0-A95E8BFA13ED}"/>
          </ac:spMkLst>
        </pc:spChg>
        <pc:spChg chg="del">
          <ac:chgData name="Guest User" userId="S::urn:spo:tenantanon#2e10e44d-c7b9-43e3-b020-1292482e504a::" providerId="AD" clId="Web-{7A58B919-EE87-F63D-100D-F116F336D949}" dt="2025-10-01T09:23:51.153" v="63"/>
          <ac:spMkLst>
            <pc:docMk/>
            <pc:sldMk cId="4034931609" sldId="271"/>
            <ac:spMk id="3" creationId="{C20813F2-93E4-6F24-30E0-284349C70F02}"/>
          </ac:spMkLst>
        </pc:spChg>
        <pc:picChg chg="add del mod">
          <ac:chgData name="Guest User" userId="S::urn:spo:tenantanon#2e10e44d-c7b9-43e3-b020-1292482e504a::" providerId="AD" clId="Web-{7A58B919-EE87-F63D-100D-F116F336D949}" dt="2025-10-01T09:30:20.413" v="161"/>
          <ac:picMkLst>
            <pc:docMk/>
            <pc:sldMk cId="4034931609" sldId="271"/>
            <ac:picMk id="5" creationId="{F159FB87-8436-FD4B-C65C-80DD129625DF}"/>
          </ac:picMkLst>
        </pc:picChg>
        <pc:picChg chg="add mod">
          <ac:chgData name="Guest User" userId="S::urn:spo:tenantanon#2e10e44d-c7b9-43e3-b020-1292482e504a::" providerId="AD" clId="Web-{7A58B919-EE87-F63D-100D-F116F336D949}" dt="2025-10-01T09:30:24.272" v="163" actId="1076"/>
          <ac:picMkLst>
            <pc:docMk/>
            <pc:sldMk cId="4034931609" sldId="271"/>
            <ac:picMk id="6" creationId="{1509AC25-31DD-FE71-0659-3B6D9250B42D}"/>
          </ac:picMkLst>
        </pc:picChg>
      </pc:sldChg>
    </pc:docChg>
  </pc:docChgLst>
  <pc:docChgLst>
    <pc:chgData name="Lorenzo Caccianiga" userId="b821b510-984a-49e1-b920-c900710e3693" providerId="ADAL" clId="{0CA49290-F8A4-4948-AAE4-FE820DC26AD1}"/>
    <pc:docChg chg="custSel addSld modSld">
      <pc:chgData name="Lorenzo Caccianiga" userId="b821b510-984a-49e1-b920-c900710e3693" providerId="ADAL" clId="{0CA49290-F8A4-4948-AAE4-FE820DC26AD1}" dt="2025-10-01T09:33:45.939" v="1235" actId="207"/>
      <pc:docMkLst>
        <pc:docMk/>
      </pc:docMkLst>
      <pc:sldChg chg="modSp">
        <pc:chgData name="Lorenzo Caccianiga" userId="b821b510-984a-49e1-b920-c900710e3693" providerId="ADAL" clId="{0CA49290-F8A4-4948-AAE4-FE820DC26AD1}" dt="2025-10-01T08:52:04.110" v="22" actId="20577"/>
        <pc:sldMkLst>
          <pc:docMk/>
          <pc:sldMk cId="0" sldId="261"/>
        </pc:sldMkLst>
        <pc:spChg chg="mod">
          <ac:chgData name="Lorenzo Caccianiga" userId="b821b510-984a-49e1-b920-c900710e3693" providerId="ADAL" clId="{0CA49290-F8A4-4948-AAE4-FE820DC26AD1}" dt="2025-10-01T08:52:04.110" v="22" actId="20577"/>
          <ac:spMkLst>
            <pc:docMk/>
            <pc:sldMk cId="0" sldId="261"/>
            <ac:spMk id="107" creationId="{00000000-0000-0000-0000-000000000000}"/>
          </ac:spMkLst>
        </pc:spChg>
      </pc:sldChg>
      <pc:sldChg chg="modSp">
        <pc:chgData name="Lorenzo Caccianiga" userId="b821b510-984a-49e1-b920-c900710e3693" providerId="ADAL" clId="{0CA49290-F8A4-4948-AAE4-FE820DC26AD1}" dt="2025-10-01T09:04:26.932" v="943" actId="20577"/>
        <pc:sldMkLst>
          <pc:docMk/>
          <pc:sldMk cId="2155527140" sldId="265"/>
        </pc:sldMkLst>
        <pc:spChg chg="mod">
          <ac:chgData name="Lorenzo Caccianiga" userId="b821b510-984a-49e1-b920-c900710e3693" providerId="ADAL" clId="{0CA49290-F8A4-4948-AAE4-FE820DC26AD1}" dt="2025-10-01T09:04:26.932" v="943" actId="20577"/>
          <ac:spMkLst>
            <pc:docMk/>
            <pc:sldMk cId="2155527140" sldId="265"/>
            <ac:spMk id="3" creationId="{DEED3CEC-C8AB-F920-6ACD-DFCBB705173D}"/>
          </ac:spMkLst>
        </pc:spChg>
      </pc:sldChg>
      <pc:sldChg chg="modSp">
        <pc:chgData name="Lorenzo Caccianiga" userId="b821b510-984a-49e1-b920-c900710e3693" providerId="ADAL" clId="{0CA49290-F8A4-4948-AAE4-FE820DC26AD1}" dt="2025-10-01T09:33:45.939" v="1235" actId="207"/>
        <pc:sldMkLst>
          <pc:docMk/>
          <pc:sldMk cId="76159924" sldId="267"/>
        </pc:sldMkLst>
        <pc:spChg chg="mod">
          <ac:chgData name="Lorenzo Caccianiga" userId="b821b510-984a-49e1-b920-c900710e3693" providerId="ADAL" clId="{0CA49290-F8A4-4948-AAE4-FE820DC26AD1}" dt="2025-10-01T09:33:45.939" v="1235" actId="207"/>
          <ac:spMkLst>
            <pc:docMk/>
            <pc:sldMk cId="76159924" sldId="267"/>
            <ac:spMk id="3" creationId="{BDC0CF92-9371-36C3-8DBB-369BEE232518}"/>
          </ac:spMkLst>
        </pc:spChg>
      </pc:sldChg>
      <pc:sldChg chg="addSp delSp modSp add mod">
        <pc:chgData name="Lorenzo Caccianiga" userId="b821b510-984a-49e1-b920-c900710e3693" providerId="ADAL" clId="{0CA49290-F8A4-4948-AAE4-FE820DC26AD1}" dt="2025-10-01T09:08:45.191" v="946" actId="14100"/>
        <pc:sldMkLst>
          <pc:docMk/>
          <pc:sldMk cId="3791163172" sldId="268"/>
        </pc:sldMkLst>
        <pc:spChg chg="mod">
          <ac:chgData name="Lorenzo Caccianiga" userId="b821b510-984a-49e1-b920-c900710e3693" providerId="ADAL" clId="{0CA49290-F8A4-4948-AAE4-FE820DC26AD1}" dt="2025-10-01T09:08:45.191" v="946" actId="14100"/>
          <ac:spMkLst>
            <pc:docMk/>
            <pc:sldMk cId="3791163172" sldId="268"/>
            <ac:spMk id="3" creationId="{ED4FF448-703F-350F-2E5B-BCC41BCE439F}"/>
          </ac:spMkLst>
        </pc:spChg>
        <pc:spChg chg="del">
          <ac:chgData name="Lorenzo Caccianiga" userId="b821b510-984a-49e1-b920-c900710e3693" providerId="ADAL" clId="{0CA49290-F8A4-4948-AAE4-FE820DC26AD1}" dt="2025-10-01T08:58:28.031" v="391" actId="478"/>
          <ac:spMkLst>
            <pc:docMk/>
            <pc:sldMk cId="3791163172" sldId="268"/>
            <ac:spMk id="5" creationId="{82E90036-CC73-DE6B-38FD-15FDD4C14A84}"/>
          </ac:spMkLst>
        </pc:spChg>
        <pc:spChg chg="add mod">
          <ac:chgData name="Lorenzo Caccianiga" userId="b821b510-984a-49e1-b920-c900710e3693" providerId="ADAL" clId="{0CA49290-F8A4-4948-AAE4-FE820DC26AD1}" dt="2025-10-01T09:03:29.993" v="942" actId="403"/>
          <ac:spMkLst>
            <pc:docMk/>
            <pc:sldMk cId="3791163172" sldId="268"/>
            <ac:spMk id="11" creationId="{FA0DFE0A-D3CA-86B7-7437-BAABEE865A69}"/>
          </ac:spMkLst>
        </pc:spChg>
        <pc:spChg chg="mod">
          <ac:chgData name="Lorenzo Caccianiga" userId="b821b510-984a-49e1-b920-c900710e3693" providerId="ADAL" clId="{0CA49290-F8A4-4948-AAE4-FE820DC26AD1}" dt="2025-10-01T08:56:35.991" v="311" actId="20577"/>
          <ac:spMkLst>
            <pc:docMk/>
            <pc:sldMk cId="3791163172" sldId="268"/>
            <ac:spMk id="102" creationId="{AC5C7A2F-FEDB-BBA2-BB2F-F41166BFC502}"/>
          </ac:spMkLst>
        </pc:spChg>
        <pc:graphicFrameChg chg="del">
          <ac:chgData name="Lorenzo Caccianiga" userId="b821b510-984a-49e1-b920-c900710e3693" providerId="ADAL" clId="{0CA49290-F8A4-4948-AAE4-FE820DC26AD1}" dt="2025-10-01T08:58:26.196" v="390" actId="478"/>
          <ac:graphicFrameMkLst>
            <pc:docMk/>
            <pc:sldMk cId="3791163172" sldId="268"/>
            <ac:graphicFrameMk id="2" creationId="{3A0EC076-2614-4079-CACE-3F5FE54ECFDE}"/>
          </ac:graphicFrameMkLst>
        </pc:graphicFrameChg>
        <pc:graphicFrameChg chg="del mod">
          <ac:chgData name="Lorenzo Caccianiga" userId="b821b510-984a-49e1-b920-c900710e3693" providerId="ADAL" clId="{0CA49290-F8A4-4948-AAE4-FE820DC26AD1}" dt="2025-10-01T08:58:24.820" v="389" actId="478"/>
          <ac:graphicFrameMkLst>
            <pc:docMk/>
            <pc:sldMk cId="3791163172" sldId="268"/>
            <ac:graphicFrameMk id="6" creationId="{32911D10-2CAA-855A-5DC1-0879E6ED9B09}"/>
          </ac:graphicFrameMkLst>
        </pc:graphicFrameChg>
        <pc:picChg chg="add del mod">
          <ac:chgData name="Lorenzo Caccianiga" userId="b821b510-984a-49e1-b920-c900710e3693" providerId="ADAL" clId="{0CA49290-F8A4-4948-AAE4-FE820DC26AD1}" dt="2025-10-01T09:01:16.408" v="487" actId="478"/>
          <ac:picMkLst>
            <pc:docMk/>
            <pc:sldMk cId="3791163172" sldId="268"/>
            <ac:picMk id="7" creationId="{0E9092EF-FC93-AD8D-DEB5-FD4BD44E9CB2}"/>
          </ac:picMkLst>
        </pc:picChg>
        <pc:picChg chg="add mod">
          <ac:chgData name="Lorenzo Caccianiga" userId="b821b510-984a-49e1-b920-c900710e3693" providerId="ADAL" clId="{0CA49290-F8A4-4948-AAE4-FE820DC26AD1}" dt="2025-10-01T09:08:32.539" v="945" actId="1076"/>
          <ac:picMkLst>
            <pc:docMk/>
            <pc:sldMk cId="3791163172" sldId="268"/>
            <ac:picMk id="9" creationId="{C1FB73A9-DB1F-C96D-CF5D-633F5836B8C9}"/>
          </ac:picMkLst>
        </pc:picChg>
      </pc:sldChg>
      <pc:sldChg chg="addSp delSp modSp add mod">
        <pc:chgData name="Lorenzo Caccianiga" userId="b821b510-984a-49e1-b920-c900710e3693" providerId="ADAL" clId="{0CA49290-F8A4-4948-AAE4-FE820DC26AD1}" dt="2025-10-01T09:09:02.496" v="970" actId="20577"/>
        <pc:sldMkLst>
          <pc:docMk/>
          <pc:sldMk cId="1977551681" sldId="270"/>
        </pc:sldMkLst>
        <pc:spChg chg="mod">
          <ac:chgData name="Lorenzo Caccianiga" userId="b821b510-984a-49e1-b920-c900710e3693" providerId="ADAL" clId="{0CA49290-F8A4-4948-AAE4-FE820DC26AD1}" dt="2025-10-01T09:09:02.496" v="970" actId="20577"/>
          <ac:spMkLst>
            <pc:docMk/>
            <pc:sldMk cId="1977551681" sldId="270"/>
            <ac:spMk id="3" creationId="{20170877-32BC-F80A-E9A0-650567F6588D}"/>
          </ac:spMkLst>
        </pc:spChg>
        <pc:spChg chg="del">
          <ac:chgData name="Lorenzo Caccianiga" userId="b821b510-984a-49e1-b920-c900710e3693" providerId="ADAL" clId="{0CA49290-F8A4-4948-AAE4-FE820DC26AD1}" dt="2025-10-01T09:08:50.483" v="949" actId="478"/>
          <ac:spMkLst>
            <pc:docMk/>
            <pc:sldMk cId="1977551681" sldId="270"/>
            <ac:spMk id="11" creationId="{79EE46A2-BBC0-1169-15D2-60E877A99EB0}"/>
          </ac:spMkLst>
        </pc:spChg>
        <pc:picChg chg="add mod">
          <ac:chgData name="Lorenzo Caccianiga" userId="b821b510-984a-49e1-b920-c900710e3693" providerId="ADAL" clId="{0CA49290-F8A4-4948-AAE4-FE820DC26AD1}" dt="2025-10-01T09:08:54.112" v="951" actId="1076"/>
          <ac:picMkLst>
            <pc:docMk/>
            <pc:sldMk cId="1977551681" sldId="270"/>
            <ac:picMk id="4" creationId="{325DE6AE-B624-3D81-3299-4A6E3808EC51}"/>
          </ac:picMkLst>
        </pc:picChg>
        <pc:picChg chg="del">
          <ac:chgData name="Lorenzo Caccianiga" userId="b821b510-984a-49e1-b920-c900710e3693" providerId="ADAL" clId="{0CA49290-F8A4-4948-AAE4-FE820DC26AD1}" dt="2025-10-01T09:08:48.918" v="948" actId="478"/>
          <ac:picMkLst>
            <pc:docMk/>
            <pc:sldMk cId="1977551681" sldId="270"/>
            <ac:picMk id="9" creationId="{85B6AEC9-5718-24F2-D5B8-70B8C9A3AD8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zo\Downloads\presenze_stan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zo\Downloads\presenze_sta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Calibrazioni</a:t>
            </a:r>
            <a:r>
              <a:rPr lang="it-IT" baseline="0"/>
              <a:t> conteggi Play 2025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Sheet1!$J$3:$J$15</c:f>
                <c:numCache>
                  <c:formatCode>General</c:formatCode>
                  <c:ptCount val="13"/>
                  <c:pt idx="0">
                    <c:v>2.8772284672221132E-2</c:v>
                  </c:pt>
                  <c:pt idx="1">
                    <c:v>1.7033056096895823E-2</c:v>
                  </c:pt>
                  <c:pt idx="2">
                    <c:v>5.3136893132405716E-2</c:v>
                  </c:pt>
                  <c:pt idx="3">
                    <c:v>3.3456562342625819E-2</c:v>
                  </c:pt>
                  <c:pt idx="5">
                    <c:v>1.2869345677476296E-2</c:v>
                  </c:pt>
                  <c:pt idx="6">
                    <c:v>1.7849826188163737E-2</c:v>
                  </c:pt>
                  <c:pt idx="7">
                    <c:v>1.6239573730697471E-2</c:v>
                  </c:pt>
                  <c:pt idx="8">
                    <c:v>2.6571319296553063E-2</c:v>
                  </c:pt>
                  <c:pt idx="10">
                    <c:v>1.4205030294911597E-2</c:v>
                  </c:pt>
                  <c:pt idx="11">
                    <c:v>2.4681617475740165E-2</c:v>
                  </c:pt>
                  <c:pt idx="12">
                    <c:v>1.3527047516522294E-2</c:v>
                  </c:pt>
                </c:numCache>
              </c:numRef>
            </c:plus>
            <c:minus>
              <c:numRef>
                <c:f>Sheet1!$J$3:$J$15</c:f>
                <c:numCache>
                  <c:formatCode>General</c:formatCode>
                  <c:ptCount val="13"/>
                  <c:pt idx="0">
                    <c:v>2.8772284672221132E-2</c:v>
                  </c:pt>
                  <c:pt idx="1">
                    <c:v>1.7033056096895823E-2</c:v>
                  </c:pt>
                  <c:pt idx="2">
                    <c:v>5.3136893132405716E-2</c:v>
                  </c:pt>
                  <c:pt idx="3">
                    <c:v>3.3456562342625819E-2</c:v>
                  </c:pt>
                  <c:pt idx="5">
                    <c:v>1.2869345677476296E-2</c:v>
                  </c:pt>
                  <c:pt idx="6">
                    <c:v>1.7849826188163737E-2</c:v>
                  </c:pt>
                  <c:pt idx="7">
                    <c:v>1.6239573730697471E-2</c:v>
                  </c:pt>
                  <c:pt idx="8">
                    <c:v>2.6571319296553063E-2</c:v>
                  </c:pt>
                  <c:pt idx="10">
                    <c:v>1.4205030294911597E-2</c:v>
                  </c:pt>
                  <c:pt idx="11">
                    <c:v>2.4681617475740165E-2</c:v>
                  </c:pt>
                  <c:pt idx="12">
                    <c:v>1.3527047516522294E-2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Sheet1!$H$3:$H$15</c:f>
              <c:strCache>
                <c:ptCount val="13"/>
                <c:pt idx="0">
                  <c:v>Ven 9-12</c:v>
                </c:pt>
                <c:pt idx="1">
                  <c:v>ven 12-15</c:v>
                </c:pt>
                <c:pt idx="2">
                  <c:v>ven 15-17</c:v>
                </c:pt>
                <c:pt idx="3">
                  <c:v>ven 17-20</c:v>
                </c:pt>
                <c:pt idx="5">
                  <c:v>Sab 9-12</c:v>
                </c:pt>
                <c:pt idx="6">
                  <c:v>Sab 12-15</c:v>
                </c:pt>
                <c:pt idx="7">
                  <c:v>Sab 15-17</c:v>
                </c:pt>
                <c:pt idx="8">
                  <c:v>Sab 17-20</c:v>
                </c:pt>
                <c:pt idx="10">
                  <c:v>Dom 9-13</c:v>
                </c:pt>
                <c:pt idx="11">
                  <c:v>Dom 13-15</c:v>
                </c:pt>
                <c:pt idx="12">
                  <c:v>Dom 15-19</c:v>
                </c:pt>
              </c:strCache>
            </c:strRef>
          </c:cat>
          <c:val>
            <c:numRef>
              <c:f>Sheet1!$I$3:$I$15</c:f>
              <c:numCache>
                <c:formatCode>0.000</c:formatCode>
                <c:ptCount val="13"/>
                <c:pt idx="0">
                  <c:v>9.5238095238095233E-2</c:v>
                </c:pt>
                <c:pt idx="1">
                  <c:v>5.5E-2</c:v>
                </c:pt>
                <c:pt idx="2">
                  <c:v>0.2</c:v>
                </c:pt>
                <c:pt idx="3">
                  <c:v>0.13333333333333333</c:v>
                </c:pt>
                <c:pt idx="5">
                  <c:v>3.3492822966507178E-2</c:v>
                </c:pt>
                <c:pt idx="6">
                  <c:v>7.6923076923076927E-2</c:v>
                </c:pt>
                <c:pt idx="7">
                  <c:v>6.4885496183206104E-2</c:v>
                </c:pt>
                <c:pt idx="8">
                  <c:v>8.8235294117647065E-2</c:v>
                </c:pt>
                <c:pt idx="10">
                  <c:v>3.9408866995073892E-2</c:v>
                </c:pt>
                <c:pt idx="11">
                  <c:v>5.3763440860215055E-2</c:v>
                </c:pt>
                <c:pt idx="12">
                  <c:v>3.5175879396984924E-2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9-4107-822F-758C4785A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6679536"/>
        <c:axId val="1446667056"/>
      </c:barChart>
      <c:catAx>
        <c:axId val="1446679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Periodo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6667056"/>
        <c:crosses val="autoZero"/>
        <c:auto val="1"/>
        <c:lblAlgn val="ctr"/>
        <c:lblOffset val="100"/>
        <c:noMultiLvlLbl val="0"/>
      </c:catAx>
      <c:valAx>
        <c:axId val="144666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Interazioni tablet/conteggi manuali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667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300" b="0" strike="noStrike" spc="-1">
                <a:latin typeface="Arial"/>
              </a:defRPr>
            </a:pPr>
            <a:r>
              <a:rPr lang="it-IT" sz="1300" b="0" strike="noStrike" spc="-1">
                <a:latin typeface="Arial"/>
              </a:rPr>
              <a:t>Gradimento Stand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Sheet1!$B$22:$E$22</c:f>
              <c:strCache>
                <c:ptCount val="4"/>
                <c:pt idx="0">
                  <c:v>Ven</c:v>
                </c:pt>
                <c:pt idx="1">
                  <c:v>Sab</c:v>
                </c:pt>
                <c:pt idx="2">
                  <c:v>Dom</c:v>
                </c:pt>
                <c:pt idx="3">
                  <c:v>Totali</c:v>
                </c:pt>
              </c:strCache>
            </c:strRef>
          </c:cat>
          <c:val>
            <c:numRef>
              <c:f>Sheet1!$B$23:$E$23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1-4D7C-9A7A-D07142189C38}"/>
            </c:ext>
          </c:extLst>
        </c:ser>
        <c:ser>
          <c:idx val="1"/>
          <c:order val="1"/>
          <c:tx>
            <c:strRef>
              <c:f>Sheet1!$A$24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Sheet1!$B$22:$E$22</c:f>
              <c:strCache>
                <c:ptCount val="4"/>
                <c:pt idx="0">
                  <c:v>Ven</c:v>
                </c:pt>
                <c:pt idx="1">
                  <c:v>Sab</c:v>
                </c:pt>
                <c:pt idx="2">
                  <c:v>Dom</c:v>
                </c:pt>
                <c:pt idx="3">
                  <c:v>Totali</c:v>
                </c:pt>
              </c:strCache>
            </c:strRef>
          </c:cat>
          <c:val>
            <c:numRef>
              <c:f>Sheet1!$B$24:$E$24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1-4D7C-9A7A-D07142189C38}"/>
            </c:ext>
          </c:extLst>
        </c:ser>
        <c:ser>
          <c:idx val="2"/>
          <c:order val="2"/>
          <c:tx>
            <c:strRef>
              <c:f>Sheet1!$A$25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Sheet1!$B$22:$E$22</c:f>
              <c:strCache>
                <c:ptCount val="4"/>
                <c:pt idx="0">
                  <c:v>Ven</c:v>
                </c:pt>
                <c:pt idx="1">
                  <c:v>Sab</c:v>
                </c:pt>
                <c:pt idx="2">
                  <c:v>Dom</c:v>
                </c:pt>
                <c:pt idx="3">
                  <c:v>Totali</c:v>
                </c:pt>
              </c:strCache>
            </c:strRef>
          </c:cat>
          <c:val>
            <c:numRef>
              <c:f>Sheet1!$B$25:$E$25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1-4D7C-9A7A-D07142189C38}"/>
            </c:ext>
          </c:extLst>
        </c:ser>
        <c:ser>
          <c:idx val="3"/>
          <c:order val="3"/>
          <c:tx>
            <c:strRef>
              <c:f>Sheet1!$A$26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579D1C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Sheet1!$B$22:$E$22</c:f>
              <c:strCache>
                <c:ptCount val="4"/>
                <c:pt idx="0">
                  <c:v>Ven</c:v>
                </c:pt>
                <c:pt idx="1">
                  <c:v>Sab</c:v>
                </c:pt>
                <c:pt idx="2">
                  <c:v>Dom</c:v>
                </c:pt>
                <c:pt idx="3">
                  <c:v>Totali</c:v>
                </c:pt>
              </c:strCache>
            </c:strRef>
          </c:cat>
          <c:val>
            <c:numRef>
              <c:f>Sheet1!$B$26:$E$26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81-4D7C-9A7A-D07142189C38}"/>
            </c:ext>
          </c:extLst>
        </c:ser>
        <c:ser>
          <c:idx val="4"/>
          <c:order val="4"/>
          <c:tx>
            <c:strRef>
              <c:f>Sheet1!$A$27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7E0021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Sheet1!$B$22:$E$22</c:f>
              <c:strCache>
                <c:ptCount val="4"/>
                <c:pt idx="0">
                  <c:v>Ven</c:v>
                </c:pt>
                <c:pt idx="1">
                  <c:v>Sab</c:v>
                </c:pt>
                <c:pt idx="2">
                  <c:v>Dom</c:v>
                </c:pt>
                <c:pt idx="3">
                  <c:v>Totali</c:v>
                </c:pt>
              </c:strCache>
            </c:strRef>
          </c:cat>
          <c:val>
            <c:numRef>
              <c:f>Sheet1!$B$27:$E$27</c:f>
              <c:numCache>
                <c:formatCode>General</c:formatCode>
                <c:ptCount val="4"/>
                <c:pt idx="0">
                  <c:v>45</c:v>
                </c:pt>
                <c:pt idx="1">
                  <c:v>46</c:v>
                </c:pt>
                <c:pt idx="2">
                  <c:v>19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81-4D7C-9A7A-D07142189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8063828"/>
        <c:axId val="43819837"/>
      </c:barChart>
      <c:catAx>
        <c:axId val="780638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it-IT"/>
          </a:p>
        </c:txPr>
        <c:crossAx val="43819837"/>
        <c:crosses val="autoZero"/>
        <c:auto val="1"/>
        <c:lblAlgn val="ctr"/>
        <c:lblOffset val="100"/>
        <c:noMultiLvlLbl val="0"/>
      </c:catAx>
      <c:valAx>
        <c:axId val="43819837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it-IT"/>
          </a:p>
        </c:txPr>
        <c:crossAx val="78063828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latin typeface="Arial"/>
            </a:defRPr>
          </a:pPr>
          <a:endParaRPr lang="it-IT"/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7143dd65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7143dd65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7143dd65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7143dd65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97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A59641BD-DE16-383E-E74F-016F44CA7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7143dd656_0_64:notes">
            <a:extLst>
              <a:ext uri="{FF2B5EF4-FFF2-40B4-BE49-F238E27FC236}">
                <a16:creationId xmlns:a16="http://schemas.microsoft.com/office/drawing/2014/main" id="{879761F7-B04D-F7D4-956E-A5C071BAC7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7143dd656_0_64:notes">
            <a:extLst>
              <a:ext uri="{FF2B5EF4-FFF2-40B4-BE49-F238E27FC236}">
                <a16:creationId xmlns:a16="http://schemas.microsoft.com/office/drawing/2014/main" id="{CF844E7D-D333-9751-AA01-D631A19E81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729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92F8483A-D7A1-F852-04A9-BD3F8FD2A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7143dd656_0_64:notes">
            <a:extLst>
              <a:ext uri="{FF2B5EF4-FFF2-40B4-BE49-F238E27FC236}">
                <a16:creationId xmlns:a16="http://schemas.microsoft.com/office/drawing/2014/main" id="{7459B4EB-2C76-4791-B250-67E4D7DD08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7143dd656_0_64:notes">
            <a:extLst>
              <a:ext uri="{FF2B5EF4-FFF2-40B4-BE49-F238E27FC236}">
                <a16:creationId xmlns:a16="http://schemas.microsoft.com/office/drawing/2014/main" id="{F77731DC-12CC-5CCA-1F41-E382779DA1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8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89B7D70F-2709-9877-CB11-FD3A4A9A2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7143dd656_0_64:notes">
            <a:extLst>
              <a:ext uri="{FF2B5EF4-FFF2-40B4-BE49-F238E27FC236}">
                <a16:creationId xmlns:a16="http://schemas.microsoft.com/office/drawing/2014/main" id="{DB34AA28-FB85-814E-345C-31695AF9C8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7143dd656_0_64:notes">
            <a:extLst>
              <a:ext uri="{FF2B5EF4-FFF2-40B4-BE49-F238E27FC236}">
                <a16:creationId xmlns:a16="http://schemas.microsoft.com/office/drawing/2014/main" id="{6BDAEDA3-EC1B-3A94-49C1-B947C06EB0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17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EB18CAA8-A1DB-54CF-F81A-07398F962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7143dd656_0_64:notes">
            <a:extLst>
              <a:ext uri="{FF2B5EF4-FFF2-40B4-BE49-F238E27FC236}">
                <a16:creationId xmlns:a16="http://schemas.microsoft.com/office/drawing/2014/main" id="{2B48B246-8AEF-6012-C27F-50551E9C1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7143dd656_0_64:notes">
            <a:extLst>
              <a:ext uri="{FF2B5EF4-FFF2-40B4-BE49-F238E27FC236}">
                <a16:creationId xmlns:a16="http://schemas.microsoft.com/office/drawing/2014/main" id="{7FF975F4-0C3C-61AE-20D9-86321C9202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02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493233" y="36022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2"/>
          <p:cNvCxnSpPr/>
          <p:nvPr/>
        </p:nvCxnSpPr>
        <p:spPr>
          <a:xfrm>
            <a:off x="1204433" y="37038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415600" y="13092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3"/>
          <p:cNvCxnSpPr/>
          <p:nvPr/>
        </p:nvCxnSpPr>
        <p:spPr>
          <a:xfrm>
            <a:off x="1126800" y="14108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>
            <a:off x="639600" y="4300800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1350800" y="4402400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4"/>
          <p:cNvCxnSpPr/>
          <p:nvPr/>
        </p:nvCxnSpPr>
        <p:spPr>
          <a:xfrm>
            <a:off x="639600" y="2354000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4"/>
          <p:cNvCxnSpPr/>
          <p:nvPr/>
        </p:nvCxnSpPr>
        <p:spPr>
          <a:xfrm>
            <a:off x="1350800" y="2455600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3" name="Google Shape;33;p5"/>
          <p:cNvCxnSpPr/>
          <p:nvPr/>
        </p:nvCxnSpPr>
        <p:spPr>
          <a:xfrm>
            <a:off x="415600" y="13092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5"/>
          <p:cNvCxnSpPr/>
          <p:nvPr/>
        </p:nvCxnSpPr>
        <p:spPr>
          <a:xfrm>
            <a:off x="1126800" y="14108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415600" y="13092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1126800" y="14108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27600" y="1447975"/>
            <a:ext cx="11688900" cy="2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</a:pPr>
            <a:r>
              <a:rPr lang="it-IT" sz="4100" noProof="0"/>
              <a:t>GDL Presenze festival</a:t>
            </a:r>
            <a:endParaRPr lang="it-IT" sz="3600" noProof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835700" y="3854902"/>
            <a:ext cx="8520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noProof="0"/>
              <a:t>Lorenzo Caccianiga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noProof="0"/>
              <a:t>Stefano della Torre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noProof="0"/>
              <a:t>Luigi Cimmino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it-IT" noProof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it-IT" noProof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949050" y="593375"/>
            <a:ext cx="1016506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b="1" noProof="0"/>
              <a:t>Su cosa ci stiamo concentrando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noProof="0" smtClean="0"/>
              <a:t>2</a:t>
            </a:fld>
            <a:endParaRPr lang="it-IT" noProof="0"/>
          </a:p>
        </p:txBody>
      </p:sp>
      <p:sp>
        <p:nvSpPr>
          <p:cNvPr id="107" name="Google Shape;107;p18"/>
          <p:cNvSpPr txBox="1"/>
          <p:nvPr/>
        </p:nvSpPr>
        <p:spPr>
          <a:xfrm>
            <a:off x="437799" y="1648007"/>
            <a:ext cx="11266521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Anche dopo la passata riunione C3M, ci stiamo focalizzando sulle seguenti opzioni:</a:t>
            </a:r>
          </a:p>
          <a:p>
            <a:pPr lvl="0"/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>
              <a:buFontTx/>
              <a:buChar char="-"/>
            </a:pPr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Opzione primaria: Una pulsantiera di gradimento </a:t>
            </a:r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che si possa installare facilmente ovunque, I cui conteggi vengono poi “calibrati” da un conteggio a mano preciso fatto per un tempo limitato da una persona dedicate.</a:t>
            </a:r>
          </a:p>
          <a:p>
            <a:pPr marL="342900" lvl="0" indent="-342900">
              <a:buFontTx/>
              <a:buChar char="-"/>
            </a:pPr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Opzione secondaria</a:t>
            </a:r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: stiamo sviluppando un prototipo di </a:t>
            </a:r>
            <a:r>
              <a:rPr lang="it-IT" sz="2000" b="1" noProof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wifi</a:t>
            </a:r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/bluetooth sniffer</a:t>
            </a:r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, con ottimi progressi</a:t>
            </a:r>
          </a:p>
          <a:p>
            <a:pPr lvl="0"/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Altre opzioni complementari:</a:t>
            </a:r>
          </a:p>
          <a:p>
            <a:pPr marL="342900" lvl="0" indent="-342900">
              <a:buFontTx/>
              <a:buChar char="-"/>
            </a:pPr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Conteggio a mano </a:t>
            </a:r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per chi lo voglia fare (in particolare in situazioni con classi intere e simili)</a:t>
            </a:r>
          </a:p>
          <a:p>
            <a:pPr marL="342900" lvl="0" indent="-342900">
              <a:buFontTx/>
              <a:buChar char="-"/>
            </a:pPr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Fotocellula per conteggio passaggi </a:t>
            </a:r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dove la conformazione dello stand lo permetta (non applicabile ovunque)</a:t>
            </a:r>
          </a:p>
          <a:p>
            <a:pPr marL="342900" lvl="0" indent="-342900">
              <a:buFontTx/>
              <a:buChar char="-"/>
            </a:pP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Per il momento stiamo escludendo l’opzione videocamere che sembra complessa sia dal punto di vista pratico che da quello legale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949050" y="593375"/>
            <a:ext cx="1016506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b="1" noProof="0"/>
              <a:t>La pulsantiera di gradimento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noProof="0" smtClean="0"/>
              <a:t>3</a:t>
            </a:fld>
            <a:endParaRPr lang="it-IT" noProof="0"/>
          </a:p>
        </p:txBody>
      </p:sp>
      <p:sp>
        <p:nvSpPr>
          <p:cNvPr id="3" name="Google Shape;107;p18">
            <a:extLst>
              <a:ext uri="{FF2B5EF4-FFF2-40B4-BE49-F238E27FC236}">
                <a16:creationId xmlns:a16="http://schemas.microsoft.com/office/drawing/2014/main" id="{C2DD2D63-9BCE-A7FB-AAA4-C9FA1E4DA3C8}"/>
              </a:ext>
            </a:extLst>
          </p:cNvPr>
          <p:cNvSpPr txBox="1"/>
          <p:nvPr/>
        </p:nvSpPr>
        <p:spPr>
          <a:xfrm>
            <a:off x="259077" y="1356875"/>
            <a:ext cx="1167384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Più che pulsantiera, ormai quasi tutti propongono un “tablet” (anche l’azienda che originalmente si era inventata la pulsantiera)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997200-7248-31EF-6CA8-92B41119B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27" y="2157064"/>
            <a:ext cx="9511143" cy="45660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8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EE5219B9-F936-04FB-40F8-2FFC58478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>
            <a:extLst>
              <a:ext uri="{FF2B5EF4-FFF2-40B4-BE49-F238E27FC236}">
                <a16:creationId xmlns:a16="http://schemas.microsoft.com/office/drawing/2014/main" id="{9C155ECE-DB9E-9D1C-D24A-1B3FB6839E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050" y="593375"/>
            <a:ext cx="1016506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b="1" noProof="0"/>
              <a:t>La pulsantiera di gradimento</a:t>
            </a:r>
          </a:p>
        </p:txBody>
      </p:sp>
      <p:sp>
        <p:nvSpPr>
          <p:cNvPr id="103" name="Google Shape;103;p18">
            <a:extLst>
              <a:ext uri="{FF2B5EF4-FFF2-40B4-BE49-F238E27FC236}">
                <a16:creationId xmlns:a16="http://schemas.microsoft.com/office/drawing/2014/main" id="{97DF909A-8505-3235-82C4-F4D48DF626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noProof="0" smtClean="0"/>
              <a:t>4</a:t>
            </a:fld>
            <a:endParaRPr lang="it-IT" noProof="0"/>
          </a:p>
        </p:txBody>
      </p:sp>
      <p:sp>
        <p:nvSpPr>
          <p:cNvPr id="3" name="Google Shape;107;p18">
            <a:extLst>
              <a:ext uri="{FF2B5EF4-FFF2-40B4-BE49-F238E27FC236}">
                <a16:creationId xmlns:a16="http://schemas.microsoft.com/office/drawing/2014/main" id="{DEED3CEC-C8AB-F920-6ACD-DFCBB705173D}"/>
              </a:ext>
            </a:extLst>
          </p:cNvPr>
          <p:cNvSpPr txBox="1"/>
          <p:nvPr/>
        </p:nvSpPr>
        <p:spPr>
          <a:xfrm>
            <a:off x="259077" y="1469097"/>
            <a:ext cx="11673845" cy="57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Testata a Play e a Salone del libro</a:t>
            </a:r>
          </a:p>
          <a:p>
            <a:pPr lvl="0"/>
            <a:endParaRPr lang="it-IT" sz="200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Feedback (principalmente da Play dove è stato usato in maniera più intensiva): </a:t>
            </a:r>
          </a:p>
          <a:p>
            <a:pPr marL="342900" lvl="0" indent="-342900">
              <a:buFontTx/>
              <a:buChar char="-"/>
            </a:pPr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migliorare l’interfaccia per rendere più chiaro se è stato cliccato </a:t>
            </a:r>
            <a:r>
              <a:rPr lang="it-IT" sz="2000" b="1" noProof="0">
                <a:solidFill>
                  <a:srgbClr val="00B050"/>
                </a:solidFill>
                <a:latin typeface="Oswald"/>
                <a:ea typeface="Oswald"/>
                <a:cs typeface="Oswald"/>
                <a:sym typeface="Oswald"/>
              </a:rPr>
              <a:t>(fatto)</a:t>
            </a:r>
          </a:p>
          <a:p>
            <a:pPr marL="342900" lvl="0" indent="-342900">
              <a:buFontTx/>
              <a:buChar char="-"/>
            </a:pPr>
            <a:r>
              <a:rPr lang="it-IT" sz="2000" b="1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Problema</a:t>
            </a:r>
            <a:r>
              <a:rPr lang="it-IT" sz="200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: possono esserci grosse variazioni in base al tipo di attività e tempo di permanenza allo stand</a:t>
            </a:r>
          </a:p>
          <a:p>
            <a:pPr marL="342900" lvl="0" indent="-342900">
              <a:buFontTx/>
              <a:buChar char="-"/>
            </a:pP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>
              <a:buFontTx/>
              <a:buChar char="-"/>
            </a:pPr>
            <a:endParaRPr lang="it-IT" sz="200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>
              <a:buFontTx/>
              <a:buChar char="-"/>
            </a:pP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>
              <a:buFontTx/>
              <a:buChar char="-"/>
            </a:pPr>
            <a:endParaRPr lang="it-IT" sz="200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>
              <a:buFontTx/>
              <a:buChar char="-"/>
            </a:pP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>
              <a:buFontTx/>
              <a:buChar char="-"/>
            </a:pPr>
            <a:endParaRPr lang="it-IT" sz="200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>
              <a:buFontTx/>
              <a:buChar char="-"/>
            </a:pP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>
              <a:buFontTx/>
              <a:buChar char="-"/>
            </a:pPr>
            <a:endParaRPr lang="it-IT" sz="200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>
              <a:buFontTx/>
              <a:buChar char="-"/>
            </a:pP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b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- Se avessimo preso conteggi manuali solo nelle mattine dei tre giorni, avremmo avuto una stima di 2670±527 contro un conteggio manuale totale</a:t>
            </a:r>
            <a:r>
              <a:rPr lang="it-IT" sz="200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di 1908</a:t>
            </a: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987F6CF-C78E-F62D-F714-985FF4D20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835743"/>
              </p:ext>
            </p:extLst>
          </p:nvPr>
        </p:nvGraphicFramePr>
        <p:xfrm>
          <a:off x="586018" y="3383280"/>
          <a:ext cx="4738284" cy="295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EE9FC8-EC18-9F0A-224D-62896AF40B75}"/>
              </a:ext>
            </a:extLst>
          </p:cNvPr>
          <p:cNvSpPr txBox="1"/>
          <p:nvPr/>
        </p:nvSpPr>
        <p:spPr>
          <a:xfrm>
            <a:off x="3247159" y="4289265"/>
            <a:ext cx="2575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Circa il 5-10% delle persone clicca</a:t>
            </a:r>
            <a:endParaRPr lang="it-IT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12938"/>
              </p:ext>
            </p:extLst>
          </p:nvPr>
        </p:nvGraphicFramePr>
        <p:xfrm>
          <a:off x="6531156" y="3429000"/>
          <a:ext cx="4440107" cy="270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55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1E3A73C0-28E5-EC5E-668C-F5647E977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>
            <a:extLst>
              <a:ext uri="{FF2B5EF4-FFF2-40B4-BE49-F238E27FC236}">
                <a16:creationId xmlns:a16="http://schemas.microsoft.com/office/drawing/2014/main" id="{AC5C7A2F-FEDB-BBA2-BB2F-F41166BFC5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050" y="593375"/>
            <a:ext cx="1016506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b="1" noProof="0" err="1"/>
              <a:t>Wifi</a:t>
            </a:r>
            <a:r>
              <a:rPr lang="it-IT" b="1" noProof="0"/>
              <a:t>-bluetooth sniffer</a:t>
            </a:r>
          </a:p>
        </p:txBody>
      </p:sp>
      <p:sp>
        <p:nvSpPr>
          <p:cNvPr id="103" name="Google Shape;103;p18">
            <a:extLst>
              <a:ext uri="{FF2B5EF4-FFF2-40B4-BE49-F238E27FC236}">
                <a16:creationId xmlns:a16="http://schemas.microsoft.com/office/drawing/2014/main" id="{24B9FEB5-F480-C04F-2755-848A7B50FE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noProof="0" smtClean="0"/>
              <a:t>5</a:t>
            </a:fld>
            <a:endParaRPr lang="it-IT" noProof="0"/>
          </a:p>
        </p:txBody>
      </p:sp>
      <p:sp>
        <p:nvSpPr>
          <p:cNvPr id="3" name="Google Shape;107;p18">
            <a:extLst>
              <a:ext uri="{FF2B5EF4-FFF2-40B4-BE49-F238E27FC236}">
                <a16:creationId xmlns:a16="http://schemas.microsoft.com/office/drawing/2014/main" id="{ED4FF448-703F-350F-2E5B-BCC41BCE439F}"/>
              </a:ext>
            </a:extLst>
          </p:cNvPr>
          <p:cNvSpPr txBox="1"/>
          <p:nvPr/>
        </p:nvSpPr>
        <p:spPr>
          <a:xfrm>
            <a:off x="259077" y="1469097"/>
            <a:ext cx="1167384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Per ora funzionante su un singolo dispositivo</a:t>
            </a:r>
            <a:r>
              <a:rPr lang="it-IT" sz="2000" b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con BLE</a:t>
            </a:r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, passo successivo sarà la </a:t>
            </a:r>
            <a:r>
              <a:rPr lang="it-IT" sz="2000" b="1" noProof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trilaterazione</a:t>
            </a:r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it-IT" sz="2000" b="1" i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non triangolazione</a:t>
            </a:r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!)</a:t>
            </a:r>
          </a:p>
          <a:p>
            <a:pPr lvl="0"/>
            <a:endParaRPr lang="it-IT" sz="2000" b="1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0DFE0A-D3CA-86B7-7437-BAABEE865A69}"/>
              </a:ext>
            </a:extLst>
          </p:cNvPr>
          <p:cNvSpPr txBox="1"/>
          <p:nvPr/>
        </p:nvSpPr>
        <p:spPr>
          <a:xfrm>
            <a:off x="-18014" y="1940241"/>
            <a:ext cx="3795108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har char="•"/>
            </a:pPr>
            <a:r>
              <a:rPr lang="it-IT" sz="18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Wifi</a:t>
            </a:r>
            <a:r>
              <a:rPr lang="it-IT" sz="1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dovrebbe essere più stabile (cambia meno spesso </a:t>
            </a:r>
            <a:r>
              <a:rPr lang="it-IT" sz="18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mac</a:t>
            </a:r>
            <a:r>
              <a:rPr lang="it-IT" sz="1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it-IT" sz="18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address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e crea una connessione</a:t>
            </a:r>
            <a:r>
              <a:rPr lang="it-IT" sz="1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) ma più complesso dal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punto di vista tecnico (non tutte le antenne </a:t>
            </a: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wifi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possono fare monitoring)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har char="•"/>
            </a:pPr>
            <a:r>
              <a:rPr lang="it-IT" sz="1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Bluetooth (o meglio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BLE</a:t>
            </a:r>
            <a:r>
              <a:rPr lang="it-IT" sz="1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)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cattura pacchetti emessi dai</a:t>
            </a:r>
            <a:r>
              <a:rPr lang="it-IT" sz="1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dispositivi</a:t>
            </a:r>
            <a:r>
              <a:rPr lang="it-IT" sz="1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con BLE (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ea typeface="Oswald"/>
                <a:sym typeface="Oswald"/>
              </a:rPr>
              <a:t>iOS&gt;5,Android &gt;4.3)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 </a:t>
            </a:r>
            <a:r>
              <a:rPr lang="it-IT" sz="1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ma non sappiamo bene ogni quanto cambiano i </a:t>
            </a:r>
            <a:r>
              <a:rPr lang="it-IT" sz="1800" noProof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mac</a:t>
            </a:r>
            <a:r>
              <a:rPr lang="it-IT" sz="1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it-IT" sz="1800" noProof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address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o come separare telefoni da pc e dispositivi smart, quindi si rischiano double </a:t>
            </a:r>
            <a:r>
              <a:rPr lang="it-IT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counting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</a:endParaRPr>
          </a:p>
          <a:p>
            <a:pPr marL="285750" lvl="0" indent="-285750">
              <a:buChar char="•"/>
            </a:pPr>
            <a:r>
              <a:rPr lang="it-IT" sz="1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In generale, dobbiamo capire quanto sia affidabile la misura di intensità del segnale (che ci darebbe l’informazione sulla distanza per la </a:t>
            </a:r>
            <a:r>
              <a:rPr lang="it-IT" sz="1800" noProof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trilaterazione</a:t>
            </a:r>
            <a:r>
              <a:rPr lang="it-IT" sz="1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lang="it-IT" sz="1800" noProof="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70F132-40AC-ABC8-F002-1473E0573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130" y="2026227"/>
            <a:ext cx="8577626" cy="52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38BF8AFD-5B03-B689-536F-063C1286D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>
            <a:extLst>
              <a:ext uri="{FF2B5EF4-FFF2-40B4-BE49-F238E27FC236}">
                <a16:creationId xmlns:a16="http://schemas.microsoft.com/office/drawing/2014/main" id="{9A8C908D-F972-B184-ACED-DA9A740614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050" y="593375"/>
            <a:ext cx="1016506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b="1"/>
              <a:t>BLE </a:t>
            </a:r>
            <a:r>
              <a:rPr lang="it-IT" b="1" noProof="0"/>
              <a:t>sniffer</a:t>
            </a:r>
          </a:p>
        </p:txBody>
      </p:sp>
      <p:sp>
        <p:nvSpPr>
          <p:cNvPr id="103" name="Google Shape;103;p18">
            <a:extLst>
              <a:ext uri="{FF2B5EF4-FFF2-40B4-BE49-F238E27FC236}">
                <a16:creationId xmlns:a16="http://schemas.microsoft.com/office/drawing/2014/main" id="{C8B75AD8-4901-C295-45D3-291B77C0CF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noProof="0" smtClean="0"/>
              <a:t>6</a:t>
            </a:fld>
            <a:endParaRPr lang="it-IT" noProof="0"/>
          </a:p>
        </p:txBody>
      </p:sp>
      <p:sp>
        <p:nvSpPr>
          <p:cNvPr id="3" name="Google Shape;107;p18">
            <a:extLst>
              <a:ext uri="{FF2B5EF4-FFF2-40B4-BE49-F238E27FC236}">
                <a16:creationId xmlns:a16="http://schemas.microsoft.com/office/drawing/2014/main" id="{20170877-32BC-F80A-E9A0-650567F6588D}"/>
              </a:ext>
            </a:extLst>
          </p:cNvPr>
          <p:cNvSpPr txBox="1"/>
          <p:nvPr/>
        </p:nvSpPr>
        <p:spPr>
          <a:xfrm>
            <a:off x="259077" y="1469097"/>
            <a:ext cx="1146602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Esempio: contiamoci</a:t>
            </a:r>
          </a:p>
          <a:p>
            <a:pPr lvl="0"/>
            <a:endParaRPr lang="it-IT" sz="2000" b="1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5DE6AE-B624-3D81-3299-4A6E3808E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319" y="2075072"/>
            <a:ext cx="9420225" cy="4667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79D343-D74C-5099-6F21-608E7A6CADDC}"/>
              </a:ext>
            </a:extLst>
          </p:cNvPr>
          <p:cNvSpPr txBox="1"/>
          <p:nvPr/>
        </p:nvSpPr>
        <p:spPr>
          <a:xfrm>
            <a:off x="5496392" y="4590011"/>
            <a:ext cx="385793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Rientro</a:t>
            </a:r>
            <a:r>
              <a:rPr lang="en-US"/>
              <a:t> in sala dopo la pausa </a:t>
            </a:r>
            <a:r>
              <a:rPr lang="en-US" err="1"/>
              <a:t>caff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7F3B6D-59FA-B324-4D13-9DB41BF8A7D8}"/>
              </a:ext>
            </a:extLst>
          </p:cNvPr>
          <p:cNvSpPr/>
          <p:nvPr/>
        </p:nvSpPr>
        <p:spPr>
          <a:xfrm>
            <a:off x="1452535" y="4648112"/>
            <a:ext cx="1406053" cy="141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51B32-22FC-84AE-A7E6-80458525DC7B}"/>
              </a:ext>
            </a:extLst>
          </p:cNvPr>
          <p:cNvSpPr txBox="1"/>
          <p:nvPr/>
        </p:nvSpPr>
        <p:spPr>
          <a:xfrm>
            <a:off x="-941" y="5361750"/>
            <a:ext cx="16048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Inizializzazione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75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36B75-E80D-CE8B-6741-92B3756E9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7FEF7-275D-FACA-2954-5F2C8C44E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69" y="1541751"/>
            <a:ext cx="10874952" cy="5315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486BEC-14CB-3CA7-C6FB-E5A8E0CE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BLE sniffer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F8E32-2218-B12D-A756-775D1E259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 lang="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3F69D-E9AB-AD11-991C-D07C4EFE3495}"/>
              </a:ext>
            </a:extLst>
          </p:cNvPr>
          <p:cNvSpPr txBox="1"/>
          <p:nvPr/>
        </p:nvSpPr>
        <p:spPr>
          <a:xfrm>
            <a:off x="1491384" y="5069265"/>
            <a:ext cx="18839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Rientro</a:t>
            </a:r>
            <a:r>
              <a:rPr lang="en-US" dirty="0"/>
              <a:t> dal Break del </a:t>
            </a:r>
            <a:r>
              <a:rPr lang="en-US" dirty="0" err="1"/>
              <a:t>mattino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A0E555-6127-CE66-063D-52532AE721C5}"/>
              </a:ext>
            </a:extLst>
          </p:cNvPr>
          <p:cNvCxnSpPr/>
          <p:nvPr/>
        </p:nvCxnSpPr>
        <p:spPr>
          <a:xfrm flipH="1">
            <a:off x="4479108" y="2684060"/>
            <a:ext cx="32616" cy="25540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9D70BF9-605F-9107-AA70-4568C2A585C3}"/>
              </a:ext>
            </a:extLst>
          </p:cNvPr>
          <p:cNvSpPr txBox="1"/>
          <p:nvPr/>
        </p:nvSpPr>
        <p:spPr>
          <a:xfrm>
            <a:off x="4366201" y="2289695"/>
            <a:ext cx="1883960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Pc </a:t>
            </a:r>
            <a:r>
              <a:rPr lang="en-US" dirty="0" err="1"/>
              <a:t>spostato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stanza </a:t>
            </a:r>
            <a:r>
              <a:rPr lang="en-US" dirty="0" err="1"/>
              <a:t>accanto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0DFF6-C6FA-1DAC-5D98-687716B6E265}"/>
              </a:ext>
            </a:extLst>
          </p:cNvPr>
          <p:cNvSpPr txBox="1"/>
          <p:nvPr/>
        </p:nvSpPr>
        <p:spPr>
          <a:xfrm>
            <a:off x="5162837" y="2817900"/>
            <a:ext cx="1883960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gente</a:t>
            </a:r>
            <a:r>
              <a:rPr lang="en-US" dirty="0"/>
              <a:t> ha fame..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2C508-F42D-2861-871C-490A0ED30FD5}"/>
              </a:ext>
            </a:extLst>
          </p:cNvPr>
          <p:cNvSpPr txBox="1"/>
          <p:nvPr/>
        </p:nvSpPr>
        <p:spPr>
          <a:xfrm>
            <a:off x="5552495" y="4454467"/>
            <a:ext cx="1399051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Pausa </a:t>
            </a:r>
            <a:r>
              <a:rPr lang="en-US" dirty="0" err="1"/>
              <a:t>pranzo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3E97CF-008E-E3B0-0009-BDEE5F780BA9}"/>
              </a:ext>
            </a:extLst>
          </p:cNvPr>
          <p:cNvCxnSpPr/>
          <p:nvPr/>
        </p:nvCxnSpPr>
        <p:spPr>
          <a:xfrm flipH="1">
            <a:off x="5390965" y="3167312"/>
            <a:ext cx="548751" cy="6336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3B0EF2-7273-E607-6A6B-E84D7C0B2588}"/>
              </a:ext>
            </a:extLst>
          </p:cNvPr>
          <p:cNvCxnSpPr>
            <a:cxnSpLocks/>
          </p:cNvCxnSpPr>
          <p:nvPr/>
        </p:nvCxnSpPr>
        <p:spPr>
          <a:xfrm flipH="1" flipV="1">
            <a:off x="1399123" y="4978631"/>
            <a:ext cx="843160" cy="1023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3A62984-E25F-2A03-D354-41FDA615EBFA}"/>
              </a:ext>
            </a:extLst>
          </p:cNvPr>
          <p:cNvSpPr txBox="1"/>
          <p:nvPr/>
        </p:nvSpPr>
        <p:spPr>
          <a:xfrm>
            <a:off x="2772929" y="5424287"/>
            <a:ext cx="12172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Stop&amp;Start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script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0D9DAA-A5CF-763B-52E1-97C5AE39C785}"/>
              </a:ext>
            </a:extLst>
          </p:cNvPr>
          <p:cNvCxnSpPr>
            <a:cxnSpLocks/>
          </p:cNvCxnSpPr>
          <p:nvPr/>
        </p:nvCxnSpPr>
        <p:spPr>
          <a:xfrm flipV="1">
            <a:off x="3272714" y="5368289"/>
            <a:ext cx="524976" cy="1023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07;p18">
            <a:extLst>
              <a:ext uri="{FF2B5EF4-FFF2-40B4-BE49-F238E27FC236}">
                <a16:creationId xmlns:a16="http://schemas.microsoft.com/office/drawing/2014/main" id="{CC65D768-F415-B174-BBD2-AFF82CBCE9AB}"/>
              </a:ext>
            </a:extLst>
          </p:cNvPr>
          <p:cNvSpPr txBox="1"/>
          <p:nvPr/>
        </p:nvSpPr>
        <p:spPr>
          <a:xfrm>
            <a:off x="3904553" y="759052"/>
            <a:ext cx="489377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Esempio: contiamoci</a:t>
            </a:r>
          </a:p>
          <a:p>
            <a:pPr lvl="0"/>
            <a:endParaRPr lang="it-IT" sz="2000" b="1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4947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22DE679B-E96C-E38F-90A8-9AE5C2055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>
            <a:extLst>
              <a:ext uri="{FF2B5EF4-FFF2-40B4-BE49-F238E27FC236}">
                <a16:creationId xmlns:a16="http://schemas.microsoft.com/office/drawing/2014/main" id="{627804E6-13F7-01BE-F8B5-836E7226C5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050" y="593375"/>
            <a:ext cx="1016506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b="1" noProof="0"/>
              <a:t>Conclusioni</a:t>
            </a:r>
          </a:p>
        </p:txBody>
      </p:sp>
      <p:sp>
        <p:nvSpPr>
          <p:cNvPr id="103" name="Google Shape;103;p18">
            <a:extLst>
              <a:ext uri="{FF2B5EF4-FFF2-40B4-BE49-F238E27FC236}">
                <a16:creationId xmlns:a16="http://schemas.microsoft.com/office/drawing/2014/main" id="{BBC61F19-BE46-D10A-5129-7B6919C244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noProof="0" smtClean="0"/>
              <a:t>8</a:t>
            </a:fld>
            <a:endParaRPr lang="it-IT" noProof="0"/>
          </a:p>
        </p:txBody>
      </p:sp>
      <p:sp>
        <p:nvSpPr>
          <p:cNvPr id="3" name="Google Shape;107;p18">
            <a:extLst>
              <a:ext uri="{FF2B5EF4-FFF2-40B4-BE49-F238E27FC236}">
                <a16:creationId xmlns:a16="http://schemas.microsoft.com/office/drawing/2014/main" id="{BDC0CF92-9371-36C3-8DBB-369BEE232518}"/>
              </a:ext>
            </a:extLst>
          </p:cNvPr>
          <p:cNvSpPr txBox="1"/>
          <p:nvPr/>
        </p:nvSpPr>
        <p:spPr>
          <a:xfrm>
            <a:off x="259077" y="1469097"/>
            <a:ext cx="11673845" cy="541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Calibri"/>
              <a:buChar char="-"/>
            </a:pPr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La pulsantiera funziona, ma s</a:t>
            </a:r>
            <a:r>
              <a:rPr lang="it-IT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icuramente</a:t>
            </a:r>
            <a:r>
              <a:rPr lang="it-IT" sz="200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i risultati sulle presenze con questo metodo avranno grosse barre d’errore</a:t>
            </a:r>
          </a:p>
          <a:p>
            <a:pPr lvl="1"/>
            <a:r>
              <a:rPr lang="it-IT" sz="2000" b="1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Ha senso portarla avanti se i conteggi manuali risultano troppo pesanti e/o se ci piace avere un feedback semplice ma diretto? </a:t>
            </a:r>
            <a:r>
              <a:rPr lang="it-IT" sz="200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Nel caso servirebbero un 1-2 k€ per tablet e supporto antifurto da dare alle sezioni dei festival</a:t>
            </a:r>
            <a:endParaRPr lang="it-IT" sz="2000" noProof="0">
              <a:solidFill>
                <a:srgbClr val="C00000"/>
              </a:solidFill>
              <a:latin typeface="Oswald"/>
              <a:ea typeface="Oswald"/>
              <a:cs typeface="Oswald"/>
            </a:endParaRPr>
          </a:p>
          <a:p>
            <a:pPr marL="342900" indent="-342900">
              <a:buFont typeface="Calibri"/>
              <a:buChar char="-"/>
            </a:pPr>
            <a:r>
              <a:rPr lang="it-IT" sz="2000" b="1">
                <a:solidFill>
                  <a:srgbClr val="00B050"/>
                </a:solidFill>
                <a:latin typeface="Oswald"/>
                <a:ea typeface="Oswald"/>
                <a:cs typeface="Oswald"/>
                <a:sym typeface="Oswald"/>
              </a:rPr>
              <a:t>Avremo presto (per i festival della prossima primavera) </a:t>
            </a:r>
            <a:r>
              <a:rPr lang="it-IT" sz="200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un prototipo per il </a:t>
            </a:r>
            <a:r>
              <a:rPr lang="it-IT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wifi</a:t>
            </a:r>
            <a:r>
              <a:rPr lang="it-IT" sz="200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/bluetooth sniffer. Da capire la precisione che riusciremo a raggiungere </a:t>
            </a:r>
            <a:r>
              <a:rPr lang="it-IT" sz="2000">
                <a:solidFill>
                  <a:schemeClr val="accent3">
                    <a:lumMod val="7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-&gt; </a:t>
            </a:r>
            <a:r>
              <a:rPr lang="it-IT" sz="2000" b="1">
                <a:solidFill>
                  <a:schemeClr val="accent3">
                    <a:lumMod val="7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serve definire, individuare (e acquistare) hardware dedicato</a:t>
            </a:r>
            <a:r>
              <a:rPr lang="it-IT" sz="2000" b="1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lang="it-IT" sz="2000" b="1">
              <a:solidFill>
                <a:srgbClr val="FFC000"/>
              </a:solidFill>
              <a:latin typeface="Oswald"/>
              <a:ea typeface="Oswald"/>
              <a:cs typeface="Oswald"/>
            </a:endParaRPr>
          </a:p>
          <a:p>
            <a:pPr marL="342900" lvl="0" indent="-342900">
              <a:buFont typeface="Calibri"/>
              <a:buChar char="-"/>
            </a:pPr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Rimane aperta la possibilità di valutare altro (telecamere?) nel futuro, se non ci soddisfa</a:t>
            </a: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</a:endParaRPr>
          </a:p>
          <a:p>
            <a:pPr marL="342900" lvl="0" indent="-342900">
              <a:buFont typeface="Calibri"/>
              <a:buChar char="-"/>
            </a:pPr>
            <a:r>
              <a:rPr lang="it-IT" sz="200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I colleghi ai festival stanno diventando esperti di conteggio manuale, un enorme grazie a tutti!</a:t>
            </a: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</a:endParaRPr>
          </a:p>
          <a:p>
            <a:pPr lvl="0"/>
            <a:endParaRPr lang="it-IT" sz="200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Domande per la commissione:</a:t>
            </a:r>
            <a:endParaRPr lang="it-IT" sz="200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</a:endParaRPr>
          </a:p>
          <a:p>
            <a:pPr lvl="0"/>
            <a:endParaRPr lang="it-IT" sz="200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- Quale precisione ci serve raggiungere? </a:t>
            </a: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</a:endParaRPr>
          </a:p>
          <a:p>
            <a:pPr lvl="0"/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- Che dati aggiuntivi sarebbero comodi? </a:t>
            </a:r>
            <a:br>
              <a:rPr lang="it-IT" sz="2000" noProof="0">
                <a:latin typeface="Oswald"/>
                <a:ea typeface="Oswald"/>
                <a:cs typeface="Oswald"/>
              </a:rPr>
            </a:br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e.g. telecamere o </a:t>
            </a:r>
            <a:r>
              <a:rPr lang="it-IT" sz="2000" noProof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wifi</a:t>
            </a:r>
            <a:r>
              <a:rPr lang="it-IT" sz="2000" noProof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sniffer possono (almeno potenzialmente) dare informazioni sul tempo di permanenza, che pulsantiera o conteggi manuali non danno</a:t>
            </a: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</a:endParaRPr>
          </a:p>
          <a:p>
            <a:pPr lvl="0"/>
            <a:endParaRPr lang="it-IT" sz="200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Quanto sono pesanti i conteggi manuali? Ci stiamo abituando e possiamo chiudere il </a:t>
            </a:r>
            <a:r>
              <a:rPr lang="it-IT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GdL</a:t>
            </a:r>
            <a:r>
              <a:rPr lang="it-IT" sz="200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? (domanda provocatoria)</a:t>
            </a:r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</a:endParaRPr>
          </a:p>
          <a:p>
            <a:pPr lvl="0"/>
            <a:endParaRPr lang="it-IT" sz="2000" noProof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761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ccia">
  <a:themeElements>
    <a:clrScheme name="Caccia">
      <a:dk1>
        <a:sysClr val="windowText" lastClr="000000"/>
      </a:dk1>
      <a:lt1>
        <a:sysClr val="window" lastClr="FFFFFF"/>
      </a:lt1>
      <a:dk2>
        <a:srgbClr val="344D6C"/>
      </a:dk2>
      <a:lt2>
        <a:srgbClr val="CCD8E6"/>
      </a:lt2>
      <a:accent1>
        <a:srgbClr val="7C9263"/>
      </a:accent1>
      <a:accent2>
        <a:srgbClr val="4E74A3"/>
      </a:accent2>
      <a:accent3>
        <a:srgbClr val="DD7E0E"/>
      </a:accent3>
      <a:accent4>
        <a:srgbClr val="B79214"/>
      </a:accent4>
      <a:accent5>
        <a:srgbClr val="5F5353"/>
      </a:accent5>
      <a:accent6>
        <a:srgbClr val="809EC2"/>
      </a:accent6>
      <a:hlink>
        <a:srgbClr val="00B0F0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7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Caccia</vt:lpstr>
      <vt:lpstr>GDL Presenze festival</vt:lpstr>
      <vt:lpstr>Su cosa ci stiamo concentrando</vt:lpstr>
      <vt:lpstr>La pulsantiera di gradimento</vt:lpstr>
      <vt:lpstr>La pulsantiera di gradimento</vt:lpstr>
      <vt:lpstr>Wifi-bluetooth sniffer</vt:lpstr>
      <vt:lpstr>BLE sniffer</vt:lpstr>
      <vt:lpstr>BLE sniffer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cosmic-ray harvest in the dried-out Mediterranean basin</dc:title>
  <cp:revision>83</cp:revision>
  <dcterms:modified xsi:type="dcterms:W3CDTF">2025-10-01T14:49:01Z</dcterms:modified>
</cp:coreProperties>
</file>