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9042"/>
    <a:srgbClr val="EEA400"/>
    <a:srgbClr val="FFC02D"/>
    <a:srgbClr val="FAB50A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15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8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85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87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85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99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67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3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776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59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976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EF54D-2DBE-43D3-9BBD-6481D49275EA}" type="datetimeFigureOut">
              <a:rPr lang="it-IT" smtClean="0"/>
              <a:t>25/09/2025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EBCA4-04A8-499A-967F-FE30E3BCBE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3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32100" y="258780"/>
            <a:ext cx="4680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3366FF"/>
                </a:solidFill>
              </a:rPr>
              <a:t>ASIMOV – proposte dei </a:t>
            </a:r>
            <a:r>
              <a:rPr lang="it-IT" b="1" dirty="0" err="1" smtClean="0">
                <a:solidFill>
                  <a:srgbClr val="3366FF"/>
                </a:solidFill>
              </a:rPr>
              <a:t>referee</a:t>
            </a:r>
            <a:r>
              <a:rPr lang="it-IT" b="1" dirty="0" smtClean="0">
                <a:solidFill>
                  <a:srgbClr val="3366FF"/>
                </a:solidFill>
              </a:rPr>
              <a:t> per l’anno 2026</a:t>
            </a:r>
          </a:p>
          <a:p>
            <a:r>
              <a:rPr lang="it-IT" dirty="0" err="1" smtClean="0"/>
              <a:t>Referee</a:t>
            </a:r>
            <a:r>
              <a:rPr lang="it-IT" dirty="0" smtClean="0"/>
              <a:t>: P. Cerello, S. Della Torre, S. Marcellini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91" y="1154869"/>
            <a:ext cx="11819917" cy="4753172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8282448" y="1738356"/>
            <a:ext cx="361504" cy="253719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8266545" y="2530334"/>
            <a:ext cx="361504" cy="233352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8282448" y="3024017"/>
            <a:ext cx="361504" cy="253719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8282448" y="4228212"/>
            <a:ext cx="361504" cy="253719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8285459" y="2007423"/>
            <a:ext cx="361504" cy="253719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8685515" y="2008610"/>
            <a:ext cx="361504" cy="253719"/>
          </a:xfrm>
          <a:prstGeom prst="rect">
            <a:avLst/>
          </a:prstGeom>
          <a:noFill/>
          <a:ln w="44450">
            <a:solidFill>
              <a:srgbClr val="FAB5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8685515" y="3277736"/>
            <a:ext cx="361504" cy="253719"/>
          </a:xfrm>
          <a:prstGeom prst="rect">
            <a:avLst/>
          </a:prstGeom>
          <a:noFill/>
          <a:ln w="44450">
            <a:solidFill>
              <a:srgbClr val="FAB5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36538" y="6056190"/>
            <a:ext cx="1148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Complessivamente tutto </a:t>
            </a:r>
            <a:r>
              <a:rPr lang="it-IT" dirty="0" smtClean="0"/>
              <a:t>finanziato (</a:t>
            </a:r>
            <a:r>
              <a:rPr lang="it-IT" b="1" dirty="0" smtClean="0">
                <a:solidFill>
                  <a:srgbClr val="00B050"/>
                </a:solidFill>
              </a:rPr>
              <a:t>box </a:t>
            </a:r>
            <a:r>
              <a:rPr lang="it-IT" b="1" dirty="0" smtClean="0">
                <a:solidFill>
                  <a:srgbClr val="129042"/>
                </a:solidFill>
              </a:rPr>
              <a:t>verde</a:t>
            </a:r>
            <a:r>
              <a:rPr lang="it-IT" dirty="0" smtClean="0"/>
              <a:t>), </a:t>
            </a:r>
            <a:r>
              <a:rPr lang="it-IT" dirty="0" smtClean="0"/>
              <a:t>ma con SJ (</a:t>
            </a:r>
            <a:r>
              <a:rPr lang="it-IT" b="1" dirty="0" smtClean="0">
                <a:solidFill>
                  <a:srgbClr val="EEA400"/>
                </a:solidFill>
              </a:rPr>
              <a:t>box arancione</a:t>
            </a:r>
            <a:r>
              <a:rPr lang="it-IT" dirty="0" smtClean="0"/>
              <a:t>) in base all’effettiva partecipazione alle riunioni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32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Marcellini</dc:creator>
  <cp:lastModifiedBy>Stefano Marcellini</cp:lastModifiedBy>
  <cp:revision>5</cp:revision>
  <dcterms:created xsi:type="dcterms:W3CDTF">2025-09-25T09:38:01Z</dcterms:created>
  <dcterms:modified xsi:type="dcterms:W3CDTF">2025-09-25T10:06:49Z</dcterms:modified>
</cp:coreProperties>
</file>