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ink/ink1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66" r:id="rId4"/>
    <p:sldId id="267" r:id="rId5"/>
    <p:sldId id="265" r:id="rId6"/>
  </p:sldIdLst>
  <p:sldSz cx="12192000" cy="6858000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F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1BF219-1CB8-470D-AA8A-DDDFDFDE0D59}" v="29" dt="2024-10-01T16:02:05.3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3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2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renzo Caccianiga" userId="b821b510-984a-49e1-b920-c900710e3693" providerId="ADAL" clId="{101BF219-1CB8-470D-AA8A-DDDFDFDE0D59}"/>
    <pc:docChg chg="undo custSel addSld modSld">
      <pc:chgData name="Lorenzo Caccianiga" userId="b821b510-984a-49e1-b920-c900710e3693" providerId="ADAL" clId="{101BF219-1CB8-470D-AA8A-DDDFDFDE0D59}" dt="2024-10-01T16:02:29.537" v="248" actId="20577"/>
      <pc:docMkLst>
        <pc:docMk/>
      </pc:docMkLst>
      <pc:sldChg chg="modSp mod">
        <pc:chgData name="Lorenzo Caccianiga" userId="b821b510-984a-49e1-b920-c900710e3693" providerId="ADAL" clId="{101BF219-1CB8-470D-AA8A-DDDFDFDE0D59}" dt="2024-09-30T12:16:05.764" v="16" actId="20577"/>
        <pc:sldMkLst>
          <pc:docMk/>
          <pc:sldMk cId="0" sldId="256"/>
        </pc:sldMkLst>
        <pc:spChg chg="mod">
          <ac:chgData name="Lorenzo Caccianiga" userId="b821b510-984a-49e1-b920-c900710e3693" providerId="ADAL" clId="{101BF219-1CB8-470D-AA8A-DDDFDFDE0D59}" dt="2024-09-30T12:16:05.764" v="16" actId="20577"/>
          <ac:spMkLst>
            <pc:docMk/>
            <pc:sldMk cId="0" sldId="256"/>
            <ac:spMk id="14337" creationId="{F70D2F7A-A2C0-F147-8090-C08502D6CFFE}"/>
          </ac:spMkLst>
        </pc:spChg>
      </pc:sldChg>
      <pc:sldChg chg="modSp mod">
        <pc:chgData name="Lorenzo Caccianiga" userId="b821b510-984a-49e1-b920-c900710e3693" providerId="ADAL" clId="{101BF219-1CB8-470D-AA8A-DDDFDFDE0D59}" dt="2024-09-30T12:16:35.438" v="47" actId="20577"/>
        <pc:sldMkLst>
          <pc:docMk/>
          <pc:sldMk cId="0" sldId="258"/>
        </pc:sldMkLst>
        <pc:spChg chg="mod">
          <ac:chgData name="Lorenzo Caccianiga" userId="b821b510-984a-49e1-b920-c900710e3693" providerId="ADAL" clId="{101BF219-1CB8-470D-AA8A-DDDFDFDE0D59}" dt="2024-09-30T12:16:35.438" v="47" actId="20577"/>
          <ac:spMkLst>
            <pc:docMk/>
            <pc:sldMk cId="0" sldId="258"/>
            <ac:spMk id="20485" creationId="{814BFB7F-4AF9-AF41-B97F-A88386B49851}"/>
          </ac:spMkLst>
        </pc:spChg>
      </pc:sldChg>
      <pc:sldChg chg="addSp delSp modSp mod">
        <pc:chgData name="Lorenzo Caccianiga" userId="b821b510-984a-49e1-b920-c900710e3693" providerId="ADAL" clId="{101BF219-1CB8-470D-AA8A-DDDFDFDE0D59}" dt="2024-09-30T12:36:57.577" v="125"/>
        <pc:sldMkLst>
          <pc:docMk/>
          <pc:sldMk cId="0" sldId="259"/>
        </pc:sldMkLst>
        <pc:spChg chg="del">
          <ac:chgData name="Lorenzo Caccianiga" userId="b821b510-984a-49e1-b920-c900710e3693" providerId="ADAL" clId="{101BF219-1CB8-470D-AA8A-DDDFDFDE0D59}" dt="2024-09-30T12:30:01.779" v="99" actId="478"/>
          <ac:spMkLst>
            <pc:docMk/>
            <pc:sldMk cId="0" sldId="259"/>
            <ac:spMk id="5" creationId="{6E351F0B-8AF2-6841-9F2C-1B6DE5939B52}"/>
          </ac:spMkLst>
        </pc:spChg>
        <pc:spChg chg="mod">
          <ac:chgData name="Lorenzo Caccianiga" userId="b821b510-984a-49e1-b920-c900710e3693" providerId="ADAL" clId="{101BF219-1CB8-470D-AA8A-DDDFDFDE0D59}" dt="2024-09-30T12:36:57.577" v="125"/>
          <ac:spMkLst>
            <pc:docMk/>
            <pc:sldMk cId="0" sldId="259"/>
            <ac:spMk id="10" creationId="{737C177A-BAEB-E243-B649-4D2A4A3E54A3}"/>
          </ac:spMkLst>
        </pc:spChg>
        <pc:graphicFrameChg chg="add mod">
          <ac:chgData name="Lorenzo Caccianiga" userId="b821b510-984a-49e1-b920-c900710e3693" providerId="ADAL" clId="{101BF219-1CB8-470D-AA8A-DDDFDFDE0D59}" dt="2024-09-30T12:30:13.085" v="104"/>
          <ac:graphicFrameMkLst>
            <pc:docMk/>
            <pc:sldMk cId="0" sldId="259"/>
            <ac:graphicFrameMk id="4" creationId="{985AD24D-66B1-5B6C-9CE9-CCBDDF4E8421}"/>
          </ac:graphicFrameMkLst>
        </pc:graphicFrameChg>
        <pc:graphicFrameChg chg="add mod modGraphic">
          <ac:chgData name="Lorenzo Caccianiga" userId="b821b510-984a-49e1-b920-c900710e3693" providerId="ADAL" clId="{101BF219-1CB8-470D-AA8A-DDDFDFDE0D59}" dt="2024-09-30T12:35:04.103" v="119" actId="14734"/>
          <ac:graphicFrameMkLst>
            <pc:docMk/>
            <pc:sldMk cId="0" sldId="259"/>
            <ac:graphicFrameMk id="6" creationId="{9954A297-72CE-84AC-0C04-17870DDC217A}"/>
          </ac:graphicFrameMkLst>
        </pc:graphicFrameChg>
        <pc:graphicFrameChg chg="del mod modGraphic">
          <ac:chgData name="Lorenzo Caccianiga" userId="b821b510-984a-49e1-b920-c900710e3693" providerId="ADAL" clId="{101BF219-1CB8-470D-AA8A-DDDFDFDE0D59}" dt="2024-09-30T12:30:29.998" v="107" actId="478"/>
          <ac:graphicFrameMkLst>
            <pc:docMk/>
            <pc:sldMk cId="0" sldId="259"/>
            <ac:graphicFrameMk id="7" creationId="{5DEBA11A-CA2E-86C0-7014-A57A9FC7EDDB}"/>
          </ac:graphicFrameMkLst>
        </pc:graphicFrameChg>
      </pc:sldChg>
      <pc:sldChg chg="modSp mod">
        <pc:chgData name="Lorenzo Caccianiga" userId="b821b510-984a-49e1-b920-c900710e3693" providerId="ADAL" clId="{101BF219-1CB8-470D-AA8A-DDDFDFDE0D59}" dt="2024-09-30T12:38:03.432" v="132" actId="20577"/>
        <pc:sldMkLst>
          <pc:docMk/>
          <pc:sldMk cId="4250922250" sldId="264"/>
        </pc:sldMkLst>
        <pc:spChg chg="mod">
          <ac:chgData name="Lorenzo Caccianiga" userId="b821b510-984a-49e1-b920-c900710e3693" providerId="ADAL" clId="{101BF219-1CB8-470D-AA8A-DDDFDFDE0D59}" dt="2024-09-30T12:38:03.432" v="132" actId="20577"/>
          <ac:spMkLst>
            <pc:docMk/>
            <pc:sldMk cId="4250922250" sldId="264"/>
            <ac:spMk id="9" creationId="{49A898BD-1C41-5A42-A016-CE67D5E24FE3}"/>
          </ac:spMkLst>
        </pc:spChg>
      </pc:sldChg>
      <pc:sldChg chg="addSp delSp modSp mod">
        <pc:chgData name="Lorenzo Caccianiga" userId="b821b510-984a-49e1-b920-c900710e3693" providerId="ADAL" clId="{101BF219-1CB8-470D-AA8A-DDDFDFDE0D59}" dt="2024-10-01T16:02:29.537" v="248" actId="20577"/>
        <pc:sldMkLst>
          <pc:docMk/>
          <pc:sldMk cId="1373094610" sldId="265"/>
        </pc:sldMkLst>
        <pc:spChg chg="mod">
          <ac:chgData name="Lorenzo Caccianiga" userId="b821b510-984a-49e1-b920-c900710e3693" providerId="ADAL" clId="{101BF219-1CB8-470D-AA8A-DDDFDFDE0D59}" dt="2024-10-01T09:55:37.085" v="231" actId="20577"/>
          <ac:spMkLst>
            <pc:docMk/>
            <pc:sldMk cId="1373094610" sldId="265"/>
            <ac:spMk id="8" creationId="{A1252A47-095B-8984-5B45-7F3F828CFB6C}"/>
          </ac:spMkLst>
        </pc:spChg>
        <pc:graphicFrameChg chg="del mod modGraphic">
          <ac:chgData name="Lorenzo Caccianiga" userId="b821b510-984a-49e1-b920-c900710e3693" providerId="ADAL" clId="{101BF219-1CB8-470D-AA8A-DDDFDFDE0D59}" dt="2024-10-01T16:02:03.533" v="232" actId="478"/>
          <ac:graphicFrameMkLst>
            <pc:docMk/>
            <pc:sldMk cId="1373094610" sldId="265"/>
            <ac:graphicFrameMk id="4" creationId="{91A8768C-06EB-BFD2-35EA-67F6847D6CD7}"/>
          </ac:graphicFrameMkLst>
        </pc:graphicFrameChg>
        <pc:graphicFrameChg chg="add mod modGraphic">
          <ac:chgData name="Lorenzo Caccianiga" userId="b821b510-984a-49e1-b920-c900710e3693" providerId="ADAL" clId="{101BF219-1CB8-470D-AA8A-DDDFDFDE0D59}" dt="2024-10-01T16:02:29.537" v="248" actId="20577"/>
          <ac:graphicFrameMkLst>
            <pc:docMk/>
            <pc:sldMk cId="1373094610" sldId="265"/>
            <ac:graphicFrameMk id="5" creationId="{DB67F34E-D006-6408-26F1-4B7FFD444452}"/>
          </ac:graphicFrameMkLst>
        </pc:graphicFrameChg>
      </pc:sldChg>
      <pc:sldChg chg="modSp mod">
        <pc:chgData name="Lorenzo Caccianiga" userId="b821b510-984a-49e1-b920-c900710e3693" providerId="ADAL" clId="{101BF219-1CB8-470D-AA8A-DDDFDFDE0D59}" dt="2024-09-30T12:19:57.869" v="81"/>
        <pc:sldMkLst>
          <pc:docMk/>
          <pc:sldMk cId="692406704" sldId="266"/>
        </pc:sldMkLst>
        <pc:graphicFrameChg chg="mod modGraphic">
          <ac:chgData name="Lorenzo Caccianiga" userId="b821b510-984a-49e1-b920-c900710e3693" providerId="ADAL" clId="{101BF219-1CB8-470D-AA8A-DDDFDFDE0D59}" dt="2024-09-30T12:19:57.869" v="81"/>
          <ac:graphicFrameMkLst>
            <pc:docMk/>
            <pc:sldMk cId="692406704" sldId="266"/>
            <ac:graphicFrameMk id="5" creationId="{5625F4EF-9E3C-B54E-A958-E5A1286BFE3E}"/>
          </ac:graphicFrameMkLst>
        </pc:graphicFrameChg>
      </pc:sldChg>
      <pc:sldChg chg="modSp mod">
        <pc:chgData name="Lorenzo Caccianiga" userId="b821b510-984a-49e1-b920-c900710e3693" providerId="ADAL" clId="{101BF219-1CB8-470D-AA8A-DDDFDFDE0D59}" dt="2024-09-30T12:23:22.327" v="97" actId="20577"/>
        <pc:sldMkLst>
          <pc:docMk/>
          <pc:sldMk cId="1369251707" sldId="267"/>
        </pc:sldMkLst>
        <pc:spChg chg="mod">
          <ac:chgData name="Lorenzo Caccianiga" userId="b821b510-984a-49e1-b920-c900710e3693" providerId="ADAL" clId="{101BF219-1CB8-470D-AA8A-DDDFDFDE0D59}" dt="2024-09-30T12:23:22.327" v="97" actId="20577"/>
          <ac:spMkLst>
            <pc:docMk/>
            <pc:sldMk cId="1369251707" sldId="267"/>
            <ac:spMk id="8" creationId="{15B9707A-2637-F94A-9C48-F62B8B4C6624}"/>
          </ac:spMkLst>
        </pc:spChg>
      </pc:sldChg>
      <pc:sldChg chg="modSp add mod">
        <pc:chgData name="Lorenzo Caccianiga" userId="b821b510-984a-49e1-b920-c900710e3693" providerId="ADAL" clId="{101BF219-1CB8-470D-AA8A-DDDFDFDE0D59}" dt="2024-09-30T12:38:06.425" v="136"/>
        <pc:sldMkLst>
          <pc:docMk/>
          <pc:sldMk cId="3564151442" sldId="268"/>
        </pc:sldMkLst>
        <pc:spChg chg="mod">
          <ac:chgData name="Lorenzo Caccianiga" userId="b821b510-984a-49e1-b920-c900710e3693" providerId="ADAL" clId="{101BF219-1CB8-470D-AA8A-DDDFDFDE0D59}" dt="2024-09-30T12:38:06.425" v="136"/>
          <ac:spMkLst>
            <pc:docMk/>
            <pc:sldMk cId="3564151442" sldId="268"/>
            <ac:spMk id="9" creationId="{49A898BD-1C41-5A42-A016-CE67D5E24FE3}"/>
          </ac:spMkLst>
        </pc:spChg>
      </pc:sldChg>
    </pc:docChg>
  </pc:docChgLst>
  <pc:docChgLst>
    <pc:chgData name="Lorenzo Caccianiga" userId="43663acf-f688-463c-9334-81d48f9364f3" providerId="ADAL" clId="{C39728EC-77ED-4351-89A7-4A3F545A263E}"/>
    <pc:docChg chg="undo custSel delSld modSld">
      <pc:chgData name="Lorenzo Caccianiga" userId="43663acf-f688-463c-9334-81d48f9364f3" providerId="ADAL" clId="{C39728EC-77ED-4351-89A7-4A3F545A263E}" dt="2023-09-12T07:24:56.246" v="608" actId="1076"/>
      <pc:docMkLst>
        <pc:docMk/>
      </pc:docMkLst>
      <pc:sldChg chg="modSp mod">
        <pc:chgData name="Lorenzo Caccianiga" userId="43663acf-f688-463c-9334-81d48f9364f3" providerId="ADAL" clId="{C39728EC-77ED-4351-89A7-4A3F545A263E}" dt="2023-09-12T07:14:14.982" v="37" actId="20577"/>
        <pc:sldMkLst>
          <pc:docMk/>
          <pc:sldMk cId="0" sldId="256"/>
        </pc:sldMkLst>
        <pc:spChg chg="mod">
          <ac:chgData name="Lorenzo Caccianiga" userId="43663acf-f688-463c-9334-81d48f9364f3" providerId="ADAL" clId="{C39728EC-77ED-4351-89A7-4A3F545A263E}" dt="2023-09-12T07:14:14.982" v="37" actId="20577"/>
          <ac:spMkLst>
            <pc:docMk/>
            <pc:sldMk cId="0" sldId="256"/>
            <ac:spMk id="5" creationId="{84E71B67-3DFA-D047-894B-A73AF2E9B8E8}"/>
          </ac:spMkLst>
        </pc:spChg>
        <pc:spChg chg="mod">
          <ac:chgData name="Lorenzo Caccianiga" userId="43663acf-f688-463c-9334-81d48f9364f3" providerId="ADAL" clId="{C39728EC-77ED-4351-89A7-4A3F545A263E}" dt="2023-09-12T07:14:03.141" v="17" actId="20577"/>
          <ac:spMkLst>
            <pc:docMk/>
            <pc:sldMk cId="0" sldId="256"/>
            <ac:spMk id="14337" creationId="{F70D2F7A-A2C0-F147-8090-C08502D6CFFE}"/>
          </ac:spMkLst>
        </pc:spChg>
      </pc:sldChg>
      <pc:sldChg chg="modSp mod">
        <pc:chgData name="Lorenzo Caccianiga" userId="43663acf-f688-463c-9334-81d48f9364f3" providerId="ADAL" clId="{C39728EC-77ED-4351-89A7-4A3F545A263E}" dt="2023-09-12T07:14:56.732" v="190" actId="20577"/>
        <pc:sldMkLst>
          <pc:docMk/>
          <pc:sldMk cId="0" sldId="258"/>
        </pc:sldMkLst>
        <pc:spChg chg="mod">
          <ac:chgData name="Lorenzo Caccianiga" userId="43663acf-f688-463c-9334-81d48f9364f3" providerId="ADAL" clId="{C39728EC-77ED-4351-89A7-4A3F545A263E}" dt="2023-09-12T07:14:56.732" v="190" actId="20577"/>
          <ac:spMkLst>
            <pc:docMk/>
            <pc:sldMk cId="0" sldId="258"/>
            <ac:spMk id="20485" creationId="{814BFB7F-4AF9-AF41-B97F-A88386B49851}"/>
          </ac:spMkLst>
        </pc:spChg>
      </pc:sldChg>
      <pc:sldChg chg="addSp delSp modSp mod">
        <pc:chgData name="Lorenzo Caccianiga" userId="43663acf-f688-463c-9334-81d48f9364f3" providerId="ADAL" clId="{C39728EC-77ED-4351-89A7-4A3F545A263E}" dt="2023-09-12T07:21:23.080" v="322"/>
        <pc:sldMkLst>
          <pc:docMk/>
          <pc:sldMk cId="0" sldId="259"/>
        </pc:sldMkLst>
        <pc:spChg chg="mod">
          <ac:chgData name="Lorenzo Caccianiga" userId="43663acf-f688-463c-9334-81d48f9364f3" providerId="ADAL" clId="{C39728EC-77ED-4351-89A7-4A3F545A263E}" dt="2023-09-12T07:19:52.648" v="286" actId="14100"/>
          <ac:spMkLst>
            <pc:docMk/>
            <pc:sldMk cId="0" sldId="259"/>
            <ac:spMk id="5" creationId="{6E351F0B-8AF2-6841-9F2C-1B6DE5939B52}"/>
          </ac:spMkLst>
        </pc:spChg>
        <pc:spChg chg="add del mod">
          <ac:chgData name="Lorenzo Caccianiga" userId="43663acf-f688-463c-9334-81d48f9364f3" providerId="ADAL" clId="{C39728EC-77ED-4351-89A7-4A3F545A263E}" dt="2023-09-12T07:18:53.735" v="232"/>
          <ac:spMkLst>
            <pc:docMk/>
            <pc:sldMk cId="0" sldId="259"/>
            <ac:spMk id="6" creationId="{A2F3ACA7-7B36-7A2D-5D81-1000136A0D70}"/>
          </ac:spMkLst>
        </pc:spChg>
        <pc:spChg chg="add del mod">
          <ac:chgData name="Lorenzo Caccianiga" userId="43663acf-f688-463c-9334-81d48f9364f3" providerId="ADAL" clId="{C39728EC-77ED-4351-89A7-4A3F545A263E}" dt="2023-09-12T07:19:02.707" v="235" actId="478"/>
          <ac:spMkLst>
            <pc:docMk/>
            <pc:sldMk cId="0" sldId="259"/>
            <ac:spMk id="9" creationId="{60661C5C-24AE-7492-0F95-A336E851E7E1}"/>
          </ac:spMkLst>
        </pc:spChg>
        <pc:spChg chg="mod">
          <ac:chgData name="Lorenzo Caccianiga" userId="43663acf-f688-463c-9334-81d48f9364f3" providerId="ADAL" clId="{C39728EC-77ED-4351-89A7-4A3F545A263E}" dt="2023-09-12T07:21:23.080" v="322"/>
          <ac:spMkLst>
            <pc:docMk/>
            <pc:sldMk cId="0" sldId="259"/>
            <ac:spMk id="10" creationId="{737C177A-BAEB-E243-B649-4D2A4A3E54A3}"/>
          </ac:spMkLst>
        </pc:spChg>
        <pc:spChg chg="mod">
          <ac:chgData name="Lorenzo Caccianiga" userId="43663acf-f688-463c-9334-81d48f9364f3" providerId="ADAL" clId="{C39728EC-77ED-4351-89A7-4A3F545A263E}" dt="2023-09-12T07:19:10.890" v="278" actId="20577"/>
          <ac:spMkLst>
            <pc:docMk/>
            <pc:sldMk cId="0" sldId="259"/>
            <ac:spMk id="9221" creationId="{F0D5E5D2-1CCE-F545-A06D-C62680D25DD5}"/>
          </ac:spMkLst>
        </pc:spChg>
        <pc:spChg chg="del mod">
          <ac:chgData name="Lorenzo Caccianiga" userId="43663acf-f688-463c-9334-81d48f9364f3" providerId="ADAL" clId="{C39728EC-77ED-4351-89A7-4A3F545A263E}" dt="2023-09-12T07:19:59.520" v="289"/>
          <ac:spMkLst>
            <pc:docMk/>
            <pc:sldMk cId="0" sldId="259"/>
            <ac:spMk id="22534" creationId="{18CF2884-333C-8541-AC9F-E3F3A89BF6A3}"/>
          </ac:spMkLst>
        </pc:spChg>
        <pc:graphicFrameChg chg="add del mod">
          <ac:chgData name="Lorenzo Caccianiga" userId="43663acf-f688-463c-9334-81d48f9364f3" providerId="ADAL" clId="{C39728EC-77ED-4351-89A7-4A3F545A263E}" dt="2023-09-12T07:18:53.735" v="232"/>
          <ac:graphicFrameMkLst>
            <pc:docMk/>
            <pc:sldMk cId="0" sldId="259"/>
            <ac:graphicFrameMk id="4" creationId="{112C1952-7F36-A3EE-D090-EDCCED855336}"/>
          </ac:graphicFrameMkLst>
        </pc:graphicFrameChg>
        <pc:graphicFrameChg chg="add mod modGraphic">
          <ac:chgData name="Lorenzo Caccianiga" userId="43663acf-f688-463c-9334-81d48f9364f3" providerId="ADAL" clId="{C39728EC-77ED-4351-89A7-4A3F545A263E}" dt="2023-09-12T07:19:28.843" v="283" actId="403"/>
          <ac:graphicFrameMkLst>
            <pc:docMk/>
            <pc:sldMk cId="0" sldId="259"/>
            <ac:graphicFrameMk id="7" creationId="{5DEBA11A-CA2E-86C0-7014-A57A9FC7EDDB}"/>
          </ac:graphicFrameMkLst>
        </pc:graphicFrameChg>
        <pc:picChg chg="del">
          <ac:chgData name="Lorenzo Caccianiga" userId="43663acf-f688-463c-9334-81d48f9364f3" providerId="ADAL" clId="{C39728EC-77ED-4351-89A7-4A3F545A263E}" dt="2023-09-12T07:18:46.730" v="228" actId="478"/>
          <ac:picMkLst>
            <pc:docMk/>
            <pc:sldMk cId="0" sldId="259"/>
            <ac:picMk id="8" creationId="{A667578B-A10B-064E-8B96-8E80A6600253}"/>
          </ac:picMkLst>
        </pc:picChg>
      </pc:sldChg>
      <pc:sldChg chg="del">
        <pc:chgData name="Lorenzo Caccianiga" userId="43663acf-f688-463c-9334-81d48f9364f3" providerId="ADAL" clId="{C39728EC-77ED-4351-89A7-4A3F545A263E}" dt="2023-09-12T07:17:46.574" v="217" actId="47"/>
        <pc:sldMkLst>
          <pc:docMk/>
          <pc:sldMk cId="0" sldId="260"/>
        </pc:sldMkLst>
      </pc:sldChg>
      <pc:sldChg chg="modSp mod">
        <pc:chgData name="Lorenzo Caccianiga" userId="43663acf-f688-463c-9334-81d48f9364f3" providerId="ADAL" clId="{C39728EC-77ED-4351-89A7-4A3F545A263E}" dt="2023-09-12T07:22:56.247" v="352" actId="20577"/>
        <pc:sldMkLst>
          <pc:docMk/>
          <pc:sldMk cId="4250922250" sldId="264"/>
        </pc:sldMkLst>
        <pc:spChg chg="mod">
          <ac:chgData name="Lorenzo Caccianiga" userId="43663acf-f688-463c-9334-81d48f9364f3" providerId="ADAL" clId="{C39728EC-77ED-4351-89A7-4A3F545A263E}" dt="2023-09-12T07:22:56.247" v="352" actId="20577"/>
          <ac:spMkLst>
            <pc:docMk/>
            <pc:sldMk cId="4250922250" sldId="264"/>
            <ac:spMk id="9" creationId="{49A898BD-1C41-5A42-A016-CE67D5E24FE3}"/>
          </ac:spMkLst>
        </pc:spChg>
      </pc:sldChg>
      <pc:sldChg chg="addSp delSp modSp mod">
        <pc:chgData name="Lorenzo Caccianiga" userId="43663acf-f688-463c-9334-81d48f9364f3" providerId="ADAL" clId="{C39728EC-77ED-4351-89A7-4A3F545A263E}" dt="2023-09-12T07:24:56.246" v="608" actId="1076"/>
        <pc:sldMkLst>
          <pc:docMk/>
          <pc:sldMk cId="1373094610" sldId="265"/>
        </pc:sldMkLst>
        <pc:spChg chg="add mod">
          <ac:chgData name="Lorenzo Caccianiga" userId="43663acf-f688-463c-9334-81d48f9364f3" providerId="ADAL" clId="{C39728EC-77ED-4351-89A7-4A3F545A263E}" dt="2023-09-12T07:24:38.994" v="603" actId="1076"/>
          <ac:spMkLst>
            <pc:docMk/>
            <pc:sldMk cId="1373094610" sldId="265"/>
            <ac:spMk id="6" creationId="{AEA45C9E-6111-CCCA-6FB7-6107565676C4}"/>
          </ac:spMkLst>
        </pc:spChg>
        <pc:spChg chg="add mod">
          <ac:chgData name="Lorenzo Caccianiga" userId="43663acf-f688-463c-9334-81d48f9364f3" providerId="ADAL" clId="{C39728EC-77ED-4351-89A7-4A3F545A263E}" dt="2023-09-12T07:24:56.246" v="608" actId="1076"/>
          <ac:spMkLst>
            <pc:docMk/>
            <pc:sldMk cId="1373094610" sldId="265"/>
            <ac:spMk id="8" creationId="{A1252A47-095B-8984-5B45-7F3F828CFB6C}"/>
          </ac:spMkLst>
        </pc:spChg>
        <pc:spChg chg="del">
          <ac:chgData name="Lorenzo Caccianiga" userId="43663acf-f688-463c-9334-81d48f9364f3" providerId="ADAL" clId="{C39728EC-77ED-4351-89A7-4A3F545A263E}" dt="2023-09-12T07:23:21.451" v="354" actId="478"/>
          <ac:spMkLst>
            <pc:docMk/>
            <pc:sldMk cId="1373094610" sldId="265"/>
            <ac:spMk id="11" creationId="{026A8676-E29F-024C-B6D4-A973ED6B3AC5}"/>
          </ac:spMkLst>
        </pc:spChg>
        <pc:graphicFrameChg chg="add mod modGraphic">
          <ac:chgData name="Lorenzo Caccianiga" userId="43663acf-f688-463c-9334-81d48f9364f3" providerId="ADAL" clId="{C39728EC-77ED-4351-89A7-4A3F545A263E}" dt="2023-09-12T07:24:43.981" v="604" actId="1076"/>
          <ac:graphicFrameMkLst>
            <pc:docMk/>
            <pc:sldMk cId="1373094610" sldId="265"/>
            <ac:graphicFrameMk id="4" creationId="{91A8768C-06EB-BFD2-35EA-67F6847D6CD7}"/>
          </ac:graphicFrameMkLst>
        </pc:graphicFrameChg>
        <pc:graphicFrameChg chg="del">
          <ac:chgData name="Lorenzo Caccianiga" userId="43663acf-f688-463c-9334-81d48f9364f3" providerId="ADAL" clId="{C39728EC-77ED-4351-89A7-4A3F545A263E}" dt="2023-09-12T07:23:18.153" v="353" actId="478"/>
          <ac:graphicFrameMkLst>
            <pc:docMk/>
            <pc:sldMk cId="1373094610" sldId="265"/>
            <ac:graphicFrameMk id="10" creationId="{B50E448E-404F-2949-8BDB-D1D32DC17D53}"/>
          </ac:graphicFrameMkLst>
        </pc:graphicFrameChg>
      </pc:sldChg>
      <pc:sldChg chg="modSp mod">
        <pc:chgData name="Lorenzo Caccianiga" userId="43663acf-f688-463c-9334-81d48f9364f3" providerId="ADAL" clId="{C39728EC-77ED-4351-89A7-4A3F545A263E}" dt="2023-09-12T07:17:26.934" v="216" actId="14100"/>
        <pc:sldMkLst>
          <pc:docMk/>
          <pc:sldMk cId="692406704" sldId="266"/>
        </pc:sldMkLst>
        <pc:spChg chg="mod">
          <ac:chgData name="Lorenzo Caccianiga" userId="43663acf-f688-463c-9334-81d48f9364f3" providerId="ADAL" clId="{C39728EC-77ED-4351-89A7-4A3F545A263E}" dt="2023-09-12T07:16:49.484" v="210" actId="20577"/>
          <ac:spMkLst>
            <pc:docMk/>
            <pc:sldMk cId="692406704" sldId="266"/>
            <ac:spMk id="4" creationId="{6476489F-7CB9-A04F-B91E-0FF533DC75FF}"/>
          </ac:spMkLst>
        </pc:spChg>
        <pc:graphicFrameChg chg="mod modGraphic">
          <ac:chgData name="Lorenzo Caccianiga" userId="43663acf-f688-463c-9334-81d48f9364f3" providerId="ADAL" clId="{C39728EC-77ED-4351-89A7-4A3F545A263E}" dt="2023-09-12T07:17:26.934" v="216" actId="14100"/>
          <ac:graphicFrameMkLst>
            <pc:docMk/>
            <pc:sldMk cId="692406704" sldId="266"/>
            <ac:graphicFrameMk id="5" creationId="{5625F4EF-9E3C-B54E-A958-E5A1286BFE3E}"/>
          </ac:graphicFrameMkLst>
        </pc:graphicFrameChg>
      </pc:sldChg>
      <pc:sldChg chg="modSp mod">
        <pc:chgData name="Lorenzo Caccianiga" userId="43663acf-f688-463c-9334-81d48f9364f3" providerId="ADAL" clId="{C39728EC-77ED-4351-89A7-4A3F545A263E}" dt="2023-09-12T07:18:34.102" v="227" actId="20577"/>
        <pc:sldMkLst>
          <pc:docMk/>
          <pc:sldMk cId="1369251707" sldId="267"/>
        </pc:sldMkLst>
        <pc:spChg chg="mod">
          <ac:chgData name="Lorenzo Caccianiga" userId="43663acf-f688-463c-9334-81d48f9364f3" providerId="ADAL" clId="{C39728EC-77ED-4351-89A7-4A3F545A263E}" dt="2023-09-12T07:18:34.102" v="227" actId="20577"/>
          <ac:spMkLst>
            <pc:docMk/>
            <pc:sldMk cId="1369251707" sldId="267"/>
            <ac:spMk id="8" creationId="{15B9707A-2637-F94A-9C48-F62B8B4C6624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30T11:14:12.68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4071 24575,'1'0'0,"-1"-1"0,0 1 0,0 0 0,0 0 0,0 0 0,0 0 0,1-1 0,-1 1 0,0 0 0,0 0 0,0 0 0,1 0 0,-1 0 0,0 0 0,0 0 0,1-1 0,-1 1 0,0 0 0,0 0 0,1 0 0,-1 0 0,0 0 0,0 0 0,0 0 0,1 0 0,-1 0 0,0 0 0,0 0 0,1 0 0,-1 1 0,0-1 0,0 0 0,1 0 0,5 7 0,0 1 0,-4-6 0,-1-1 0,1 1 0,0-1 0,0 0 0,0 0 0,0 1 0,0-1 0,1-1 0,-1 1 0,0 0 0,0-1 0,1 1 0,-1-1 0,0 1 0,1-1 0,3 0 0,-3-1 0,1 1 0,0-1 0,-1 0 0,1 0 0,-1 0 0,0 0 0,1-1 0,-1 1 0,0-1 0,3-2 0,1-1 0,0-1 0,0 1 0,-1-2 0,0 1 0,0 0 0,-1-1 0,0 0 0,7-12 0,-2-3 0,0 0 0,-2-1 0,0 0 0,7-40 0,7-100 0,-8 47 0,-2 42 0,13-105 0,-13-332 0,-8 364 0,25-174 0,24 34 0,-11 117 0,15-78 0,-56 237 0,1 1 0,-2 0 0,1-1 0,-2-10 0,0 16 0,1 1 0,-1 0 0,0 0 0,-1 0 0,1-1 0,-1 1 0,0 1 0,0-1 0,0 0 0,0 0 0,-1 1 0,-3-5 0,-12-14 0,1 0 0,-23-39 0,26 37 0,-25-44 0,-33-74 0,22 31 0,-9-22 0,44 95 0,-15-60 0,30 94 0,-5-15 0,0-1 0,2 1 0,1-1 0,-1-21 0,4 34 0,0 0 0,0 0 0,1 0 0,0 0 0,0 0 0,1 0 0,-1 1 0,1-1 0,8-10 0,4-5 0,24-26 0,-17 22 0,-12 13 0,70-80 0,-58 69 0,-1-2 0,27-40 0,-36 41 0,2-2 0,3 1 0,-2-1 0,18-41 0,-15 35 0,-13 25 0,-1 0 0,0 0 0,0-1 0,3-10 0,-6 17-50,-1 1-1,0-1 1,1 1-1,-1 0 0,1-1 1,-1 1-1,1-1 1,0 1-1,0 0 1,0 0-1,-1-1 0,1 1 1,0 0-1,0 0 1,1 0-1,-1 0 1,0 0-1,0 0 0,0 1 1,1-1-1,-1 0 1,0 1-1,1-1 1,-1 0-1,1 1 1,1-1-1,7-1-6775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3EE9C70E-13A6-5A4A-A9AB-4DB5D607946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B376889-C2DA-5244-B14E-92DB052ED41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4BABB38-1920-FE4E-988D-E726CFABA44E}" type="datetimeFigureOut">
              <a:rPr lang="it-IT"/>
              <a:pPr>
                <a:defRPr/>
              </a:pPr>
              <a:t>30/09/2025</a:t>
            </a:fld>
            <a:endParaRPr lang="it-IT"/>
          </a:p>
        </p:txBody>
      </p:sp>
      <p:sp>
        <p:nvSpPr>
          <p:cNvPr id="4" name="Segnaposto immagine diapositiva 3">
            <a:extLst>
              <a:ext uri="{FF2B5EF4-FFF2-40B4-BE49-F238E27FC236}">
                <a16:creationId xmlns:a16="http://schemas.microsoft.com/office/drawing/2014/main" id="{93383DEE-D568-5749-9201-D52ED93273B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>
            <a:extLst>
              <a:ext uri="{FF2B5EF4-FFF2-40B4-BE49-F238E27FC236}">
                <a16:creationId xmlns:a16="http://schemas.microsoft.com/office/drawing/2014/main" id="{C8239067-08B0-6045-81AA-49C7139444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noProof="0"/>
              <a:t>Fare clic per modificare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FA68B5A-002D-0C45-8E68-02F01A02C1B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D75F6D0-7758-8748-B5C3-07E6B91A26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B27836F-9E45-6F4C-B331-6BF7A9170EDA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egnaposto immagine diapositiva 1">
            <a:extLst>
              <a:ext uri="{FF2B5EF4-FFF2-40B4-BE49-F238E27FC236}">
                <a16:creationId xmlns:a16="http://schemas.microsoft.com/office/drawing/2014/main" id="{84B84DF4-70A0-3C4F-92C4-16663420734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Segnaposto note 2">
            <a:extLst>
              <a:ext uri="{FF2B5EF4-FFF2-40B4-BE49-F238E27FC236}">
                <a16:creationId xmlns:a16="http://schemas.microsoft.com/office/drawing/2014/main" id="{CFC5DD9B-01A6-A849-BC7A-5044D16EFE9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5363" name="Segnaposto numero diapositiva 3">
            <a:extLst>
              <a:ext uri="{FF2B5EF4-FFF2-40B4-BE49-F238E27FC236}">
                <a16:creationId xmlns:a16="http://schemas.microsoft.com/office/drawing/2014/main" id="{36D0A1D9-788D-A04A-9311-1E2BC4F4EE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AD457366-787B-A441-AB97-01220756E228}" type="slidenum">
              <a:rPr lang="it-IT" altLang="en-US" smtClean="0"/>
              <a:pPr/>
              <a:t>1</a:t>
            </a:fld>
            <a:endParaRPr lang="it-IT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egnaposto immagine diapositiva 1">
            <a:extLst>
              <a:ext uri="{FF2B5EF4-FFF2-40B4-BE49-F238E27FC236}">
                <a16:creationId xmlns:a16="http://schemas.microsoft.com/office/drawing/2014/main" id="{979C41E0-21ED-DC4A-95A7-D1692D399E0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6" name="Segnaposto note 2">
            <a:extLst>
              <a:ext uri="{FF2B5EF4-FFF2-40B4-BE49-F238E27FC236}">
                <a16:creationId xmlns:a16="http://schemas.microsoft.com/office/drawing/2014/main" id="{93E2F258-5937-764F-8F21-CDD463AB828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1507" name="Segnaposto numero diapositiva 3">
            <a:extLst>
              <a:ext uri="{FF2B5EF4-FFF2-40B4-BE49-F238E27FC236}">
                <a16:creationId xmlns:a16="http://schemas.microsoft.com/office/drawing/2014/main" id="{13A7AAB4-E7FF-6043-A2E5-877E87C43E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82A07580-FEDE-F844-A0B4-447FCC979806}" type="slidenum">
              <a:rPr lang="it-IT" altLang="en-US" smtClean="0"/>
              <a:pPr/>
              <a:t>2</a:t>
            </a:fld>
            <a:endParaRPr lang="it-IT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egnaposto immagine diapositiva 1">
            <a:extLst>
              <a:ext uri="{FF2B5EF4-FFF2-40B4-BE49-F238E27FC236}">
                <a16:creationId xmlns:a16="http://schemas.microsoft.com/office/drawing/2014/main" id="{F1B16FCE-2BBE-3B40-A1CA-F5340F0E721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8" name="Segnaposto note 2">
            <a:extLst>
              <a:ext uri="{FF2B5EF4-FFF2-40B4-BE49-F238E27FC236}">
                <a16:creationId xmlns:a16="http://schemas.microsoft.com/office/drawing/2014/main" id="{2AD6D615-794D-BB4E-87A5-73F8EFD6174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9459" name="Segnaposto numero diapositiva 3">
            <a:extLst>
              <a:ext uri="{FF2B5EF4-FFF2-40B4-BE49-F238E27FC236}">
                <a16:creationId xmlns:a16="http://schemas.microsoft.com/office/drawing/2014/main" id="{135C8844-2013-B843-B45D-1734850976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159F2D2-EA6D-B24D-8571-27966912FC85}" type="slidenum">
              <a:rPr lang="it-IT" altLang="en-US" smtClean="0"/>
              <a:pPr/>
              <a:t>3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3837724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egnaposto immagine diapositiva 1">
            <a:extLst>
              <a:ext uri="{FF2B5EF4-FFF2-40B4-BE49-F238E27FC236}">
                <a16:creationId xmlns:a16="http://schemas.microsoft.com/office/drawing/2014/main" id="{979C41E0-21ED-DC4A-95A7-D1692D399E0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6" name="Segnaposto note 2">
            <a:extLst>
              <a:ext uri="{FF2B5EF4-FFF2-40B4-BE49-F238E27FC236}">
                <a16:creationId xmlns:a16="http://schemas.microsoft.com/office/drawing/2014/main" id="{93E2F258-5937-764F-8F21-CDD463AB828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1507" name="Segnaposto numero diapositiva 3">
            <a:extLst>
              <a:ext uri="{FF2B5EF4-FFF2-40B4-BE49-F238E27FC236}">
                <a16:creationId xmlns:a16="http://schemas.microsoft.com/office/drawing/2014/main" id="{13A7AAB4-E7FF-6043-A2E5-877E87C43E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82A07580-FEDE-F844-A0B4-447FCC979806}" type="slidenum">
              <a:rPr lang="it-IT" altLang="en-US" smtClean="0"/>
              <a:pPr/>
              <a:t>5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137903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AF8698B-67FE-6444-A36C-CDD78585C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3-4 ottobre 2023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219B46E-9697-2A4A-BE40-C2BCE9E96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INFN Kids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DA10478-217A-F543-917E-8A42ECA7E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7A5EF-1C48-CC41-8E91-9741CC6FAF00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358177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2255E51-27CE-2B40-8EA1-34B87095B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3-4 ottobre 2023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AAC6595-9B98-CF45-89B7-F24FA5348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INFN Kids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F6258BA-E722-5E4D-B9F3-0FF4389CF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E1FC4-C1E3-6941-96F4-73003749E51C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102067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4B17BB7-4452-4144-805A-8AD043AB2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3-4 ottobre 2023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9D7A29A-543E-EB40-8661-83BB48773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INFN Kids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BD8203B-460D-DC4F-AA6A-814289259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A3804C-5DB0-024A-AF43-9FF84C5FF25B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393639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404BBC5-11C5-C748-A514-864000DC5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3-4 ottobre 2023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4E0F451-FA22-2B47-971C-13A7C7E59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INFN Kids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ABDBB90-1A1A-FF42-AFC2-909441B87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EEA43D-42D2-DA4E-8BE5-91195C663F86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422932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A21F88F-0617-174F-BBEA-5452CD680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3-4 ottobre 2023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D722D9C-753A-F64C-B690-476A1516A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INFN Kids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EAEA4F2-9D73-944C-A22F-DFABE844B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7FD79B-62A8-B341-AF69-FDDE4FB967CB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297838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4948747D-BDEA-E14F-BEEC-66E3230EF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3-4 ottobre 2023</a:t>
            </a:r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C60458A0-10B2-E449-9470-B40FAA533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INFN Kids</a:t>
            </a:r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4CA77F88-1917-764E-BAF0-3C0AE05FE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C1736-29BF-8B40-9723-13DA111D2422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215545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3">
            <a:extLst>
              <a:ext uri="{FF2B5EF4-FFF2-40B4-BE49-F238E27FC236}">
                <a16:creationId xmlns:a16="http://schemas.microsoft.com/office/drawing/2014/main" id="{BF93B205-025E-DA44-AEBE-425BC3A75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3-4 ottobre 2023</a:t>
            </a:r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8613AF71-7C13-874C-969D-069E235C6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INFN Kids</a:t>
            </a:r>
          </a:p>
        </p:txBody>
      </p:sp>
      <p:sp>
        <p:nvSpPr>
          <p:cNvPr id="9" name="Segnaposto numero diapositiva 5">
            <a:extLst>
              <a:ext uri="{FF2B5EF4-FFF2-40B4-BE49-F238E27FC236}">
                <a16:creationId xmlns:a16="http://schemas.microsoft.com/office/drawing/2014/main" id="{238A9E34-EEC3-BE4F-B283-371DEBE57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335EDE-3BC5-5949-A47C-1349E6A22E1C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959487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3">
            <a:extLst>
              <a:ext uri="{FF2B5EF4-FFF2-40B4-BE49-F238E27FC236}">
                <a16:creationId xmlns:a16="http://schemas.microsoft.com/office/drawing/2014/main" id="{A4427AB9-E173-8D48-AE58-4D71D0A27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3-4 ottobre 2023</a:t>
            </a:r>
          </a:p>
        </p:txBody>
      </p:sp>
      <p:sp>
        <p:nvSpPr>
          <p:cNvPr id="4" name="Segnaposto piè di pagina 4">
            <a:extLst>
              <a:ext uri="{FF2B5EF4-FFF2-40B4-BE49-F238E27FC236}">
                <a16:creationId xmlns:a16="http://schemas.microsoft.com/office/drawing/2014/main" id="{432AA158-CD37-7046-8C29-5E60C954F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INFN Kids</a:t>
            </a:r>
          </a:p>
        </p:txBody>
      </p:sp>
      <p:sp>
        <p:nvSpPr>
          <p:cNvPr id="5" name="Segnaposto numero diapositiva 5">
            <a:extLst>
              <a:ext uri="{FF2B5EF4-FFF2-40B4-BE49-F238E27FC236}">
                <a16:creationId xmlns:a16="http://schemas.microsoft.com/office/drawing/2014/main" id="{947612C6-C46E-2642-9C11-843629057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00220-479E-7F40-BD2E-5EB713E72853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525373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>
            <a:extLst>
              <a:ext uri="{FF2B5EF4-FFF2-40B4-BE49-F238E27FC236}">
                <a16:creationId xmlns:a16="http://schemas.microsoft.com/office/drawing/2014/main" id="{D0FC3C6F-8D41-E74C-87CB-AC36DA2D0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3-4 ottobre 2023</a:t>
            </a:r>
          </a:p>
        </p:txBody>
      </p:sp>
      <p:sp>
        <p:nvSpPr>
          <p:cNvPr id="3" name="Segnaposto piè di pagina 4">
            <a:extLst>
              <a:ext uri="{FF2B5EF4-FFF2-40B4-BE49-F238E27FC236}">
                <a16:creationId xmlns:a16="http://schemas.microsoft.com/office/drawing/2014/main" id="{0EEC8ADA-BD40-9E47-A9DC-9CCD7D684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INFN Kids</a:t>
            </a:r>
          </a:p>
        </p:txBody>
      </p:sp>
      <p:sp>
        <p:nvSpPr>
          <p:cNvPr id="4" name="Segnaposto numero diapositiva 5">
            <a:extLst>
              <a:ext uri="{FF2B5EF4-FFF2-40B4-BE49-F238E27FC236}">
                <a16:creationId xmlns:a16="http://schemas.microsoft.com/office/drawing/2014/main" id="{54D579BB-A40E-D54F-8E39-8404482DD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8056F9-00BE-2744-8287-6B210C768ADA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509431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C637FEF9-5A14-F248-B7C2-E3535DCBE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3-4 ottobre 2023</a:t>
            </a:r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05B383E0-BBA3-A948-926B-320F052E6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INFN Kids</a:t>
            </a:r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3DF78305-0BC6-9D42-9AC5-57275D6E9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04C4EF-EA67-0047-875C-53C3FE14C87D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64188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AF2CCB50-5AB1-5649-BDC1-0C7CF4825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3-4 ottobre 2023</a:t>
            </a:r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38B98792-C563-4142-9CB8-918F211A5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INFN Kids</a:t>
            </a:r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48C32674-F200-3C4D-9B92-6CB24F65E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BD3BC-B9BF-3445-9502-1D1FEDA4B833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745502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>
            <a:extLst>
              <a:ext uri="{FF2B5EF4-FFF2-40B4-BE49-F238E27FC236}">
                <a16:creationId xmlns:a16="http://schemas.microsoft.com/office/drawing/2014/main" id="{3CC50351-0B94-8540-A8A9-6EA4B754784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en-US"/>
              <a:t>Fare clic per modificare lo stile del titolo</a:t>
            </a:r>
          </a:p>
        </p:txBody>
      </p:sp>
      <p:sp>
        <p:nvSpPr>
          <p:cNvPr id="1027" name="Segnaposto testo 2">
            <a:extLst>
              <a:ext uri="{FF2B5EF4-FFF2-40B4-BE49-F238E27FC236}">
                <a16:creationId xmlns:a16="http://schemas.microsoft.com/office/drawing/2014/main" id="{5E463B3D-527E-204D-BAF4-0254C85178E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en-US"/>
              <a:t>Fare clic per modificare stili del testo dello schema</a:t>
            </a:r>
          </a:p>
          <a:p>
            <a:pPr lvl="1"/>
            <a:r>
              <a:rPr lang="it-IT" altLang="en-US"/>
              <a:t>Secondo livello</a:t>
            </a:r>
          </a:p>
          <a:p>
            <a:pPr lvl="2"/>
            <a:r>
              <a:rPr lang="it-IT" altLang="en-US"/>
              <a:t>Terzo livello</a:t>
            </a:r>
          </a:p>
          <a:p>
            <a:pPr lvl="3"/>
            <a:r>
              <a:rPr lang="it-IT" altLang="en-US"/>
              <a:t>Quarto livello</a:t>
            </a:r>
          </a:p>
          <a:p>
            <a:pPr lvl="4"/>
            <a:r>
              <a:rPr lang="it-IT" altLang="en-US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666F6E1-F920-F04F-942F-78653FF5EA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it-IT"/>
              <a:t>3-4 ottobre 2023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3F461A2-4A23-6644-9869-8885E99AC6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it-IT"/>
              <a:t>INFN Kids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18B4857-CCFF-D04F-9B9F-691FF71367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7F1F55B-87C8-9F48-8885-4DBC8AE14B92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customXml" Target="../ink/ink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CasellaDiTesto 3">
            <a:extLst>
              <a:ext uri="{FF2B5EF4-FFF2-40B4-BE49-F238E27FC236}">
                <a16:creationId xmlns:a16="http://schemas.microsoft.com/office/drawing/2014/main" id="{F70D2F7A-A2C0-F147-8090-C08502D6CF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9000" y="747713"/>
            <a:ext cx="10728325" cy="2246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alt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INFN Kids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t-IT" alt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Lorenzo Caccianiga, Gabriella Cataldi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4E71B67-3DFA-D047-894B-A73AF2E9B8E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dirty="0"/>
              <a:t>14-15 settembre 2024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843F416-1160-BC4E-B8B6-A707405EA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INFN Kids</a:t>
            </a:r>
          </a:p>
        </p:txBody>
      </p:sp>
      <p:sp>
        <p:nvSpPr>
          <p:cNvPr id="14340" name="Segnaposto numero diapositiva 6">
            <a:extLst>
              <a:ext uri="{FF2B5EF4-FFF2-40B4-BE49-F238E27FC236}">
                <a16:creationId xmlns:a16="http://schemas.microsoft.com/office/drawing/2014/main" id="{FD931EC9-6C98-4340-A593-018AEDD2E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DBA9D10E-110B-DA45-A9DF-94FBB085C8C7}" type="slidenum">
              <a:rPr lang="it-IT" altLang="en-US" sz="1200" smtClean="0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</a:t>
            </a:fld>
            <a:endParaRPr lang="it-IT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CFE74C83-24A3-E748-ABE7-97203C50427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3-4 ottobre 2023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4B8B176-B418-9646-B4E1-03A0A5A0C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INFN Kids</a:t>
            </a:r>
          </a:p>
        </p:txBody>
      </p:sp>
      <p:sp>
        <p:nvSpPr>
          <p:cNvPr id="20483" name="Segnaposto numero diapositiva 3">
            <a:extLst>
              <a:ext uri="{FF2B5EF4-FFF2-40B4-BE49-F238E27FC236}">
                <a16:creationId xmlns:a16="http://schemas.microsoft.com/office/drawing/2014/main" id="{1446F76D-4044-5947-9ED2-85F8F5312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0C7140A5-5405-E449-8215-D7D0A43EF5DE}" type="slidenum">
              <a:rPr lang="it-IT" altLang="en-US" sz="1200" smtClean="0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2</a:t>
            </a:fld>
            <a:endParaRPr lang="it-IT" altLang="en-US" sz="1200">
              <a:solidFill>
                <a:srgbClr val="898989"/>
              </a:solidFill>
            </a:endParaRPr>
          </a:p>
        </p:txBody>
      </p:sp>
      <p:sp>
        <p:nvSpPr>
          <p:cNvPr id="20484" name="CasellaDiTesto 4">
            <a:extLst>
              <a:ext uri="{FF2B5EF4-FFF2-40B4-BE49-F238E27FC236}">
                <a16:creationId xmlns:a16="http://schemas.microsoft.com/office/drawing/2014/main" id="{1D7246E4-304A-C24E-B6D8-895A4FFE65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2425" y="180975"/>
            <a:ext cx="9466263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r>
              <a:rPr lang="it-IT" altLang="en-IT" b="1" dirty="0">
                <a:solidFill>
                  <a:srgbClr val="FF0000"/>
                </a:solidFill>
              </a:rPr>
              <a:t>Commenti sulle attività svolte nel passato anno</a:t>
            </a:r>
            <a:endParaRPr lang="it-IT" altLang="en-IT" sz="3600" dirty="0">
              <a:solidFill>
                <a:srgbClr val="FF0000"/>
              </a:solidFill>
            </a:endParaRPr>
          </a:p>
        </p:txBody>
      </p:sp>
      <p:sp>
        <p:nvSpPr>
          <p:cNvPr id="20485" name="CasellaDiTesto 5">
            <a:extLst>
              <a:ext uri="{FF2B5EF4-FFF2-40B4-BE49-F238E27FC236}">
                <a16:creationId xmlns:a16="http://schemas.microsoft.com/office/drawing/2014/main" id="{814BFB7F-4AF9-AF41-B97F-A88386B498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099" y="815468"/>
            <a:ext cx="11623743" cy="6668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it-IT" altLang="en-IT" dirty="0"/>
              <a:t>INFN-Kids è un progetto distribuito su parecchie sedi INFN con l’obiettivo comune di raccontare a bambini e ragazzi in </a:t>
            </a:r>
            <a:r>
              <a:rPr lang="it-IT" altLang="en-IT" dirty="0" err="1"/>
              <a:t>eta</a:t>
            </a:r>
            <a:r>
              <a:rPr lang="it-IT" altLang="en-IT" dirty="0"/>
              <a:t>̀ da scuola primaria e secondaria di primo grado, la fisica e la scienza in generale, con lo scopo di appassionarli. Scopo del progetto è anche dare supporto agli insegnanti. </a:t>
            </a:r>
          </a:p>
          <a:p>
            <a:pPr>
              <a:buFont typeface="Arial" panose="020B0604020202020204" pitchFamily="34" charset="0"/>
              <a:buNone/>
            </a:pPr>
            <a:endParaRPr lang="it-IT" altLang="en-IT" dirty="0">
              <a:solidFill>
                <a:srgbClr val="FF0000"/>
              </a:solidFill>
            </a:endParaRPr>
          </a:p>
          <a:p>
            <a:pPr>
              <a:buFont typeface="Arial" panose="020B0604020202020204" pitchFamily="34" charset="0"/>
              <a:buNone/>
            </a:pPr>
            <a:r>
              <a:rPr lang="it-IT" altLang="en-IT" dirty="0">
                <a:solidFill>
                  <a:srgbClr val="FF0000"/>
                </a:solidFill>
              </a:rPr>
              <a:t>I referee, come </a:t>
            </a:r>
            <a:r>
              <a:rPr lang="it-IT" altLang="en-IT" dirty="0" err="1">
                <a:solidFill>
                  <a:srgbClr val="FF0000"/>
                </a:solidFill>
              </a:rPr>
              <a:t>gia</a:t>
            </a:r>
            <a:r>
              <a:rPr lang="it-IT" altLang="en-IT" dirty="0">
                <a:solidFill>
                  <a:srgbClr val="FF0000"/>
                </a:solidFill>
              </a:rPr>
              <a:t>̀ gli scorsi anni, giudicano molto positivamente la </a:t>
            </a:r>
            <a:r>
              <a:rPr lang="it-IT" altLang="en-IT" dirty="0" err="1">
                <a:solidFill>
                  <a:srgbClr val="FF0000"/>
                </a:solidFill>
              </a:rPr>
              <a:t>finalita</a:t>
            </a:r>
            <a:r>
              <a:rPr lang="it-IT" altLang="en-IT" dirty="0">
                <a:solidFill>
                  <a:srgbClr val="FF0000"/>
                </a:solidFill>
              </a:rPr>
              <a:t>̀ generale del progetto </a:t>
            </a:r>
            <a:r>
              <a:rPr lang="it-IT" altLang="en-IT" dirty="0"/>
              <a:t>di intervenire su una fascia d’ </a:t>
            </a:r>
            <a:r>
              <a:rPr lang="it-IT" altLang="en-IT" dirty="0" err="1"/>
              <a:t>eta</a:t>
            </a:r>
            <a:r>
              <a:rPr lang="it-IT" altLang="en-IT" dirty="0"/>
              <a:t>̀ in cui possono maturare interessi per la scienza, e per la fisica in particolare. Questa fascia d’età è inoltre quasi per nulla rappresentata nelle altre attività C3M.</a:t>
            </a:r>
          </a:p>
          <a:p>
            <a:pPr>
              <a:buFont typeface="Arial" panose="020B0604020202020204" pitchFamily="34" charset="0"/>
              <a:buNone/>
            </a:pPr>
            <a:endParaRPr lang="it-IT" altLang="en-IT" dirty="0"/>
          </a:p>
          <a:p>
            <a:pPr>
              <a:buFont typeface="Arial" panose="020B0604020202020204" pitchFamily="34" charset="0"/>
              <a:buNone/>
            </a:pPr>
            <a:r>
              <a:rPr lang="it-IT" altLang="en-IT" dirty="0"/>
              <a:t>Le </a:t>
            </a:r>
            <a:r>
              <a:rPr lang="it-IT" altLang="en-IT" dirty="0" err="1"/>
              <a:t>attivita</a:t>
            </a:r>
            <a:r>
              <a:rPr lang="it-IT" altLang="en-IT" dirty="0"/>
              <a:t>̀ svolte nel 2025 si sono dimostrate in linea con le richieste fatte e con quanto promesso.</a:t>
            </a:r>
          </a:p>
          <a:p>
            <a:pPr>
              <a:buFont typeface="Arial" panose="020B0604020202020204" pitchFamily="34" charset="0"/>
              <a:buNone/>
            </a:pPr>
            <a:endParaRPr lang="it-IT" altLang="en-IT" dirty="0"/>
          </a:p>
          <a:p>
            <a:endParaRPr lang="it-IT" altLang="en-IT" dirty="0"/>
          </a:p>
          <a:p>
            <a:endParaRPr lang="it-IT" altLang="en-IT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426C6DA-B513-8E4C-9DEF-F9433A4AA5B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3-4 ottobre 2023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BAEC0286-EBBD-924B-95BB-E354EAB65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INFN Kids</a:t>
            </a:r>
          </a:p>
        </p:txBody>
      </p:sp>
      <p:sp>
        <p:nvSpPr>
          <p:cNvPr id="18435" name="Segnaposto numero diapositiva 3">
            <a:extLst>
              <a:ext uri="{FF2B5EF4-FFF2-40B4-BE49-F238E27FC236}">
                <a16:creationId xmlns:a16="http://schemas.microsoft.com/office/drawing/2014/main" id="{8A9159D7-D82C-C443-8B7D-5C1348533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F84D3424-5908-9A4D-8DAE-405298B1FBDF}" type="slidenum">
              <a:rPr lang="it-IT" altLang="en-US" sz="1200" smtClean="0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3</a:t>
            </a:fld>
            <a:endParaRPr lang="it-IT" altLang="en-US" sz="1200">
              <a:solidFill>
                <a:srgbClr val="898989"/>
              </a:solidFill>
            </a:endParaRPr>
          </a:p>
        </p:txBody>
      </p:sp>
      <p:sp>
        <p:nvSpPr>
          <p:cNvPr id="18436" name="CasellaDiTesto 4">
            <a:extLst>
              <a:ext uri="{FF2B5EF4-FFF2-40B4-BE49-F238E27FC236}">
                <a16:creationId xmlns:a16="http://schemas.microsoft.com/office/drawing/2014/main" id="{4FA6C3C3-CBA8-2146-A36C-BE054342D9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2868" y="132935"/>
            <a:ext cx="9466263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r>
              <a:rPr lang="it-IT" altLang="en-IT" b="1" dirty="0" err="1">
                <a:solidFill>
                  <a:srgbClr val="FF0000"/>
                </a:solidFill>
              </a:rPr>
              <a:t>Attivita</a:t>
            </a:r>
            <a:r>
              <a:rPr lang="it-IT" altLang="en-IT" b="1" dirty="0">
                <a:solidFill>
                  <a:srgbClr val="FF0000"/>
                </a:solidFill>
              </a:rPr>
              <a:t>̀ prevista per il prossimo anno, 2026 </a:t>
            </a:r>
            <a:endParaRPr lang="it-IT" altLang="en-IT" dirty="0">
              <a:solidFill>
                <a:srgbClr val="FF0000"/>
              </a:solidFill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476489F-7CB9-A04F-B91E-0FF533DC75FF}"/>
              </a:ext>
            </a:extLst>
          </p:cNvPr>
          <p:cNvSpPr txBox="1"/>
          <p:nvPr/>
        </p:nvSpPr>
        <p:spPr>
          <a:xfrm>
            <a:off x="603115" y="660400"/>
            <a:ext cx="11361906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altLang="en-IT" dirty="0"/>
              <a:t> </a:t>
            </a:r>
            <a:r>
              <a:rPr lang="it-IT" altLang="en-IT" sz="2800" dirty="0"/>
              <a:t>Il programma proposto per l’anno 2026 appare chiaro e motivato. </a:t>
            </a:r>
          </a:p>
          <a:p>
            <a:endParaRPr lang="it-IT" altLang="en-IT" sz="2800" dirty="0"/>
          </a:p>
          <a:p>
            <a:endParaRPr lang="it-IT" altLang="en-IT" sz="2800" dirty="0"/>
          </a:p>
          <a:p>
            <a:endParaRPr lang="en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86CCE3C6-CBBF-CEAB-7ECD-B750C0CE91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8891369"/>
              </p:ext>
            </p:extLst>
          </p:nvPr>
        </p:nvGraphicFramePr>
        <p:xfrm>
          <a:off x="926431" y="1881130"/>
          <a:ext cx="10515600" cy="20345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280565586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45235137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400">
                          <a:effectLst/>
                        </a:rPr>
                        <a:t>Data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400">
                          <a:effectLst/>
                        </a:rPr>
                        <a:t>Descrizione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4938371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400">
                          <a:effectLst/>
                        </a:rPr>
                        <a:t>31 dic 2026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400">
                          <a:effectLst/>
                        </a:rPr>
                        <a:t>Realizzazione del Summer Camp 2026 con almeno 100 bambine/bambini raggiunti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6846862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400">
                          <a:effectLst/>
                        </a:rPr>
                        <a:t>29 nov 2026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400">
                          <a:effectLst/>
                        </a:rPr>
                        <a:t>Realizzazione cofanetto dei fumetti Leo&amp;Alice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9106885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400">
                          <a:effectLst/>
                        </a:rPr>
                        <a:t>31 dic 2026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400">
                          <a:effectLst/>
                        </a:rPr>
                        <a:t>Pubblicazione di 4 numeri della newsletter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9240931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400">
                          <a:effectLst/>
                        </a:rPr>
                        <a:t>31 dic 2026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400">
                          <a:effectLst/>
                        </a:rPr>
                        <a:t>Pubblicazione on line di 20 contenuti sui canali social Facebook e YouTube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19893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400">
                          <a:effectLst/>
                        </a:rPr>
                        <a:t>31 dic 2026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400" dirty="0">
                          <a:effectLst/>
                        </a:rPr>
                        <a:t>Realizzazione di 4 eventi per il pubblico con laboratori didattico-divulgativi - INFN </a:t>
                      </a:r>
                      <a:r>
                        <a:rPr lang="it-IT" sz="1400" dirty="0" err="1">
                          <a:effectLst/>
                        </a:rPr>
                        <a:t>kids</a:t>
                      </a:r>
                      <a:r>
                        <a:rPr lang="it-IT" sz="1400" dirty="0">
                          <a:effectLst/>
                        </a:rPr>
                        <a:t> corner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209276832"/>
                  </a:ext>
                </a:extLst>
              </a:tr>
            </a:tbl>
          </a:graphicData>
        </a:graphic>
      </p:graphicFrame>
      <p:sp>
        <p:nvSpPr>
          <p:cNvPr id="7" name="Rectangle 1">
            <a:extLst>
              <a:ext uri="{FF2B5EF4-FFF2-40B4-BE49-F238E27FC236}">
                <a16:creationId xmlns:a16="http://schemas.microsoft.com/office/drawing/2014/main" id="{2045A30F-43BC-F9B9-181B-F7B1D3917A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6431" y="188160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Milestones di progetto per l'anno di riferimento</a:t>
            </a:r>
            <a:endParaRPr kumimoji="0" lang="it-IT" altLang="it-IT" sz="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2406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F4B483-A538-5E46-8AA9-DBDFC54B7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3-4 ottobre 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D40E4-F0C8-4340-94AF-C8C3360F9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INFN Kids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D0842E-D6DB-9343-A0C0-C9E4492D5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EEA43D-42D2-DA4E-8BE5-91195C663F86}" type="slidenum">
              <a:rPr lang="it-IT" altLang="en-US" smtClean="0"/>
              <a:pPr>
                <a:defRPr/>
              </a:pPr>
              <a:t>4</a:t>
            </a:fld>
            <a:endParaRPr lang="it-IT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5B9707A-2637-F94A-9C48-F62B8B4C6624}"/>
              </a:ext>
            </a:extLst>
          </p:cNvPr>
          <p:cNvSpPr txBox="1"/>
          <p:nvPr/>
        </p:nvSpPr>
        <p:spPr>
          <a:xfrm>
            <a:off x="838200" y="428355"/>
            <a:ext cx="1017351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b="1" dirty="0">
                <a:solidFill>
                  <a:srgbClr val="FF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Commenti sul personale coinvolto nelle attività:</a:t>
            </a:r>
          </a:p>
          <a:p>
            <a:endParaRPr lang="en-IT" sz="2800" dirty="0">
              <a:solidFill>
                <a:srgbClr val="FF0000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it-IT" dirty="0"/>
              <a:t>Il numero di strutture è 15 (+1 rispetto all’anno scorso) e congruo con le caratteristiche del progetto.</a:t>
            </a:r>
          </a:p>
          <a:p>
            <a:r>
              <a:rPr lang="it-IT" dirty="0"/>
              <a:t>Sono 64 Ricercatori, 25 Tecnologi e 12 Tecnici partecipanti. Il numero appare congruo alla progettazione fatta e stabile rispetto all’anno scorso </a:t>
            </a:r>
            <a:endParaRPr lang="it-IT" sz="2800" dirty="0">
              <a:solidFill>
                <a:srgbClr val="000000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9251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CFE74C83-24A3-E748-ABE7-97203C50427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3-4 ottobre 2023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4B8B176-B418-9646-B4E1-03A0A5A0C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INFN Kids</a:t>
            </a:r>
          </a:p>
        </p:txBody>
      </p:sp>
      <p:sp>
        <p:nvSpPr>
          <p:cNvPr id="20483" name="Segnaposto numero diapositiva 3">
            <a:extLst>
              <a:ext uri="{FF2B5EF4-FFF2-40B4-BE49-F238E27FC236}">
                <a16:creationId xmlns:a16="http://schemas.microsoft.com/office/drawing/2014/main" id="{1446F76D-4044-5947-9ED2-85F8F5312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0C7140A5-5405-E449-8215-D7D0A43EF5DE}" type="slidenum">
              <a:rPr lang="it-IT" altLang="en-US" sz="1200" smtClean="0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5</a:t>
            </a:fld>
            <a:endParaRPr lang="it-IT" altLang="en-US" sz="1200">
              <a:solidFill>
                <a:srgbClr val="898989"/>
              </a:solidFill>
            </a:endParaRPr>
          </a:p>
        </p:txBody>
      </p:sp>
      <p:sp>
        <p:nvSpPr>
          <p:cNvPr id="20484" name="CasellaDiTesto 4">
            <a:extLst>
              <a:ext uri="{FF2B5EF4-FFF2-40B4-BE49-F238E27FC236}">
                <a16:creationId xmlns:a16="http://schemas.microsoft.com/office/drawing/2014/main" id="{1D7246E4-304A-C24E-B6D8-895A4FFE65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2425" y="180975"/>
            <a:ext cx="9466263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r>
              <a:rPr lang="it-IT" altLang="en-IT" b="1" dirty="0">
                <a:solidFill>
                  <a:srgbClr val="FF0000"/>
                </a:solidFill>
              </a:rPr>
              <a:t>Conclusioni e assegnazioni proposte </a:t>
            </a:r>
            <a:endParaRPr lang="it-IT" altLang="en-IT" sz="3600" dirty="0">
              <a:solidFill>
                <a:srgbClr val="FF0000"/>
              </a:solidFill>
            </a:endParaRP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DC3BE346-CD4E-B965-BBD7-A40A7C7D14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92" y="1048987"/>
            <a:ext cx="10649617" cy="5395356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B9EABFDD-64AE-CC4E-CD23-BC7843BF6EE3}"/>
              </a:ext>
            </a:extLst>
          </p:cNvPr>
          <p:cNvSpPr txBox="1"/>
          <p:nvPr/>
        </p:nvSpPr>
        <p:spPr>
          <a:xfrm>
            <a:off x="3760520" y="2936916"/>
            <a:ext cx="60960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1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1,5k€ in più rispetto all’anno scorso</a:t>
            </a:r>
          </a:p>
          <a:p>
            <a:r>
              <a:rPr lang="it-IT" sz="11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assegnati però SJ alla effettiva realizzazione del cofanetto</a:t>
            </a:r>
            <a:endParaRPr lang="it-IT" sz="1100" dirty="0">
              <a:solidFill>
                <a:srgbClr val="FF0000"/>
              </a:solidFill>
            </a:endParaRP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5D5C890E-1882-E811-BAC3-CE1A927E0159}"/>
              </a:ext>
            </a:extLst>
          </p:cNvPr>
          <p:cNvSpPr txBox="1"/>
          <p:nvPr/>
        </p:nvSpPr>
        <p:spPr>
          <a:xfrm>
            <a:off x="10794669" y="180975"/>
            <a:ext cx="1295820" cy="26314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1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1,5k€ in più rispetto all’anno scorso, nonostante il numero di persone sia stabile. Aumentiamo la quota SJ specie nella prospettiva di avere riunioni nazionali congiunte che portano a risparmio</a:t>
            </a:r>
            <a:endParaRPr lang="it-IT" sz="11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12" name="Input penna 11">
                <a:extLst>
                  <a:ext uri="{FF2B5EF4-FFF2-40B4-BE49-F238E27FC236}">
                    <a16:creationId xmlns:a16="http://schemas.microsoft.com/office/drawing/2014/main" id="{EDD0F919-8EAC-5B1D-556A-7FF3986D096F}"/>
                  </a:ext>
                </a:extLst>
              </p14:cNvPr>
              <p14:cNvContentPartPr/>
              <p14:nvPr/>
            </p14:nvContentPartPr>
            <p14:xfrm>
              <a:off x="10644162" y="434567"/>
              <a:ext cx="195840" cy="1476000"/>
            </p14:xfrm>
          </p:contentPart>
        </mc:Choice>
        <mc:Fallback>
          <p:pic>
            <p:nvPicPr>
              <p:cNvPr id="12" name="Input penna 11">
                <a:extLst>
                  <a:ext uri="{FF2B5EF4-FFF2-40B4-BE49-F238E27FC236}">
                    <a16:creationId xmlns:a16="http://schemas.microsoft.com/office/drawing/2014/main" id="{EDD0F919-8EAC-5B1D-556A-7FF3986D096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0635162" y="425567"/>
                <a:ext cx="213480" cy="1493640"/>
              </a:xfrm>
              <a:prstGeom prst="rect">
                <a:avLst/>
              </a:prstGeom>
            </p:spPr>
          </p:pic>
        </mc:Fallback>
      </mc:AlternateContent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B8E4DA63-EA3B-1005-792D-CB33C779C25A}"/>
              </a:ext>
            </a:extLst>
          </p:cNvPr>
          <p:cNvSpPr txBox="1"/>
          <p:nvPr/>
        </p:nvSpPr>
        <p:spPr>
          <a:xfrm>
            <a:off x="2277094" y="2528979"/>
            <a:ext cx="6096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1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Assegnamo</a:t>
            </a:r>
            <a:r>
              <a:rPr lang="it-IT" sz="11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come l’anno scorso non essendoci state particolari novità</a:t>
            </a:r>
            <a:endParaRPr lang="it-IT" sz="1100" dirty="0">
              <a:solidFill>
                <a:srgbClr val="FF0000"/>
              </a:solidFill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C89D6B40-EA5E-09C6-0A35-DF29F5E3A69A}"/>
              </a:ext>
            </a:extLst>
          </p:cNvPr>
          <p:cNvSpPr txBox="1"/>
          <p:nvPr/>
        </p:nvSpPr>
        <p:spPr>
          <a:xfrm>
            <a:off x="2182091" y="4270581"/>
            <a:ext cx="6096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1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La richiesta aumenta rispetto all’anno scorso ma si riporta a livello degli anni precedenti</a:t>
            </a:r>
            <a:endParaRPr lang="it-IT" sz="1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0946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95250"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1531</TotalTime>
  <Words>396</Words>
  <Application>Microsoft Office PowerPoint</Application>
  <PresentationFormat>Widescreen</PresentationFormat>
  <Paragraphs>55</Paragraphs>
  <Slides>5</Slides>
  <Notes>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agozzeli</dc:creator>
  <cp:lastModifiedBy>Lorenzo Caccianiga</cp:lastModifiedBy>
  <cp:revision>37</cp:revision>
  <dcterms:created xsi:type="dcterms:W3CDTF">2019-09-16T18:59:57Z</dcterms:created>
  <dcterms:modified xsi:type="dcterms:W3CDTF">2025-09-30T11:15:53Z</dcterms:modified>
</cp:coreProperties>
</file>