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notesSlides/_rels/notesSlide2.xml.rels" ContentType="application/vnd.openxmlformats-package.relationships+xml"/>
  <Override PartName="/ppt/notesSlides/notesSlide2.xml" ContentType="application/vnd.openxmlformats-officedocument.presentationml.notesSlide+xml"/>
  <Override PartName="/ppt/presProps.xml" ContentType="application/vnd.openxmlformats-officedocument.presentationml.presPro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4.xml.rels" ContentType="application/vnd.openxmlformats-package.relationships+xml"/>
  <Override PartName="/ppt/slides/_rels/slide1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4.xml.rels" ContentType="application/vnd.openxmlformats-package.relationships+xml"/>
  <Override PartName="/ppt/slides/slide11.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media/image58.wmf" ContentType="image/x-wmf"/>
  <Override PartName="/ppt/media/image15.wmf" ContentType="image/x-wmf"/>
  <Override PartName="/ppt/media/image57.wmf" ContentType="image/x-wmf"/>
  <Override PartName="/ppt/media/image14.wmf" ContentType="image/x-wmf"/>
  <Override PartName="/ppt/media/image56.png" ContentType="image/png"/>
  <Override PartName="/ppt/media/image54.png" ContentType="image/png"/>
  <Override PartName="/ppt/media/image11.wmf" ContentType="image/x-wmf"/>
  <Override PartName="/ppt/media/image3.png" ContentType="image/png"/>
  <Override PartName="/ppt/media/image9.wmf" ContentType="image/x-wmf"/>
  <Override PartName="/ppt/media/image60.png" ContentType="image/png"/>
  <Override PartName="/ppt/media/image7.png" ContentType="image/png"/>
  <Override PartName="/ppt/media/image32.wmf" ContentType="image/x-wmf"/>
  <Override PartName="/ppt/media/image41.wmf" ContentType="image/x-wmf"/>
  <Override PartName="/ppt/media/image24.wmf" ContentType="image/x-wmf"/>
  <Override PartName="/ppt/media/image17.wmf" ContentType="image/x-wmf"/>
  <Override PartName="/ppt/media/image51.wmf" ContentType="image/x-wmf"/>
  <Override PartName="/ppt/media/image25.wmf" ContentType="image/x-wmf"/>
  <Override PartName="/ppt/media/image42.wmf" ContentType="image/x-wmf"/>
  <Override PartName="/ppt/media/image65.wmf" ContentType="image/x-wmf"/>
  <Override PartName="/ppt/media/image40.wmf" ContentType="image/x-wmf"/>
  <Override PartName="/ppt/media/image23.wmf" ContentType="image/x-wmf"/>
  <Override PartName="/ppt/media/image63.png" ContentType="image/png"/>
  <Override PartName="/ppt/media/image62.png" ContentType="image/png"/>
  <Override PartName="/ppt/media/image44.wmf" ContentType="image/x-wmf"/>
  <Override PartName="/ppt/media/image27.wmf" ContentType="image/x-wmf"/>
  <Override PartName="/ppt/media/image22.jpeg" ContentType="image/jpeg"/>
  <Override PartName="/ppt/media/image45.wmf" ContentType="image/x-wmf"/>
  <Override PartName="/ppt/media/image46.wmf" ContentType="image/x-wmf"/>
  <Override PartName="/ppt/media/image29.wmf" ContentType="image/x-wmf"/>
  <Override PartName="/ppt/media/image28.wmf" ContentType="image/x-wmf"/>
  <Override PartName="/ppt/media/image1.jpeg" ContentType="image/jpeg"/>
  <Override PartName="/ppt/media/image61.png" ContentType="image/png"/>
  <Override PartName="/ppt/media/image50.wmf" ContentType="image/x-wmf"/>
  <Override PartName="/ppt/media/image26.wmf" ContentType="image/x-wmf"/>
  <Override PartName="/ppt/media/image43.wmf" ContentType="image/x-wmf"/>
  <Override PartName="/ppt/media/image4.wmf" ContentType="image/x-wmf"/>
  <Override PartName="/ppt/media/image21.png" ContentType="image/png"/>
  <Override PartName="/ppt/media/image64.png" ContentType="image/png"/>
  <Override PartName="/ppt/media/image5.wmf" ContentType="image/x-wmf"/>
  <Override PartName="/ppt/media/image2.wmf" ContentType="image/x-wmf"/>
  <Override PartName="/ppt/media/image16.wmf" ContentType="image/x-wmf"/>
  <Override PartName="/ppt/media/image59.wmf" ContentType="image/x-wmf"/>
  <Override PartName="/ppt/media/image10.png" ContentType="image/png"/>
  <Override PartName="/ppt/media/image6.wmf" ContentType="image/x-wmf"/>
  <Override PartName="/ppt/media/image18.png" ContentType="image/png"/>
  <Override PartName="/ppt/media/image20.wmf" ContentType="image/x-wmf"/>
  <Override PartName="/ppt/media/image19.png" ContentType="image/png"/>
  <Override PartName="/ppt/media/image8.wmf" ContentType="image/x-wmf"/>
  <Override PartName="/ppt/media/image13.wmf" ContentType="image/x-wmf"/>
  <Override PartName="/ppt/media/image30.wmf" ContentType="image/x-wmf"/>
  <Override PartName="/ppt/media/image31.png" ContentType="image/png"/>
  <Override PartName="/ppt/media/image33.png" ContentType="image/png"/>
  <Override PartName="/ppt/media/image34.jpeg" ContentType="image/jpeg"/>
  <Override PartName="/ppt/media/image35.wmf" ContentType="image/x-wmf"/>
  <Override PartName="/ppt/media/image52.wmf" ContentType="image/x-wmf"/>
  <Override PartName="/ppt/media/image36.wmf" ContentType="image/x-wmf"/>
  <Override PartName="/ppt/media/image53.wmf" ContentType="image/x-wmf"/>
  <Override PartName="/ppt/media/image37.wmf" ContentType="image/x-wmf"/>
  <Override PartName="/ppt/media/image38.wmf" ContentType="image/x-wmf"/>
  <Override PartName="/ppt/media/image55.wmf" ContentType="image/x-wmf"/>
  <Override PartName="/ppt/media/image12.wmf" ContentType="image/x-wmf"/>
  <Override PartName="/ppt/media/image39.wmf" ContentType="image/x-wmf"/>
  <Override PartName="/ppt/media/image47.wmf" ContentType="image/x-wmf"/>
  <Override PartName="/ppt/media/image48.png" ContentType="image/png"/>
  <Override PartName="/ppt/media/image49.wmf" ContentType="image/x-wmf"/>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notesMaster" Target="notesMasters/notesMaster1.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it-IT" sz="1800" spc="-1" strike="noStrike">
                <a:solidFill>
                  <a:schemeClr val="dk1"/>
                </a:solidFill>
                <a:latin typeface="Calibri"/>
              </a:rPr>
              <a:t>Click to move the slide</a:t>
            </a:r>
            <a:endParaRPr b="0" lang="it-IT" sz="1800" spc="-1" strike="noStrike">
              <a:solidFill>
                <a:schemeClr val="dk1"/>
              </a:solidFill>
              <a:latin typeface="Calibri"/>
            </a:endParaRPr>
          </a:p>
        </p:txBody>
      </p:sp>
      <p:sp>
        <p:nvSpPr>
          <p:cNvPr id="67"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Calibri"/>
              </a:rPr>
              <a:t>Click to edit the notes format</a:t>
            </a:r>
            <a:endParaRPr b="0" lang="en-US" sz="2000" spc="-1" strike="noStrike">
              <a:solidFill>
                <a:srgbClr val="000000"/>
              </a:solidFill>
              <a:latin typeface="Calibri"/>
            </a:endParaRPr>
          </a:p>
        </p:txBody>
      </p:sp>
      <p:sp>
        <p:nvSpPr>
          <p:cNvPr id="68"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Calibri"/>
              </a:rPr>
              <a:t>&lt;header&gt;</a:t>
            </a:r>
            <a:endParaRPr b="0" lang="en-US" sz="1400" spc="-1" strike="noStrike">
              <a:solidFill>
                <a:srgbClr val="000000"/>
              </a:solidFill>
              <a:latin typeface="Calibri"/>
            </a:endParaRPr>
          </a:p>
        </p:txBody>
      </p:sp>
      <p:sp>
        <p:nvSpPr>
          <p:cNvPr id="69" name="PlaceHolder 4"/>
          <p:cNvSpPr>
            <a:spLocks noGrp="1"/>
          </p:cNvSpPr>
          <p:nvPr>
            <p:ph type="dt" idx="34"/>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Calibri"/>
              </a:defRPr>
            </a:lvl1pPr>
          </a:lstStyle>
          <a:p>
            <a:pPr indent="0" algn="r">
              <a:buNone/>
            </a:pPr>
            <a:r>
              <a:rPr b="0" lang="en-US" sz="1400" spc="-1" strike="noStrike">
                <a:solidFill>
                  <a:srgbClr val="000000"/>
                </a:solidFill>
                <a:latin typeface="Calibri"/>
              </a:rPr>
              <a:t>&lt;date/time&gt;</a:t>
            </a:r>
            <a:endParaRPr b="0" lang="en-US" sz="1400" spc="-1" strike="noStrike">
              <a:solidFill>
                <a:srgbClr val="000000"/>
              </a:solidFill>
              <a:latin typeface="Calibri"/>
            </a:endParaRPr>
          </a:p>
        </p:txBody>
      </p:sp>
      <p:sp>
        <p:nvSpPr>
          <p:cNvPr id="70" name="PlaceHolder 5"/>
          <p:cNvSpPr>
            <a:spLocks noGrp="1"/>
          </p:cNvSpPr>
          <p:nvPr>
            <p:ph type="ftr" idx="35"/>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Calibri"/>
              </a:defRPr>
            </a:lvl1pPr>
          </a:lstStyle>
          <a:p>
            <a:pPr indent="0">
              <a:buNone/>
            </a:pPr>
            <a:r>
              <a:rPr b="0" lang="en-US" sz="1400" spc="-1" strike="noStrike">
                <a:solidFill>
                  <a:srgbClr val="000000"/>
                </a:solidFill>
                <a:latin typeface="Calibri"/>
              </a:rPr>
              <a:t>&lt;footer&gt;</a:t>
            </a:r>
            <a:endParaRPr b="0" lang="en-US" sz="1400" spc="-1" strike="noStrike">
              <a:solidFill>
                <a:srgbClr val="000000"/>
              </a:solidFill>
              <a:latin typeface="Calibri"/>
            </a:endParaRPr>
          </a:p>
        </p:txBody>
      </p:sp>
      <p:sp>
        <p:nvSpPr>
          <p:cNvPr id="71" name="PlaceHolder 6"/>
          <p:cNvSpPr>
            <a:spLocks noGrp="1"/>
          </p:cNvSpPr>
          <p:nvPr>
            <p:ph type="sldNum" idx="36"/>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Calibri"/>
              </a:defRPr>
            </a:lvl1pPr>
          </a:lstStyle>
          <a:p>
            <a:pPr indent="0" algn="r">
              <a:buNone/>
            </a:pPr>
            <a:fld id="{F505D264-2F24-4DD8-9176-84874766DF44}" type="slidenum">
              <a:rPr b="0" lang="en-US" sz="1400" spc="-1" strike="noStrike">
                <a:solidFill>
                  <a:srgbClr val="000000"/>
                </a:solidFill>
                <a:latin typeface="Calibri"/>
              </a:rPr>
              <a:t>&lt;number&gt;</a:t>
            </a:fld>
            <a:endParaRPr b="0" lang="en-US"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sldImg"/>
          </p:nvPr>
        </p:nvSpPr>
        <p:spPr>
          <a:xfrm>
            <a:off x="685800" y="1143000"/>
            <a:ext cx="5486040" cy="3085920"/>
          </a:xfrm>
          <a:prstGeom prst="rect">
            <a:avLst/>
          </a:prstGeom>
          <a:ln w="0">
            <a:noFill/>
          </a:ln>
        </p:spPr>
      </p:sp>
      <p:sp>
        <p:nvSpPr>
          <p:cNvPr id="272"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Calibri"/>
            </a:endParaRPr>
          </a:p>
        </p:txBody>
      </p:sp>
      <p:sp>
        <p:nvSpPr>
          <p:cNvPr id="273" name="PlaceHolder 3"/>
          <p:cNvSpPr>
            <a:spLocks noGrp="1"/>
          </p:cNvSpPr>
          <p:nvPr>
            <p:ph type="sldNum" idx="37"/>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it-IT" sz="1200" spc="-1" strike="noStrike">
                <a:solidFill>
                  <a:srgbClr val="000000"/>
                </a:solidFill>
                <a:latin typeface="Calibri"/>
              </a:defRPr>
            </a:lvl1pPr>
          </a:lstStyle>
          <a:p>
            <a:pPr indent="0" algn="r">
              <a:lnSpc>
                <a:spcPct val="100000"/>
              </a:lnSpc>
              <a:buNone/>
            </a:pPr>
            <a:fld id="{563B60C7-1856-47BA-9E77-D7C8F83CFC6C}" type="slidenum">
              <a:rPr b="0" lang="it-IT" sz="1200" spc="-1" strike="noStrike">
                <a:solidFill>
                  <a:srgbClr val="000000"/>
                </a:solidFill>
                <a:latin typeface="Calibri"/>
              </a:rPr>
              <a:t>&lt;number&gt;</a:t>
            </a:fld>
            <a:endParaRPr b="0" lang="en-US" sz="1200" spc="-1" strike="noStrike">
              <a:solidFill>
                <a:srgbClr val="000000"/>
              </a:solidFill>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a titolo">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lIns="0" rIns="0" tIns="0" bIns="0" anchor="ctr">
            <a:noAutofit/>
          </a:bodyPr>
          <a:p>
            <a:pPr indent="0">
              <a:buNone/>
            </a:pPr>
            <a:endParaRPr b="0" lang="it-IT" sz="1800" spc="-1" strike="noStrike">
              <a:solidFill>
                <a:schemeClr val="dk1"/>
              </a:solidFill>
              <a:latin typeface="Calibri"/>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46C9D636-F039-47E7-AE37-F523FBEAEC3E}"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uto con didascalia">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p>
            <a:r>
              <a:t>Footer</a:t>
            </a:r>
          </a:p>
        </p:txBody>
      </p:sp>
      <p:sp>
        <p:nvSpPr>
          <p:cNvPr id="3" name="PlaceHolder 2"/>
          <p:cNvSpPr>
            <a:spLocks noGrp="1"/>
          </p:cNvSpPr>
          <p:nvPr>
            <p:ph type="sldNum" idx="30"/>
          </p:nvPr>
        </p:nvSpPr>
        <p:spPr/>
        <p:txBody>
          <a:bodyPr/>
          <a:p>
            <a:fld id="{7B721C97-2FBD-4A00-A13A-1A700DC10374}" type="slidenum">
              <a:t>&lt;#&gt;</a:t>
            </a:fld>
          </a:p>
        </p:txBody>
      </p:sp>
      <p:sp>
        <p:nvSpPr>
          <p:cNvPr id="4" name="PlaceHolder 3"/>
          <p:cNvSpPr>
            <a:spLocks noGrp="1"/>
          </p:cNvSpPr>
          <p:nvPr>
            <p:ph type="dt" idx="28"/>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magine con didascalia">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p>
            <a:r>
              <a:t>Footer</a:t>
            </a:r>
          </a:p>
        </p:txBody>
      </p:sp>
      <p:sp>
        <p:nvSpPr>
          <p:cNvPr id="3" name="PlaceHolder 2"/>
          <p:cNvSpPr>
            <a:spLocks noGrp="1"/>
          </p:cNvSpPr>
          <p:nvPr>
            <p:ph type="sldNum" idx="33"/>
          </p:nvPr>
        </p:nvSpPr>
        <p:spPr/>
        <p:txBody>
          <a:bodyPr/>
          <a:p>
            <a:fld id="{C56BB4B0-519C-4AEA-966A-173DA9350BC5}" type="slidenum">
              <a:t>&lt;#&gt;</a:t>
            </a:fld>
          </a:p>
        </p:txBody>
      </p:sp>
      <p:sp>
        <p:nvSpPr>
          <p:cNvPr id="4" name="PlaceHolder 3"/>
          <p:cNvSpPr>
            <a:spLocks noGrp="1"/>
          </p:cNvSpPr>
          <p:nvPr>
            <p:ph type="dt" idx="3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olo e testo vertical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13B165C0-DA29-4420-A1C4-ED6AF218AB35}"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1_Titolo e testo vertical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0E724E83-6D9D-4BC0-A5B4-BF100E9F1BE1}" type="slidenum">
              <a:t>&lt;#&gt;</a:t>
            </a:fld>
          </a:p>
        </p:txBody>
      </p:sp>
      <p:sp>
        <p:nvSpPr>
          <p:cNvPr id="4" name="PlaceHolder 3"/>
          <p:cNvSpPr>
            <a:spLocks noGrp="1"/>
          </p:cNvSpPr>
          <p:nvPr>
            <p:ph type="dt" idx="7"/>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olo e contenuto">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a:noFill/>
          <a:ln w="0">
            <a:noFill/>
          </a:ln>
        </p:spPr>
        <p:txBody>
          <a:bodyPr lIns="0" rIns="0" tIns="0" bIns="0" anchor="ctr">
            <a:noAutofit/>
          </a:bodyPr>
          <a:p>
            <a:pPr indent="0">
              <a:buNone/>
            </a:pPr>
            <a:endParaRPr b="0" lang="it-IT" sz="1800" spc="-1" strike="noStrike">
              <a:solidFill>
                <a:schemeClr val="dk1"/>
              </a:solidFill>
              <a:latin typeface="Calibri"/>
            </a:endParaRPr>
          </a:p>
        </p:txBody>
      </p:sp>
      <p:sp>
        <p:nvSpPr>
          <p:cNvPr id="2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chemeClr val="dk1"/>
              </a:solidFill>
              <a:latin typeface="Calibri"/>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82E887BB-873A-44D3-9F37-EFC97C09767B}" type="slidenum">
              <a:t>&lt;#&gt;</a:t>
            </a:fld>
          </a:p>
        </p:txBody>
      </p:sp>
      <p:sp>
        <p:nvSpPr>
          <p:cNvPr id="6" name="PlaceHolder 5"/>
          <p:cNvSpPr>
            <a:spLocks noGrp="1"/>
          </p:cNvSpPr>
          <p:nvPr>
            <p:ph type="dt" idx="10"/>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ntestazione sezion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4608B55F-2C21-479B-8450-F6525FA2F920}" type="slidenum">
              <a:t>&lt;#&gt;</a:t>
            </a:fld>
          </a:p>
        </p:txBody>
      </p:sp>
      <p:sp>
        <p:nvSpPr>
          <p:cNvPr id="4" name="PlaceHolder 3"/>
          <p:cNvSpPr>
            <a:spLocks noGrp="1"/>
          </p:cNvSpPr>
          <p:nvPr>
            <p:ph type="dt" idx="1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ue contenuti">
    <p:spTree>
      <p:nvGrpSpPr>
        <p:cNvPr id="1" name=""/>
        <p:cNvGrpSpPr/>
        <p:nvPr/>
      </p:nvGrpSpPr>
      <p:grpSpPr>
        <a:xfrm>
          <a:off x="0" y="0"/>
          <a:ext cx="0" cy="0"/>
          <a:chOff x="0" y="0"/>
          <a:chExt cx="0" cy="0"/>
        </a:xfrm>
      </p:grpSpPr>
      <p:sp>
        <p:nvSpPr>
          <p:cNvPr id="35" name="PlaceHolder 1"/>
          <p:cNvSpPr>
            <a:spLocks noGrp="1"/>
          </p:cNvSpPr>
          <p:nvPr>
            <p:ph type="title"/>
          </p:nvPr>
        </p:nvSpPr>
        <p:spPr>
          <a:xfrm>
            <a:off x="1523880" y="1122480"/>
            <a:ext cx="9143640" cy="2387160"/>
          </a:xfrm>
          <a:prstGeom prst="rect">
            <a:avLst/>
          </a:prstGeom>
          <a:noFill/>
          <a:ln w="0">
            <a:noFill/>
          </a:ln>
        </p:spPr>
        <p:txBody>
          <a:bodyPr lIns="0" rIns="0" tIns="0" bIns="0" anchor="ctr">
            <a:noAutofit/>
          </a:bodyPr>
          <a:p>
            <a:pPr indent="0">
              <a:buNone/>
            </a:pPr>
            <a:endParaRPr b="0" lang="it-IT" sz="1800" spc="-1" strike="noStrike">
              <a:solidFill>
                <a:schemeClr val="dk1"/>
              </a:solidFill>
              <a:latin typeface="Calibri"/>
            </a:endParaRPr>
          </a:p>
        </p:txBody>
      </p:sp>
      <p:sp>
        <p:nvSpPr>
          <p:cNvPr id="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chemeClr val="dk1"/>
              </a:solidFill>
              <a:latin typeface="Calibri"/>
            </a:endParaRPr>
          </a:p>
        </p:txBody>
      </p:sp>
      <p:sp>
        <p:nvSpPr>
          <p:cNvPr id="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it-IT" sz="2800" spc="-1" strike="noStrike">
              <a:solidFill>
                <a:schemeClr val="dk1"/>
              </a:solidFill>
              <a:latin typeface="Calibri"/>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FC509C72-1592-4636-8950-38EDD29E6B84}" type="slidenum">
              <a:t>&lt;#&gt;</a:t>
            </a:fld>
          </a:p>
        </p:txBody>
      </p:sp>
      <p:sp>
        <p:nvSpPr>
          <p:cNvPr id="7" name="PlaceHolder 6"/>
          <p:cNvSpPr>
            <a:spLocks noGrp="1"/>
          </p:cNvSpPr>
          <p:nvPr>
            <p:ph type="dt" idx="16"/>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fronto">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p>
            <a:r>
              <a:t>Footer</a:t>
            </a:r>
          </a:p>
        </p:txBody>
      </p:sp>
      <p:sp>
        <p:nvSpPr>
          <p:cNvPr id="3" name="PlaceHolder 2"/>
          <p:cNvSpPr>
            <a:spLocks noGrp="1"/>
          </p:cNvSpPr>
          <p:nvPr>
            <p:ph type="sldNum" idx="21"/>
          </p:nvPr>
        </p:nvSpPr>
        <p:spPr/>
        <p:txBody>
          <a:bodyPr/>
          <a:p>
            <a:fld id="{8740B2BA-CBCF-428E-9F61-1111E5DBBE14}" type="slidenum">
              <a:t>&lt;#&gt;</a:t>
            </a:fld>
          </a:p>
        </p:txBody>
      </p:sp>
      <p:sp>
        <p:nvSpPr>
          <p:cNvPr id="4" name="PlaceHolder 3"/>
          <p:cNvSpPr>
            <a:spLocks noGrp="1"/>
          </p:cNvSpPr>
          <p:nvPr>
            <p:ph type="dt" idx="19"/>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olo titolo">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640" cy="2387160"/>
          </a:xfrm>
          <a:prstGeom prst="rect">
            <a:avLst/>
          </a:prstGeom>
          <a:noFill/>
          <a:ln w="0">
            <a:noFill/>
          </a:ln>
        </p:spPr>
        <p:txBody>
          <a:bodyPr lIns="0" rIns="0" tIns="0" bIns="0" anchor="ctr">
            <a:noAutofit/>
          </a:bodyPr>
          <a:p>
            <a:pPr indent="0">
              <a:buNone/>
            </a:pPr>
            <a:endParaRPr b="0" lang="it-IT" sz="1800" spc="-1" strike="noStrike">
              <a:solidFill>
                <a:schemeClr val="dk1"/>
              </a:solidFill>
              <a:latin typeface="Calibri"/>
            </a:endParaRPr>
          </a:p>
        </p:txBody>
      </p:sp>
      <p:sp>
        <p:nvSpPr>
          <p:cNvPr id="3" name="PlaceHolder 2"/>
          <p:cNvSpPr>
            <a:spLocks noGrp="1"/>
          </p:cNvSpPr>
          <p:nvPr>
            <p:ph type="ftr" idx="23"/>
          </p:nvPr>
        </p:nvSpPr>
        <p:spPr/>
        <p:txBody>
          <a:bodyPr/>
          <a:p>
            <a:r>
              <a:t>Footer</a:t>
            </a:r>
          </a:p>
        </p:txBody>
      </p:sp>
      <p:sp>
        <p:nvSpPr>
          <p:cNvPr id="4" name="PlaceHolder 3"/>
          <p:cNvSpPr>
            <a:spLocks noGrp="1"/>
          </p:cNvSpPr>
          <p:nvPr>
            <p:ph type="sldNum" idx="24"/>
          </p:nvPr>
        </p:nvSpPr>
        <p:spPr/>
        <p:txBody>
          <a:bodyPr/>
          <a:p>
            <a:fld id="{32ED33A8-2440-47A9-A938-A6CBEC703D22}" type="slidenum">
              <a:t>&lt;#&gt;</a:t>
            </a:fld>
          </a:p>
        </p:txBody>
      </p:sp>
      <p:sp>
        <p:nvSpPr>
          <p:cNvPr id="5" name="PlaceHolder 4"/>
          <p:cNvSpPr>
            <a:spLocks noGrp="1"/>
          </p:cNvSpPr>
          <p:nvPr>
            <p:ph type="dt" idx="22"/>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uota">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DDE80764-3F05-4803-8692-3A5FB4D0421E}" type="slidenum">
              <a:t>&lt;#&gt;</a:t>
            </a:fld>
          </a:p>
        </p:txBody>
      </p:sp>
      <p:sp>
        <p:nvSpPr>
          <p:cNvPr id="4" name="PlaceHolder 3"/>
          <p:cNvSpPr>
            <a:spLocks noGrp="1"/>
          </p:cNvSpPr>
          <p:nvPr>
            <p:ph type="dt" idx="25"/>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a:noFill/>
          <a:ln w="0">
            <a:noFill/>
          </a:ln>
        </p:spPr>
        <p:txBody>
          <a:bodyPr anchor="b">
            <a:noAutofit/>
          </a:bodyPr>
          <a:p>
            <a:pPr indent="0" algn="ctr" defTabSz="914400">
              <a:lnSpc>
                <a:spcPct val="90000"/>
              </a:lnSpc>
              <a:buNone/>
            </a:pPr>
            <a:r>
              <a:rPr b="0" lang="it-IT" sz="6000" spc="-1" strike="noStrike">
                <a:solidFill>
                  <a:schemeClr val="dk1"/>
                </a:solidFill>
                <a:latin typeface="Calibri Light"/>
              </a:rPr>
              <a:t>Fare clic per modificare lo stile del titolo dello schema</a:t>
            </a:r>
            <a:endParaRPr b="0" lang="it-IT" sz="6000" spc="-1" strike="noStrike">
              <a:solidFill>
                <a:schemeClr val="dk1"/>
              </a:solidFill>
              <a:latin typeface="Calibri"/>
            </a:endParaRPr>
          </a:p>
        </p:txBody>
      </p:sp>
      <p:sp>
        <p:nvSpPr>
          <p:cNvPr id="1"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it-IT" sz="1200" spc="-1" strike="noStrike">
                <a:solidFill>
                  <a:schemeClr val="dk1">
                    <a:tint val="75000"/>
                  </a:schemeClr>
                </a:solidFill>
                <a:latin typeface="Calibri"/>
              </a:defRPr>
            </a:lvl1pPr>
          </a:lstStyle>
          <a:p>
            <a:pPr indent="0" defTabSz="914400">
              <a:lnSpc>
                <a:spcPct val="100000"/>
              </a:lnSpc>
              <a:buNone/>
            </a:pPr>
            <a:r>
              <a:rPr b="0" lang="it-IT" sz="1200" spc="-1" strike="noStrike">
                <a:solidFill>
                  <a:schemeClr val="dk1">
                    <a:tint val="75000"/>
                  </a:schemeClr>
                </a:solidFill>
                <a:latin typeface="Calibri"/>
              </a:rPr>
              <a:t> </a:t>
            </a:r>
            <a:endParaRPr b="0" lang="en-US" sz="1200" spc="-1" strike="noStrike">
              <a:solidFill>
                <a:srgbClr val="000000"/>
              </a:solidFill>
              <a:latin typeface="Calibri"/>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b="0" lang="en-US" sz="1400" spc="-1" strike="noStrike">
                <a:solidFill>
                  <a:srgbClr val="000000"/>
                </a:solidFill>
                <a:latin typeface="Calibri"/>
              </a:defRPr>
            </a:lvl1pPr>
          </a:lstStyle>
          <a:p>
            <a:pPr indent="0" algn="ctr">
              <a:buNone/>
            </a:pPr>
            <a:r>
              <a:rPr b="0" lang="en-US" sz="1400" spc="-1" strike="noStrike">
                <a:solidFill>
                  <a:srgbClr val="000000"/>
                </a:solidFill>
                <a:latin typeface="Calibri"/>
              </a:rPr>
              <a:t> </a:t>
            </a:r>
            <a:endParaRPr b="0" lang="en-US" sz="1400" spc="-1" strike="noStrike">
              <a:solidFill>
                <a:srgbClr val="000000"/>
              </a:solidFill>
              <a:latin typeface="Calibri"/>
            </a:endParaRP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it-IT" sz="1200" spc="-1" strike="noStrike">
                <a:solidFill>
                  <a:schemeClr val="dk1">
                    <a:tint val="75000"/>
                  </a:schemeClr>
                </a:solidFill>
                <a:latin typeface="Calibri"/>
              </a:defRPr>
            </a:lvl1pPr>
          </a:lstStyle>
          <a:p>
            <a:pPr indent="0" algn="r" defTabSz="914400">
              <a:lnSpc>
                <a:spcPct val="100000"/>
              </a:lnSpc>
              <a:buNone/>
            </a:pPr>
            <a:fld id="{A41ABE00-66F5-4321-8482-0D54BA91C73F}" type="slidenum">
              <a:rPr b="0" lang="it-IT" sz="1200" spc="-1" strike="noStrike">
                <a:solidFill>
                  <a:schemeClr val="dk1">
                    <a:tint val="75000"/>
                  </a:schemeClr>
                </a:solidFill>
                <a:latin typeface="Calibri"/>
              </a:rPr>
              <a:t>1</a:t>
            </a:fld>
            <a:endParaRPr b="0" lang="en-US" sz="1200" spc="-1" strike="noStrike">
              <a:solidFill>
                <a:srgbClr val="000000"/>
              </a:solidFill>
              <a:latin typeface="Calibri"/>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it-IT" sz="2800" spc="-1" strike="noStrike">
                <a:solidFill>
                  <a:schemeClr val="dk1"/>
                </a:solidFill>
                <a:latin typeface="Calibri"/>
              </a:rPr>
              <a:t>Click to edit the outline text format</a:t>
            </a:r>
            <a:endParaRPr b="0" lang="it-IT" sz="2800" spc="-1" strike="noStrike">
              <a:solidFill>
                <a:schemeClr val="dk1"/>
              </a:solidFill>
              <a:latin typeface="Calibri"/>
            </a:endParaRPr>
          </a:p>
          <a:p>
            <a:pPr lvl="1" marL="864000" indent="-324000">
              <a:lnSpc>
                <a:spcPct val="90000"/>
              </a:lnSpc>
              <a:spcBef>
                <a:spcPts val="1134"/>
              </a:spcBef>
              <a:buClr>
                <a:srgbClr val="000000"/>
              </a:buClr>
              <a:buSzPct val="75000"/>
              <a:buFont typeface="Symbol" charset="2"/>
              <a:buChar char=""/>
            </a:pPr>
            <a:r>
              <a:rPr b="0" lang="it-IT" sz="2000" spc="-1" strike="noStrike">
                <a:solidFill>
                  <a:schemeClr val="dk1"/>
                </a:solidFill>
                <a:latin typeface="Calibri"/>
              </a:rPr>
              <a:t>Second Outline Level</a:t>
            </a:r>
            <a:endParaRPr b="0" lang="it-IT" sz="2000" spc="-1" strike="noStrike">
              <a:solidFill>
                <a:schemeClr val="dk1"/>
              </a:solidFill>
              <a:latin typeface="Calibri"/>
            </a:endParaRPr>
          </a:p>
          <a:p>
            <a:pPr lvl="2" marL="1296000" indent="-288000">
              <a:lnSpc>
                <a:spcPct val="90000"/>
              </a:lnSpc>
              <a:spcBef>
                <a:spcPts val="850"/>
              </a:spcBef>
              <a:buClr>
                <a:srgbClr val="000000"/>
              </a:buClr>
              <a:buSzPct val="45000"/>
              <a:buFont typeface="Wingdings" charset="2"/>
              <a:buChar char=""/>
            </a:pPr>
            <a:r>
              <a:rPr b="0" lang="it-IT" sz="1800" spc="-1" strike="noStrike">
                <a:solidFill>
                  <a:schemeClr val="dk1"/>
                </a:solidFill>
                <a:latin typeface="Calibri"/>
              </a:rPr>
              <a:t>Third Outline Level</a:t>
            </a:r>
            <a:endParaRPr b="0" lang="it-IT" sz="1800" spc="-1" strike="noStrike">
              <a:solidFill>
                <a:schemeClr val="dk1"/>
              </a:solidFill>
              <a:latin typeface="Calibri"/>
            </a:endParaRPr>
          </a:p>
          <a:p>
            <a:pPr lvl="3" marL="1728000" indent="-216000">
              <a:lnSpc>
                <a:spcPct val="90000"/>
              </a:lnSpc>
              <a:spcBef>
                <a:spcPts val="567"/>
              </a:spcBef>
              <a:buClr>
                <a:srgbClr val="000000"/>
              </a:buClr>
              <a:buSzPct val="75000"/>
              <a:buFont typeface="Symbol" charset="2"/>
              <a:buChar char=""/>
            </a:pPr>
            <a:r>
              <a:rPr b="0" lang="it-IT" sz="1800" spc="-1" strike="noStrike">
                <a:solidFill>
                  <a:schemeClr val="dk1"/>
                </a:solidFill>
                <a:latin typeface="Calibri"/>
              </a:rPr>
              <a:t>Fourth Outline Level</a:t>
            </a:r>
            <a:endParaRPr b="0" lang="it-IT" sz="1800" spc="-1" strike="noStrike">
              <a:solidFill>
                <a:schemeClr val="dk1"/>
              </a:solidFill>
              <a:latin typeface="Calibri"/>
            </a:endParaRPr>
          </a:p>
          <a:p>
            <a:pPr lvl="4" marL="2160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Calibri"/>
              </a:rPr>
              <a:t>Fifth Outline Level</a:t>
            </a:r>
            <a:endParaRPr b="0" lang="it-IT" sz="2000" spc="-1" strike="noStrike">
              <a:solidFill>
                <a:schemeClr val="dk1"/>
              </a:solidFill>
              <a:latin typeface="Calibri"/>
            </a:endParaRPr>
          </a:p>
          <a:p>
            <a:pPr lvl="5" marL="2592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Calibri"/>
              </a:rPr>
              <a:t>Sixth Outline Level</a:t>
            </a:r>
            <a:endParaRPr b="0" lang="it-IT" sz="2000" spc="-1" strike="noStrike">
              <a:solidFill>
                <a:schemeClr val="dk1"/>
              </a:solidFill>
              <a:latin typeface="Calibri"/>
            </a:endParaRPr>
          </a:p>
          <a:p>
            <a:pPr lvl="6" marL="3024000" indent="-216000">
              <a:lnSpc>
                <a:spcPct val="90000"/>
              </a:lnSpc>
              <a:spcBef>
                <a:spcPts val="283"/>
              </a:spcBef>
              <a:buClr>
                <a:srgbClr val="000000"/>
              </a:buClr>
              <a:buSzPct val="45000"/>
              <a:buFont typeface="Wingdings" charset="2"/>
              <a:buChar char=""/>
            </a:pPr>
            <a:r>
              <a:rPr b="0" lang="it-IT" sz="2000" spc="-1" strike="noStrike">
                <a:solidFill>
                  <a:schemeClr val="dk1"/>
                </a:solidFill>
                <a:latin typeface="Calibri"/>
              </a:rPr>
              <a:t>Seventh Outline Level</a:t>
            </a:r>
            <a:endParaRPr b="0" lang="it-IT" sz="2000" spc="-1" strike="noStrike">
              <a:solidFill>
                <a:schemeClr val="dk1"/>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839880" y="457200"/>
            <a:ext cx="3931920" cy="1599840"/>
          </a:xfrm>
          <a:prstGeom prst="rect">
            <a:avLst/>
          </a:prstGeom>
          <a:noFill/>
          <a:ln w="0">
            <a:noFill/>
          </a:ln>
        </p:spPr>
        <p:txBody>
          <a:bodyPr anchor="b">
            <a:noAutofit/>
          </a:bodyPr>
          <a:p>
            <a:pPr indent="0" defTabSz="914400">
              <a:lnSpc>
                <a:spcPct val="90000"/>
              </a:lnSpc>
              <a:buNone/>
            </a:pPr>
            <a:r>
              <a:rPr b="0" lang="it-IT" sz="3200" spc="-1" strike="noStrike">
                <a:solidFill>
                  <a:schemeClr val="dk1"/>
                </a:solidFill>
                <a:latin typeface="Calibri Light"/>
              </a:rPr>
              <a:t>Fare clic per modificare lo stile del titolo dello schema</a:t>
            </a:r>
            <a:endParaRPr b="0" lang="it-IT" sz="3200" spc="-1" strike="noStrike">
              <a:solidFill>
                <a:schemeClr val="dk1"/>
              </a:solidFill>
              <a:latin typeface="Calibri"/>
            </a:endParaRPr>
          </a:p>
        </p:txBody>
      </p:sp>
      <p:sp>
        <p:nvSpPr>
          <p:cNvPr id="55" name="PlaceHolder 2"/>
          <p:cNvSpPr>
            <a:spLocks noGrp="1"/>
          </p:cNvSpPr>
          <p:nvPr>
            <p:ph type="body"/>
          </p:nvPr>
        </p:nvSpPr>
        <p:spPr>
          <a:xfrm>
            <a:off x="5183280" y="987480"/>
            <a:ext cx="6171840" cy="4873320"/>
          </a:xfrm>
          <a:prstGeom prst="rect">
            <a:avLst/>
          </a:prstGeom>
          <a:noFill/>
          <a:ln w="0">
            <a:noFill/>
          </a:ln>
        </p:spPr>
        <p:txBody>
          <a:bodyPr anchor="t">
            <a:noAutofit/>
          </a:bodyPr>
          <a:p>
            <a:pPr marL="228600" indent="-228600" defTabSz="914400">
              <a:lnSpc>
                <a:spcPct val="90000"/>
              </a:lnSpc>
              <a:spcBef>
                <a:spcPts val="1001"/>
              </a:spcBef>
              <a:buClr>
                <a:srgbClr val="000000"/>
              </a:buClr>
              <a:buFont typeface="Arial"/>
              <a:buChar char="•"/>
            </a:pPr>
            <a:r>
              <a:rPr b="0" lang="it-IT" sz="3200" spc="-1" strike="noStrike">
                <a:solidFill>
                  <a:schemeClr val="dk1"/>
                </a:solidFill>
                <a:latin typeface="Calibri"/>
              </a:rPr>
              <a:t>Fare clic per modificare gli stili del testo dello schema</a:t>
            </a:r>
            <a:endParaRPr b="0" lang="it-IT" sz="32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it-IT" sz="2800" spc="-1" strike="noStrike">
                <a:solidFill>
                  <a:schemeClr val="dk1"/>
                </a:solidFill>
                <a:latin typeface="Calibri"/>
              </a:rPr>
              <a:t>Secondo livello</a:t>
            </a:r>
            <a:endParaRPr b="0" lang="it-IT" sz="28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it-IT" sz="2400" spc="-1" strike="noStrike">
                <a:solidFill>
                  <a:schemeClr val="dk1"/>
                </a:solidFill>
                <a:latin typeface="Calibri"/>
              </a:rPr>
              <a:t>Terzo livello</a:t>
            </a:r>
            <a:endParaRPr b="0" lang="it-IT" sz="24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it-IT" sz="2000" spc="-1" strike="noStrike">
                <a:solidFill>
                  <a:schemeClr val="dk1"/>
                </a:solidFill>
                <a:latin typeface="Calibri"/>
              </a:rPr>
              <a:t>Quarto livello</a:t>
            </a:r>
            <a:endParaRPr b="0" lang="it-IT" sz="20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it-IT" sz="2000" spc="-1" strike="noStrike">
                <a:solidFill>
                  <a:schemeClr val="dk1"/>
                </a:solidFill>
                <a:latin typeface="Calibri"/>
              </a:rPr>
              <a:t>Quinto livello</a:t>
            </a:r>
            <a:endParaRPr b="0" lang="it-IT" sz="2000" spc="-1" strike="noStrike">
              <a:solidFill>
                <a:schemeClr val="dk1"/>
              </a:solidFill>
              <a:latin typeface="Calibri"/>
            </a:endParaRPr>
          </a:p>
        </p:txBody>
      </p:sp>
      <p:sp>
        <p:nvSpPr>
          <p:cNvPr id="56" name="PlaceHolder 3"/>
          <p:cNvSpPr>
            <a:spLocks noGrp="1"/>
          </p:cNvSpPr>
          <p:nvPr>
            <p:ph type="body"/>
          </p:nvPr>
        </p:nvSpPr>
        <p:spPr>
          <a:xfrm>
            <a:off x="839880" y="2057400"/>
            <a:ext cx="3931920" cy="3811320"/>
          </a:xfrm>
          <a:prstGeom prst="rect">
            <a:avLst/>
          </a:prstGeom>
          <a:noFill/>
          <a:ln w="0">
            <a:noFill/>
          </a:ln>
        </p:spPr>
        <p:txBody>
          <a:bodyPr anchor="t">
            <a:noAutofit/>
          </a:bodyPr>
          <a:p>
            <a:pPr indent="0" defTabSz="914400">
              <a:lnSpc>
                <a:spcPct val="90000"/>
              </a:lnSpc>
              <a:spcBef>
                <a:spcPts val="1001"/>
              </a:spcBef>
              <a:buNone/>
              <a:tabLst>
                <a:tab algn="l" pos="0"/>
              </a:tabLst>
            </a:pPr>
            <a:r>
              <a:rPr b="0" lang="it-IT" sz="1600" spc="-1" strike="noStrike">
                <a:solidFill>
                  <a:schemeClr val="dk1"/>
                </a:solidFill>
                <a:latin typeface="Calibri"/>
              </a:rPr>
              <a:t>Fare clic per modificare gli stili del testo dello schema</a:t>
            </a:r>
            <a:endParaRPr b="0" lang="it-IT" sz="1600" spc="-1" strike="noStrike">
              <a:solidFill>
                <a:schemeClr val="dk1"/>
              </a:solidFill>
              <a:latin typeface="Calibri"/>
            </a:endParaRPr>
          </a:p>
        </p:txBody>
      </p:sp>
      <p:sp>
        <p:nvSpPr>
          <p:cNvPr id="57" name="PlaceHolder 4"/>
          <p:cNvSpPr>
            <a:spLocks noGrp="1"/>
          </p:cNvSpPr>
          <p:nvPr>
            <p:ph type="dt" idx="28"/>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it-IT" sz="1200" spc="-1" strike="noStrike">
                <a:solidFill>
                  <a:schemeClr val="dk1">
                    <a:tint val="75000"/>
                  </a:schemeClr>
                </a:solidFill>
                <a:latin typeface="Calibri"/>
              </a:defRPr>
            </a:lvl1pPr>
          </a:lstStyle>
          <a:p>
            <a:pPr indent="0" defTabSz="914400">
              <a:lnSpc>
                <a:spcPct val="100000"/>
              </a:lnSpc>
              <a:buNone/>
            </a:pPr>
            <a:r>
              <a:rPr b="0" lang="it-IT" sz="1200" spc="-1" strike="noStrike">
                <a:solidFill>
                  <a:schemeClr val="dk1">
                    <a:tint val="75000"/>
                  </a:schemeClr>
                </a:solidFill>
                <a:latin typeface="Calibri"/>
              </a:rPr>
              <a:t>&lt;date/time&gt;</a:t>
            </a:r>
            <a:endParaRPr b="0" lang="en-US" sz="1200" spc="-1" strike="noStrike">
              <a:solidFill>
                <a:srgbClr val="000000"/>
              </a:solidFill>
              <a:latin typeface="Calibri"/>
            </a:endParaRPr>
          </a:p>
        </p:txBody>
      </p:sp>
      <p:sp>
        <p:nvSpPr>
          <p:cNvPr id="58" name="PlaceHolder 5"/>
          <p:cNvSpPr>
            <a:spLocks noGrp="1"/>
          </p:cNvSpPr>
          <p:nvPr>
            <p:ph type="ftr" idx="29"/>
          </p:nvPr>
        </p:nvSpPr>
        <p:spPr>
          <a:xfrm>
            <a:off x="4038480" y="6356520"/>
            <a:ext cx="4114440" cy="364680"/>
          </a:xfrm>
          <a:prstGeom prst="rect">
            <a:avLst/>
          </a:prstGeom>
          <a:noFill/>
          <a:ln w="0">
            <a:noFill/>
          </a:ln>
        </p:spPr>
        <p:txBody>
          <a:bodyPr anchor="ctr">
            <a:noAutofit/>
          </a:bodyPr>
          <a:lstStyle>
            <a:lvl1pPr indent="0" algn="ctr">
              <a:buNone/>
              <a:defRPr b="0" lang="en-US" sz="1400" spc="-1" strike="noStrike">
                <a:solidFill>
                  <a:srgbClr val="000000"/>
                </a:solidFill>
                <a:latin typeface="Calibri"/>
              </a:defRPr>
            </a:lvl1pPr>
          </a:lstStyle>
          <a:p>
            <a:pPr indent="0" algn="ctr">
              <a:buNone/>
            </a:pPr>
            <a:r>
              <a:rPr b="0" lang="en-US" sz="1400" spc="-1" strike="noStrike">
                <a:solidFill>
                  <a:srgbClr val="000000"/>
                </a:solidFill>
                <a:latin typeface="Calibri"/>
              </a:rPr>
              <a:t>&lt;footer&gt;</a:t>
            </a:r>
            <a:endParaRPr b="0" lang="en-US" sz="1400" spc="-1" strike="noStrike">
              <a:solidFill>
                <a:srgbClr val="000000"/>
              </a:solidFill>
              <a:latin typeface="Calibri"/>
            </a:endParaRPr>
          </a:p>
        </p:txBody>
      </p:sp>
      <p:sp>
        <p:nvSpPr>
          <p:cNvPr id="59" name="PlaceHolder 6"/>
          <p:cNvSpPr>
            <a:spLocks noGrp="1"/>
          </p:cNvSpPr>
          <p:nvPr>
            <p:ph type="sldNum" idx="30"/>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it-IT" sz="1200" spc="-1" strike="noStrike">
                <a:solidFill>
                  <a:schemeClr val="dk1">
                    <a:tint val="75000"/>
                  </a:schemeClr>
                </a:solidFill>
                <a:latin typeface="Calibri"/>
              </a:defRPr>
            </a:lvl1pPr>
          </a:lstStyle>
          <a:p>
            <a:pPr indent="0" algn="r" defTabSz="914400">
              <a:lnSpc>
                <a:spcPct val="100000"/>
              </a:lnSpc>
              <a:buNone/>
            </a:pPr>
            <a:fld id="{7C44C8A8-7073-47E0-B347-334C0393AD13}" type="slidenum">
              <a:rPr b="0" lang="it-IT" sz="1200" spc="-1" strike="noStrike">
                <a:solidFill>
                  <a:schemeClr val="dk1">
                    <a:tint val="75000"/>
                  </a:schemeClr>
                </a:solidFill>
                <a:latin typeface="Calibri"/>
              </a:rPr>
              <a:t>&lt;number&gt;</a:t>
            </a:fld>
            <a:endParaRPr b="0" lang="en-US"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839880" y="457200"/>
            <a:ext cx="3931920" cy="1599840"/>
          </a:xfrm>
          <a:prstGeom prst="rect">
            <a:avLst/>
          </a:prstGeom>
          <a:noFill/>
          <a:ln w="0">
            <a:noFill/>
          </a:ln>
        </p:spPr>
        <p:txBody>
          <a:bodyPr anchor="b">
            <a:noAutofit/>
          </a:bodyPr>
          <a:p>
            <a:pPr indent="0" defTabSz="914400">
              <a:lnSpc>
                <a:spcPct val="90000"/>
              </a:lnSpc>
              <a:buNone/>
            </a:pPr>
            <a:r>
              <a:rPr b="0" lang="it-IT" sz="3200" spc="-1" strike="noStrike">
                <a:solidFill>
                  <a:schemeClr val="dk1"/>
                </a:solidFill>
                <a:latin typeface="Calibri Light"/>
              </a:rPr>
              <a:t>Fare clic per modificare lo stile del titolo dello schema</a:t>
            </a:r>
            <a:endParaRPr b="0" lang="it-IT" sz="3200" spc="-1" strike="noStrike">
              <a:solidFill>
                <a:schemeClr val="dk1"/>
              </a:solidFill>
              <a:latin typeface="Calibri"/>
            </a:endParaRPr>
          </a:p>
        </p:txBody>
      </p:sp>
      <p:sp>
        <p:nvSpPr>
          <p:cNvPr id="61" name="PlaceHolder 2"/>
          <p:cNvSpPr>
            <a:spLocks noGrp="1"/>
          </p:cNvSpPr>
          <p:nvPr>
            <p:ph type="body"/>
          </p:nvPr>
        </p:nvSpPr>
        <p:spPr>
          <a:xfrm>
            <a:off x="5183280" y="987480"/>
            <a:ext cx="6171840" cy="4873320"/>
          </a:xfrm>
          <a:prstGeom prst="rect">
            <a:avLst/>
          </a:prstGeom>
          <a:noFill/>
          <a:ln w="0">
            <a:noFill/>
          </a:ln>
        </p:spPr>
        <p:txBody>
          <a:bodyPr lIns="90000" rIns="90000" tIns="45000" bIns="45000" anchor="t">
            <a:noAutofit/>
          </a:bodyPr>
          <a:p>
            <a:pPr marL="432000" indent="-324000">
              <a:lnSpc>
                <a:spcPct val="90000"/>
              </a:lnSpc>
              <a:spcBef>
                <a:spcPts val="1417"/>
              </a:spcBef>
              <a:buClr>
                <a:srgbClr val="000000"/>
              </a:buClr>
              <a:buSzPct val="45000"/>
              <a:buFont typeface="Wingdings" charset="2"/>
              <a:buChar char=""/>
            </a:pPr>
            <a:r>
              <a:rPr b="0" lang="it-IT" sz="3200" spc="-1" strike="noStrike">
                <a:solidFill>
                  <a:schemeClr val="dk1"/>
                </a:solidFill>
                <a:latin typeface="Calibri"/>
              </a:rPr>
              <a:t>Click to edit the outline text format</a:t>
            </a:r>
            <a:endParaRPr b="0" lang="it-IT" sz="3200" spc="-1" strike="noStrike">
              <a:solidFill>
                <a:schemeClr val="dk1"/>
              </a:solidFill>
              <a:latin typeface="Calibri"/>
            </a:endParaRPr>
          </a:p>
          <a:p>
            <a:pPr lvl="1" marL="864000" indent="-324000">
              <a:lnSpc>
                <a:spcPct val="90000"/>
              </a:lnSpc>
              <a:spcBef>
                <a:spcPts val="1134"/>
              </a:spcBef>
              <a:buClr>
                <a:srgbClr val="000000"/>
              </a:buClr>
              <a:buSzPct val="75000"/>
              <a:buFont typeface="Symbol" charset="2"/>
              <a:buChar char=""/>
            </a:pPr>
            <a:r>
              <a:rPr b="0" lang="it-IT" sz="3200" spc="-1" strike="noStrike">
                <a:solidFill>
                  <a:schemeClr val="dk1"/>
                </a:solidFill>
                <a:latin typeface="Calibri"/>
              </a:rPr>
              <a:t>Second Outline Level</a:t>
            </a:r>
            <a:endParaRPr b="0" lang="it-IT" sz="3200" spc="-1" strike="noStrike">
              <a:solidFill>
                <a:schemeClr val="dk1"/>
              </a:solidFill>
              <a:latin typeface="Calibri"/>
            </a:endParaRPr>
          </a:p>
          <a:p>
            <a:pPr lvl="2" marL="1296000" indent="-288000">
              <a:lnSpc>
                <a:spcPct val="90000"/>
              </a:lnSpc>
              <a:spcBef>
                <a:spcPts val="850"/>
              </a:spcBef>
              <a:buClr>
                <a:srgbClr val="000000"/>
              </a:buClr>
              <a:buSzPct val="45000"/>
              <a:buFont typeface="Wingdings" charset="2"/>
              <a:buChar char=""/>
            </a:pPr>
            <a:r>
              <a:rPr b="0" lang="it-IT" sz="3200" spc="-1" strike="noStrike">
                <a:solidFill>
                  <a:schemeClr val="dk1"/>
                </a:solidFill>
                <a:latin typeface="Calibri"/>
              </a:rPr>
              <a:t>Third Outline Level</a:t>
            </a:r>
            <a:endParaRPr b="0" lang="it-IT" sz="3200" spc="-1" strike="noStrike">
              <a:solidFill>
                <a:schemeClr val="dk1"/>
              </a:solidFill>
              <a:latin typeface="Calibri"/>
            </a:endParaRPr>
          </a:p>
          <a:p>
            <a:pPr lvl="3" marL="1728000" indent="-216000">
              <a:lnSpc>
                <a:spcPct val="90000"/>
              </a:lnSpc>
              <a:spcBef>
                <a:spcPts val="567"/>
              </a:spcBef>
              <a:buClr>
                <a:srgbClr val="000000"/>
              </a:buClr>
              <a:buSzPct val="75000"/>
              <a:buFont typeface="Symbol" charset="2"/>
              <a:buChar char=""/>
            </a:pPr>
            <a:r>
              <a:rPr b="0" lang="it-IT" sz="3200" spc="-1" strike="noStrike">
                <a:solidFill>
                  <a:schemeClr val="dk1"/>
                </a:solidFill>
                <a:latin typeface="Calibri"/>
              </a:rPr>
              <a:t>Fourth Outline Level</a:t>
            </a:r>
            <a:endParaRPr b="0" lang="it-IT" sz="3200" spc="-1" strike="noStrike">
              <a:solidFill>
                <a:schemeClr val="dk1"/>
              </a:solidFill>
              <a:latin typeface="Calibri"/>
            </a:endParaRPr>
          </a:p>
          <a:p>
            <a:pPr lvl="4" marL="2160000" indent="-216000">
              <a:lnSpc>
                <a:spcPct val="90000"/>
              </a:lnSpc>
              <a:spcBef>
                <a:spcPts val="283"/>
              </a:spcBef>
              <a:buClr>
                <a:srgbClr val="000000"/>
              </a:buClr>
              <a:buSzPct val="45000"/>
              <a:buFont typeface="Wingdings" charset="2"/>
              <a:buChar char=""/>
            </a:pPr>
            <a:r>
              <a:rPr b="0" lang="it-IT" sz="3200" spc="-1" strike="noStrike">
                <a:solidFill>
                  <a:schemeClr val="dk1"/>
                </a:solidFill>
                <a:latin typeface="Calibri"/>
              </a:rPr>
              <a:t>Fifth Outline Level</a:t>
            </a:r>
            <a:endParaRPr b="0" lang="it-IT" sz="3200" spc="-1" strike="noStrike">
              <a:solidFill>
                <a:schemeClr val="dk1"/>
              </a:solidFill>
              <a:latin typeface="Calibri"/>
            </a:endParaRPr>
          </a:p>
          <a:p>
            <a:pPr lvl="5" marL="2592000" indent="-216000">
              <a:lnSpc>
                <a:spcPct val="90000"/>
              </a:lnSpc>
              <a:spcBef>
                <a:spcPts val="283"/>
              </a:spcBef>
              <a:buClr>
                <a:srgbClr val="000000"/>
              </a:buClr>
              <a:buSzPct val="45000"/>
              <a:buFont typeface="Wingdings" charset="2"/>
              <a:buChar char=""/>
            </a:pPr>
            <a:r>
              <a:rPr b="0" lang="it-IT" sz="3200" spc="-1" strike="noStrike">
                <a:solidFill>
                  <a:schemeClr val="dk1"/>
                </a:solidFill>
                <a:latin typeface="Calibri"/>
              </a:rPr>
              <a:t>Sixth Outline Level</a:t>
            </a:r>
            <a:endParaRPr b="0" lang="it-IT" sz="3200" spc="-1" strike="noStrike">
              <a:solidFill>
                <a:schemeClr val="dk1"/>
              </a:solidFill>
              <a:latin typeface="Calibri"/>
            </a:endParaRPr>
          </a:p>
          <a:p>
            <a:pPr lvl="6" marL="3024000" indent="-216000">
              <a:lnSpc>
                <a:spcPct val="90000"/>
              </a:lnSpc>
              <a:spcBef>
                <a:spcPts val="283"/>
              </a:spcBef>
              <a:buClr>
                <a:srgbClr val="000000"/>
              </a:buClr>
              <a:buSzPct val="45000"/>
              <a:buFont typeface="Wingdings" charset="2"/>
              <a:buChar char=""/>
            </a:pPr>
            <a:r>
              <a:rPr b="0" lang="it-IT" sz="3200" spc="-1" strike="noStrike">
                <a:solidFill>
                  <a:schemeClr val="dk1"/>
                </a:solidFill>
                <a:latin typeface="Calibri"/>
              </a:rPr>
              <a:t>Seventh Outline Level</a:t>
            </a:r>
            <a:endParaRPr b="0" lang="it-IT" sz="3200" spc="-1" strike="noStrike">
              <a:solidFill>
                <a:schemeClr val="dk1"/>
              </a:solidFill>
              <a:latin typeface="Calibri"/>
            </a:endParaRPr>
          </a:p>
        </p:txBody>
      </p:sp>
      <p:sp>
        <p:nvSpPr>
          <p:cNvPr id="62" name="PlaceHolder 3"/>
          <p:cNvSpPr>
            <a:spLocks noGrp="1"/>
          </p:cNvSpPr>
          <p:nvPr>
            <p:ph type="body"/>
          </p:nvPr>
        </p:nvSpPr>
        <p:spPr>
          <a:xfrm>
            <a:off x="839880" y="2057400"/>
            <a:ext cx="3931920" cy="3811320"/>
          </a:xfrm>
          <a:prstGeom prst="rect">
            <a:avLst/>
          </a:prstGeom>
          <a:noFill/>
          <a:ln w="0">
            <a:noFill/>
          </a:ln>
        </p:spPr>
        <p:txBody>
          <a:bodyPr anchor="t">
            <a:noAutofit/>
          </a:bodyPr>
          <a:p>
            <a:pPr indent="0" defTabSz="914400">
              <a:lnSpc>
                <a:spcPct val="90000"/>
              </a:lnSpc>
              <a:spcBef>
                <a:spcPts val="1001"/>
              </a:spcBef>
              <a:buNone/>
              <a:tabLst>
                <a:tab algn="l" pos="0"/>
              </a:tabLst>
            </a:pPr>
            <a:r>
              <a:rPr b="0" lang="it-IT" sz="1600" spc="-1" strike="noStrike">
                <a:solidFill>
                  <a:schemeClr val="dk1"/>
                </a:solidFill>
                <a:latin typeface="Calibri"/>
              </a:rPr>
              <a:t>Fare clic per modificare gli stili del testo dello schema</a:t>
            </a:r>
            <a:endParaRPr b="0" lang="it-IT" sz="1600" spc="-1" strike="noStrike">
              <a:solidFill>
                <a:schemeClr val="dk1"/>
              </a:solidFill>
              <a:latin typeface="Calibri"/>
            </a:endParaRPr>
          </a:p>
        </p:txBody>
      </p:sp>
      <p:sp>
        <p:nvSpPr>
          <p:cNvPr id="63" name="PlaceHolder 4"/>
          <p:cNvSpPr>
            <a:spLocks noGrp="1"/>
          </p:cNvSpPr>
          <p:nvPr>
            <p:ph type="dt" idx="31"/>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it-IT" sz="1200" spc="-1" strike="noStrike">
                <a:solidFill>
                  <a:schemeClr val="dk1">
                    <a:tint val="75000"/>
                  </a:schemeClr>
                </a:solidFill>
                <a:latin typeface="Calibri"/>
              </a:defRPr>
            </a:lvl1pPr>
          </a:lstStyle>
          <a:p>
            <a:pPr indent="0" defTabSz="914400">
              <a:lnSpc>
                <a:spcPct val="100000"/>
              </a:lnSpc>
              <a:buNone/>
            </a:pPr>
            <a:r>
              <a:rPr b="0" lang="it-IT" sz="1200" spc="-1" strike="noStrike">
                <a:solidFill>
                  <a:schemeClr val="dk1">
                    <a:tint val="75000"/>
                  </a:schemeClr>
                </a:solidFill>
                <a:latin typeface="Calibri"/>
              </a:rPr>
              <a:t>&lt;date/time&gt;</a:t>
            </a:r>
            <a:endParaRPr b="0" lang="en-US" sz="1200" spc="-1" strike="noStrike">
              <a:solidFill>
                <a:srgbClr val="000000"/>
              </a:solidFill>
              <a:latin typeface="Calibri"/>
            </a:endParaRPr>
          </a:p>
        </p:txBody>
      </p:sp>
      <p:sp>
        <p:nvSpPr>
          <p:cNvPr id="64" name="PlaceHolder 5"/>
          <p:cNvSpPr>
            <a:spLocks noGrp="1"/>
          </p:cNvSpPr>
          <p:nvPr>
            <p:ph type="ftr" idx="32"/>
          </p:nvPr>
        </p:nvSpPr>
        <p:spPr>
          <a:xfrm>
            <a:off x="4038480" y="6356520"/>
            <a:ext cx="4114440" cy="364680"/>
          </a:xfrm>
          <a:prstGeom prst="rect">
            <a:avLst/>
          </a:prstGeom>
          <a:noFill/>
          <a:ln w="0">
            <a:noFill/>
          </a:ln>
        </p:spPr>
        <p:txBody>
          <a:bodyPr anchor="ctr">
            <a:noAutofit/>
          </a:bodyPr>
          <a:lstStyle>
            <a:lvl1pPr indent="0" algn="ctr">
              <a:buNone/>
              <a:defRPr b="0" lang="en-US" sz="1400" spc="-1" strike="noStrike">
                <a:solidFill>
                  <a:srgbClr val="000000"/>
                </a:solidFill>
                <a:latin typeface="Calibri"/>
              </a:defRPr>
            </a:lvl1pPr>
          </a:lstStyle>
          <a:p>
            <a:pPr indent="0" algn="ctr">
              <a:buNone/>
            </a:pPr>
            <a:r>
              <a:rPr b="0" lang="en-US" sz="1400" spc="-1" strike="noStrike">
                <a:solidFill>
                  <a:srgbClr val="000000"/>
                </a:solidFill>
                <a:latin typeface="Calibri"/>
              </a:rPr>
              <a:t>&lt;footer&gt;</a:t>
            </a:r>
            <a:endParaRPr b="0" lang="en-US" sz="1400" spc="-1" strike="noStrike">
              <a:solidFill>
                <a:srgbClr val="000000"/>
              </a:solidFill>
              <a:latin typeface="Calibri"/>
            </a:endParaRPr>
          </a:p>
        </p:txBody>
      </p:sp>
      <p:sp>
        <p:nvSpPr>
          <p:cNvPr id="65" name="PlaceHolder 6"/>
          <p:cNvSpPr>
            <a:spLocks noGrp="1"/>
          </p:cNvSpPr>
          <p:nvPr>
            <p:ph type="sldNum" idx="33"/>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it-IT" sz="1200" spc="-1" strike="noStrike">
                <a:solidFill>
                  <a:schemeClr val="dk1">
                    <a:tint val="75000"/>
                  </a:schemeClr>
                </a:solidFill>
                <a:latin typeface="Calibri"/>
              </a:defRPr>
            </a:lvl1pPr>
          </a:lstStyle>
          <a:p>
            <a:pPr indent="0" algn="r" defTabSz="914400">
              <a:lnSpc>
                <a:spcPct val="100000"/>
              </a:lnSpc>
              <a:buNone/>
            </a:pPr>
            <a:fld id="{6536B413-D37D-4255-A43F-35881E65683A}" type="slidenum">
              <a:rPr b="0" lang="it-IT" sz="1200" spc="-1" strike="noStrike">
                <a:solidFill>
                  <a:schemeClr val="dk1">
                    <a:tint val="75000"/>
                  </a:schemeClr>
                </a:solidFill>
                <a:latin typeface="Calibri"/>
              </a:rPr>
              <a:t>&lt;number&gt;</a:t>
            </a:fld>
            <a:endParaRPr b="0" lang="en-US"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defTabSz="914400">
              <a:lnSpc>
                <a:spcPct val="90000"/>
              </a:lnSpc>
              <a:buNone/>
            </a:pPr>
            <a:r>
              <a:rPr b="0" lang="it-IT" sz="4400" spc="-1" strike="noStrike">
                <a:solidFill>
                  <a:schemeClr val="dk1"/>
                </a:solidFill>
                <a:latin typeface="Calibri Light"/>
              </a:rPr>
              <a:t>Fare clic per modificare lo stile del titolo dello schema</a:t>
            </a:r>
            <a:endParaRPr b="0" lang="it-IT" sz="4400" spc="-1" strike="noStrike">
              <a:solidFill>
                <a:schemeClr val="dk1"/>
              </a:solidFill>
              <a:latin typeface="Calibri"/>
            </a:endParaRPr>
          </a:p>
        </p:txBody>
      </p:sp>
      <p:sp>
        <p:nvSpPr>
          <p:cNvPr id="8" name="PlaceHolder 2"/>
          <p:cNvSpPr>
            <a:spLocks noGrp="1"/>
          </p:cNvSpPr>
          <p:nvPr>
            <p:ph type="body"/>
          </p:nvPr>
        </p:nvSpPr>
        <p:spPr>
          <a:xfrm>
            <a:off x="838080" y="1825560"/>
            <a:ext cx="10515240" cy="4350960"/>
          </a:xfrm>
          <a:prstGeom prst="rect">
            <a:avLst/>
          </a:prstGeom>
          <a:noFill/>
          <a:ln w="0">
            <a:noFill/>
          </a:ln>
        </p:spPr>
        <p:txBody>
          <a:bodyPr anchor="t" vert="eaVert">
            <a:noAutofit/>
          </a:bodyPr>
          <a:p>
            <a:pPr marL="228600" indent="-228600" defTabSz="914400">
              <a:lnSpc>
                <a:spcPct val="90000"/>
              </a:lnSpc>
              <a:spcBef>
                <a:spcPts val="1001"/>
              </a:spcBef>
              <a:buClr>
                <a:srgbClr val="000000"/>
              </a:buClr>
              <a:buFont typeface="Arial"/>
              <a:buChar char="•"/>
            </a:pPr>
            <a:r>
              <a:rPr b="0" lang="it-IT" sz="2800" spc="-1" strike="noStrike">
                <a:solidFill>
                  <a:schemeClr val="dk1"/>
                </a:solidFill>
                <a:latin typeface="Calibri"/>
              </a:rPr>
              <a:t>Fare clic per modificare gli stili del testo dello schema</a:t>
            </a:r>
            <a:endParaRPr b="0" lang="it-IT" sz="28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it-IT" sz="2400" spc="-1" strike="noStrike">
                <a:solidFill>
                  <a:schemeClr val="dk1"/>
                </a:solidFill>
                <a:latin typeface="Calibri"/>
              </a:rPr>
              <a:t>Secondo livello</a:t>
            </a:r>
            <a:endParaRPr b="0" lang="it-IT" sz="24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it-IT" sz="2000" spc="-1" strike="noStrike">
                <a:solidFill>
                  <a:schemeClr val="dk1"/>
                </a:solidFill>
                <a:latin typeface="Calibri"/>
              </a:rPr>
              <a:t>Terzo livello</a:t>
            </a:r>
            <a:endParaRPr b="0" lang="it-IT" sz="20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it-IT" sz="1800" spc="-1" strike="noStrike">
                <a:solidFill>
                  <a:schemeClr val="dk1"/>
                </a:solidFill>
                <a:latin typeface="Calibri"/>
              </a:rPr>
              <a:t>Quarto livello</a:t>
            </a:r>
            <a:endParaRPr b="0" lang="it-IT" sz="18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it-IT" sz="1800" spc="-1" strike="noStrike">
                <a:solidFill>
                  <a:schemeClr val="dk1"/>
                </a:solidFill>
                <a:latin typeface="Calibri"/>
              </a:rPr>
              <a:t>Quinto livello</a:t>
            </a:r>
            <a:endParaRPr b="0" lang="it-IT" sz="1800" spc="-1" strike="noStrike">
              <a:solidFill>
                <a:schemeClr val="dk1"/>
              </a:solidFill>
              <a:latin typeface="Calibri"/>
            </a:endParaRPr>
          </a:p>
        </p:txBody>
      </p:sp>
      <p:sp>
        <p:nvSpPr>
          <p:cNvPr id="9" name="PlaceHolder 3"/>
          <p:cNvSpPr>
            <a:spLocks noGrp="1"/>
          </p:cNvSpPr>
          <p:nvPr>
            <p:ph type="dt" idx="4"/>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it-IT" sz="1200" spc="-1" strike="noStrike">
                <a:solidFill>
                  <a:schemeClr val="dk1">
                    <a:tint val="75000"/>
                  </a:schemeClr>
                </a:solidFill>
                <a:latin typeface="Calibri"/>
              </a:defRPr>
            </a:lvl1pPr>
          </a:lstStyle>
          <a:p>
            <a:pPr indent="0" defTabSz="914400">
              <a:lnSpc>
                <a:spcPct val="100000"/>
              </a:lnSpc>
              <a:buNone/>
            </a:pPr>
            <a:r>
              <a:rPr b="0" lang="it-IT" sz="1200" spc="-1" strike="noStrike">
                <a:solidFill>
                  <a:schemeClr val="dk1">
                    <a:tint val="75000"/>
                  </a:schemeClr>
                </a:solidFill>
                <a:latin typeface="Calibri"/>
              </a:rPr>
              <a:t>&lt;date/time&gt;</a:t>
            </a:r>
            <a:endParaRPr b="0" lang="en-US" sz="1200" spc="-1" strike="noStrike">
              <a:solidFill>
                <a:srgbClr val="000000"/>
              </a:solidFill>
              <a:latin typeface="Calibri"/>
            </a:endParaRPr>
          </a:p>
        </p:txBody>
      </p:sp>
      <p:sp>
        <p:nvSpPr>
          <p:cNvPr id="10" name="PlaceHolder 4"/>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b="0" lang="en-US" sz="1400" spc="-1" strike="noStrike">
                <a:solidFill>
                  <a:srgbClr val="000000"/>
                </a:solidFill>
                <a:latin typeface="Calibri"/>
              </a:defRPr>
            </a:lvl1pPr>
          </a:lstStyle>
          <a:p>
            <a:pPr indent="0" algn="ctr">
              <a:buNone/>
            </a:pPr>
            <a:r>
              <a:rPr b="0" lang="en-US" sz="1400" spc="-1" strike="noStrike">
                <a:solidFill>
                  <a:srgbClr val="000000"/>
                </a:solidFill>
                <a:latin typeface="Calibri"/>
              </a:rPr>
              <a:t>&lt;footer&gt;</a:t>
            </a:r>
            <a:endParaRPr b="0" lang="en-US" sz="1400" spc="-1" strike="noStrike">
              <a:solidFill>
                <a:srgbClr val="000000"/>
              </a:solidFill>
              <a:latin typeface="Calibri"/>
            </a:endParaRPr>
          </a:p>
        </p:txBody>
      </p:sp>
      <p:sp>
        <p:nvSpPr>
          <p:cNvPr id="11" name="PlaceHolder 5"/>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it-IT" sz="1200" spc="-1" strike="noStrike">
                <a:solidFill>
                  <a:schemeClr val="dk1">
                    <a:tint val="75000"/>
                  </a:schemeClr>
                </a:solidFill>
                <a:latin typeface="Calibri"/>
              </a:defRPr>
            </a:lvl1pPr>
          </a:lstStyle>
          <a:p>
            <a:pPr indent="0" algn="r" defTabSz="914400">
              <a:lnSpc>
                <a:spcPct val="100000"/>
              </a:lnSpc>
              <a:buNone/>
            </a:pPr>
            <a:fld id="{42FFF7E1-4E97-4030-B57F-E3C26AE5D43F}" type="slidenum">
              <a:rPr b="0" lang="it-IT" sz="1200" spc="-1" strike="noStrike">
                <a:solidFill>
                  <a:schemeClr val="dk1">
                    <a:tint val="75000"/>
                  </a:schemeClr>
                </a:solidFill>
                <a:latin typeface="Calibri"/>
              </a:rPr>
              <a:t>&lt;number&gt;</a:t>
            </a:fld>
            <a:endParaRPr b="0" lang="en-US"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8724960" y="365040"/>
            <a:ext cx="2628720" cy="5811480"/>
          </a:xfrm>
          <a:prstGeom prst="rect">
            <a:avLst/>
          </a:prstGeom>
          <a:noFill/>
          <a:ln w="0">
            <a:noFill/>
          </a:ln>
        </p:spPr>
        <p:txBody>
          <a:bodyPr anchor="ctr" vert="eaVert">
            <a:noAutofit/>
          </a:bodyPr>
          <a:p>
            <a:pPr indent="0" defTabSz="914400">
              <a:lnSpc>
                <a:spcPct val="90000"/>
              </a:lnSpc>
              <a:buNone/>
            </a:pPr>
            <a:r>
              <a:rPr b="0" lang="it-IT" sz="4400" spc="-1" strike="noStrike">
                <a:solidFill>
                  <a:schemeClr val="dk1"/>
                </a:solidFill>
                <a:latin typeface="Calibri Light"/>
              </a:rPr>
              <a:t>Fare clic per modificare lo stile del titolo dello schema</a:t>
            </a:r>
            <a:endParaRPr b="0" lang="it-IT" sz="4400" spc="-1" strike="noStrike">
              <a:solidFill>
                <a:schemeClr val="dk1"/>
              </a:solidFill>
              <a:latin typeface="Calibri"/>
            </a:endParaRPr>
          </a:p>
        </p:txBody>
      </p:sp>
      <p:sp>
        <p:nvSpPr>
          <p:cNvPr id="13" name="PlaceHolder 2"/>
          <p:cNvSpPr>
            <a:spLocks noGrp="1"/>
          </p:cNvSpPr>
          <p:nvPr>
            <p:ph type="body"/>
          </p:nvPr>
        </p:nvSpPr>
        <p:spPr>
          <a:xfrm>
            <a:off x="838080" y="365040"/>
            <a:ext cx="7733880" cy="5811480"/>
          </a:xfrm>
          <a:prstGeom prst="rect">
            <a:avLst/>
          </a:prstGeom>
          <a:noFill/>
          <a:ln w="0">
            <a:noFill/>
          </a:ln>
        </p:spPr>
        <p:txBody>
          <a:bodyPr anchor="t" vert="eaVert">
            <a:noAutofit/>
          </a:bodyPr>
          <a:p>
            <a:pPr marL="228600" indent="-228600" defTabSz="914400">
              <a:lnSpc>
                <a:spcPct val="90000"/>
              </a:lnSpc>
              <a:spcBef>
                <a:spcPts val="1001"/>
              </a:spcBef>
              <a:buClr>
                <a:srgbClr val="000000"/>
              </a:buClr>
              <a:buFont typeface="Arial"/>
              <a:buChar char="•"/>
            </a:pPr>
            <a:r>
              <a:rPr b="0" lang="it-IT" sz="2800" spc="-1" strike="noStrike">
                <a:solidFill>
                  <a:schemeClr val="dk1"/>
                </a:solidFill>
                <a:latin typeface="Calibri"/>
              </a:rPr>
              <a:t>Fare clic per modificare gli stili del testo dello schema</a:t>
            </a:r>
            <a:endParaRPr b="0" lang="it-IT" sz="28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it-IT" sz="2400" spc="-1" strike="noStrike">
                <a:solidFill>
                  <a:schemeClr val="dk1"/>
                </a:solidFill>
                <a:latin typeface="Calibri"/>
              </a:rPr>
              <a:t>Secondo livello</a:t>
            </a:r>
            <a:endParaRPr b="0" lang="it-IT" sz="24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it-IT" sz="2000" spc="-1" strike="noStrike">
                <a:solidFill>
                  <a:schemeClr val="dk1"/>
                </a:solidFill>
                <a:latin typeface="Calibri"/>
              </a:rPr>
              <a:t>Terzo livello</a:t>
            </a:r>
            <a:endParaRPr b="0" lang="it-IT" sz="20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it-IT" sz="1800" spc="-1" strike="noStrike">
                <a:solidFill>
                  <a:schemeClr val="dk1"/>
                </a:solidFill>
                <a:latin typeface="Calibri"/>
              </a:rPr>
              <a:t>Quarto livello</a:t>
            </a:r>
            <a:endParaRPr b="0" lang="it-IT" sz="18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it-IT" sz="1800" spc="-1" strike="noStrike">
                <a:solidFill>
                  <a:schemeClr val="dk1"/>
                </a:solidFill>
                <a:latin typeface="Calibri"/>
              </a:rPr>
              <a:t>Quinto livello</a:t>
            </a:r>
            <a:endParaRPr b="0" lang="it-IT" sz="1800" spc="-1" strike="noStrike">
              <a:solidFill>
                <a:schemeClr val="dk1"/>
              </a:solidFill>
              <a:latin typeface="Calibri"/>
            </a:endParaRPr>
          </a:p>
        </p:txBody>
      </p:sp>
      <p:sp>
        <p:nvSpPr>
          <p:cNvPr id="14" name="PlaceHolder 3"/>
          <p:cNvSpPr>
            <a:spLocks noGrp="1"/>
          </p:cNvSpPr>
          <p:nvPr>
            <p:ph type="dt" idx="7"/>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it-IT" sz="1200" spc="-1" strike="noStrike">
                <a:solidFill>
                  <a:schemeClr val="dk1">
                    <a:tint val="75000"/>
                  </a:schemeClr>
                </a:solidFill>
                <a:latin typeface="Calibri"/>
              </a:defRPr>
            </a:lvl1pPr>
          </a:lstStyle>
          <a:p>
            <a:pPr indent="0" defTabSz="914400">
              <a:lnSpc>
                <a:spcPct val="100000"/>
              </a:lnSpc>
              <a:buNone/>
            </a:pPr>
            <a:r>
              <a:rPr b="0" lang="it-IT" sz="1200" spc="-1" strike="noStrike">
                <a:solidFill>
                  <a:schemeClr val="dk1">
                    <a:tint val="75000"/>
                  </a:schemeClr>
                </a:solidFill>
                <a:latin typeface="Calibri"/>
              </a:rPr>
              <a:t>&lt;date/time&gt;</a:t>
            </a:r>
            <a:endParaRPr b="0" lang="en-US" sz="1200" spc="-1" strike="noStrike">
              <a:solidFill>
                <a:srgbClr val="000000"/>
              </a:solidFill>
              <a:latin typeface="Calibri"/>
            </a:endParaRPr>
          </a:p>
        </p:txBody>
      </p:sp>
      <p:sp>
        <p:nvSpPr>
          <p:cNvPr id="15" name="PlaceHolder 4"/>
          <p:cNvSpPr>
            <a:spLocks noGrp="1"/>
          </p:cNvSpPr>
          <p:nvPr>
            <p:ph type="ftr" idx="8"/>
          </p:nvPr>
        </p:nvSpPr>
        <p:spPr>
          <a:xfrm>
            <a:off x="4038480" y="6356520"/>
            <a:ext cx="4114440" cy="364680"/>
          </a:xfrm>
          <a:prstGeom prst="rect">
            <a:avLst/>
          </a:prstGeom>
          <a:noFill/>
          <a:ln w="0">
            <a:noFill/>
          </a:ln>
        </p:spPr>
        <p:txBody>
          <a:bodyPr anchor="ctr">
            <a:noAutofit/>
          </a:bodyPr>
          <a:lstStyle>
            <a:lvl1pPr indent="0" algn="ctr">
              <a:buNone/>
              <a:defRPr b="0" lang="en-US" sz="1400" spc="-1" strike="noStrike">
                <a:solidFill>
                  <a:srgbClr val="000000"/>
                </a:solidFill>
                <a:latin typeface="Calibri"/>
              </a:defRPr>
            </a:lvl1pPr>
          </a:lstStyle>
          <a:p>
            <a:pPr indent="0" algn="ctr">
              <a:buNone/>
            </a:pPr>
            <a:r>
              <a:rPr b="0" lang="en-US" sz="1400" spc="-1" strike="noStrike">
                <a:solidFill>
                  <a:srgbClr val="000000"/>
                </a:solidFill>
                <a:latin typeface="Calibri"/>
              </a:rPr>
              <a:t>&lt;footer&gt;</a:t>
            </a:r>
            <a:endParaRPr b="0" lang="en-US" sz="1400" spc="-1" strike="noStrike">
              <a:solidFill>
                <a:srgbClr val="000000"/>
              </a:solidFill>
              <a:latin typeface="Calibri"/>
            </a:endParaRPr>
          </a:p>
        </p:txBody>
      </p:sp>
      <p:sp>
        <p:nvSpPr>
          <p:cNvPr id="16" name="PlaceHolder 5"/>
          <p:cNvSpPr>
            <a:spLocks noGrp="1"/>
          </p:cNvSpPr>
          <p:nvPr>
            <p:ph type="sldNum" idx="9"/>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it-IT" sz="1200" spc="-1" strike="noStrike">
                <a:solidFill>
                  <a:schemeClr val="dk1">
                    <a:tint val="75000"/>
                  </a:schemeClr>
                </a:solidFill>
                <a:latin typeface="Calibri"/>
              </a:defRPr>
            </a:lvl1pPr>
          </a:lstStyle>
          <a:p>
            <a:pPr indent="0" algn="r" defTabSz="914400">
              <a:lnSpc>
                <a:spcPct val="100000"/>
              </a:lnSpc>
              <a:buNone/>
            </a:pPr>
            <a:fld id="{2D9089C6-4843-44B5-AAF1-071AD118B71E}" type="slidenum">
              <a:rPr b="0" lang="it-IT" sz="1200" spc="-1" strike="noStrike">
                <a:solidFill>
                  <a:schemeClr val="dk1">
                    <a:tint val="75000"/>
                  </a:schemeClr>
                </a:solidFill>
                <a:latin typeface="Calibri"/>
              </a:rPr>
              <a:t>&lt;number&gt;</a:t>
            </a:fld>
            <a:endParaRPr b="0" lang="en-US"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defTabSz="914400">
              <a:lnSpc>
                <a:spcPct val="90000"/>
              </a:lnSpc>
              <a:buNone/>
            </a:pPr>
            <a:r>
              <a:rPr b="0" lang="it-IT" sz="4400" spc="-1" strike="noStrike">
                <a:solidFill>
                  <a:schemeClr val="dk1"/>
                </a:solidFill>
                <a:latin typeface="Calibri Light"/>
              </a:rPr>
              <a:t>Fare clic per modificare lo stile del titolo dello schema</a:t>
            </a:r>
            <a:endParaRPr b="0" lang="it-IT" sz="4400" spc="-1" strike="noStrike">
              <a:solidFill>
                <a:schemeClr val="dk1"/>
              </a:solidFill>
              <a:latin typeface="Calibri"/>
            </a:endParaRPr>
          </a:p>
        </p:txBody>
      </p:sp>
      <p:sp>
        <p:nvSpPr>
          <p:cNvPr id="18"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defTabSz="914400">
              <a:lnSpc>
                <a:spcPct val="90000"/>
              </a:lnSpc>
              <a:spcBef>
                <a:spcPts val="1001"/>
              </a:spcBef>
              <a:buClr>
                <a:srgbClr val="000000"/>
              </a:buClr>
              <a:buFont typeface="Arial"/>
              <a:buChar char="•"/>
            </a:pPr>
            <a:r>
              <a:rPr b="0" lang="it-IT" sz="2800" spc="-1" strike="noStrike">
                <a:solidFill>
                  <a:schemeClr val="dk1"/>
                </a:solidFill>
                <a:latin typeface="Calibri"/>
              </a:rPr>
              <a:t>Fare clic per modificare gli stili del testo dello schema</a:t>
            </a:r>
            <a:endParaRPr b="0" lang="it-IT" sz="28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it-IT" sz="2400" spc="-1" strike="noStrike">
                <a:solidFill>
                  <a:schemeClr val="dk1"/>
                </a:solidFill>
                <a:latin typeface="Calibri"/>
              </a:rPr>
              <a:t>Secondo livello</a:t>
            </a:r>
            <a:endParaRPr b="0" lang="it-IT" sz="24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it-IT" sz="2000" spc="-1" strike="noStrike">
                <a:solidFill>
                  <a:schemeClr val="dk1"/>
                </a:solidFill>
                <a:latin typeface="Calibri"/>
              </a:rPr>
              <a:t>Terzo livello</a:t>
            </a:r>
            <a:endParaRPr b="0" lang="it-IT" sz="20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it-IT" sz="1800" spc="-1" strike="noStrike">
                <a:solidFill>
                  <a:schemeClr val="dk1"/>
                </a:solidFill>
                <a:latin typeface="Calibri"/>
              </a:rPr>
              <a:t>Quarto livello</a:t>
            </a:r>
            <a:endParaRPr b="0" lang="it-IT" sz="18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it-IT" sz="1800" spc="-1" strike="noStrike">
                <a:solidFill>
                  <a:schemeClr val="dk1"/>
                </a:solidFill>
                <a:latin typeface="Calibri"/>
              </a:rPr>
              <a:t>Quinto livello</a:t>
            </a:r>
            <a:endParaRPr b="0" lang="it-IT" sz="1800" spc="-1" strike="noStrike">
              <a:solidFill>
                <a:schemeClr val="dk1"/>
              </a:solidFill>
              <a:latin typeface="Calibri"/>
            </a:endParaRPr>
          </a:p>
        </p:txBody>
      </p:sp>
      <p:sp>
        <p:nvSpPr>
          <p:cNvPr id="19" name="PlaceHolder 3"/>
          <p:cNvSpPr>
            <a:spLocks noGrp="1"/>
          </p:cNvSpPr>
          <p:nvPr>
            <p:ph type="dt" idx="10"/>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it-IT" sz="1200" spc="-1" strike="noStrike">
                <a:solidFill>
                  <a:schemeClr val="dk1">
                    <a:tint val="75000"/>
                  </a:schemeClr>
                </a:solidFill>
                <a:latin typeface="Calibri"/>
              </a:defRPr>
            </a:lvl1pPr>
          </a:lstStyle>
          <a:p>
            <a:pPr indent="0" defTabSz="914400">
              <a:lnSpc>
                <a:spcPct val="100000"/>
              </a:lnSpc>
              <a:buNone/>
            </a:pPr>
            <a:r>
              <a:rPr b="0" lang="it-IT" sz="1200" spc="-1" strike="noStrike">
                <a:solidFill>
                  <a:schemeClr val="dk1">
                    <a:tint val="75000"/>
                  </a:schemeClr>
                </a:solidFill>
                <a:latin typeface="Calibri"/>
              </a:rPr>
              <a:t>&lt;date/time&gt;</a:t>
            </a:r>
            <a:endParaRPr b="0" lang="en-US" sz="1200" spc="-1" strike="noStrike">
              <a:solidFill>
                <a:srgbClr val="000000"/>
              </a:solidFill>
              <a:latin typeface="Calibri"/>
            </a:endParaRPr>
          </a:p>
        </p:txBody>
      </p:sp>
      <p:sp>
        <p:nvSpPr>
          <p:cNvPr id="20" name="PlaceHolder 4"/>
          <p:cNvSpPr>
            <a:spLocks noGrp="1"/>
          </p:cNvSpPr>
          <p:nvPr>
            <p:ph type="ftr" idx="11"/>
          </p:nvPr>
        </p:nvSpPr>
        <p:spPr>
          <a:xfrm>
            <a:off x="4038480" y="6356520"/>
            <a:ext cx="4114440" cy="364680"/>
          </a:xfrm>
          <a:prstGeom prst="rect">
            <a:avLst/>
          </a:prstGeom>
          <a:noFill/>
          <a:ln w="0">
            <a:noFill/>
          </a:ln>
        </p:spPr>
        <p:txBody>
          <a:bodyPr anchor="ctr">
            <a:noAutofit/>
          </a:bodyPr>
          <a:lstStyle>
            <a:lvl1pPr indent="0" algn="ctr">
              <a:buNone/>
              <a:defRPr b="0" lang="en-US" sz="1400" spc="-1" strike="noStrike">
                <a:solidFill>
                  <a:srgbClr val="000000"/>
                </a:solidFill>
                <a:latin typeface="Calibri"/>
              </a:defRPr>
            </a:lvl1pPr>
          </a:lstStyle>
          <a:p>
            <a:pPr indent="0" algn="ctr">
              <a:buNone/>
            </a:pPr>
            <a:r>
              <a:rPr b="0" lang="en-US" sz="1400" spc="-1" strike="noStrike">
                <a:solidFill>
                  <a:srgbClr val="000000"/>
                </a:solidFill>
                <a:latin typeface="Calibri"/>
              </a:rPr>
              <a:t>&lt;footer&gt;</a:t>
            </a:r>
            <a:endParaRPr b="0" lang="en-US" sz="1400" spc="-1" strike="noStrike">
              <a:solidFill>
                <a:srgbClr val="000000"/>
              </a:solidFill>
              <a:latin typeface="Calibri"/>
            </a:endParaRPr>
          </a:p>
        </p:txBody>
      </p:sp>
      <p:sp>
        <p:nvSpPr>
          <p:cNvPr id="21" name="PlaceHolder 5"/>
          <p:cNvSpPr>
            <a:spLocks noGrp="1"/>
          </p:cNvSpPr>
          <p:nvPr>
            <p:ph type="sldNum" idx="12"/>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it-IT" sz="1200" spc="-1" strike="noStrike">
                <a:solidFill>
                  <a:schemeClr val="dk1">
                    <a:tint val="75000"/>
                  </a:schemeClr>
                </a:solidFill>
                <a:latin typeface="Calibri"/>
              </a:defRPr>
            </a:lvl1pPr>
          </a:lstStyle>
          <a:p>
            <a:pPr indent="0" algn="r" defTabSz="914400">
              <a:lnSpc>
                <a:spcPct val="100000"/>
              </a:lnSpc>
              <a:buNone/>
            </a:pPr>
            <a:fld id="{32B5BDFF-A6A8-4893-B8E6-7B63FB08F3AD}" type="slidenum">
              <a:rPr b="0" lang="it-IT" sz="1200" spc="-1" strike="noStrike">
                <a:solidFill>
                  <a:schemeClr val="dk1">
                    <a:tint val="75000"/>
                  </a:schemeClr>
                </a:solidFill>
                <a:latin typeface="Calibri"/>
              </a:rPr>
              <a:t>&lt;number&gt;</a:t>
            </a:fld>
            <a:endParaRPr b="0" lang="en-US"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831960" y="1709640"/>
            <a:ext cx="10515240" cy="2852280"/>
          </a:xfrm>
          <a:prstGeom prst="rect">
            <a:avLst/>
          </a:prstGeom>
          <a:noFill/>
          <a:ln w="0">
            <a:noFill/>
          </a:ln>
        </p:spPr>
        <p:txBody>
          <a:bodyPr anchor="b">
            <a:noAutofit/>
          </a:bodyPr>
          <a:p>
            <a:pPr indent="0" defTabSz="914400">
              <a:lnSpc>
                <a:spcPct val="90000"/>
              </a:lnSpc>
              <a:buNone/>
            </a:pPr>
            <a:r>
              <a:rPr b="0" lang="it-IT" sz="6000" spc="-1" strike="noStrike">
                <a:solidFill>
                  <a:schemeClr val="dk1"/>
                </a:solidFill>
                <a:latin typeface="Calibri Light"/>
              </a:rPr>
              <a:t>Fare clic per modificare lo stile del titolo dello schema</a:t>
            </a:r>
            <a:endParaRPr b="0" lang="it-IT" sz="6000" spc="-1" strike="noStrike">
              <a:solidFill>
                <a:schemeClr val="dk1"/>
              </a:solidFill>
              <a:latin typeface="Calibri"/>
            </a:endParaRPr>
          </a:p>
        </p:txBody>
      </p:sp>
      <p:sp>
        <p:nvSpPr>
          <p:cNvPr id="25" name="PlaceHolder 2"/>
          <p:cNvSpPr>
            <a:spLocks noGrp="1"/>
          </p:cNvSpPr>
          <p:nvPr>
            <p:ph type="body"/>
          </p:nvPr>
        </p:nvSpPr>
        <p:spPr>
          <a:xfrm>
            <a:off x="831960" y="4589640"/>
            <a:ext cx="10515240" cy="1499760"/>
          </a:xfrm>
          <a:prstGeom prst="rect">
            <a:avLst/>
          </a:prstGeom>
          <a:noFill/>
          <a:ln w="0">
            <a:noFill/>
          </a:ln>
        </p:spPr>
        <p:txBody>
          <a:bodyPr anchor="t">
            <a:noAutofit/>
          </a:bodyPr>
          <a:p>
            <a:pPr indent="0" defTabSz="914400">
              <a:lnSpc>
                <a:spcPct val="90000"/>
              </a:lnSpc>
              <a:spcBef>
                <a:spcPts val="1001"/>
              </a:spcBef>
              <a:buNone/>
              <a:tabLst>
                <a:tab algn="l" pos="0"/>
              </a:tabLst>
            </a:pPr>
            <a:r>
              <a:rPr b="0" lang="it-IT" sz="2400" spc="-1" strike="noStrike">
                <a:solidFill>
                  <a:schemeClr val="dk1">
                    <a:tint val="75000"/>
                  </a:schemeClr>
                </a:solidFill>
                <a:latin typeface="Calibri"/>
              </a:rPr>
              <a:t>Fare clic per modificare gli stili del testo dello schema</a:t>
            </a:r>
            <a:endParaRPr b="0" lang="it-IT" sz="2400" spc="-1" strike="noStrike">
              <a:solidFill>
                <a:schemeClr val="dk1"/>
              </a:solidFill>
              <a:latin typeface="Calibri"/>
            </a:endParaRPr>
          </a:p>
        </p:txBody>
      </p:sp>
      <p:sp>
        <p:nvSpPr>
          <p:cNvPr id="26" name="PlaceHolder 3"/>
          <p:cNvSpPr>
            <a:spLocks noGrp="1"/>
          </p:cNvSpPr>
          <p:nvPr>
            <p:ph type="dt" idx="13"/>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it-IT" sz="1200" spc="-1" strike="noStrike">
                <a:solidFill>
                  <a:schemeClr val="dk1">
                    <a:tint val="75000"/>
                  </a:schemeClr>
                </a:solidFill>
                <a:latin typeface="Calibri"/>
              </a:defRPr>
            </a:lvl1pPr>
          </a:lstStyle>
          <a:p>
            <a:pPr indent="0" defTabSz="914400">
              <a:lnSpc>
                <a:spcPct val="100000"/>
              </a:lnSpc>
              <a:buNone/>
            </a:pPr>
            <a:r>
              <a:rPr b="0" lang="it-IT" sz="1200" spc="-1" strike="noStrike">
                <a:solidFill>
                  <a:schemeClr val="dk1">
                    <a:tint val="75000"/>
                  </a:schemeClr>
                </a:solidFill>
                <a:latin typeface="Calibri"/>
              </a:rPr>
              <a:t>&lt;date/time&gt;</a:t>
            </a:r>
            <a:endParaRPr b="0" lang="en-US" sz="1200" spc="-1" strike="noStrike">
              <a:solidFill>
                <a:srgbClr val="000000"/>
              </a:solidFill>
              <a:latin typeface="Calibri"/>
            </a:endParaRPr>
          </a:p>
        </p:txBody>
      </p:sp>
      <p:sp>
        <p:nvSpPr>
          <p:cNvPr id="27" name="PlaceHolder 4"/>
          <p:cNvSpPr>
            <a:spLocks noGrp="1"/>
          </p:cNvSpPr>
          <p:nvPr>
            <p:ph type="ftr" idx="14"/>
          </p:nvPr>
        </p:nvSpPr>
        <p:spPr>
          <a:xfrm>
            <a:off x="4038480" y="6356520"/>
            <a:ext cx="4114440" cy="364680"/>
          </a:xfrm>
          <a:prstGeom prst="rect">
            <a:avLst/>
          </a:prstGeom>
          <a:noFill/>
          <a:ln w="0">
            <a:noFill/>
          </a:ln>
        </p:spPr>
        <p:txBody>
          <a:bodyPr anchor="ctr">
            <a:noAutofit/>
          </a:bodyPr>
          <a:lstStyle>
            <a:lvl1pPr indent="0" algn="ctr">
              <a:buNone/>
              <a:defRPr b="0" lang="en-US" sz="1400" spc="-1" strike="noStrike">
                <a:solidFill>
                  <a:srgbClr val="000000"/>
                </a:solidFill>
                <a:latin typeface="Calibri"/>
              </a:defRPr>
            </a:lvl1pPr>
          </a:lstStyle>
          <a:p>
            <a:pPr indent="0" algn="ctr">
              <a:buNone/>
            </a:pPr>
            <a:r>
              <a:rPr b="0" lang="en-US" sz="1400" spc="-1" strike="noStrike">
                <a:solidFill>
                  <a:srgbClr val="000000"/>
                </a:solidFill>
                <a:latin typeface="Calibri"/>
              </a:rPr>
              <a:t>&lt;footer&gt;</a:t>
            </a:r>
            <a:endParaRPr b="0" lang="en-US" sz="1400" spc="-1" strike="noStrike">
              <a:solidFill>
                <a:srgbClr val="000000"/>
              </a:solidFill>
              <a:latin typeface="Calibri"/>
            </a:endParaRPr>
          </a:p>
        </p:txBody>
      </p:sp>
      <p:sp>
        <p:nvSpPr>
          <p:cNvPr id="28" name="PlaceHolder 5"/>
          <p:cNvSpPr>
            <a:spLocks noGrp="1"/>
          </p:cNvSpPr>
          <p:nvPr>
            <p:ph type="sldNum" idx="15"/>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it-IT" sz="1200" spc="-1" strike="noStrike">
                <a:solidFill>
                  <a:schemeClr val="dk1">
                    <a:tint val="75000"/>
                  </a:schemeClr>
                </a:solidFill>
                <a:latin typeface="Calibri"/>
              </a:defRPr>
            </a:lvl1pPr>
          </a:lstStyle>
          <a:p>
            <a:pPr indent="0" algn="r" defTabSz="914400">
              <a:lnSpc>
                <a:spcPct val="100000"/>
              </a:lnSpc>
              <a:buNone/>
            </a:pPr>
            <a:fld id="{C0C90A29-1B15-422C-8674-4499216E1294}" type="slidenum">
              <a:rPr b="0" lang="it-IT" sz="1200" spc="-1" strike="noStrike">
                <a:solidFill>
                  <a:schemeClr val="dk1">
                    <a:tint val="75000"/>
                  </a:schemeClr>
                </a:solidFill>
                <a:latin typeface="Calibri"/>
              </a:rPr>
              <a:t>&lt;number&gt;</a:t>
            </a:fld>
            <a:endParaRPr b="0" lang="en-US"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defTabSz="914400">
              <a:lnSpc>
                <a:spcPct val="90000"/>
              </a:lnSpc>
              <a:buNone/>
            </a:pPr>
            <a:r>
              <a:rPr b="0" lang="it-IT" sz="4400" spc="-1" strike="noStrike">
                <a:solidFill>
                  <a:schemeClr val="dk1"/>
                </a:solidFill>
                <a:latin typeface="Calibri Light"/>
              </a:rPr>
              <a:t>Fare clic per modificare lo stile del titolo dello schema</a:t>
            </a:r>
            <a:endParaRPr b="0" lang="it-IT" sz="4400" spc="-1" strike="noStrike">
              <a:solidFill>
                <a:schemeClr val="dk1"/>
              </a:solidFill>
              <a:latin typeface="Calibri"/>
            </a:endParaRPr>
          </a:p>
        </p:txBody>
      </p:sp>
      <p:sp>
        <p:nvSpPr>
          <p:cNvPr id="30" name="PlaceHolder 2"/>
          <p:cNvSpPr>
            <a:spLocks noGrp="1"/>
          </p:cNvSpPr>
          <p:nvPr>
            <p:ph type="body"/>
          </p:nvPr>
        </p:nvSpPr>
        <p:spPr>
          <a:xfrm>
            <a:off x="838080" y="1825560"/>
            <a:ext cx="5181120" cy="4350960"/>
          </a:xfrm>
          <a:prstGeom prst="rect">
            <a:avLst/>
          </a:prstGeom>
          <a:noFill/>
          <a:ln w="0">
            <a:noFill/>
          </a:ln>
        </p:spPr>
        <p:txBody>
          <a:bodyPr anchor="t">
            <a:noAutofit/>
          </a:bodyPr>
          <a:p>
            <a:pPr marL="228600" indent="-228600" defTabSz="914400">
              <a:lnSpc>
                <a:spcPct val="90000"/>
              </a:lnSpc>
              <a:spcBef>
                <a:spcPts val="1001"/>
              </a:spcBef>
              <a:buClr>
                <a:srgbClr val="000000"/>
              </a:buClr>
              <a:buFont typeface="Arial"/>
              <a:buChar char="•"/>
            </a:pPr>
            <a:r>
              <a:rPr b="0" lang="it-IT" sz="2800" spc="-1" strike="noStrike">
                <a:solidFill>
                  <a:schemeClr val="dk1"/>
                </a:solidFill>
                <a:latin typeface="Calibri"/>
              </a:rPr>
              <a:t>Fare clic per modificare gli stili del testo dello schema</a:t>
            </a:r>
            <a:endParaRPr b="0" lang="it-IT" sz="28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it-IT" sz="2400" spc="-1" strike="noStrike">
                <a:solidFill>
                  <a:schemeClr val="dk1"/>
                </a:solidFill>
                <a:latin typeface="Calibri"/>
              </a:rPr>
              <a:t>Secondo livello</a:t>
            </a:r>
            <a:endParaRPr b="0" lang="it-IT" sz="24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it-IT" sz="2000" spc="-1" strike="noStrike">
                <a:solidFill>
                  <a:schemeClr val="dk1"/>
                </a:solidFill>
                <a:latin typeface="Calibri"/>
              </a:rPr>
              <a:t>Terzo livello</a:t>
            </a:r>
            <a:endParaRPr b="0" lang="it-IT" sz="20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it-IT" sz="1800" spc="-1" strike="noStrike">
                <a:solidFill>
                  <a:schemeClr val="dk1"/>
                </a:solidFill>
                <a:latin typeface="Calibri"/>
              </a:rPr>
              <a:t>Quarto livello</a:t>
            </a:r>
            <a:endParaRPr b="0" lang="it-IT" sz="18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it-IT" sz="1800" spc="-1" strike="noStrike">
                <a:solidFill>
                  <a:schemeClr val="dk1"/>
                </a:solidFill>
                <a:latin typeface="Calibri"/>
              </a:rPr>
              <a:t>Quinto livello</a:t>
            </a:r>
            <a:endParaRPr b="0" lang="it-IT" sz="1800" spc="-1" strike="noStrike">
              <a:solidFill>
                <a:schemeClr val="dk1"/>
              </a:solidFill>
              <a:latin typeface="Calibri"/>
            </a:endParaRPr>
          </a:p>
        </p:txBody>
      </p:sp>
      <p:sp>
        <p:nvSpPr>
          <p:cNvPr id="31" name="PlaceHolder 3"/>
          <p:cNvSpPr>
            <a:spLocks noGrp="1"/>
          </p:cNvSpPr>
          <p:nvPr>
            <p:ph type="body"/>
          </p:nvPr>
        </p:nvSpPr>
        <p:spPr>
          <a:xfrm>
            <a:off x="6172200" y="1825560"/>
            <a:ext cx="5181120" cy="4350960"/>
          </a:xfrm>
          <a:prstGeom prst="rect">
            <a:avLst/>
          </a:prstGeom>
          <a:noFill/>
          <a:ln w="0">
            <a:noFill/>
          </a:ln>
        </p:spPr>
        <p:txBody>
          <a:bodyPr anchor="t">
            <a:noAutofit/>
          </a:bodyPr>
          <a:p>
            <a:pPr marL="228600" indent="-228600" defTabSz="914400">
              <a:lnSpc>
                <a:spcPct val="90000"/>
              </a:lnSpc>
              <a:spcBef>
                <a:spcPts val="1001"/>
              </a:spcBef>
              <a:buClr>
                <a:srgbClr val="000000"/>
              </a:buClr>
              <a:buFont typeface="Arial"/>
              <a:buChar char="•"/>
            </a:pPr>
            <a:r>
              <a:rPr b="0" lang="it-IT" sz="2800" spc="-1" strike="noStrike">
                <a:solidFill>
                  <a:schemeClr val="dk1"/>
                </a:solidFill>
                <a:latin typeface="Calibri"/>
              </a:rPr>
              <a:t>Fare clic per modificare gli stili del testo dello schema</a:t>
            </a:r>
            <a:endParaRPr b="0" lang="it-IT" sz="28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it-IT" sz="2400" spc="-1" strike="noStrike">
                <a:solidFill>
                  <a:schemeClr val="dk1"/>
                </a:solidFill>
                <a:latin typeface="Calibri"/>
              </a:rPr>
              <a:t>Secondo livello</a:t>
            </a:r>
            <a:endParaRPr b="0" lang="it-IT" sz="24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it-IT" sz="2000" spc="-1" strike="noStrike">
                <a:solidFill>
                  <a:schemeClr val="dk1"/>
                </a:solidFill>
                <a:latin typeface="Calibri"/>
              </a:rPr>
              <a:t>Terzo livello</a:t>
            </a:r>
            <a:endParaRPr b="0" lang="it-IT" sz="20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it-IT" sz="1800" spc="-1" strike="noStrike">
                <a:solidFill>
                  <a:schemeClr val="dk1"/>
                </a:solidFill>
                <a:latin typeface="Calibri"/>
              </a:rPr>
              <a:t>Quarto livello</a:t>
            </a:r>
            <a:endParaRPr b="0" lang="it-IT" sz="18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it-IT" sz="1800" spc="-1" strike="noStrike">
                <a:solidFill>
                  <a:schemeClr val="dk1"/>
                </a:solidFill>
                <a:latin typeface="Calibri"/>
              </a:rPr>
              <a:t>Quinto livello</a:t>
            </a:r>
            <a:endParaRPr b="0" lang="it-IT" sz="1800" spc="-1" strike="noStrike">
              <a:solidFill>
                <a:schemeClr val="dk1"/>
              </a:solidFill>
              <a:latin typeface="Calibri"/>
            </a:endParaRPr>
          </a:p>
        </p:txBody>
      </p:sp>
      <p:sp>
        <p:nvSpPr>
          <p:cNvPr id="32" name="PlaceHolder 4"/>
          <p:cNvSpPr>
            <a:spLocks noGrp="1"/>
          </p:cNvSpPr>
          <p:nvPr>
            <p:ph type="dt" idx="16"/>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it-IT" sz="1200" spc="-1" strike="noStrike">
                <a:solidFill>
                  <a:schemeClr val="dk1">
                    <a:tint val="75000"/>
                  </a:schemeClr>
                </a:solidFill>
                <a:latin typeface="Calibri"/>
              </a:defRPr>
            </a:lvl1pPr>
          </a:lstStyle>
          <a:p>
            <a:pPr indent="0" defTabSz="914400">
              <a:lnSpc>
                <a:spcPct val="100000"/>
              </a:lnSpc>
              <a:buNone/>
            </a:pPr>
            <a:r>
              <a:rPr b="0" lang="it-IT" sz="1200" spc="-1" strike="noStrike">
                <a:solidFill>
                  <a:schemeClr val="dk1">
                    <a:tint val="75000"/>
                  </a:schemeClr>
                </a:solidFill>
                <a:latin typeface="Calibri"/>
              </a:rPr>
              <a:t>&lt;date/time&gt;</a:t>
            </a:r>
            <a:endParaRPr b="0" lang="en-US" sz="1200" spc="-1" strike="noStrike">
              <a:solidFill>
                <a:srgbClr val="000000"/>
              </a:solidFill>
              <a:latin typeface="Calibri"/>
            </a:endParaRPr>
          </a:p>
        </p:txBody>
      </p:sp>
      <p:sp>
        <p:nvSpPr>
          <p:cNvPr id="33" name="PlaceHolder 5"/>
          <p:cNvSpPr>
            <a:spLocks noGrp="1"/>
          </p:cNvSpPr>
          <p:nvPr>
            <p:ph type="ftr" idx="17"/>
          </p:nvPr>
        </p:nvSpPr>
        <p:spPr>
          <a:xfrm>
            <a:off x="4038480" y="6356520"/>
            <a:ext cx="4114440" cy="364680"/>
          </a:xfrm>
          <a:prstGeom prst="rect">
            <a:avLst/>
          </a:prstGeom>
          <a:noFill/>
          <a:ln w="0">
            <a:noFill/>
          </a:ln>
        </p:spPr>
        <p:txBody>
          <a:bodyPr anchor="ctr">
            <a:noAutofit/>
          </a:bodyPr>
          <a:lstStyle>
            <a:lvl1pPr indent="0" algn="ctr">
              <a:buNone/>
              <a:defRPr b="0" lang="en-US" sz="1400" spc="-1" strike="noStrike">
                <a:solidFill>
                  <a:srgbClr val="000000"/>
                </a:solidFill>
                <a:latin typeface="Calibri"/>
              </a:defRPr>
            </a:lvl1pPr>
          </a:lstStyle>
          <a:p>
            <a:pPr indent="0" algn="ctr">
              <a:buNone/>
            </a:pPr>
            <a:r>
              <a:rPr b="0" lang="en-US" sz="1400" spc="-1" strike="noStrike">
                <a:solidFill>
                  <a:srgbClr val="000000"/>
                </a:solidFill>
                <a:latin typeface="Calibri"/>
              </a:rPr>
              <a:t>&lt;footer&gt;</a:t>
            </a:r>
            <a:endParaRPr b="0" lang="en-US" sz="1400" spc="-1" strike="noStrike">
              <a:solidFill>
                <a:srgbClr val="000000"/>
              </a:solidFill>
              <a:latin typeface="Calibri"/>
            </a:endParaRPr>
          </a:p>
        </p:txBody>
      </p:sp>
      <p:sp>
        <p:nvSpPr>
          <p:cNvPr id="34" name="PlaceHolder 6"/>
          <p:cNvSpPr>
            <a:spLocks noGrp="1"/>
          </p:cNvSpPr>
          <p:nvPr>
            <p:ph type="sldNum" idx="18"/>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it-IT" sz="1200" spc="-1" strike="noStrike">
                <a:solidFill>
                  <a:schemeClr val="dk1">
                    <a:tint val="75000"/>
                  </a:schemeClr>
                </a:solidFill>
                <a:latin typeface="Calibri"/>
              </a:defRPr>
            </a:lvl1pPr>
          </a:lstStyle>
          <a:p>
            <a:pPr indent="0" algn="r" defTabSz="914400">
              <a:lnSpc>
                <a:spcPct val="100000"/>
              </a:lnSpc>
              <a:buNone/>
            </a:pPr>
            <a:fld id="{A8FFB636-9FCF-4900-8E55-34F7C54B591F}" type="slidenum">
              <a:rPr b="0" lang="it-IT" sz="1200" spc="-1" strike="noStrike">
                <a:solidFill>
                  <a:schemeClr val="dk1">
                    <a:tint val="75000"/>
                  </a:schemeClr>
                </a:solidFill>
                <a:latin typeface="Calibri"/>
              </a:rPr>
              <a:t>&lt;number&gt;</a:t>
            </a:fld>
            <a:endParaRPr b="0" lang="en-US"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39880" y="365040"/>
            <a:ext cx="10515240" cy="1325160"/>
          </a:xfrm>
          <a:prstGeom prst="rect">
            <a:avLst/>
          </a:prstGeom>
          <a:noFill/>
          <a:ln w="0">
            <a:noFill/>
          </a:ln>
        </p:spPr>
        <p:txBody>
          <a:bodyPr anchor="ctr">
            <a:noAutofit/>
          </a:bodyPr>
          <a:p>
            <a:pPr indent="0" defTabSz="914400">
              <a:lnSpc>
                <a:spcPct val="90000"/>
              </a:lnSpc>
              <a:buNone/>
            </a:pPr>
            <a:r>
              <a:rPr b="0" lang="it-IT" sz="4400" spc="-1" strike="noStrike">
                <a:solidFill>
                  <a:schemeClr val="dk1"/>
                </a:solidFill>
                <a:latin typeface="Calibri Light"/>
              </a:rPr>
              <a:t>Fare clic per modificare lo stile del titolo dello schema</a:t>
            </a:r>
            <a:endParaRPr b="0" lang="it-IT" sz="4400" spc="-1" strike="noStrike">
              <a:solidFill>
                <a:schemeClr val="dk1"/>
              </a:solidFill>
              <a:latin typeface="Calibri"/>
            </a:endParaRPr>
          </a:p>
        </p:txBody>
      </p:sp>
      <p:sp>
        <p:nvSpPr>
          <p:cNvPr id="39" name="PlaceHolder 2"/>
          <p:cNvSpPr>
            <a:spLocks noGrp="1"/>
          </p:cNvSpPr>
          <p:nvPr>
            <p:ph type="body"/>
          </p:nvPr>
        </p:nvSpPr>
        <p:spPr>
          <a:xfrm>
            <a:off x="839880" y="1681200"/>
            <a:ext cx="5157360" cy="823680"/>
          </a:xfrm>
          <a:prstGeom prst="rect">
            <a:avLst/>
          </a:prstGeom>
          <a:noFill/>
          <a:ln w="0">
            <a:noFill/>
          </a:ln>
        </p:spPr>
        <p:txBody>
          <a:bodyPr anchor="b">
            <a:noAutofit/>
          </a:bodyPr>
          <a:p>
            <a:pPr indent="0" defTabSz="914400">
              <a:lnSpc>
                <a:spcPct val="90000"/>
              </a:lnSpc>
              <a:spcBef>
                <a:spcPts val="1001"/>
              </a:spcBef>
              <a:buNone/>
              <a:tabLst>
                <a:tab algn="l" pos="0"/>
              </a:tabLst>
            </a:pPr>
            <a:r>
              <a:rPr b="1" lang="it-IT" sz="2400" spc="-1" strike="noStrike">
                <a:solidFill>
                  <a:schemeClr val="dk1"/>
                </a:solidFill>
                <a:latin typeface="Calibri"/>
              </a:rPr>
              <a:t>Fare clic per modificare gli stili del testo dello schema</a:t>
            </a:r>
            <a:endParaRPr b="0" lang="it-IT" sz="2400" spc="-1" strike="noStrike">
              <a:solidFill>
                <a:schemeClr val="dk1"/>
              </a:solidFill>
              <a:latin typeface="Calibri"/>
            </a:endParaRPr>
          </a:p>
        </p:txBody>
      </p:sp>
      <p:sp>
        <p:nvSpPr>
          <p:cNvPr id="40" name="PlaceHolder 3"/>
          <p:cNvSpPr>
            <a:spLocks noGrp="1"/>
          </p:cNvSpPr>
          <p:nvPr>
            <p:ph type="body"/>
          </p:nvPr>
        </p:nvSpPr>
        <p:spPr>
          <a:xfrm>
            <a:off x="839880" y="2505240"/>
            <a:ext cx="5157360" cy="3684240"/>
          </a:xfrm>
          <a:prstGeom prst="rect">
            <a:avLst/>
          </a:prstGeom>
          <a:noFill/>
          <a:ln w="0">
            <a:noFill/>
          </a:ln>
        </p:spPr>
        <p:txBody>
          <a:bodyPr anchor="t">
            <a:noAutofit/>
          </a:bodyPr>
          <a:p>
            <a:pPr marL="228600" indent="-228600" defTabSz="914400">
              <a:lnSpc>
                <a:spcPct val="90000"/>
              </a:lnSpc>
              <a:spcBef>
                <a:spcPts val="1001"/>
              </a:spcBef>
              <a:buClr>
                <a:srgbClr val="000000"/>
              </a:buClr>
              <a:buFont typeface="Arial"/>
              <a:buChar char="•"/>
            </a:pPr>
            <a:r>
              <a:rPr b="0" lang="it-IT" sz="2800" spc="-1" strike="noStrike">
                <a:solidFill>
                  <a:schemeClr val="dk1"/>
                </a:solidFill>
                <a:latin typeface="Calibri"/>
              </a:rPr>
              <a:t>Fare clic per modificare gli stili del testo dello schema</a:t>
            </a:r>
            <a:endParaRPr b="0" lang="it-IT" sz="28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it-IT" sz="2400" spc="-1" strike="noStrike">
                <a:solidFill>
                  <a:schemeClr val="dk1"/>
                </a:solidFill>
                <a:latin typeface="Calibri"/>
              </a:rPr>
              <a:t>Secondo livello</a:t>
            </a:r>
            <a:endParaRPr b="0" lang="it-IT" sz="24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it-IT" sz="2000" spc="-1" strike="noStrike">
                <a:solidFill>
                  <a:schemeClr val="dk1"/>
                </a:solidFill>
                <a:latin typeface="Calibri"/>
              </a:rPr>
              <a:t>Terzo livello</a:t>
            </a:r>
            <a:endParaRPr b="0" lang="it-IT" sz="20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it-IT" sz="1800" spc="-1" strike="noStrike">
                <a:solidFill>
                  <a:schemeClr val="dk1"/>
                </a:solidFill>
                <a:latin typeface="Calibri"/>
              </a:rPr>
              <a:t>Quarto livello</a:t>
            </a:r>
            <a:endParaRPr b="0" lang="it-IT" sz="18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it-IT" sz="1800" spc="-1" strike="noStrike">
                <a:solidFill>
                  <a:schemeClr val="dk1"/>
                </a:solidFill>
                <a:latin typeface="Calibri"/>
              </a:rPr>
              <a:t>Quinto livello</a:t>
            </a:r>
            <a:endParaRPr b="0" lang="it-IT" sz="1800" spc="-1" strike="noStrike">
              <a:solidFill>
                <a:schemeClr val="dk1"/>
              </a:solidFill>
              <a:latin typeface="Calibri"/>
            </a:endParaRPr>
          </a:p>
        </p:txBody>
      </p:sp>
      <p:sp>
        <p:nvSpPr>
          <p:cNvPr id="41" name="PlaceHolder 4"/>
          <p:cNvSpPr>
            <a:spLocks noGrp="1"/>
          </p:cNvSpPr>
          <p:nvPr>
            <p:ph type="body"/>
          </p:nvPr>
        </p:nvSpPr>
        <p:spPr>
          <a:xfrm>
            <a:off x="6172200" y="1681200"/>
            <a:ext cx="5182920" cy="823680"/>
          </a:xfrm>
          <a:prstGeom prst="rect">
            <a:avLst/>
          </a:prstGeom>
          <a:noFill/>
          <a:ln w="0">
            <a:noFill/>
          </a:ln>
        </p:spPr>
        <p:txBody>
          <a:bodyPr anchor="b">
            <a:noAutofit/>
          </a:bodyPr>
          <a:p>
            <a:pPr indent="0" defTabSz="914400">
              <a:lnSpc>
                <a:spcPct val="90000"/>
              </a:lnSpc>
              <a:spcBef>
                <a:spcPts val="1001"/>
              </a:spcBef>
              <a:buNone/>
              <a:tabLst>
                <a:tab algn="l" pos="0"/>
              </a:tabLst>
            </a:pPr>
            <a:r>
              <a:rPr b="1" lang="it-IT" sz="2400" spc="-1" strike="noStrike">
                <a:solidFill>
                  <a:schemeClr val="dk1"/>
                </a:solidFill>
                <a:latin typeface="Calibri"/>
              </a:rPr>
              <a:t>Fare clic per modificare gli stili del testo dello schema</a:t>
            </a:r>
            <a:endParaRPr b="0" lang="it-IT" sz="2400" spc="-1" strike="noStrike">
              <a:solidFill>
                <a:schemeClr val="dk1"/>
              </a:solidFill>
              <a:latin typeface="Calibri"/>
            </a:endParaRPr>
          </a:p>
        </p:txBody>
      </p:sp>
      <p:sp>
        <p:nvSpPr>
          <p:cNvPr id="42" name="PlaceHolder 5"/>
          <p:cNvSpPr>
            <a:spLocks noGrp="1"/>
          </p:cNvSpPr>
          <p:nvPr>
            <p:ph type="body"/>
          </p:nvPr>
        </p:nvSpPr>
        <p:spPr>
          <a:xfrm>
            <a:off x="6172200" y="2505240"/>
            <a:ext cx="5182920" cy="3684240"/>
          </a:xfrm>
          <a:prstGeom prst="rect">
            <a:avLst/>
          </a:prstGeom>
          <a:noFill/>
          <a:ln w="0">
            <a:noFill/>
          </a:ln>
        </p:spPr>
        <p:txBody>
          <a:bodyPr anchor="t">
            <a:noAutofit/>
          </a:bodyPr>
          <a:p>
            <a:pPr marL="228600" indent="-228600" defTabSz="914400">
              <a:lnSpc>
                <a:spcPct val="90000"/>
              </a:lnSpc>
              <a:spcBef>
                <a:spcPts val="1001"/>
              </a:spcBef>
              <a:buClr>
                <a:srgbClr val="000000"/>
              </a:buClr>
              <a:buFont typeface="Arial"/>
              <a:buChar char="•"/>
            </a:pPr>
            <a:r>
              <a:rPr b="0" lang="it-IT" sz="2800" spc="-1" strike="noStrike">
                <a:solidFill>
                  <a:schemeClr val="dk1"/>
                </a:solidFill>
                <a:latin typeface="Calibri"/>
              </a:rPr>
              <a:t>Fare clic per modificare gli stili del testo dello schema</a:t>
            </a:r>
            <a:endParaRPr b="0" lang="it-IT" sz="2800" spc="-1" strike="noStrike">
              <a:solidFill>
                <a:schemeClr val="dk1"/>
              </a:solidFill>
              <a:latin typeface="Calibri"/>
            </a:endParaRPr>
          </a:p>
          <a:p>
            <a:pPr lvl="1" marL="685800" indent="-228600" defTabSz="914400">
              <a:lnSpc>
                <a:spcPct val="90000"/>
              </a:lnSpc>
              <a:spcBef>
                <a:spcPts val="499"/>
              </a:spcBef>
              <a:buClr>
                <a:srgbClr val="000000"/>
              </a:buClr>
              <a:buFont typeface="Arial"/>
              <a:buChar char="•"/>
            </a:pPr>
            <a:r>
              <a:rPr b="0" lang="it-IT" sz="2400" spc="-1" strike="noStrike">
                <a:solidFill>
                  <a:schemeClr val="dk1"/>
                </a:solidFill>
                <a:latin typeface="Calibri"/>
              </a:rPr>
              <a:t>Secondo livello</a:t>
            </a:r>
            <a:endParaRPr b="0" lang="it-IT" sz="2400" spc="-1" strike="noStrike">
              <a:solidFill>
                <a:schemeClr val="dk1"/>
              </a:solidFill>
              <a:latin typeface="Calibri"/>
            </a:endParaRPr>
          </a:p>
          <a:p>
            <a:pPr lvl="2" marL="1143000" indent="-228600" defTabSz="914400">
              <a:lnSpc>
                <a:spcPct val="90000"/>
              </a:lnSpc>
              <a:spcBef>
                <a:spcPts val="499"/>
              </a:spcBef>
              <a:buClr>
                <a:srgbClr val="000000"/>
              </a:buClr>
              <a:buFont typeface="Arial"/>
              <a:buChar char="•"/>
            </a:pPr>
            <a:r>
              <a:rPr b="0" lang="it-IT" sz="2000" spc="-1" strike="noStrike">
                <a:solidFill>
                  <a:schemeClr val="dk1"/>
                </a:solidFill>
                <a:latin typeface="Calibri"/>
              </a:rPr>
              <a:t>Terzo livello</a:t>
            </a:r>
            <a:endParaRPr b="0" lang="it-IT" sz="2000" spc="-1" strike="noStrike">
              <a:solidFill>
                <a:schemeClr val="dk1"/>
              </a:solidFill>
              <a:latin typeface="Calibri"/>
            </a:endParaRPr>
          </a:p>
          <a:p>
            <a:pPr lvl="3" marL="1600200" indent="-228600" defTabSz="914400">
              <a:lnSpc>
                <a:spcPct val="90000"/>
              </a:lnSpc>
              <a:spcBef>
                <a:spcPts val="499"/>
              </a:spcBef>
              <a:buClr>
                <a:srgbClr val="000000"/>
              </a:buClr>
              <a:buFont typeface="Arial"/>
              <a:buChar char="•"/>
            </a:pPr>
            <a:r>
              <a:rPr b="0" lang="it-IT" sz="1800" spc="-1" strike="noStrike">
                <a:solidFill>
                  <a:schemeClr val="dk1"/>
                </a:solidFill>
                <a:latin typeface="Calibri"/>
              </a:rPr>
              <a:t>Quarto livello</a:t>
            </a:r>
            <a:endParaRPr b="0" lang="it-IT" sz="1800" spc="-1" strike="noStrike">
              <a:solidFill>
                <a:schemeClr val="dk1"/>
              </a:solidFill>
              <a:latin typeface="Calibri"/>
            </a:endParaRPr>
          </a:p>
          <a:p>
            <a:pPr lvl="4" marL="2057400" indent="-228600" defTabSz="914400">
              <a:lnSpc>
                <a:spcPct val="90000"/>
              </a:lnSpc>
              <a:spcBef>
                <a:spcPts val="499"/>
              </a:spcBef>
              <a:buClr>
                <a:srgbClr val="000000"/>
              </a:buClr>
              <a:buFont typeface="Arial"/>
              <a:buChar char="•"/>
            </a:pPr>
            <a:r>
              <a:rPr b="0" lang="it-IT" sz="1800" spc="-1" strike="noStrike">
                <a:solidFill>
                  <a:schemeClr val="dk1"/>
                </a:solidFill>
                <a:latin typeface="Calibri"/>
              </a:rPr>
              <a:t>Quinto livello</a:t>
            </a:r>
            <a:endParaRPr b="0" lang="it-IT" sz="1800" spc="-1" strike="noStrike">
              <a:solidFill>
                <a:schemeClr val="dk1"/>
              </a:solidFill>
              <a:latin typeface="Calibri"/>
            </a:endParaRPr>
          </a:p>
        </p:txBody>
      </p:sp>
      <p:sp>
        <p:nvSpPr>
          <p:cNvPr id="43" name="PlaceHolder 6"/>
          <p:cNvSpPr>
            <a:spLocks noGrp="1"/>
          </p:cNvSpPr>
          <p:nvPr>
            <p:ph type="dt" idx="19"/>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it-IT" sz="1200" spc="-1" strike="noStrike">
                <a:solidFill>
                  <a:schemeClr val="dk1">
                    <a:tint val="75000"/>
                  </a:schemeClr>
                </a:solidFill>
                <a:latin typeface="Calibri"/>
              </a:defRPr>
            </a:lvl1pPr>
          </a:lstStyle>
          <a:p>
            <a:pPr indent="0" defTabSz="914400">
              <a:lnSpc>
                <a:spcPct val="100000"/>
              </a:lnSpc>
              <a:buNone/>
            </a:pPr>
            <a:r>
              <a:rPr b="0" lang="it-IT" sz="1200" spc="-1" strike="noStrike">
                <a:solidFill>
                  <a:schemeClr val="dk1">
                    <a:tint val="75000"/>
                  </a:schemeClr>
                </a:solidFill>
                <a:latin typeface="Calibri"/>
              </a:rPr>
              <a:t>&lt;date/time&gt;</a:t>
            </a:r>
            <a:endParaRPr b="0" lang="en-US" sz="1200" spc="-1" strike="noStrike">
              <a:solidFill>
                <a:srgbClr val="000000"/>
              </a:solidFill>
              <a:latin typeface="Calibri"/>
            </a:endParaRPr>
          </a:p>
        </p:txBody>
      </p:sp>
      <p:sp>
        <p:nvSpPr>
          <p:cNvPr id="44" name="PlaceHolder 7"/>
          <p:cNvSpPr>
            <a:spLocks noGrp="1"/>
          </p:cNvSpPr>
          <p:nvPr>
            <p:ph type="ftr" idx="20"/>
          </p:nvPr>
        </p:nvSpPr>
        <p:spPr>
          <a:xfrm>
            <a:off x="4038480" y="6356520"/>
            <a:ext cx="4114440" cy="364680"/>
          </a:xfrm>
          <a:prstGeom prst="rect">
            <a:avLst/>
          </a:prstGeom>
          <a:noFill/>
          <a:ln w="0">
            <a:noFill/>
          </a:ln>
        </p:spPr>
        <p:txBody>
          <a:bodyPr anchor="ctr">
            <a:noAutofit/>
          </a:bodyPr>
          <a:lstStyle>
            <a:lvl1pPr indent="0" algn="ctr">
              <a:buNone/>
              <a:defRPr b="0" lang="en-US" sz="1400" spc="-1" strike="noStrike">
                <a:solidFill>
                  <a:srgbClr val="000000"/>
                </a:solidFill>
                <a:latin typeface="Calibri"/>
              </a:defRPr>
            </a:lvl1pPr>
          </a:lstStyle>
          <a:p>
            <a:pPr indent="0" algn="ctr">
              <a:buNone/>
            </a:pPr>
            <a:r>
              <a:rPr b="0" lang="en-US" sz="1400" spc="-1" strike="noStrike">
                <a:solidFill>
                  <a:srgbClr val="000000"/>
                </a:solidFill>
                <a:latin typeface="Calibri"/>
              </a:rPr>
              <a:t>&lt;footer&gt;</a:t>
            </a:r>
            <a:endParaRPr b="0" lang="en-US" sz="1400" spc="-1" strike="noStrike">
              <a:solidFill>
                <a:srgbClr val="000000"/>
              </a:solidFill>
              <a:latin typeface="Calibri"/>
            </a:endParaRPr>
          </a:p>
        </p:txBody>
      </p:sp>
      <p:sp>
        <p:nvSpPr>
          <p:cNvPr id="45" name="PlaceHolder 8"/>
          <p:cNvSpPr>
            <a:spLocks noGrp="1"/>
          </p:cNvSpPr>
          <p:nvPr>
            <p:ph type="sldNum" idx="21"/>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it-IT" sz="1200" spc="-1" strike="noStrike">
                <a:solidFill>
                  <a:schemeClr val="dk1">
                    <a:tint val="75000"/>
                  </a:schemeClr>
                </a:solidFill>
                <a:latin typeface="Calibri"/>
              </a:defRPr>
            </a:lvl1pPr>
          </a:lstStyle>
          <a:p>
            <a:pPr indent="0" algn="r" defTabSz="914400">
              <a:lnSpc>
                <a:spcPct val="100000"/>
              </a:lnSpc>
              <a:buNone/>
            </a:pPr>
            <a:fld id="{CBCADCED-752A-4B28-8A0A-FF1538BC0CDD}" type="slidenum">
              <a:rPr b="0" lang="it-IT" sz="1200" spc="-1" strike="noStrike">
                <a:solidFill>
                  <a:schemeClr val="dk1">
                    <a:tint val="75000"/>
                  </a:schemeClr>
                </a:solidFill>
                <a:latin typeface="Calibri"/>
              </a:rPr>
              <a:t>&lt;number&gt;</a:t>
            </a:fld>
            <a:endParaRPr b="0" lang="en-US"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defTabSz="914400">
              <a:lnSpc>
                <a:spcPct val="90000"/>
              </a:lnSpc>
              <a:buNone/>
            </a:pPr>
            <a:r>
              <a:rPr b="0" lang="it-IT" sz="4400" spc="-1" strike="noStrike">
                <a:solidFill>
                  <a:schemeClr val="dk1"/>
                </a:solidFill>
                <a:latin typeface="Calibri Light"/>
              </a:rPr>
              <a:t>Fare clic per modificare lo stile del titolo dello schema</a:t>
            </a:r>
            <a:endParaRPr b="0" lang="it-IT" sz="4400" spc="-1" strike="noStrike">
              <a:solidFill>
                <a:schemeClr val="dk1"/>
              </a:solidFill>
              <a:latin typeface="Calibri"/>
            </a:endParaRPr>
          </a:p>
        </p:txBody>
      </p:sp>
      <p:sp>
        <p:nvSpPr>
          <p:cNvPr id="47" name="PlaceHolder 2"/>
          <p:cNvSpPr>
            <a:spLocks noGrp="1"/>
          </p:cNvSpPr>
          <p:nvPr>
            <p:ph type="dt" idx="22"/>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it-IT" sz="1200" spc="-1" strike="noStrike">
                <a:solidFill>
                  <a:schemeClr val="dk1">
                    <a:tint val="75000"/>
                  </a:schemeClr>
                </a:solidFill>
                <a:latin typeface="Calibri"/>
              </a:defRPr>
            </a:lvl1pPr>
          </a:lstStyle>
          <a:p>
            <a:pPr indent="0" defTabSz="914400">
              <a:lnSpc>
                <a:spcPct val="100000"/>
              </a:lnSpc>
              <a:buNone/>
            </a:pPr>
            <a:r>
              <a:rPr b="0" lang="it-IT" sz="1200" spc="-1" strike="noStrike">
                <a:solidFill>
                  <a:schemeClr val="dk1">
                    <a:tint val="75000"/>
                  </a:schemeClr>
                </a:solidFill>
                <a:latin typeface="Calibri"/>
              </a:rPr>
              <a:t>&lt;date/time&gt;</a:t>
            </a:r>
            <a:endParaRPr b="0" lang="en-US" sz="1200" spc="-1" strike="noStrike">
              <a:solidFill>
                <a:srgbClr val="000000"/>
              </a:solidFill>
              <a:latin typeface="Calibri"/>
            </a:endParaRPr>
          </a:p>
        </p:txBody>
      </p:sp>
      <p:sp>
        <p:nvSpPr>
          <p:cNvPr id="48" name="PlaceHolder 3"/>
          <p:cNvSpPr>
            <a:spLocks noGrp="1"/>
          </p:cNvSpPr>
          <p:nvPr>
            <p:ph type="ftr" idx="23"/>
          </p:nvPr>
        </p:nvSpPr>
        <p:spPr>
          <a:xfrm>
            <a:off x="4038480" y="6356520"/>
            <a:ext cx="4114440" cy="364680"/>
          </a:xfrm>
          <a:prstGeom prst="rect">
            <a:avLst/>
          </a:prstGeom>
          <a:noFill/>
          <a:ln w="0">
            <a:noFill/>
          </a:ln>
        </p:spPr>
        <p:txBody>
          <a:bodyPr anchor="ctr">
            <a:noAutofit/>
          </a:bodyPr>
          <a:lstStyle>
            <a:lvl1pPr indent="0" algn="ctr">
              <a:buNone/>
              <a:defRPr b="0" lang="en-US" sz="1400" spc="-1" strike="noStrike">
                <a:solidFill>
                  <a:srgbClr val="000000"/>
                </a:solidFill>
                <a:latin typeface="Calibri"/>
              </a:defRPr>
            </a:lvl1pPr>
          </a:lstStyle>
          <a:p>
            <a:pPr indent="0" algn="ctr">
              <a:buNone/>
            </a:pPr>
            <a:r>
              <a:rPr b="0" lang="en-US" sz="1400" spc="-1" strike="noStrike">
                <a:solidFill>
                  <a:srgbClr val="000000"/>
                </a:solidFill>
                <a:latin typeface="Calibri"/>
              </a:rPr>
              <a:t>&lt;footer&gt;</a:t>
            </a:r>
            <a:endParaRPr b="0" lang="en-US" sz="1400" spc="-1" strike="noStrike">
              <a:solidFill>
                <a:srgbClr val="000000"/>
              </a:solidFill>
              <a:latin typeface="Calibri"/>
            </a:endParaRPr>
          </a:p>
        </p:txBody>
      </p:sp>
      <p:sp>
        <p:nvSpPr>
          <p:cNvPr id="49" name="PlaceHolder 4"/>
          <p:cNvSpPr>
            <a:spLocks noGrp="1"/>
          </p:cNvSpPr>
          <p:nvPr>
            <p:ph type="sldNum" idx="24"/>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it-IT" sz="1200" spc="-1" strike="noStrike">
                <a:solidFill>
                  <a:schemeClr val="dk1">
                    <a:tint val="75000"/>
                  </a:schemeClr>
                </a:solidFill>
                <a:latin typeface="Calibri"/>
              </a:defRPr>
            </a:lvl1pPr>
          </a:lstStyle>
          <a:p>
            <a:pPr indent="0" algn="r" defTabSz="914400">
              <a:lnSpc>
                <a:spcPct val="100000"/>
              </a:lnSpc>
              <a:buNone/>
            </a:pPr>
            <a:fld id="{57467376-2B75-4B4B-9331-C8071DF8822B}" type="slidenum">
              <a:rPr b="0" lang="it-IT" sz="1200" spc="-1" strike="noStrike">
                <a:solidFill>
                  <a:schemeClr val="dk1">
                    <a:tint val="75000"/>
                  </a:schemeClr>
                </a:solidFill>
                <a:latin typeface="Calibri"/>
              </a:rPr>
              <a:t>&lt;number&gt;</a:t>
            </a:fld>
            <a:endParaRPr b="0" lang="en-US"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dt" idx="25"/>
          </p:nvPr>
        </p:nvSpPr>
        <p:spPr>
          <a:xfrm>
            <a:off x="838080" y="6356520"/>
            <a:ext cx="2742840" cy="364680"/>
          </a:xfrm>
          <a:prstGeom prst="rect">
            <a:avLst/>
          </a:prstGeom>
          <a:noFill/>
          <a:ln w="0">
            <a:noFill/>
          </a:ln>
        </p:spPr>
        <p:txBody>
          <a:bodyPr anchor="ctr">
            <a:noAutofit/>
          </a:bodyPr>
          <a:lstStyle>
            <a:lvl1pPr indent="0" defTabSz="914400">
              <a:lnSpc>
                <a:spcPct val="100000"/>
              </a:lnSpc>
              <a:buNone/>
              <a:defRPr b="0" lang="it-IT" sz="1200" spc="-1" strike="noStrike">
                <a:solidFill>
                  <a:schemeClr val="dk1">
                    <a:tint val="75000"/>
                  </a:schemeClr>
                </a:solidFill>
                <a:latin typeface="Calibri"/>
              </a:defRPr>
            </a:lvl1pPr>
          </a:lstStyle>
          <a:p>
            <a:pPr indent="0" defTabSz="914400">
              <a:lnSpc>
                <a:spcPct val="100000"/>
              </a:lnSpc>
              <a:buNone/>
            </a:pPr>
            <a:r>
              <a:rPr b="0" lang="it-IT" sz="1200" spc="-1" strike="noStrike">
                <a:solidFill>
                  <a:schemeClr val="dk1">
                    <a:tint val="75000"/>
                  </a:schemeClr>
                </a:solidFill>
                <a:latin typeface="Calibri"/>
              </a:rPr>
              <a:t>&lt;date/time&gt;</a:t>
            </a:r>
            <a:endParaRPr b="0" lang="en-US" sz="1200" spc="-1" strike="noStrike">
              <a:solidFill>
                <a:srgbClr val="000000"/>
              </a:solidFill>
              <a:latin typeface="Calibri"/>
            </a:endParaRPr>
          </a:p>
        </p:txBody>
      </p:sp>
      <p:sp>
        <p:nvSpPr>
          <p:cNvPr id="52" name="PlaceHolder 2"/>
          <p:cNvSpPr>
            <a:spLocks noGrp="1"/>
          </p:cNvSpPr>
          <p:nvPr>
            <p:ph type="ftr" idx="26"/>
          </p:nvPr>
        </p:nvSpPr>
        <p:spPr>
          <a:xfrm>
            <a:off x="4038480" y="6356520"/>
            <a:ext cx="4114440" cy="364680"/>
          </a:xfrm>
          <a:prstGeom prst="rect">
            <a:avLst/>
          </a:prstGeom>
          <a:noFill/>
          <a:ln w="0">
            <a:noFill/>
          </a:ln>
        </p:spPr>
        <p:txBody>
          <a:bodyPr anchor="ctr">
            <a:noAutofit/>
          </a:bodyPr>
          <a:lstStyle>
            <a:lvl1pPr indent="0" algn="ctr">
              <a:buNone/>
              <a:defRPr b="0" lang="en-US" sz="1400" spc="-1" strike="noStrike">
                <a:solidFill>
                  <a:srgbClr val="000000"/>
                </a:solidFill>
                <a:latin typeface="Calibri"/>
              </a:defRPr>
            </a:lvl1pPr>
          </a:lstStyle>
          <a:p>
            <a:pPr indent="0" algn="ctr">
              <a:buNone/>
            </a:pPr>
            <a:r>
              <a:rPr b="0" lang="en-US" sz="1400" spc="-1" strike="noStrike">
                <a:solidFill>
                  <a:srgbClr val="000000"/>
                </a:solidFill>
                <a:latin typeface="Calibri"/>
              </a:rPr>
              <a:t>&lt;footer&gt;</a:t>
            </a:r>
            <a:endParaRPr b="0" lang="en-US" sz="1400" spc="-1" strike="noStrike">
              <a:solidFill>
                <a:srgbClr val="000000"/>
              </a:solidFill>
              <a:latin typeface="Calibri"/>
            </a:endParaRPr>
          </a:p>
        </p:txBody>
      </p:sp>
      <p:sp>
        <p:nvSpPr>
          <p:cNvPr id="53" name="PlaceHolder 3"/>
          <p:cNvSpPr>
            <a:spLocks noGrp="1"/>
          </p:cNvSpPr>
          <p:nvPr>
            <p:ph type="sldNum" idx="27"/>
          </p:nvPr>
        </p:nvSpPr>
        <p:spPr>
          <a:xfrm>
            <a:off x="8610480" y="6356520"/>
            <a:ext cx="2742840" cy="364680"/>
          </a:xfrm>
          <a:prstGeom prst="rect">
            <a:avLst/>
          </a:prstGeom>
          <a:noFill/>
          <a:ln w="0">
            <a:noFill/>
          </a:ln>
        </p:spPr>
        <p:txBody>
          <a:bodyPr anchor="ctr">
            <a:noAutofit/>
          </a:bodyPr>
          <a:lstStyle>
            <a:lvl1pPr indent="0" algn="r" defTabSz="914400">
              <a:lnSpc>
                <a:spcPct val="100000"/>
              </a:lnSpc>
              <a:buNone/>
              <a:defRPr b="0" lang="it-IT" sz="1200" spc="-1" strike="noStrike">
                <a:solidFill>
                  <a:schemeClr val="dk1">
                    <a:tint val="75000"/>
                  </a:schemeClr>
                </a:solidFill>
                <a:latin typeface="Calibri"/>
              </a:defRPr>
            </a:lvl1pPr>
          </a:lstStyle>
          <a:p>
            <a:pPr indent="0" algn="r" defTabSz="914400">
              <a:lnSpc>
                <a:spcPct val="100000"/>
              </a:lnSpc>
              <a:buNone/>
            </a:pPr>
            <a:fld id="{77B46A19-C08E-4FF6-A802-EA7EA304649E}" type="slidenum">
              <a:rPr b="0" lang="it-IT" sz="1200" spc="-1" strike="noStrike">
                <a:solidFill>
                  <a:schemeClr val="dk1">
                    <a:tint val="75000"/>
                  </a:schemeClr>
                </a:solidFill>
                <a:latin typeface="Calibri"/>
              </a:rPr>
              <a:t>&lt;number&gt;</a:t>
            </a:fld>
            <a:endParaRPr b="0" lang="en-US" sz="12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hyperlink" Target="https://arxiv.org/abs/1603.04943" TargetMode="External"/><Relationship Id="rId3" Type="http://schemas.openxmlformats.org/officeDocument/2006/relationships/hyperlink" Target="https://arxiv.org/abs/1603.04943" TargetMode="External"/><Relationship Id="rId4" Type="http://schemas.openxmlformats.org/officeDocument/2006/relationships/hyperlink" Target="https://arxiv.org/abs/1603.04943" TargetMode="External"/><Relationship Id="rId5" Type="http://schemas.openxmlformats.org/officeDocument/2006/relationships/hyperlink" Target="https://arxiv.org/abs/1603.04943" TargetMode="External"/><Relationship Id="rId6" Type="http://schemas.openxmlformats.org/officeDocument/2006/relationships/hyperlink" Target="https://arxiv.org/abs/2109.11217" TargetMode="External"/><Relationship Id="rId7" Type="http://schemas.openxmlformats.org/officeDocument/2006/relationships/hyperlink" Target="https://arxiv.org/abs/2109.11217" TargetMode="External"/><Relationship Id="rId8" Type="http://schemas.openxmlformats.org/officeDocument/2006/relationships/hyperlink" Target="https://arxiv.org/abs/2109.11217" TargetMode="External"/><Relationship Id="rId9" Type="http://schemas.openxmlformats.org/officeDocument/2006/relationships/hyperlink" Target="https://arxiv.org/abs/2109.11217" TargetMode="External"/><Relationship Id="rId10" Type="http://schemas.openxmlformats.org/officeDocument/2006/relationships/hyperlink" Target="https://arxiv.org/abs/2109.11217" TargetMode="External"/><Relationship Id="rId11" Type="http://schemas.openxmlformats.org/officeDocument/2006/relationships/hyperlink" Target="https://arxiv.org/abs/2109.11217" TargetMode="External"/><Relationship Id="rId1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wmf"/><Relationship Id="rId3" Type="http://schemas.openxmlformats.org/officeDocument/2006/relationships/image" Target="../media/image36.wmf"/><Relationship Id="rId4" Type="http://schemas.openxmlformats.org/officeDocument/2006/relationships/image" Target="../media/image37.wmf"/><Relationship Id="rId5" Type="http://schemas.openxmlformats.org/officeDocument/2006/relationships/image" Target="../media/image38.wmf"/><Relationship Id="rId6" Type="http://schemas.openxmlformats.org/officeDocument/2006/relationships/image" Target="../media/image39.wmf"/><Relationship Id="rId7" Type="http://schemas.openxmlformats.org/officeDocument/2006/relationships/slideLayout" Target="../slideLayouts/slideLayout4.xml"/>
</Relationships>
</file>

<file path=ppt/slides/_rels/slide11.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40.wmf"/><Relationship Id="rId3" Type="http://schemas.openxmlformats.org/officeDocument/2006/relationships/image" Target="../media/image41.wmf"/><Relationship Id="rId4" Type="http://schemas.openxmlformats.org/officeDocument/2006/relationships/image" Target="../media/image42.wmf"/><Relationship Id="rId5" Type="http://schemas.openxmlformats.org/officeDocument/2006/relationships/image" Target="../media/image43.wmf"/><Relationship Id="rId6" Type="http://schemas.openxmlformats.org/officeDocument/2006/relationships/image" Target="../media/image44.wmf"/><Relationship Id="rId7" Type="http://schemas.openxmlformats.org/officeDocument/2006/relationships/image" Target="../media/image45.wmf"/><Relationship Id="rId8" Type="http://schemas.openxmlformats.org/officeDocument/2006/relationships/image" Target="../media/image46.wmf"/><Relationship Id="rId9" Type="http://schemas.openxmlformats.org/officeDocument/2006/relationships/image" Target="../media/image47.wmf"/><Relationship Id="rId10" Type="http://schemas.openxmlformats.org/officeDocument/2006/relationships/slideLayout" Target="../slideLayouts/slideLayout4.xml"/>
</Relationships>
</file>

<file path=ppt/slides/_rels/slide12.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48.png"/><Relationship Id="rId3" Type="http://schemas.openxmlformats.org/officeDocument/2006/relationships/image" Target="../media/image49.wmf"/><Relationship Id="rId4" Type="http://schemas.openxmlformats.org/officeDocument/2006/relationships/image" Target="../media/image50.wmf"/><Relationship Id="rId5" Type="http://schemas.openxmlformats.org/officeDocument/2006/relationships/image" Target="../media/image51.wmf"/><Relationship Id="rId6" Type="http://schemas.openxmlformats.org/officeDocument/2006/relationships/image" Target="../media/image52.wmf"/><Relationship Id="rId7" Type="http://schemas.openxmlformats.org/officeDocument/2006/relationships/image" Target="../media/image53.wmf"/><Relationship Id="rId8"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54.png"/><Relationship Id="rId3" Type="http://schemas.openxmlformats.org/officeDocument/2006/relationships/image" Target="../media/image55.wmf"/><Relationship Id="rId4" Type="http://schemas.openxmlformats.org/officeDocument/2006/relationships/slideLayout" Target="../slideLayouts/slideLayout4.xml"/>
</Relationships>
</file>

<file path=ppt/slides/_rels/slide14.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56.png"/><Relationship Id="rId3" Type="http://schemas.openxmlformats.org/officeDocument/2006/relationships/image" Target="../media/image57.wmf"/><Relationship Id="rId4" Type="http://schemas.openxmlformats.org/officeDocument/2006/relationships/image" Target="../media/image58.wmf"/><Relationship Id="rId5" Type="http://schemas.openxmlformats.org/officeDocument/2006/relationships/image" Target="../media/image59.wmf"/><Relationship Id="rId6" Type="http://schemas.openxmlformats.org/officeDocument/2006/relationships/slideLayout" Target="../slideLayouts/slideLayout4.xml"/>
</Relationships>
</file>

<file path=ppt/slides/_rels/slide15.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60.png"/><Relationship Id="rId3" Type="http://schemas.openxmlformats.org/officeDocument/2006/relationships/slideLayout" Target="../slideLayouts/slideLayout4.xml"/>
</Relationships>
</file>

<file path=ppt/slides/_rels/slide16.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60.png"/><Relationship Id="rId3" Type="http://schemas.openxmlformats.org/officeDocument/2006/relationships/image" Target="../media/image61.png"/><Relationship Id="rId4" Type="http://schemas.openxmlformats.org/officeDocument/2006/relationships/slideLayout" Target="../slideLayouts/slideLayout4.xml"/>
</Relationships>
</file>

<file path=ppt/slides/_rels/slide17.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4.xml"/>
</Relationships>
</file>

<file path=ppt/slides/_rels/slide18.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64.png"/><Relationship Id="rId3" Type="http://schemas.openxmlformats.org/officeDocument/2006/relationships/image" Target="../media/image65.wmf"/><Relationship Id="rId4" Type="http://schemas.openxmlformats.org/officeDocument/2006/relationships/slideLayout" Target="../slideLayouts/slideLayout4.xml"/>
</Relationships>
</file>

<file path=ppt/slides/_rels/slide19.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wmf"/><Relationship Id="rId3" Type="http://schemas.openxmlformats.org/officeDocument/2006/relationships/image" Target="../media/image3.png"/><Relationship Id="rId4" Type="http://schemas.openxmlformats.org/officeDocument/2006/relationships/image" Target="../media/image4.wmf"/><Relationship Id="rId5" Type="http://schemas.openxmlformats.org/officeDocument/2006/relationships/image" Target="../media/image5.wmf"/><Relationship Id="rId6" Type="http://schemas.openxmlformats.org/officeDocument/2006/relationships/image" Target="../media/image6.wmf"/><Relationship Id="rId7" Type="http://schemas.openxmlformats.org/officeDocument/2006/relationships/image" Target="../media/image7.png"/><Relationship Id="rId8" Type="http://schemas.openxmlformats.org/officeDocument/2006/relationships/image" Target="../media/image8.wmf"/><Relationship Id="rId9" Type="http://schemas.openxmlformats.org/officeDocument/2006/relationships/image" Target="../media/image9.wmf"/><Relationship Id="rId10" Type="http://schemas.openxmlformats.org/officeDocument/2006/relationships/slideLayout" Target="../slideLayouts/slideLayout4.xml"/><Relationship Id="rId11"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0.png"/><Relationship Id="rId3" Type="http://schemas.openxmlformats.org/officeDocument/2006/relationships/image" Target="../media/image6.wmf"/><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image" Target="../media/image13.wmf"/><Relationship Id="rId7" Type="http://schemas.openxmlformats.org/officeDocument/2006/relationships/image" Target="../media/image14.wmf"/><Relationship Id="rId8" Type="http://schemas.openxmlformats.org/officeDocument/2006/relationships/image" Target="../media/image15.wmf"/><Relationship Id="rId9"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16.wmf"/><Relationship Id="rId3" Type="http://schemas.openxmlformats.org/officeDocument/2006/relationships/image" Target="../media/image17.wmf"/><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wmf"/><Relationship Id="rId7" Type="http://schemas.openxmlformats.org/officeDocument/2006/relationships/image" Target="../media/image21.png"/><Relationship Id="rId8"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6.wmf"/><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wmf"/><Relationship Id="rId6" Type="http://schemas.openxmlformats.org/officeDocument/2006/relationships/image" Target="../media/image26.wmf"/><Relationship Id="rId7" Type="http://schemas.openxmlformats.org/officeDocument/2006/relationships/image" Target="../media/image27.wmf"/><Relationship Id="rId8" Type="http://schemas.openxmlformats.org/officeDocument/2006/relationships/image" Target="../media/image28.wmf"/><Relationship Id="rId9" Type="http://schemas.openxmlformats.org/officeDocument/2006/relationships/slideLayout" Target="../slideLayouts/slideLayout4.xml"/>
</Relationships>
</file>

<file path=ppt/slides/_rels/slide7.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9.wmf"/><Relationship Id="rId3" Type="http://schemas.openxmlformats.org/officeDocument/2006/relationships/image" Target="../media/image30.wmf"/><Relationship Id="rId4" Type="http://schemas.openxmlformats.org/officeDocument/2006/relationships/image" Target="../media/image31.png"/><Relationship Id="rId5" Type="http://schemas.openxmlformats.org/officeDocument/2006/relationships/slideLayout" Target="../slideLayouts/slideLayout4.xml"/>
</Relationships>
</file>

<file path=ppt/slides/_rels/slide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32.wmf"/><Relationship Id="rId3" Type="http://schemas.openxmlformats.org/officeDocument/2006/relationships/image" Target="../media/image33.png"/><Relationship Id="rId4" Type="http://schemas.openxmlformats.org/officeDocument/2006/relationships/slideLayout" Target="../slideLayouts/slideLayout4.xml"/>
</Relationships>
</file>

<file path=ppt/slides/_rels/slide9.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 name="Immagine 4" descr=""/>
          <p:cNvPicPr/>
          <p:nvPr/>
        </p:nvPicPr>
        <p:blipFill>
          <a:blip r:embed="rId1"/>
          <a:srcRect l="0" t="21872" r="0" b="21872"/>
          <a:stretch/>
        </p:blipFill>
        <p:spPr>
          <a:xfrm>
            <a:off x="0" y="72000"/>
            <a:ext cx="12191760" cy="6857640"/>
          </a:xfrm>
          <a:prstGeom prst="rect">
            <a:avLst/>
          </a:prstGeom>
          <a:ln w="0">
            <a:noFill/>
          </a:ln>
        </p:spPr>
      </p:pic>
      <p:sp>
        <p:nvSpPr>
          <p:cNvPr id="73" name="Rettangolo 6"/>
          <p:cNvSpPr/>
          <p:nvPr/>
        </p:nvSpPr>
        <p:spPr>
          <a:xfrm>
            <a:off x="4746600" y="4054320"/>
            <a:ext cx="2701800" cy="604440"/>
          </a:xfrm>
          <a:prstGeom prst="rect">
            <a:avLst/>
          </a:prstGeom>
          <a:solidFill>
            <a:schemeClr val="tx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1" lang="it-IT" sz="1800" spc="-1" strike="noStrike">
              <a:solidFill>
                <a:schemeClr val="lt1"/>
              </a:solidFill>
              <a:latin typeface="Calibri"/>
            </a:endParaRPr>
          </a:p>
        </p:txBody>
      </p:sp>
      <p:sp>
        <p:nvSpPr>
          <p:cNvPr id="74" name="Rettangolo 5"/>
          <p:cNvSpPr/>
          <p:nvPr/>
        </p:nvSpPr>
        <p:spPr>
          <a:xfrm>
            <a:off x="2895480" y="2144520"/>
            <a:ext cx="6389640" cy="1909440"/>
          </a:xfrm>
          <a:prstGeom prst="rect">
            <a:avLst/>
          </a:prstGeom>
          <a:solidFill>
            <a:schemeClr val="tx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1" lang="it-IT" sz="1800" spc="-1" strike="noStrike">
              <a:solidFill>
                <a:schemeClr val="lt1"/>
              </a:solidFill>
              <a:latin typeface="Calibri"/>
            </a:endParaRPr>
          </a:p>
        </p:txBody>
      </p:sp>
      <p:sp>
        <p:nvSpPr>
          <p:cNvPr id="75" name="PlaceHolder 1"/>
          <p:cNvSpPr>
            <a:spLocks noGrp="1"/>
          </p:cNvSpPr>
          <p:nvPr>
            <p:ph type="title"/>
          </p:nvPr>
        </p:nvSpPr>
        <p:spPr>
          <a:xfrm>
            <a:off x="1523880" y="1774800"/>
            <a:ext cx="9143640" cy="2387160"/>
          </a:xfrm>
          <a:prstGeom prst="rect">
            <a:avLst/>
          </a:prstGeom>
          <a:noFill/>
          <a:ln w="0">
            <a:noFill/>
          </a:ln>
        </p:spPr>
        <p:txBody>
          <a:bodyPr anchor="b">
            <a:noAutofit/>
          </a:bodyPr>
          <a:p>
            <a:pPr indent="0" algn="ctr" defTabSz="914400">
              <a:lnSpc>
                <a:spcPct val="90000"/>
              </a:lnSpc>
              <a:buNone/>
            </a:pPr>
            <a:r>
              <a:rPr b="0" lang="it-IT" sz="6000" spc="-1" strike="noStrike">
                <a:solidFill>
                  <a:schemeClr val="lt1"/>
                </a:solidFill>
                <a:latin typeface="Hiragino Kaku Gothic Std W8"/>
                <a:ea typeface="Hiragino Kaku Gothic Std W8"/>
              </a:rPr>
              <a:t>REFRACTED GRAVITY</a:t>
            </a:r>
            <a:endParaRPr b="0" lang="it-IT" sz="6000" spc="-1" strike="noStrike">
              <a:solidFill>
                <a:schemeClr val="dk1"/>
              </a:solidFill>
              <a:latin typeface="Calibri"/>
            </a:endParaRPr>
          </a:p>
        </p:txBody>
      </p:sp>
      <p:sp>
        <p:nvSpPr>
          <p:cNvPr id="76" name="PlaceHolder 2"/>
          <p:cNvSpPr>
            <a:spLocks noGrp="1"/>
          </p:cNvSpPr>
          <p:nvPr>
            <p:ph type="subTitle"/>
          </p:nvPr>
        </p:nvSpPr>
        <p:spPr>
          <a:xfrm>
            <a:off x="1523880" y="4146480"/>
            <a:ext cx="9143640" cy="1655280"/>
          </a:xfrm>
          <a:prstGeom prst="rect">
            <a:avLst/>
          </a:prstGeom>
          <a:noFill/>
          <a:ln w="0">
            <a:noFill/>
          </a:ln>
        </p:spPr>
        <p:txBody>
          <a:bodyPr anchor="t">
            <a:noAutofit/>
          </a:bodyPr>
          <a:p>
            <a:pPr indent="0" algn="ctr" defTabSz="914400">
              <a:lnSpc>
                <a:spcPct val="90000"/>
              </a:lnSpc>
              <a:spcBef>
                <a:spcPts val="1001"/>
              </a:spcBef>
              <a:buNone/>
              <a:tabLst>
                <a:tab algn="l" pos="0"/>
              </a:tabLst>
            </a:pPr>
            <a:r>
              <a:rPr b="0" lang="it-IT" sz="2400" spc="-1" strike="noStrike">
                <a:solidFill>
                  <a:schemeClr val="lt1"/>
                </a:solidFill>
                <a:latin typeface="Century Gothic"/>
              </a:rPr>
              <a:t>Classical theory</a:t>
            </a:r>
            <a:endParaRPr b="0" lang="en-US" sz="2400" spc="-1" strike="noStrike">
              <a:solidFill>
                <a:srgbClr val="000000"/>
              </a:solidFill>
              <a:latin typeface="Calibri"/>
            </a:endParaRPr>
          </a:p>
        </p:txBody>
      </p:sp>
      <p:sp>
        <p:nvSpPr>
          <p:cNvPr id="77" name="TextBox 7"/>
          <p:cNvSpPr/>
          <p:nvPr/>
        </p:nvSpPr>
        <p:spPr>
          <a:xfrm>
            <a:off x="341280" y="5294160"/>
            <a:ext cx="4571640" cy="1186920"/>
          </a:xfrm>
          <a:prstGeom prst="rect">
            <a:avLst/>
          </a:prstGeom>
          <a:solidFill>
            <a:schemeClr val="tx1"/>
          </a:solidFill>
          <a:ln w="0">
            <a:noFill/>
          </a:ln>
        </p:spPr>
        <p:style>
          <a:lnRef idx="0"/>
          <a:fillRef idx="0"/>
          <a:effectRef idx="0"/>
          <a:fontRef idx="minor"/>
        </p:style>
        <p:txBody>
          <a:bodyPr lIns="90000" rIns="90000" tIns="45000" bIns="45000" anchor="t">
            <a:spAutoFit/>
          </a:bodyPr>
          <a:p>
            <a:pPr defTabSz="914400">
              <a:lnSpc>
                <a:spcPct val="100000"/>
              </a:lnSpc>
            </a:pPr>
            <a:r>
              <a:rPr b="0" lang="en-US" sz="1800" spc="-1" strike="noStrike">
                <a:solidFill>
                  <a:schemeClr val="lt1"/>
                </a:solidFill>
                <a:latin typeface="Calibri"/>
              </a:rPr>
              <a:t>Based on</a:t>
            </a:r>
            <a:endParaRPr b="0" lang="en-US" sz="1800" spc="-1" strike="noStrike">
              <a:solidFill>
                <a:srgbClr val="ffffff"/>
              </a:solidFill>
              <a:latin typeface="Calibri"/>
            </a:endParaRPr>
          </a:p>
          <a:p>
            <a:pPr defTabSz="914400">
              <a:lnSpc>
                <a:spcPct val="100000"/>
              </a:lnSpc>
            </a:pPr>
            <a:r>
              <a:rPr b="0" lang="en-US" sz="1800" spc="-1" strike="noStrike" u="sng">
                <a:solidFill>
                  <a:schemeClr val="lt1"/>
                </a:solidFill>
                <a:uFillTx/>
                <a:latin typeface="Calibri"/>
                <a:hlinkClick r:id="rId2"/>
              </a:rPr>
              <a:t>Matsakos</a:t>
            </a:r>
            <a:r>
              <a:rPr b="0" lang="en-US" sz="1800" spc="-1" strike="noStrike" u="sng">
                <a:solidFill>
                  <a:schemeClr val="lt1"/>
                </a:solidFill>
                <a:uFillTx/>
                <a:latin typeface="Calibri"/>
                <a:hlinkClick r:id="rId3"/>
              </a:rPr>
              <a:t>, </a:t>
            </a:r>
            <a:r>
              <a:rPr b="0" lang="en-US" sz="1800" spc="-1" strike="noStrike" u="sng">
                <a:solidFill>
                  <a:schemeClr val="lt1"/>
                </a:solidFill>
                <a:uFillTx/>
                <a:latin typeface="Calibri"/>
                <a:hlinkClick r:id="rId4"/>
              </a:rPr>
              <a:t>Diaferio</a:t>
            </a:r>
            <a:r>
              <a:rPr b="0" lang="en-US" sz="1800" spc="-1" strike="noStrike" u="sng">
                <a:solidFill>
                  <a:schemeClr val="lt1"/>
                </a:solidFill>
                <a:uFillTx/>
                <a:latin typeface="Calibri"/>
                <a:hlinkClick r:id="rId5"/>
              </a:rPr>
              <a:t> (2016)</a:t>
            </a:r>
            <a:endParaRPr b="0" lang="en-US" sz="1800" spc="-1" strike="noStrike">
              <a:solidFill>
                <a:srgbClr val="ffffff"/>
              </a:solidFill>
              <a:latin typeface="Calibri"/>
            </a:endParaRPr>
          </a:p>
          <a:p>
            <a:pPr defTabSz="914400">
              <a:lnSpc>
                <a:spcPct val="100000"/>
              </a:lnSpc>
            </a:pPr>
            <a:r>
              <a:rPr b="0" lang="en-US" sz="1800" spc="-1" strike="noStrike" u="sng">
                <a:solidFill>
                  <a:schemeClr val="lt1"/>
                </a:solidFill>
                <a:uFillTx/>
                <a:latin typeface="Calibri"/>
                <a:hlinkClick r:id="rId6"/>
              </a:rPr>
              <a:t>Sanna</a:t>
            </a:r>
            <a:r>
              <a:rPr b="0" lang="en-US" sz="1800" spc="-1" strike="noStrike" u="sng">
                <a:solidFill>
                  <a:schemeClr val="lt1"/>
                </a:solidFill>
                <a:uFillTx/>
                <a:latin typeface="Calibri"/>
                <a:hlinkClick r:id="rId7"/>
              </a:rPr>
              <a:t>, </a:t>
            </a:r>
            <a:r>
              <a:rPr b="0" lang="en-US" sz="1800" spc="-1" strike="noStrike" u="sng">
                <a:solidFill>
                  <a:schemeClr val="lt1"/>
                </a:solidFill>
                <a:uFillTx/>
                <a:latin typeface="Calibri"/>
                <a:hlinkClick r:id="rId8"/>
              </a:rPr>
              <a:t>Matsakos</a:t>
            </a:r>
            <a:r>
              <a:rPr b="0" lang="en-US" sz="1800" spc="-1" strike="noStrike" u="sng">
                <a:solidFill>
                  <a:schemeClr val="lt1"/>
                </a:solidFill>
                <a:uFillTx/>
                <a:latin typeface="Calibri"/>
                <a:hlinkClick r:id="rId9"/>
              </a:rPr>
              <a:t>, </a:t>
            </a:r>
            <a:r>
              <a:rPr b="0" lang="en-US" sz="1800" spc="-1" strike="noStrike" u="sng">
                <a:solidFill>
                  <a:schemeClr val="lt1"/>
                </a:solidFill>
                <a:uFillTx/>
                <a:latin typeface="Calibri"/>
                <a:hlinkClick r:id="rId10"/>
              </a:rPr>
              <a:t>Diaferio</a:t>
            </a:r>
            <a:r>
              <a:rPr b="0" lang="en-US" sz="1800" spc="-1" strike="noStrike" u="sng">
                <a:solidFill>
                  <a:schemeClr val="lt1"/>
                </a:solidFill>
                <a:uFillTx/>
                <a:latin typeface="Calibri"/>
                <a:hlinkClick r:id="rId11"/>
              </a:rPr>
              <a:t> (2023)</a:t>
            </a:r>
            <a:endParaRPr b="0" lang="en-US" sz="1800" spc="-1" strike="noStrike">
              <a:solidFill>
                <a:srgbClr val="ffffff"/>
              </a:solidFill>
              <a:latin typeface="Calibri"/>
            </a:endParaRPr>
          </a:p>
          <a:p>
            <a:pPr defTabSz="914400">
              <a:lnSpc>
                <a:spcPct val="100000"/>
              </a:lnSpc>
            </a:pPr>
            <a:r>
              <a:rPr b="0" lang="en-US" sz="1800" spc="-1" strike="noStrike">
                <a:solidFill>
                  <a:schemeClr val="lt1"/>
                </a:solidFill>
                <a:latin typeface="Calibri"/>
              </a:rPr>
              <a:t>Gervani, Diaferio, Pace, Sanna (in preparation)</a:t>
            </a:r>
            <a:endParaRPr b="0" lang="en-US" sz="1800" spc="-1" strike="noStrike">
              <a:solidFill>
                <a:srgbClr val="ffffff"/>
              </a:solidFill>
              <a:latin typeface="Calibri"/>
            </a:endParaRPr>
          </a:p>
        </p:txBody>
      </p:sp>
    </p:spTree>
  </p:cSld>
  <p:transition spd="slow">
    <p:push dir="u"/>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3" name="Immagine 23" descr=""/>
          <p:cNvPicPr/>
          <p:nvPr/>
        </p:nvPicPr>
        <p:blipFill>
          <a:blip r:embed="rId1"/>
          <a:srcRect l="0" t="7199" r="0" b="7199"/>
          <a:stretch/>
        </p:blipFill>
        <p:spPr>
          <a:xfrm>
            <a:off x="0" y="0"/>
            <a:ext cx="12191760" cy="6857640"/>
          </a:xfrm>
          <a:prstGeom prst="rect">
            <a:avLst/>
          </a:prstGeom>
          <a:ln w="0">
            <a:noFill/>
          </a:ln>
        </p:spPr>
      </p:pic>
      <p:sp>
        <p:nvSpPr>
          <p:cNvPr id="184" name="Rettangolo 7"/>
          <p:cNvSpPr/>
          <p:nvPr/>
        </p:nvSpPr>
        <p:spPr>
          <a:xfrm>
            <a:off x="838080" y="1725480"/>
            <a:ext cx="10513080" cy="4350960"/>
          </a:xfrm>
          <a:prstGeom prst="rect">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it-IT" sz="1800" spc="-1" strike="noStrike">
              <a:solidFill>
                <a:schemeClr val="lt1"/>
              </a:solidFill>
              <a:latin typeface="Calibri"/>
            </a:endParaRPr>
          </a:p>
        </p:txBody>
      </p:sp>
      <p:sp>
        <p:nvSpPr>
          <p:cNvPr id="185" name="PlaceHolder 1"/>
          <p:cNvSpPr>
            <a:spLocks noGrp="1"/>
          </p:cNvSpPr>
          <p:nvPr>
            <p:ph type="title"/>
          </p:nvPr>
        </p:nvSpPr>
        <p:spPr>
          <a:xfrm>
            <a:off x="838080" y="365040"/>
            <a:ext cx="10515240" cy="1325160"/>
          </a:xfrm>
          <a:prstGeom prst="rect">
            <a:avLst/>
          </a:prstGeom>
          <a:solidFill>
            <a:schemeClr val="lt1"/>
          </a:solidFill>
          <a:ln w="0">
            <a:noFill/>
          </a:ln>
        </p:spPr>
        <p:txBody>
          <a:bodyPr anchor="ctr">
            <a:noAutofit/>
          </a:bodyPr>
          <a:p>
            <a:pPr indent="0" defTabSz="914400">
              <a:lnSpc>
                <a:spcPct val="90000"/>
              </a:lnSpc>
              <a:buNone/>
            </a:pPr>
            <a:r>
              <a:rPr b="0" lang="it-IT" sz="4400" spc="-1" strike="noStrike">
                <a:solidFill>
                  <a:schemeClr val="dk1"/>
                </a:solidFill>
                <a:latin typeface="Hiragino Kaku Gothic Std W8"/>
                <a:ea typeface="Hiragino Kaku Gothic Std W8"/>
              </a:rPr>
              <a:t>Brans-Dicke theory</a:t>
            </a:r>
            <a:endParaRPr b="0" lang="it-IT" sz="4400" spc="-1" strike="noStrike">
              <a:solidFill>
                <a:schemeClr val="dk1"/>
              </a:solidFill>
              <a:latin typeface="Calibri"/>
            </a:endParaRPr>
          </a:p>
        </p:txBody>
      </p:sp>
      <p:sp>
        <p:nvSpPr>
          <p:cNvPr id="186" name="CasellaDiTesto 58"/>
          <p:cNvSpPr/>
          <p:nvPr/>
        </p:nvSpPr>
        <p:spPr>
          <a:xfrm>
            <a:off x="840240" y="3744000"/>
            <a:ext cx="61740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2800" spc="-1" strike="noStrike">
                <a:solidFill>
                  <a:schemeClr val="dk1"/>
                </a:solidFill>
                <a:latin typeface="Calibri"/>
              </a:rPr>
              <a:t> </a:t>
            </a:r>
            <a:endParaRPr b="0" lang="en-US" sz="2800" spc="-1" strike="noStrike">
              <a:solidFill>
                <a:srgbClr val="000000"/>
              </a:solidFill>
              <a:latin typeface="Calibri"/>
            </a:endParaRPr>
          </a:p>
        </p:txBody>
      </p:sp>
      <p:sp>
        <p:nvSpPr>
          <p:cNvPr id="187" name="CasellaDiTesto 4"/>
          <p:cNvSpPr/>
          <p:nvPr/>
        </p:nvSpPr>
        <p:spPr>
          <a:xfrm>
            <a:off x="9034920" y="6068160"/>
            <a:ext cx="2316600" cy="36396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r>
              <a:rPr b="0" lang="it-IT" sz="1800" spc="-1" strike="noStrike">
                <a:solidFill>
                  <a:schemeClr val="lt1"/>
                </a:solidFill>
                <a:latin typeface="Calibri"/>
              </a:rPr>
              <a:t>[7] Quiros et al. (2016)</a:t>
            </a:r>
            <a:endParaRPr b="0" lang="en-US" sz="1800" spc="-1" strike="noStrike">
              <a:solidFill>
                <a:srgbClr val="000000"/>
              </a:solidFill>
              <a:latin typeface="Calibri"/>
            </a:endParaRPr>
          </a:p>
        </p:txBody>
      </p:sp>
      <p:sp>
        <p:nvSpPr>
          <p:cNvPr id="188" name="CasellaDiTesto 2"/>
          <p:cNvSpPr/>
          <p:nvPr/>
        </p:nvSpPr>
        <p:spPr>
          <a:xfrm>
            <a:off x="995400" y="1871280"/>
            <a:ext cx="10213200" cy="146124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it-IT" sz="1800" spc="-1" strike="noStrike">
                <a:solidFill>
                  <a:schemeClr val="dk1"/>
                </a:solidFill>
                <a:latin typeface="Calibri"/>
              </a:rPr>
              <a:t>To do cosmology in RG we need a covariant formulation. A possibility is the scalar-tensor theory [7]</a:t>
            </a:r>
            <a:endParaRPr b="0" lang="en-US" sz="1800" spc="-1" strike="noStrike">
              <a:solidFill>
                <a:srgbClr val="000000"/>
              </a:solidFill>
              <a:latin typeface="Calibri"/>
            </a:endParaRPr>
          </a:p>
          <a:p>
            <a:pPr algn="just" defTabSz="914400">
              <a:lnSpc>
                <a:spcPct val="100000"/>
              </a:lnSpc>
            </a:pPr>
            <a:endParaRPr b="0" lang="en-US" sz="1800" spc="-1" strike="noStrike">
              <a:solidFill>
                <a:srgbClr val="000000"/>
              </a:solidFill>
              <a:latin typeface="Calibri"/>
            </a:endParaRPr>
          </a:p>
          <a:p>
            <a:pPr algn="just" defTabSz="914400">
              <a:lnSpc>
                <a:spcPct val="100000"/>
              </a:lnSpc>
            </a:pPr>
            <a:endParaRPr b="0" lang="en-US" sz="1800" spc="-1" strike="noStrike">
              <a:solidFill>
                <a:srgbClr val="000000"/>
              </a:solidFill>
              <a:latin typeface="Calibri"/>
            </a:endParaRPr>
          </a:p>
          <a:p>
            <a:pPr algn="just" defTabSz="914400">
              <a:lnSpc>
                <a:spcPct val="100000"/>
              </a:lnSpc>
            </a:pPr>
            <a:endParaRPr b="0" lang="en-US" sz="1800" spc="-1" strike="noStrike">
              <a:solidFill>
                <a:srgbClr val="000000"/>
              </a:solidFill>
              <a:latin typeface="Calibri"/>
            </a:endParaRPr>
          </a:p>
          <a:p>
            <a:pPr algn="just" defTabSz="914400">
              <a:lnSpc>
                <a:spcPct val="100000"/>
              </a:lnSpc>
            </a:pPr>
            <a:r>
              <a:rPr b="0" lang="it-IT" sz="1800" spc="-1" strike="noStrike">
                <a:solidFill>
                  <a:schemeClr val="dk1"/>
                </a:solidFill>
                <a:latin typeface="Calibri"/>
              </a:rPr>
              <a:t>Covariant Refracted Gravity (CRG) is set by                                                    . This yields equations of motion </a:t>
            </a:r>
            <a:endParaRPr b="0" lang="en-US" sz="1800" spc="-1" strike="noStrike">
              <a:solidFill>
                <a:srgbClr val="000000"/>
              </a:solidFill>
              <a:latin typeface="Calibri"/>
            </a:endParaRPr>
          </a:p>
        </p:txBody>
      </p:sp>
      <p:pic>
        <p:nvPicPr>
          <p:cNvPr id="189" name="Immagine 11" descr="\documentclass{article}&#10;\usepackage{amsmath}&#10;\pagestyle{empty}&#10;\begin{document}&#10;&#10;\begin{equation*}&#10;S = \frac{1}{16\pi G}\int d^4x \sqrt{g} \left[ \varphi R + \frac{W(\varphi)}{\varphi}\nabla^\alpha\varphi \nabla_\alpha\varphi + 2V(\varphi)\right] + \int d^4x \sqrt{g}\mathcal{L}_m(g_{\mu\nu},\psi_m)&#10;\end{equation*}&#10;&#10;\end{document}"/>
          <p:cNvPicPr/>
          <p:nvPr/>
        </p:nvPicPr>
        <p:blipFill>
          <a:blip r:embed="rId2"/>
          <a:stretch/>
        </p:blipFill>
        <p:spPr>
          <a:xfrm>
            <a:off x="2525040" y="2312640"/>
            <a:ext cx="7840800" cy="594000"/>
          </a:xfrm>
          <a:prstGeom prst="rect">
            <a:avLst/>
          </a:prstGeom>
          <a:ln w="0">
            <a:noFill/>
          </a:ln>
        </p:spPr>
      </p:pic>
      <p:pic>
        <p:nvPicPr>
          <p:cNvPr id="190" name="Immagine 13" descr="\documentclass{article}&#10;\usepackage{amsmath}&#10;\pagestyle{empty}&#10;\begin{document}&#10;&#10;\begin{equation*}&#10;W(\varphi) = -1; V(\varphi) = - \Xi\varphi&#10;\end{equation*}&#10;&#10;\end{document}"/>
          <p:cNvPicPr/>
          <p:nvPr/>
        </p:nvPicPr>
        <p:blipFill>
          <a:blip r:embed="rId3"/>
          <a:stretch/>
        </p:blipFill>
        <p:spPr>
          <a:xfrm>
            <a:off x="5086080" y="3032640"/>
            <a:ext cx="2583000" cy="273960"/>
          </a:xfrm>
          <a:prstGeom prst="rect">
            <a:avLst/>
          </a:prstGeom>
          <a:ln w="0">
            <a:noFill/>
          </a:ln>
        </p:spPr>
      </p:pic>
      <p:pic>
        <p:nvPicPr>
          <p:cNvPr id="191" name="Immagine 15" descr="\documentclass{article}&#10;\usepackage{amsmath,amssymb}&#10;\pagestyle{empty}&#10;\begin{document}&#10;&#10;\begin{equation*}&#10;\varphi\left( R_{\mu\nu} - \frac{1}{2}g_{\mu\nu}R \right) - \left( - \frac{1}{2\varphi}\nabla^\alpha \varphi \nabla_\alpha\varphi + \Box\varphi - \Xi\varphi \right)g_{\mu\nu} + \nabla_\mu\nabla_\nu\varphi - \frac{1}{\varphi} \nabla_\mu\varphi \nabla_\nu\varphi = -8\pi G T_{\mu\nu}&#10;\end{equation*}&#10;&#10;\end{document}"/>
          <p:cNvPicPr/>
          <p:nvPr/>
        </p:nvPicPr>
        <p:blipFill>
          <a:blip r:embed="rId4"/>
          <a:stretch/>
        </p:blipFill>
        <p:spPr>
          <a:xfrm>
            <a:off x="1191600" y="3598560"/>
            <a:ext cx="9880200" cy="659880"/>
          </a:xfrm>
          <a:prstGeom prst="rect">
            <a:avLst/>
          </a:prstGeom>
          <a:ln w="0">
            <a:noFill/>
          </a:ln>
        </p:spPr>
      </p:pic>
      <p:pic>
        <p:nvPicPr>
          <p:cNvPr id="192" name="Immagine 17" descr="\documentclass{article}&#10;\usepackage{amsmath,amssymb}&#10;\pagestyle{empty}&#10;\begin{document}&#10;&#10;\begin{equation*}&#10;\varphi R - \frac{1}{\varphi}\nabla^\alpha\varphi \nabla_\alpha\varphi + 2\Box \varphi -2 \Xi\varphi = 0&#10;\end{equation*}&#10;&#10;\end{document}"/>
          <p:cNvPicPr/>
          <p:nvPr/>
        </p:nvPicPr>
        <p:blipFill>
          <a:blip r:embed="rId5"/>
          <a:stretch/>
        </p:blipFill>
        <p:spPr>
          <a:xfrm>
            <a:off x="6131880" y="4244760"/>
            <a:ext cx="4012920" cy="609120"/>
          </a:xfrm>
          <a:prstGeom prst="rect">
            <a:avLst/>
          </a:prstGeom>
          <a:ln w="0">
            <a:noFill/>
          </a:ln>
        </p:spPr>
      </p:pic>
      <p:cxnSp>
        <p:nvCxnSpPr>
          <p:cNvPr id="193" name="Connettore 2 18"/>
          <p:cNvCxnSpPr/>
          <p:nvPr/>
        </p:nvCxnSpPr>
        <p:spPr>
          <a:xfrm>
            <a:off x="2525040" y="5386680"/>
            <a:ext cx="667800" cy="360"/>
          </a:xfrm>
          <a:prstGeom prst="straightConnector1">
            <a:avLst/>
          </a:prstGeom>
          <a:ln w="38100">
            <a:solidFill>
              <a:srgbClr val="000000"/>
            </a:solidFill>
            <a:tailEnd len="med" type="triangle" w="med"/>
          </a:ln>
        </p:spPr>
      </p:cxnSp>
      <p:pic>
        <p:nvPicPr>
          <p:cNvPr id="194" name="Immagine 20" descr="\documentclass{article}&#10;\usepackage{amsmath,amssymb}&#10;\pagestyle{empty}&#10;\begin{document}&#10;&#10;\begin{equation*}&#10;&#9;\left\{ \begin{split}&#10;&#9;&#9;\varphi R_{\mu\nu} + \nabla_\mu\nabla_\nu\varphi - \frac{1}{\varphi}\nabla_\mu\varphi\nabla_\nu\varphi = &amp; -8\pi G T_{\mu\nu} \\&#10;&#9;&#9;\Box\varphi - 2\Xi\varphi = -8\pi GT&#10;&#9;\end{split} \right.&#10;\end{equation*}&#10;&#10;\end{document}"/>
          <p:cNvPicPr/>
          <p:nvPr/>
        </p:nvPicPr>
        <p:blipFill>
          <a:blip r:embed="rId6"/>
          <a:stretch/>
        </p:blipFill>
        <p:spPr>
          <a:xfrm>
            <a:off x="3718080" y="4857480"/>
            <a:ext cx="4978080" cy="990360"/>
          </a:xfrm>
          <a:prstGeom prst="rect">
            <a:avLst/>
          </a:prstGeom>
          <a:ln w="0">
            <a:noFill/>
          </a:ln>
        </p:spPr>
      </p:pic>
      <p:sp>
        <p:nvSpPr>
          <p:cNvPr id="195" name="Rettangolo 21"/>
          <p:cNvSpPr/>
          <p:nvPr/>
        </p:nvSpPr>
        <p:spPr>
          <a:xfrm>
            <a:off x="3584880" y="4857480"/>
            <a:ext cx="5444640" cy="1092960"/>
          </a:xfrm>
          <a:prstGeom prst="rect">
            <a:avLst/>
          </a:prstGeom>
          <a:no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it-IT" sz="1800" spc="-1" strike="noStrike">
              <a:solidFill>
                <a:schemeClr val="lt1"/>
              </a:solidFill>
              <a:latin typeface="Calibri"/>
            </a:endParaRPr>
          </a:p>
        </p:txBody>
      </p:sp>
      <p:sp>
        <p:nvSpPr>
          <p:cNvPr id="196" name="CasellaDiTesto 3"/>
          <p:cNvSpPr/>
          <p:nvPr/>
        </p:nvSpPr>
        <p:spPr>
          <a:xfrm>
            <a:off x="9131400" y="4921920"/>
            <a:ext cx="687960" cy="912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800" spc="-1" strike="noStrike">
                <a:solidFill>
                  <a:schemeClr val="dk1"/>
                </a:solidFill>
                <a:latin typeface="Calibri"/>
              </a:rPr>
              <a:t>(*)</a:t>
            </a: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r>
              <a:rPr b="0" lang="it-IT" sz="1800" spc="-1" strike="noStrike">
                <a:solidFill>
                  <a:schemeClr val="dk1"/>
                </a:solidFill>
                <a:latin typeface="Calibri"/>
              </a:rPr>
              <a:t>(**)</a:t>
            </a:r>
            <a:endParaRPr b="0" lang="en-US" sz="1800" spc="-1" strike="noStrike">
              <a:solidFill>
                <a:srgbClr val="000000"/>
              </a:solidFill>
              <a:latin typeface="Calibri"/>
            </a:endParaRPr>
          </a:p>
        </p:txBody>
      </p:sp>
      <p:sp>
        <p:nvSpPr>
          <p:cNvPr id="197" name="TextBox 5"/>
          <p:cNvSpPr/>
          <p:nvPr/>
        </p:nvSpPr>
        <p:spPr>
          <a:xfrm>
            <a:off x="11446200" y="6199560"/>
            <a:ext cx="51372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chemeClr val="dk1"/>
                </a:solidFill>
                <a:latin typeface="Calibri"/>
              </a:rPr>
              <a:t>7</a:t>
            </a:r>
            <a:endParaRPr b="0" lang="en-US" sz="1800" spc="-1" strike="noStrike">
              <a:solidFill>
                <a:srgbClr val="000000"/>
              </a:solidFill>
              <a:latin typeface="Calibri"/>
            </a:endParaRPr>
          </a:p>
        </p:txBody>
      </p:sp>
    </p:spTree>
  </p:cSld>
  <p:transition spd="slow">
    <p:push dir="r"/>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8" name="Immagine 5" descr=""/>
          <p:cNvPicPr/>
          <p:nvPr/>
        </p:nvPicPr>
        <p:blipFill>
          <a:blip r:embed="rId1"/>
          <a:srcRect l="0" t="7199" r="0" b="7199"/>
          <a:stretch/>
        </p:blipFill>
        <p:spPr>
          <a:xfrm>
            <a:off x="0" y="0"/>
            <a:ext cx="12191760" cy="6857640"/>
          </a:xfrm>
          <a:prstGeom prst="rect">
            <a:avLst/>
          </a:prstGeom>
          <a:ln w="0">
            <a:noFill/>
          </a:ln>
        </p:spPr>
      </p:pic>
      <p:sp>
        <p:nvSpPr>
          <p:cNvPr id="199" name="Rettangolo 7"/>
          <p:cNvSpPr/>
          <p:nvPr/>
        </p:nvSpPr>
        <p:spPr>
          <a:xfrm>
            <a:off x="838080" y="1725480"/>
            <a:ext cx="10513080" cy="4350960"/>
          </a:xfrm>
          <a:prstGeom prst="rect">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it-IT" sz="1800" spc="-1" strike="noStrike">
                <a:solidFill>
                  <a:schemeClr val="lt1"/>
                </a:solidFill>
                <a:latin typeface="Calibri"/>
              </a:rPr>
              <a:t>in </a:t>
            </a:r>
            <a:endParaRPr b="0" lang="en-US" sz="1800" spc="-1" strike="noStrike">
              <a:solidFill>
                <a:srgbClr val="000000"/>
              </a:solidFill>
              <a:latin typeface="Calibri"/>
            </a:endParaRPr>
          </a:p>
        </p:txBody>
      </p:sp>
      <p:sp>
        <p:nvSpPr>
          <p:cNvPr id="200" name="PlaceHolder 1"/>
          <p:cNvSpPr>
            <a:spLocks noGrp="1"/>
          </p:cNvSpPr>
          <p:nvPr>
            <p:ph type="title"/>
          </p:nvPr>
        </p:nvSpPr>
        <p:spPr>
          <a:xfrm>
            <a:off x="838080" y="365040"/>
            <a:ext cx="10515240" cy="1325160"/>
          </a:xfrm>
          <a:prstGeom prst="rect">
            <a:avLst/>
          </a:prstGeom>
          <a:solidFill>
            <a:schemeClr val="lt1"/>
          </a:solidFill>
          <a:ln w="0">
            <a:noFill/>
          </a:ln>
        </p:spPr>
        <p:txBody>
          <a:bodyPr anchor="ctr">
            <a:noAutofit/>
          </a:bodyPr>
          <a:p>
            <a:pPr indent="0" defTabSz="914400">
              <a:lnSpc>
                <a:spcPct val="90000"/>
              </a:lnSpc>
              <a:buNone/>
            </a:pPr>
            <a:r>
              <a:rPr b="0" lang="it-IT" sz="4400" spc="-1" strike="noStrike">
                <a:solidFill>
                  <a:schemeClr val="dk1"/>
                </a:solidFill>
                <a:latin typeface="Hiragino Kaku Gothic Std W8"/>
                <a:ea typeface="Hiragino Kaku Gothic Std W8"/>
              </a:rPr>
              <a:t>Weak-field limit of CRG</a:t>
            </a:r>
            <a:endParaRPr b="0" lang="it-IT" sz="4400" spc="-1" strike="noStrike">
              <a:solidFill>
                <a:schemeClr val="dk1"/>
              </a:solidFill>
              <a:latin typeface="Calibri"/>
            </a:endParaRPr>
          </a:p>
        </p:txBody>
      </p:sp>
      <p:sp>
        <p:nvSpPr>
          <p:cNvPr id="201" name="CasellaDiTesto 6"/>
          <p:cNvSpPr/>
          <p:nvPr/>
        </p:nvSpPr>
        <p:spPr>
          <a:xfrm>
            <a:off x="1350360" y="1951560"/>
            <a:ext cx="9262800" cy="1461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800" spc="-1" strike="noStrike">
                <a:solidFill>
                  <a:schemeClr val="dk1"/>
                </a:solidFill>
                <a:latin typeface="Calibri"/>
              </a:rPr>
              <a:t>Expanding around the Minkowski metric, </a:t>
            </a: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r>
              <a:rPr b="0" lang="it-IT" sz="1800" spc="-1" strike="noStrike">
                <a:solidFill>
                  <a:schemeClr val="dk1"/>
                </a:solidFill>
                <a:latin typeface="Calibri"/>
              </a:rPr>
              <a:t>the (00) component of the field equation (*) reduces to                                          : we recover classical RG if we identify               . In the simple case of a spherical source at large distances   </a:t>
            </a:r>
            <a:endParaRPr b="0" lang="en-US" sz="1800" spc="-1" strike="noStrike">
              <a:solidFill>
                <a:srgbClr val="000000"/>
              </a:solidFill>
              <a:latin typeface="Calibri"/>
            </a:endParaRPr>
          </a:p>
        </p:txBody>
      </p:sp>
      <p:pic>
        <p:nvPicPr>
          <p:cNvPr id="202" name="Immagine 10" descr="\documentclass{article}&#10;\usepackage{amsmath,amssymb}&#10;\pagestyle{empty}&#10;\begin{document}&#10;&#10;\begin{equation*}&#10;g_{00} \simeq -1-2\Phi; g_{0i} \simeq 0; g_{ij} = \left(1-2U\right)\delta_{ij}&#10;\end{equation*}&#10;&#10;\end{document}"/>
          <p:cNvPicPr/>
          <p:nvPr/>
        </p:nvPicPr>
        <p:blipFill>
          <a:blip r:embed="rId2"/>
          <a:stretch/>
        </p:blipFill>
        <p:spPr>
          <a:xfrm>
            <a:off x="2582280" y="2440440"/>
            <a:ext cx="4114440" cy="273960"/>
          </a:xfrm>
          <a:prstGeom prst="rect">
            <a:avLst/>
          </a:prstGeom>
          <a:ln w="0">
            <a:noFill/>
          </a:ln>
        </p:spPr>
      </p:pic>
      <p:pic>
        <p:nvPicPr>
          <p:cNvPr id="203" name="Immagine 14" descr="\documentclass{article}&#10;\usepackage{amsmath,amssymb}&#10;\pagestyle{empty}&#10;\begin{document}&#10;&#10;\begin{equation*}&#10;\nabla\cdot\left(\varphi \nabla\Phi\right) \simeq 8\pi G \rho&#10;\end{equation*}&#10;&#10;\end{document}"/>
          <p:cNvPicPr/>
          <p:nvPr/>
        </p:nvPicPr>
        <p:blipFill>
          <a:blip r:embed="rId3"/>
          <a:stretch/>
        </p:blipFill>
        <p:spPr>
          <a:xfrm>
            <a:off x="6663600" y="2840760"/>
            <a:ext cx="2133360" cy="304560"/>
          </a:xfrm>
          <a:prstGeom prst="rect">
            <a:avLst/>
          </a:prstGeom>
          <a:ln w="0">
            <a:noFill/>
          </a:ln>
        </p:spPr>
      </p:pic>
      <p:pic>
        <p:nvPicPr>
          <p:cNvPr id="204" name="Immagine 19" descr="\documentclass{article}&#10;\usepackage{amsmath,amssymb}&#10;\pagestyle{empty}&#10;\begin{document}&#10;&#10;\begin{equation*}&#10;T_{00} \simeq \rho; T \simeq -\rho&#10;\end{equation*}&#10;&#10;\end{document}"/>
          <p:cNvPicPr/>
          <p:nvPr/>
        </p:nvPicPr>
        <p:blipFill>
          <a:blip r:embed="rId4"/>
          <a:stretch/>
        </p:blipFill>
        <p:spPr>
          <a:xfrm>
            <a:off x="7535160" y="2435400"/>
            <a:ext cx="1828440" cy="279000"/>
          </a:xfrm>
          <a:prstGeom prst="rect">
            <a:avLst/>
          </a:prstGeom>
          <a:ln w="0">
            <a:noFill/>
          </a:ln>
        </p:spPr>
      </p:pic>
      <p:pic>
        <p:nvPicPr>
          <p:cNvPr id="205" name="Immagine 23" descr="\documentclass{article}&#10;\usepackage{amsmath,amssymb}&#10;\pagestyle{empty}&#10;\begin{document}&#10;&#10;\begin{equation*}&#10;\varphi = 2\epsilon&#10;\end{equation*}&#10;&#10;\end{document}"/>
          <p:cNvPicPr/>
          <p:nvPr/>
        </p:nvPicPr>
        <p:blipFill>
          <a:blip r:embed="rId5"/>
          <a:stretch/>
        </p:blipFill>
        <p:spPr>
          <a:xfrm>
            <a:off x="3858480" y="3128760"/>
            <a:ext cx="685440" cy="251280"/>
          </a:xfrm>
          <a:prstGeom prst="rect">
            <a:avLst/>
          </a:prstGeom>
          <a:ln w="0">
            <a:noFill/>
          </a:ln>
        </p:spPr>
      </p:pic>
      <p:pic>
        <p:nvPicPr>
          <p:cNvPr id="206" name="Immagine 35" descr="\documentclass{article}&#10;\usepackage{amsmath,amssymb}&#10;\pagestyle{empty}&#10;\begin{document}&#10;&#10;\begin{equation*}&#10;\frac{d\ln\varphi}{dr} = \frac{d\Phi}{dr}\left\{ -1 - \left[ 1+ \left( \frac{d\Phi}{dr} \right)^{-2}\left( 2\Xi - \frac{8\pi G\rho}{\varphi}\right) \right]^{1/2} \right\}&#10;\end{equation*}&#10;&#10;\end{document}"/>
          <p:cNvPicPr/>
          <p:nvPr/>
        </p:nvPicPr>
        <p:blipFill>
          <a:blip r:embed="rId6"/>
          <a:stretch/>
        </p:blipFill>
        <p:spPr>
          <a:xfrm>
            <a:off x="1980360" y="3751920"/>
            <a:ext cx="5101200" cy="790920"/>
          </a:xfrm>
          <a:prstGeom prst="rect">
            <a:avLst/>
          </a:prstGeom>
          <a:ln w="0">
            <a:noFill/>
          </a:ln>
        </p:spPr>
      </p:pic>
      <p:pic>
        <p:nvPicPr>
          <p:cNvPr id="207" name="Immagine 3" descr="\documentclass{article}&#10;\usepackage{amsmath,amssymb}&#10;\pagestyle{empty}&#10;\begin{document}&#10;&#10;\begin{equation*}&#10;a_\Xi = \left(2\Xi - \frac{8\pi G\rho}{\varphi}\right)^{1/2}&#10;\end{equation*}&#10;&#10;\end{document}"/>
          <p:cNvPicPr/>
          <p:nvPr/>
        </p:nvPicPr>
        <p:blipFill>
          <a:blip r:embed="rId7"/>
          <a:stretch/>
        </p:blipFill>
        <p:spPr>
          <a:xfrm>
            <a:off x="7535160" y="3750840"/>
            <a:ext cx="2230560" cy="633960"/>
          </a:xfrm>
          <a:prstGeom prst="rect">
            <a:avLst/>
          </a:prstGeom>
          <a:ln w="0">
            <a:noFill/>
          </a:ln>
        </p:spPr>
      </p:pic>
      <p:sp>
        <p:nvSpPr>
          <p:cNvPr id="208" name="CasellaDiTesto 4"/>
          <p:cNvSpPr/>
          <p:nvPr/>
        </p:nvSpPr>
        <p:spPr>
          <a:xfrm>
            <a:off x="1366200" y="4612320"/>
            <a:ext cx="9174600" cy="91260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it-IT" sz="1800" spc="-1" strike="noStrike">
                <a:solidFill>
                  <a:schemeClr val="dk1"/>
                </a:solidFill>
                <a:latin typeface="Calibri"/>
              </a:rPr>
              <a:t>We observe the natural emergence of an acceleration scale: if                   , the accelaration dependece on r reduces to that at small radii (rescaled Newtonian); if instead                            it will deviate from the Newtonian accelaration. </a:t>
            </a:r>
            <a:endParaRPr b="0" lang="en-US" sz="1800" spc="-1" strike="noStrike">
              <a:solidFill>
                <a:srgbClr val="000000"/>
              </a:solidFill>
              <a:latin typeface="Calibri"/>
            </a:endParaRPr>
          </a:p>
        </p:txBody>
      </p:sp>
      <p:pic>
        <p:nvPicPr>
          <p:cNvPr id="209" name="Immagine 8" descr="\documentclass{article}&#10;\usepackage{amsmath,amssymb}&#10;\pagestyle{empty}&#10;\begin{document}&#10;&#10;\begin{equation*}&#10;d\Phi/dr \gg a_\Xi&#10;\end{equation*}&#10;&#10;\end{document}"/>
          <p:cNvPicPr/>
          <p:nvPr/>
        </p:nvPicPr>
        <p:blipFill>
          <a:blip r:embed="rId8"/>
          <a:stretch/>
        </p:blipFill>
        <p:spPr>
          <a:xfrm>
            <a:off x="7497720" y="4670640"/>
            <a:ext cx="1257120" cy="273960"/>
          </a:xfrm>
          <a:prstGeom prst="rect">
            <a:avLst/>
          </a:prstGeom>
          <a:ln w="0">
            <a:noFill/>
          </a:ln>
        </p:spPr>
      </p:pic>
      <p:pic>
        <p:nvPicPr>
          <p:cNvPr id="210" name="Immagine 10" descr="\documentclass{article}&#10;\usepackage{amsmath,amssymb}&#10;\pagestyle{empty}&#10;\begin{document}&#10;&#10;\begin{equation*}&#10;d\Phi/dr \ll a_\Xi&#10;\end{equation*}&#10;&#10;\end{document}"/>
          <p:cNvPicPr/>
          <p:nvPr/>
        </p:nvPicPr>
        <p:blipFill>
          <a:blip r:embed="rId9"/>
          <a:stretch/>
        </p:blipFill>
        <p:spPr>
          <a:xfrm>
            <a:off x="8827560" y="4946400"/>
            <a:ext cx="1348920" cy="294120"/>
          </a:xfrm>
          <a:prstGeom prst="rect">
            <a:avLst/>
          </a:prstGeom>
          <a:ln w="0">
            <a:noFill/>
          </a:ln>
        </p:spPr>
      </p:pic>
      <p:sp>
        <p:nvSpPr>
          <p:cNvPr id="211" name="TextBox 17"/>
          <p:cNvSpPr/>
          <p:nvPr/>
        </p:nvSpPr>
        <p:spPr>
          <a:xfrm>
            <a:off x="11446200" y="6199560"/>
            <a:ext cx="51372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chemeClr val="dk1"/>
                </a:solidFill>
                <a:latin typeface="Calibri"/>
              </a:rPr>
              <a:t>8</a:t>
            </a:r>
            <a:endParaRPr b="0" lang="en-US" sz="1800" spc="-1" strike="noStrike">
              <a:solidFill>
                <a:srgbClr val="000000"/>
              </a:solidFill>
              <a:latin typeface="Calibri"/>
            </a:endParaRPr>
          </a:p>
        </p:txBody>
      </p:sp>
    </p:spTree>
  </p:cSld>
  <p:transition spd="slow">
    <p:push dir="r"/>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2" name="Immagine 5" descr=""/>
          <p:cNvPicPr/>
          <p:nvPr/>
        </p:nvPicPr>
        <p:blipFill>
          <a:blip r:embed="rId1"/>
          <a:srcRect l="0" t="7199" r="0" b="7199"/>
          <a:stretch/>
        </p:blipFill>
        <p:spPr>
          <a:xfrm>
            <a:off x="0" y="0"/>
            <a:ext cx="12191760" cy="6857640"/>
          </a:xfrm>
          <a:prstGeom prst="rect">
            <a:avLst/>
          </a:prstGeom>
          <a:ln w="0">
            <a:noFill/>
          </a:ln>
        </p:spPr>
      </p:pic>
      <p:sp>
        <p:nvSpPr>
          <p:cNvPr id="213" name="Rettangolo 7"/>
          <p:cNvSpPr/>
          <p:nvPr/>
        </p:nvSpPr>
        <p:spPr>
          <a:xfrm>
            <a:off x="838080" y="1725480"/>
            <a:ext cx="10513080" cy="4350960"/>
          </a:xfrm>
          <a:prstGeom prst="rect">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it-IT" sz="1800" spc="-1" strike="noStrike">
                <a:solidFill>
                  <a:schemeClr val="lt1"/>
                </a:solidFill>
                <a:latin typeface="Calibri"/>
              </a:rPr>
              <a:t>in </a:t>
            </a:r>
            <a:endParaRPr b="0" lang="en-US" sz="1800" spc="-1" strike="noStrike">
              <a:solidFill>
                <a:srgbClr val="000000"/>
              </a:solidFill>
              <a:latin typeface="Calibri"/>
            </a:endParaRPr>
          </a:p>
        </p:txBody>
      </p:sp>
      <p:sp>
        <p:nvSpPr>
          <p:cNvPr id="214" name="PlaceHolder 1"/>
          <p:cNvSpPr>
            <a:spLocks noGrp="1"/>
          </p:cNvSpPr>
          <p:nvPr>
            <p:ph type="title"/>
          </p:nvPr>
        </p:nvSpPr>
        <p:spPr>
          <a:xfrm>
            <a:off x="838080" y="365040"/>
            <a:ext cx="10515240" cy="1325160"/>
          </a:xfrm>
          <a:prstGeom prst="rect">
            <a:avLst/>
          </a:prstGeom>
          <a:solidFill>
            <a:schemeClr val="lt1"/>
          </a:solidFill>
          <a:ln w="0">
            <a:noFill/>
          </a:ln>
        </p:spPr>
        <p:txBody>
          <a:bodyPr anchor="ctr">
            <a:noAutofit/>
          </a:bodyPr>
          <a:p>
            <a:pPr indent="0" defTabSz="914400">
              <a:lnSpc>
                <a:spcPct val="90000"/>
              </a:lnSpc>
              <a:buNone/>
            </a:pPr>
            <a:r>
              <a:rPr b="0" lang="it-IT" sz="4400" spc="-1" strike="noStrike">
                <a:solidFill>
                  <a:schemeClr val="dk1"/>
                </a:solidFill>
                <a:latin typeface="Hiragino Kaku Gothic Std W8"/>
                <a:ea typeface="Hiragino Kaku Gothic Std W8"/>
              </a:rPr>
              <a:t>Cosmology in CRG</a:t>
            </a:r>
            <a:endParaRPr b="0" lang="it-IT" sz="4400" spc="-1" strike="noStrike">
              <a:solidFill>
                <a:schemeClr val="dk1"/>
              </a:solidFill>
              <a:latin typeface="Calibri"/>
            </a:endParaRPr>
          </a:p>
        </p:txBody>
      </p:sp>
      <p:pic>
        <p:nvPicPr>
          <p:cNvPr id="215" name="Immagine 3" descr=""/>
          <p:cNvPicPr/>
          <p:nvPr/>
        </p:nvPicPr>
        <p:blipFill>
          <a:blip r:embed="rId2"/>
          <a:stretch/>
        </p:blipFill>
        <p:spPr>
          <a:xfrm>
            <a:off x="3556800" y="2265840"/>
            <a:ext cx="4749480" cy="647280"/>
          </a:xfrm>
          <a:prstGeom prst="rect">
            <a:avLst/>
          </a:prstGeom>
          <a:ln w="0">
            <a:noFill/>
          </a:ln>
        </p:spPr>
      </p:pic>
      <p:sp>
        <p:nvSpPr>
          <p:cNvPr id="216" name="CasellaDiTesto 4"/>
          <p:cNvSpPr/>
          <p:nvPr/>
        </p:nvSpPr>
        <p:spPr>
          <a:xfrm>
            <a:off x="1027440" y="1851120"/>
            <a:ext cx="9965520" cy="1461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800" spc="-1" strike="noStrike">
                <a:solidFill>
                  <a:schemeClr val="dk1"/>
                </a:solidFill>
                <a:latin typeface="Calibri"/>
              </a:rPr>
              <a:t>In a homogeneous and isotrpic universe with the FLRW metric and a pressureless (baryonic) perfect fluid</a:t>
            </a: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r>
              <a:rPr b="0" lang="it-IT" sz="1800" spc="-1" strike="noStrike">
                <a:solidFill>
                  <a:schemeClr val="dk1"/>
                </a:solidFill>
                <a:latin typeface="Calibri"/>
              </a:rPr>
              <a:t>equation (*) and equation (**) yield  </a:t>
            </a:r>
            <a:endParaRPr b="0" lang="en-US" sz="1800" spc="-1" strike="noStrike">
              <a:solidFill>
                <a:srgbClr val="000000"/>
              </a:solidFill>
              <a:latin typeface="Calibri"/>
            </a:endParaRPr>
          </a:p>
        </p:txBody>
      </p:sp>
      <p:pic>
        <p:nvPicPr>
          <p:cNvPr id="217" name="Immagine 16" descr="\documentclass{article}&#10;\usepackage{amsmath,amssymb}&#10;\pagestyle{empty}&#10;\begin{document}&#10;&#10;\begin{equation*}&#10;\Omega = \frac{2\Omega_b}{\varphi} = \frac{16\pi G\rho_b}{3H^2\varphi}&#10;\end{equation*}&#10;&#10;\end{document}"/>
          <p:cNvPicPr/>
          <p:nvPr/>
        </p:nvPicPr>
        <p:blipFill>
          <a:blip r:embed="rId3"/>
          <a:stretch/>
        </p:blipFill>
        <p:spPr>
          <a:xfrm>
            <a:off x="3962880" y="3972240"/>
            <a:ext cx="2234880" cy="634680"/>
          </a:xfrm>
          <a:prstGeom prst="rect">
            <a:avLst/>
          </a:prstGeom>
          <a:ln w="0">
            <a:noFill/>
          </a:ln>
        </p:spPr>
      </p:pic>
      <p:pic>
        <p:nvPicPr>
          <p:cNvPr id="218" name="Immagine 18" descr="\documentclass{article}&#10;\usepackage{amsmath,amssymb}&#10;\pagestyle{empty}&#10;\begin{document}&#10;&#10;\begin{equation*}&#10;\Omega_\Xi = \frac{\Xi}{3H^2}&#10;\end{equation*}&#10;&#10;\end{document}"/>
          <p:cNvPicPr/>
          <p:nvPr/>
        </p:nvPicPr>
        <p:blipFill>
          <a:blip r:embed="rId4"/>
          <a:stretch/>
        </p:blipFill>
        <p:spPr>
          <a:xfrm>
            <a:off x="6599880" y="3982320"/>
            <a:ext cx="1218960" cy="583920"/>
          </a:xfrm>
          <a:prstGeom prst="rect">
            <a:avLst/>
          </a:prstGeom>
          <a:ln w="0">
            <a:noFill/>
          </a:ln>
        </p:spPr>
      </p:pic>
      <p:pic>
        <p:nvPicPr>
          <p:cNvPr id="219" name="Immagine 31" descr="\documentclass{article}&#10;\usepackage{amsmath,amssymb}&#10;\pagestyle{empty}&#10;\begin{document}&#10;&#10;\begin{equation*}&#10;\frac{dH}{dt} = \pm \sqrt{3}\left(H^4 + \Omega_0H_0H^3 - 2\Omega_{\Xi 0}H_0^2H^2\right)^{1/2}&#10;\end{equation*}&#10;&#10;\end{document}"/>
          <p:cNvPicPr/>
          <p:nvPr/>
        </p:nvPicPr>
        <p:blipFill>
          <a:blip r:embed="rId5"/>
          <a:stretch/>
        </p:blipFill>
        <p:spPr>
          <a:xfrm>
            <a:off x="2305080" y="3357720"/>
            <a:ext cx="5054400" cy="583920"/>
          </a:xfrm>
          <a:prstGeom prst="rect">
            <a:avLst/>
          </a:prstGeom>
          <a:ln w="0">
            <a:noFill/>
          </a:ln>
        </p:spPr>
      </p:pic>
      <p:pic>
        <p:nvPicPr>
          <p:cNvPr id="220" name="Immagine 29" descr="\documentclass{article}&#10;\usepackage{amsmath,amssymb}&#10;\pagestyle{empty}&#10;\begin{document}&#10;&#10;\begin{equation*}&#10;\varphi = 3H_0\varphi_0\left(\frac{da^3}{dt}\right)^{-1}&#10;\end{equation*}&#10;&#10;\end{document}"/>
          <p:cNvPicPr/>
          <p:nvPr/>
        </p:nvPicPr>
        <p:blipFill>
          <a:blip r:embed="rId6"/>
          <a:stretch/>
        </p:blipFill>
        <p:spPr>
          <a:xfrm>
            <a:off x="8036280" y="3251880"/>
            <a:ext cx="2361960" cy="711000"/>
          </a:xfrm>
          <a:prstGeom prst="rect">
            <a:avLst/>
          </a:prstGeom>
          <a:ln w="0">
            <a:noFill/>
          </a:ln>
        </p:spPr>
      </p:pic>
      <p:sp>
        <p:nvSpPr>
          <p:cNvPr id="221" name="CasellaDiTesto 37"/>
          <p:cNvSpPr/>
          <p:nvPr/>
        </p:nvSpPr>
        <p:spPr>
          <a:xfrm>
            <a:off x="1027440" y="4690800"/>
            <a:ext cx="100900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800" spc="-1" strike="noStrike">
                <a:solidFill>
                  <a:schemeClr val="dk1"/>
                </a:solidFill>
                <a:latin typeface="Calibri"/>
              </a:rPr>
              <a:t>which can be integrated to yield the explicit evolution of the Hubble rate. This integration gives a bound:</a:t>
            </a:r>
            <a:endParaRPr b="0" lang="en-US" sz="1800" spc="-1" strike="noStrike">
              <a:solidFill>
                <a:srgbClr val="000000"/>
              </a:solidFill>
              <a:latin typeface="Calibri"/>
            </a:endParaRPr>
          </a:p>
        </p:txBody>
      </p:sp>
      <p:pic>
        <p:nvPicPr>
          <p:cNvPr id="222" name="Immagine 39" descr="\documentclass{article}&#10;\usepackage{amsmath,amssymb}&#10;\pagestyle{empty}&#10;\begin{document}&#10;&#10;\begin{equation*}&#10;-1 \leq \frac{\Omega_0 - 4\Omega_{\Xi 0}}{\left(\Omega_0^2 + 8\Omega_{\Xi 0}\right)^{1/2}} \leq 1 \implies \Omega_0 &gt; 1; \hspace {3mm} 0 &lt; \Omega_{\Xi 0} &lt; \frac{\Omega_0 + 1}{2}&#10;\end{equation*}&#10;&#10;\end{document}"/>
          <p:cNvPicPr/>
          <p:nvPr/>
        </p:nvPicPr>
        <p:blipFill>
          <a:blip r:embed="rId7"/>
          <a:stretch/>
        </p:blipFill>
        <p:spPr>
          <a:xfrm>
            <a:off x="2683080" y="5167800"/>
            <a:ext cx="6654600" cy="711000"/>
          </a:xfrm>
          <a:prstGeom prst="rect">
            <a:avLst/>
          </a:prstGeom>
          <a:ln w="0">
            <a:noFill/>
          </a:ln>
        </p:spPr>
      </p:pic>
      <p:sp>
        <p:nvSpPr>
          <p:cNvPr id="223" name="TextBox 14"/>
          <p:cNvSpPr/>
          <p:nvPr/>
        </p:nvSpPr>
        <p:spPr>
          <a:xfrm>
            <a:off x="11446200" y="6199560"/>
            <a:ext cx="51372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chemeClr val="dk1"/>
                </a:solidFill>
                <a:latin typeface="Calibri"/>
              </a:rPr>
              <a:t>9</a:t>
            </a:r>
            <a:endParaRPr b="0" lang="en-US" sz="1800" spc="-1" strike="noStrike">
              <a:solidFill>
                <a:srgbClr val="000000"/>
              </a:solidFill>
              <a:latin typeface="Calibri"/>
            </a:endParaRPr>
          </a:p>
        </p:txBody>
      </p:sp>
    </p:spTree>
  </p:cSld>
  <p:transition spd="slow">
    <p:push dir="r"/>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4" name="Immagine 5" descr=""/>
          <p:cNvPicPr/>
          <p:nvPr/>
        </p:nvPicPr>
        <p:blipFill>
          <a:blip r:embed="rId1"/>
          <a:srcRect l="0" t="7199" r="0" b="7199"/>
          <a:stretch/>
        </p:blipFill>
        <p:spPr>
          <a:xfrm>
            <a:off x="0" y="0"/>
            <a:ext cx="12191760" cy="6857640"/>
          </a:xfrm>
          <a:prstGeom prst="rect">
            <a:avLst/>
          </a:prstGeom>
          <a:ln w="0">
            <a:noFill/>
          </a:ln>
        </p:spPr>
      </p:pic>
      <p:sp>
        <p:nvSpPr>
          <p:cNvPr id="225" name="Rettangolo 7"/>
          <p:cNvSpPr/>
          <p:nvPr/>
        </p:nvSpPr>
        <p:spPr>
          <a:xfrm>
            <a:off x="838080" y="1725480"/>
            <a:ext cx="10513080" cy="4350960"/>
          </a:xfrm>
          <a:prstGeom prst="rect">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it-IT" sz="1800" spc="-1" strike="noStrike">
                <a:solidFill>
                  <a:schemeClr val="lt1"/>
                </a:solidFill>
                <a:latin typeface="Calibri"/>
              </a:rPr>
              <a:t>in </a:t>
            </a:r>
            <a:endParaRPr b="0" lang="en-US" sz="1800" spc="-1" strike="noStrike">
              <a:solidFill>
                <a:srgbClr val="000000"/>
              </a:solidFill>
              <a:latin typeface="Calibri"/>
            </a:endParaRPr>
          </a:p>
        </p:txBody>
      </p:sp>
      <p:sp>
        <p:nvSpPr>
          <p:cNvPr id="226" name="PlaceHolder 1"/>
          <p:cNvSpPr>
            <a:spLocks noGrp="1"/>
          </p:cNvSpPr>
          <p:nvPr>
            <p:ph type="title"/>
          </p:nvPr>
        </p:nvSpPr>
        <p:spPr>
          <a:xfrm>
            <a:off x="838080" y="365040"/>
            <a:ext cx="10515240" cy="1325160"/>
          </a:xfrm>
          <a:prstGeom prst="rect">
            <a:avLst/>
          </a:prstGeom>
          <a:solidFill>
            <a:schemeClr val="lt1"/>
          </a:solidFill>
          <a:ln w="0">
            <a:noFill/>
          </a:ln>
        </p:spPr>
        <p:txBody>
          <a:bodyPr anchor="ctr">
            <a:noAutofit/>
          </a:bodyPr>
          <a:p>
            <a:pPr indent="0" defTabSz="914400">
              <a:lnSpc>
                <a:spcPct val="90000"/>
              </a:lnSpc>
              <a:buNone/>
            </a:pPr>
            <a:r>
              <a:rPr b="0" lang="it-IT" sz="4400" spc="-1" strike="noStrike">
                <a:solidFill>
                  <a:schemeClr val="dk1"/>
                </a:solidFill>
                <a:latin typeface="Hiragino Kaku Gothic Std W8"/>
                <a:ea typeface="Hiragino Kaku Gothic Std W8"/>
              </a:rPr>
              <a:t>Background evolution: H(z) fit</a:t>
            </a:r>
            <a:endParaRPr b="0" lang="it-IT" sz="4400" spc="-1" strike="noStrike">
              <a:solidFill>
                <a:schemeClr val="dk1"/>
              </a:solidFill>
              <a:latin typeface="Calibri"/>
            </a:endParaRPr>
          </a:p>
        </p:txBody>
      </p:sp>
      <p:pic>
        <p:nvPicPr>
          <p:cNvPr id="227" name="Picture 11" descr=""/>
          <p:cNvPicPr/>
          <p:nvPr/>
        </p:nvPicPr>
        <p:blipFill>
          <a:blip r:embed="rId2"/>
          <a:stretch/>
        </p:blipFill>
        <p:spPr>
          <a:xfrm>
            <a:off x="5159880" y="1896480"/>
            <a:ext cx="6167160" cy="3994560"/>
          </a:xfrm>
          <a:prstGeom prst="rect">
            <a:avLst/>
          </a:prstGeom>
          <a:ln w="0">
            <a:noFill/>
          </a:ln>
        </p:spPr>
      </p:pic>
      <p:sp>
        <p:nvSpPr>
          <p:cNvPr id="228" name="TextBox 12"/>
          <p:cNvSpPr/>
          <p:nvPr/>
        </p:nvSpPr>
        <p:spPr>
          <a:xfrm>
            <a:off x="1156680" y="2243160"/>
            <a:ext cx="3683880" cy="28328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800" spc="-1" strike="noStrike">
                <a:solidFill>
                  <a:schemeClr val="dk1"/>
                </a:solidFill>
                <a:latin typeface="Calibri"/>
              </a:rPr>
              <a:t>Our model has two free parameters:</a:t>
            </a: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r>
              <a:rPr b="0" lang="en-US" sz="1800" spc="-1" strike="noStrike">
                <a:solidFill>
                  <a:schemeClr val="dk1"/>
                </a:solidFill>
                <a:latin typeface="Calibri"/>
              </a:rPr>
              <a:t>We compare our numerical/analytical results to available data points for H(z) for different values of them. </a:t>
            </a: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r>
              <a:rPr b="0" lang="en-US" sz="1800" spc="-1" strike="noStrike">
                <a:solidFill>
                  <a:schemeClr val="dk1"/>
                </a:solidFill>
                <a:latin typeface="Calibri"/>
              </a:rPr>
              <a:t>Values of the scalar field above unity seem clearly favored.</a:t>
            </a:r>
            <a:endParaRPr b="0" lang="en-US" sz="1800" spc="-1" strike="noStrike">
              <a:solidFill>
                <a:srgbClr val="000000"/>
              </a:solidFill>
              <a:latin typeface="Calibri"/>
            </a:endParaRPr>
          </a:p>
        </p:txBody>
      </p:sp>
      <p:pic>
        <p:nvPicPr>
          <p:cNvPr id="229" name="Picture 17" descr="\documentclass{article}&#10;\usepackage{amsmath,amssymb}&#10;\pagestyle{empty}&#10;\begin{document}&#10;&#10;\begin{equation*}&#10;\varphi_0(\Omega_0), \quad \Omega_{\Xi 0}.&#10;\end{equation*}&#10;&#10;\end{document}"/>
          <p:cNvPicPr/>
          <p:nvPr/>
        </p:nvPicPr>
        <p:blipFill>
          <a:blip r:embed="rId3"/>
          <a:stretch/>
        </p:blipFill>
        <p:spPr>
          <a:xfrm>
            <a:off x="1995840" y="2763720"/>
            <a:ext cx="2176560" cy="401400"/>
          </a:xfrm>
          <a:prstGeom prst="rect">
            <a:avLst/>
          </a:prstGeom>
          <a:ln w="0">
            <a:noFill/>
          </a:ln>
        </p:spPr>
      </p:pic>
      <p:sp>
        <p:nvSpPr>
          <p:cNvPr id="230" name="TextBox 19"/>
          <p:cNvSpPr/>
          <p:nvPr/>
        </p:nvSpPr>
        <p:spPr>
          <a:xfrm>
            <a:off x="11446200" y="6199560"/>
            <a:ext cx="51372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chemeClr val="dk1"/>
                </a:solidFill>
                <a:latin typeface="Calibri"/>
              </a:rPr>
              <a:t>10</a:t>
            </a:r>
            <a:endParaRPr b="0" lang="en-US" sz="1800" spc="-1" strike="noStrike">
              <a:solidFill>
                <a:srgbClr val="000000"/>
              </a:solidFill>
              <a:latin typeface="Calibri"/>
            </a:endParaRPr>
          </a:p>
        </p:txBody>
      </p:sp>
    </p:spTree>
  </p:cSld>
  <p:transition spd="slow">
    <p:push dir="r"/>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1" name="Immagine 5" descr=""/>
          <p:cNvPicPr/>
          <p:nvPr/>
        </p:nvPicPr>
        <p:blipFill>
          <a:blip r:embed="rId1"/>
          <a:srcRect l="0" t="7199" r="0" b="7199"/>
          <a:stretch/>
        </p:blipFill>
        <p:spPr>
          <a:xfrm>
            <a:off x="0" y="0"/>
            <a:ext cx="12191760" cy="6857640"/>
          </a:xfrm>
          <a:prstGeom prst="rect">
            <a:avLst/>
          </a:prstGeom>
          <a:ln w="0">
            <a:noFill/>
          </a:ln>
        </p:spPr>
      </p:pic>
      <p:sp>
        <p:nvSpPr>
          <p:cNvPr id="232" name="Rettangolo 7"/>
          <p:cNvSpPr/>
          <p:nvPr/>
        </p:nvSpPr>
        <p:spPr>
          <a:xfrm>
            <a:off x="838080" y="1725480"/>
            <a:ext cx="10513080" cy="4350960"/>
          </a:xfrm>
          <a:prstGeom prst="rect">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it-IT" sz="1800" spc="-1" strike="noStrike">
                <a:solidFill>
                  <a:schemeClr val="lt1"/>
                </a:solidFill>
                <a:latin typeface="Calibri"/>
              </a:rPr>
              <a:t>in </a:t>
            </a:r>
            <a:endParaRPr b="0" lang="en-US" sz="1800" spc="-1" strike="noStrike">
              <a:solidFill>
                <a:srgbClr val="000000"/>
              </a:solidFill>
              <a:latin typeface="Calibri"/>
            </a:endParaRPr>
          </a:p>
        </p:txBody>
      </p:sp>
      <p:sp>
        <p:nvSpPr>
          <p:cNvPr id="233" name="PlaceHolder 1"/>
          <p:cNvSpPr>
            <a:spLocks noGrp="1"/>
          </p:cNvSpPr>
          <p:nvPr>
            <p:ph type="title"/>
          </p:nvPr>
        </p:nvSpPr>
        <p:spPr>
          <a:xfrm>
            <a:off x="838080" y="365040"/>
            <a:ext cx="10515240" cy="1325160"/>
          </a:xfrm>
          <a:prstGeom prst="rect">
            <a:avLst/>
          </a:prstGeom>
          <a:solidFill>
            <a:schemeClr val="lt1"/>
          </a:solidFill>
          <a:ln w="0">
            <a:noFill/>
          </a:ln>
        </p:spPr>
        <p:txBody>
          <a:bodyPr anchor="ctr">
            <a:noAutofit/>
          </a:bodyPr>
          <a:p>
            <a:pPr indent="0" defTabSz="914400">
              <a:lnSpc>
                <a:spcPct val="90000"/>
              </a:lnSpc>
              <a:buNone/>
            </a:pPr>
            <a:r>
              <a:rPr b="0" lang="it-IT" sz="4400" spc="-1" strike="noStrike">
                <a:solidFill>
                  <a:schemeClr val="dk1"/>
                </a:solidFill>
                <a:latin typeface="Hiragino Kaku Gothic Std W8"/>
                <a:ea typeface="Hiragino Kaku Gothic Std W8"/>
              </a:rPr>
              <a:t>Background evolution: H(z) fit</a:t>
            </a:r>
            <a:endParaRPr b="0" lang="it-IT" sz="4400" spc="-1" strike="noStrike">
              <a:solidFill>
                <a:schemeClr val="dk1"/>
              </a:solidFill>
              <a:latin typeface="Calibri"/>
            </a:endParaRPr>
          </a:p>
        </p:txBody>
      </p:sp>
      <p:pic>
        <p:nvPicPr>
          <p:cNvPr id="234" name="Picture 3" descr=""/>
          <p:cNvPicPr/>
          <p:nvPr/>
        </p:nvPicPr>
        <p:blipFill>
          <a:blip r:embed="rId2"/>
          <a:stretch/>
        </p:blipFill>
        <p:spPr>
          <a:xfrm>
            <a:off x="7009560" y="1783080"/>
            <a:ext cx="4133880" cy="4236120"/>
          </a:xfrm>
          <a:prstGeom prst="rect">
            <a:avLst/>
          </a:prstGeom>
          <a:ln w="0">
            <a:noFill/>
          </a:ln>
        </p:spPr>
      </p:pic>
      <p:sp>
        <p:nvSpPr>
          <p:cNvPr id="235" name="TextBox 4"/>
          <p:cNvSpPr/>
          <p:nvPr/>
        </p:nvSpPr>
        <p:spPr>
          <a:xfrm>
            <a:off x="1085040" y="2640960"/>
            <a:ext cx="5924160" cy="2009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800" spc="-1" strike="noStrike">
                <a:solidFill>
                  <a:schemeClr val="dk1"/>
                </a:solidFill>
                <a:latin typeface="Calibri"/>
              </a:rPr>
              <a:t>A full MCMC analysis yields the best-fit values for                     . </a:t>
            </a: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r>
              <a:rPr b="0" lang="en-US" sz="1800" spc="-1" strike="noStrike">
                <a:solidFill>
                  <a:schemeClr val="dk1"/>
                </a:solidFill>
                <a:latin typeface="Calibri"/>
              </a:rPr>
              <a:t>The posterior favors pairs saturating the theoretical bound,</a:t>
            </a: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r>
              <a:rPr b="0" lang="en-US" sz="1800" spc="-1" strike="noStrike">
                <a:solidFill>
                  <a:schemeClr val="dk1"/>
                </a:solidFill>
                <a:latin typeface="Calibri"/>
              </a:rPr>
              <a:t>and the preferred values are </a:t>
            </a:r>
            <a:endParaRPr b="0" lang="en-US" sz="1800" spc="-1" strike="noStrike">
              <a:solidFill>
                <a:srgbClr val="000000"/>
              </a:solidFill>
              <a:latin typeface="Calibri"/>
            </a:endParaRPr>
          </a:p>
        </p:txBody>
      </p:sp>
      <p:pic>
        <p:nvPicPr>
          <p:cNvPr id="236" name="Picture 8" descr="\documentclass{article}&#10;\usepackage{amsmath,amssymb}&#10;\pagestyle{empty}&#10;\begin{document}&#10;&#10;\begin{equation*}&#10;(\Omega_0, \Omega_{\Xi 0})&#10;\end{equation*}&#10;&#10;\end{document}"/>
          <p:cNvPicPr/>
          <p:nvPr/>
        </p:nvPicPr>
        <p:blipFill>
          <a:blip r:embed="rId3"/>
          <a:stretch/>
        </p:blipFill>
        <p:spPr>
          <a:xfrm>
            <a:off x="5784480" y="2677680"/>
            <a:ext cx="1041120" cy="304560"/>
          </a:xfrm>
          <a:prstGeom prst="rect">
            <a:avLst/>
          </a:prstGeom>
          <a:ln w="0">
            <a:noFill/>
          </a:ln>
        </p:spPr>
      </p:pic>
      <p:pic>
        <p:nvPicPr>
          <p:cNvPr id="237" name="Picture 13" descr="\documentclass{article}&#10;\usepackage{amsmath,amssymb}&#10;\pagestyle{empty}&#10;\begin{document}&#10;&#10;\begin{equation*}&#10;\Omega_0 \sim 0, \quad \Omega_{\Xi 0} \sim 0.5&#10;\end{equation*}&#10;&#10;\end{document}"/>
          <p:cNvPicPr/>
          <p:nvPr/>
        </p:nvPicPr>
        <p:blipFill>
          <a:blip r:embed="rId4"/>
          <a:stretch/>
        </p:blipFill>
        <p:spPr>
          <a:xfrm>
            <a:off x="3030120" y="4667760"/>
            <a:ext cx="2373480" cy="296280"/>
          </a:xfrm>
          <a:prstGeom prst="rect">
            <a:avLst/>
          </a:prstGeom>
          <a:ln w="0">
            <a:noFill/>
          </a:ln>
        </p:spPr>
      </p:pic>
      <p:pic>
        <p:nvPicPr>
          <p:cNvPr id="238" name="Picture 16" descr="\documentclass{article}&#10;\usepackage{amsmath,amssymb}&#10;\pagestyle{empty}&#10;\begin{document}&#10;&#10;\begin{equation*}&#10;\Omega_{\Xi 0} &lt; \frac{\Omega_0 + 1}{2}&#10;\end{equation*}&#10;&#10;\end{document}"/>
          <p:cNvPicPr/>
          <p:nvPr/>
        </p:nvPicPr>
        <p:blipFill>
          <a:blip r:embed="rId5"/>
          <a:stretch/>
        </p:blipFill>
        <p:spPr>
          <a:xfrm>
            <a:off x="3324600" y="3656520"/>
            <a:ext cx="1574280" cy="583920"/>
          </a:xfrm>
          <a:prstGeom prst="rect">
            <a:avLst/>
          </a:prstGeom>
          <a:ln w="0">
            <a:noFill/>
          </a:ln>
        </p:spPr>
      </p:pic>
      <p:sp>
        <p:nvSpPr>
          <p:cNvPr id="239" name="TextBox 17"/>
          <p:cNvSpPr/>
          <p:nvPr/>
        </p:nvSpPr>
        <p:spPr>
          <a:xfrm>
            <a:off x="11446200" y="6199560"/>
            <a:ext cx="51372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chemeClr val="dk1"/>
                </a:solidFill>
                <a:latin typeface="Calibri"/>
              </a:rPr>
              <a:t>11</a:t>
            </a:r>
            <a:endParaRPr b="0" lang="en-US" sz="1800" spc="-1" strike="noStrike">
              <a:solidFill>
                <a:srgbClr val="000000"/>
              </a:solidFill>
              <a:latin typeface="Calibri"/>
            </a:endParaRPr>
          </a:p>
        </p:txBody>
      </p:sp>
    </p:spTree>
  </p:cSld>
  <p:transition spd="slow">
    <p:push dir="r"/>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0" name="Immagine 5" descr=""/>
          <p:cNvPicPr/>
          <p:nvPr/>
        </p:nvPicPr>
        <p:blipFill>
          <a:blip r:embed="rId1"/>
          <a:srcRect l="0" t="7199" r="0" b="7199"/>
          <a:stretch/>
        </p:blipFill>
        <p:spPr>
          <a:xfrm>
            <a:off x="0" y="0"/>
            <a:ext cx="12191760" cy="6857640"/>
          </a:xfrm>
          <a:prstGeom prst="rect">
            <a:avLst/>
          </a:prstGeom>
          <a:ln w="0">
            <a:noFill/>
          </a:ln>
        </p:spPr>
      </p:pic>
      <p:sp>
        <p:nvSpPr>
          <p:cNvPr id="241" name="Rettangolo 7"/>
          <p:cNvSpPr/>
          <p:nvPr/>
        </p:nvSpPr>
        <p:spPr>
          <a:xfrm>
            <a:off x="838080" y="1725480"/>
            <a:ext cx="10513080" cy="4350960"/>
          </a:xfrm>
          <a:prstGeom prst="rect">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it-IT" sz="1800" spc="-1" strike="noStrike">
                <a:solidFill>
                  <a:schemeClr val="lt1"/>
                </a:solidFill>
                <a:latin typeface="Calibri"/>
              </a:rPr>
              <a:t>in </a:t>
            </a:r>
            <a:endParaRPr b="0" lang="en-US" sz="1800" spc="-1" strike="noStrike">
              <a:solidFill>
                <a:srgbClr val="000000"/>
              </a:solidFill>
              <a:latin typeface="Calibri"/>
            </a:endParaRPr>
          </a:p>
        </p:txBody>
      </p:sp>
      <p:sp>
        <p:nvSpPr>
          <p:cNvPr id="242" name="PlaceHolder 1"/>
          <p:cNvSpPr>
            <a:spLocks noGrp="1"/>
          </p:cNvSpPr>
          <p:nvPr>
            <p:ph type="title"/>
          </p:nvPr>
        </p:nvSpPr>
        <p:spPr>
          <a:xfrm>
            <a:off x="838080" y="365040"/>
            <a:ext cx="10515240" cy="1325160"/>
          </a:xfrm>
          <a:prstGeom prst="rect">
            <a:avLst/>
          </a:prstGeom>
          <a:solidFill>
            <a:schemeClr val="lt1"/>
          </a:solidFill>
          <a:ln w="0">
            <a:noFill/>
          </a:ln>
        </p:spPr>
        <p:txBody>
          <a:bodyPr anchor="ctr">
            <a:noAutofit/>
          </a:bodyPr>
          <a:p>
            <a:pPr indent="0" defTabSz="914400">
              <a:lnSpc>
                <a:spcPct val="90000"/>
              </a:lnSpc>
              <a:buNone/>
            </a:pPr>
            <a:r>
              <a:rPr b="0" lang="it-IT" sz="4400" spc="-1" strike="noStrike">
                <a:solidFill>
                  <a:schemeClr val="dk1"/>
                </a:solidFill>
                <a:latin typeface="Hiragino Kaku Gothic Std W8"/>
                <a:ea typeface="Hiragino Kaku Gothic Std W8"/>
              </a:rPr>
              <a:t>Linear perturbation theory</a:t>
            </a:r>
            <a:endParaRPr b="0" lang="it-IT" sz="4400" spc="-1" strike="noStrike">
              <a:solidFill>
                <a:schemeClr val="dk1"/>
              </a:solidFill>
              <a:latin typeface="Calibri"/>
            </a:endParaRPr>
          </a:p>
        </p:txBody>
      </p:sp>
      <p:sp>
        <p:nvSpPr>
          <p:cNvPr id="243" name="TextBox 2"/>
          <p:cNvSpPr/>
          <p:nvPr/>
        </p:nvSpPr>
        <p:spPr>
          <a:xfrm>
            <a:off x="11446200" y="6199560"/>
            <a:ext cx="51372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chemeClr val="dk1"/>
                </a:solidFill>
                <a:latin typeface="Calibri"/>
              </a:rPr>
              <a:t>12</a:t>
            </a:r>
            <a:endParaRPr b="0" lang="en-US" sz="1800" spc="-1" strike="noStrike">
              <a:solidFill>
                <a:srgbClr val="000000"/>
              </a:solidFill>
              <a:latin typeface="Calibri"/>
            </a:endParaRPr>
          </a:p>
        </p:txBody>
      </p:sp>
      <p:sp>
        <p:nvSpPr>
          <p:cNvPr id="244" name="TextBox 3"/>
          <p:cNvSpPr/>
          <p:nvPr/>
        </p:nvSpPr>
        <p:spPr>
          <a:xfrm>
            <a:off x="6327720" y="1950840"/>
            <a:ext cx="4779000" cy="912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800" spc="-1" strike="noStrike">
                <a:solidFill>
                  <a:schemeClr val="dk1"/>
                </a:solidFill>
                <a:latin typeface="Calibri"/>
              </a:rPr>
              <a:t>To study structure formation in RG, we develop the linear perturbation theory in Brans-Dicke gravity. </a:t>
            </a:r>
            <a:endParaRPr b="0" lang="en-US" sz="1800" spc="-1" strike="noStrike">
              <a:solidFill>
                <a:srgbClr val="000000"/>
              </a:solidFill>
              <a:latin typeface="Calibri"/>
            </a:endParaRPr>
          </a:p>
        </p:txBody>
      </p:sp>
      <p:pic>
        <p:nvPicPr>
          <p:cNvPr id="245" name="Picture 6" descr=""/>
          <p:cNvPicPr/>
          <p:nvPr/>
        </p:nvPicPr>
        <p:blipFill>
          <a:blip r:embed="rId2"/>
          <a:stretch/>
        </p:blipFill>
        <p:spPr>
          <a:xfrm>
            <a:off x="6484680" y="2976840"/>
            <a:ext cx="4524480" cy="500760"/>
          </a:xfrm>
          <a:prstGeom prst="rect">
            <a:avLst/>
          </a:prstGeom>
          <a:ln w="0">
            <a:noFill/>
          </a:ln>
        </p:spPr>
      </p:pic>
    </p:spTree>
  </p:cSld>
  <p:transition spd="slow">
    <p:push dir="r"/>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6" name="Immagine 5" descr=""/>
          <p:cNvPicPr/>
          <p:nvPr/>
        </p:nvPicPr>
        <p:blipFill>
          <a:blip r:embed="rId1"/>
          <a:srcRect l="0" t="7199" r="0" b="7199"/>
          <a:stretch/>
        </p:blipFill>
        <p:spPr>
          <a:xfrm>
            <a:off x="0" y="0"/>
            <a:ext cx="12191760" cy="6857640"/>
          </a:xfrm>
          <a:prstGeom prst="rect">
            <a:avLst/>
          </a:prstGeom>
          <a:ln w="0">
            <a:noFill/>
          </a:ln>
        </p:spPr>
      </p:pic>
      <p:sp>
        <p:nvSpPr>
          <p:cNvPr id="247" name="Rettangolo 7"/>
          <p:cNvSpPr/>
          <p:nvPr/>
        </p:nvSpPr>
        <p:spPr>
          <a:xfrm>
            <a:off x="838080" y="1725480"/>
            <a:ext cx="10513080" cy="4350960"/>
          </a:xfrm>
          <a:prstGeom prst="rect">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it-IT" sz="1800" spc="-1" strike="noStrike">
                <a:solidFill>
                  <a:schemeClr val="lt1"/>
                </a:solidFill>
                <a:latin typeface="Calibri"/>
              </a:rPr>
              <a:t>in </a:t>
            </a:r>
            <a:endParaRPr b="0" lang="en-US" sz="1800" spc="-1" strike="noStrike">
              <a:solidFill>
                <a:srgbClr val="000000"/>
              </a:solidFill>
              <a:latin typeface="Calibri"/>
            </a:endParaRPr>
          </a:p>
        </p:txBody>
      </p:sp>
      <p:sp>
        <p:nvSpPr>
          <p:cNvPr id="248" name="PlaceHolder 1"/>
          <p:cNvSpPr>
            <a:spLocks noGrp="1"/>
          </p:cNvSpPr>
          <p:nvPr>
            <p:ph type="title"/>
          </p:nvPr>
        </p:nvSpPr>
        <p:spPr>
          <a:xfrm>
            <a:off x="838080" y="365040"/>
            <a:ext cx="10515240" cy="1325160"/>
          </a:xfrm>
          <a:prstGeom prst="rect">
            <a:avLst/>
          </a:prstGeom>
          <a:solidFill>
            <a:schemeClr val="lt1"/>
          </a:solidFill>
          <a:ln w="0">
            <a:noFill/>
          </a:ln>
        </p:spPr>
        <p:txBody>
          <a:bodyPr anchor="ctr">
            <a:noAutofit/>
          </a:bodyPr>
          <a:p>
            <a:pPr indent="0" defTabSz="914400">
              <a:lnSpc>
                <a:spcPct val="90000"/>
              </a:lnSpc>
              <a:buNone/>
            </a:pPr>
            <a:r>
              <a:rPr b="0" lang="it-IT" sz="4400" spc="-1" strike="noStrike">
                <a:solidFill>
                  <a:schemeClr val="dk1"/>
                </a:solidFill>
                <a:latin typeface="Hiragino Kaku Gothic Std W8"/>
                <a:ea typeface="Hiragino Kaku Gothic Std W8"/>
              </a:rPr>
              <a:t>Linear perturbation theory</a:t>
            </a:r>
            <a:endParaRPr b="0" lang="it-IT" sz="4400" spc="-1" strike="noStrike">
              <a:solidFill>
                <a:schemeClr val="dk1"/>
              </a:solidFill>
              <a:latin typeface="Calibri"/>
            </a:endParaRPr>
          </a:p>
        </p:txBody>
      </p:sp>
      <p:sp>
        <p:nvSpPr>
          <p:cNvPr id="249" name="TextBox 2"/>
          <p:cNvSpPr/>
          <p:nvPr/>
        </p:nvSpPr>
        <p:spPr>
          <a:xfrm>
            <a:off x="11446200" y="6199560"/>
            <a:ext cx="51372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chemeClr val="dk1"/>
                </a:solidFill>
                <a:latin typeface="Calibri"/>
              </a:rPr>
              <a:t>12</a:t>
            </a:r>
            <a:endParaRPr b="0" lang="en-US" sz="1800" spc="-1" strike="noStrike">
              <a:solidFill>
                <a:srgbClr val="000000"/>
              </a:solidFill>
              <a:latin typeface="Calibri"/>
            </a:endParaRPr>
          </a:p>
        </p:txBody>
      </p:sp>
      <p:sp>
        <p:nvSpPr>
          <p:cNvPr id="250" name="TextBox 3"/>
          <p:cNvSpPr/>
          <p:nvPr/>
        </p:nvSpPr>
        <p:spPr>
          <a:xfrm>
            <a:off x="6327720" y="1950840"/>
            <a:ext cx="4779000" cy="2558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800" spc="-1" strike="noStrike">
                <a:solidFill>
                  <a:schemeClr val="dk1"/>
                </a:solidFill>
                <a:latin typeface="Calibri"/>
              </a:rPr>
              <a:t>To study structure formation in RG, we develop the linear perturbation theory in Brans-Dicke gravity. </a:t>
            </a: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r>
              <a:rPr b="0" lang="en-US" sz="1800" spc="-1" strike="noStrike">
                <a:solidFill>
                  <a:schemeClr val="dk1"/>
                </a:solidFill>
                <a:latin typeface="Calibri"/>
              </a:rPr>
              <a:t>We obtain the perturbed Einstein and Klein-Gordon equations, as well as the perturbed continuity equation.</a:t>
            </a:r>
            <a:endParaRPr b="0" lang="en-US" sz="1800" spc="-1" strike="noStrike">
              <a:solidFill>
                <a:srgbClr val="000000"/>
              </a:solidFill>
              <a:latin typeface="Calibri"/>
            </a:endParaRPr>
          </a:p>
        </p:txBody>
      </p:sp>
      <p:pic>
        <p:nvPicPr>
          <p:cNvPr id="251" name="Picture 6" descr=""/>
          <p:cNvPicPr/>
          <p:nvPr/>
        </p:nvPicPr>
        <p:blipFill>
          <a:blip r:embed="rId2"/>
          <a:stretch/>
        </p:blipFill>
        <p:spPr>
          <a:xfrm>
            <a:off x="6484680" y="2976840"/>
            <a:ext cx="4524480" cy="500760"/>
          </a:xfrm>
          <a:prstGeom prst="rect">
            <a:avLst/>
          </a:prstGeom>
          <a:ln w="0">
            <a:noFill/>
          </a:ln>
        </p:spPr>
      </p:pic>
      <p:pic>
        <p:nvPicPr>
          <p:cNvPr id="252" name="Picture 8" descr=""/>
          <p:cNvPicPr/>
          <p:nvPr/>
        </p:nvPicPr>
        <p:blipFill>
          <a:blip r:embed="rId3"/>
          <a:stretch/>
        </p:blipFill>
        <p:spPr>
          <a:xfrm>
            <a:off x="939600" y="1940040"/>
            <a:ext cx="4924080" cy="3716640"/>
          </a:xfrm>
          <a:prstGeom prst="rect">
            <a:avLst/>
          </a:prstGeom>
          <a:ln w="0">
            <a:noFill/>
          </a:ln>
        </p:spPr>
      </p:pic>
      <p:sp>
        <p:nvSpPr>
          <p:cNvPr id="253" name="Bent Arrow 12"/>
          <p:cNvSpPr/>
          <p:nvPr/>
        </p:nvSpPr>
        <p:spPr>
          <a:xfrm flipH="1" flipV="1">
            <a:off x="5863680" y="4503960"/>
            <a:ext cx="2061720" cy="534240"/>
          </a:xfrm>
          <a:prstGeom prst="bentArrow">
            <a:avLst>
              <a:gd name="adj1" fmla="val 25000"/>
              <a:gd name="adj2" fmla="val 23860"/>
              <a:gd name="adj3" fmla="val 25000"/>
              <a:gd name="adj4" fmla="val 43750"/>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Calibri"/>
            </a:endParaRPr>
          </a:p>
        </p:txBody>
      </p:sp>
    </p:spTree>
  </p:cSld>
  <p:transition spd="slow">
    <p:push dir="r"/>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4" name="Immagine 5" descr=""/>
          <p:cNvPicPr/>
          <p:nvPr/>
        </p:nvPicPr>
        <p:blipFill>
          <a:blip r:embed="rId1"/>
          <a:srcRect l="0" t="7199" r="0" b="7199"/>
          <a:stretch/>
        </p:blipFill>
        <p:spPr>
          <a:xfrm>
            <a:off x="0" y="0"/>
            <a:ext cx="12191760" cy="6857640"/>
          </a:xfrm>
          <a:prstGeom prst="rect">
            <a:avLst/>
          </a:prstGeom>
          <a:ln w="0">
            <a:noFill/>
          </a:ln>
        </p:spPr>
      </p:pic>
      <p:sp>
        <p:nvSpPr>
          <p:cNvPr id="255" name="Rettangolo 7"/>
          <p:cNvSpPr/>
          <p:nvPr/>
        </p:nvSpPr>
        <p:spPr>
          <a:xfrm>
            <a:off x="838080" y="1725480"/>
            <a:ext cx="10513080" cy="4350960"/>
          </a:xfrm>
          <a:prstGeom prst="rect">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it-IT" sz="1800" spc="-1" strike="noStrike">
                <a:solidFill>
                  <a:schemeClr val="lt1"/>
                </a:solidFill>
                <a:latin typeface="Calibri"/>
              </a:rPr>
              <a:t>in </a:t>
            </a:r>
            <a:endParaRPr b="0" lang="en-US" sz="1800" spc="-1" strike="noStrike">
              <a:solidFill>
                <a:srgbClr val="000000"/>
              </a:solidFill>
              <a:latin typeface="Calibri"/>
            </a:endParaRPr>
          </a:p>
        </p:txBody>
      </p:sp>
      <p:sp>
        <p:nvSpPr>
          <p:cNvPr id="256" name="PlaceHolder 1"/>
          <p:cNvSpPr>
            <a:spLocks noGrp="1"/>
          </p:cNvSpPr>
          <p:nvPr>
            <p:ph type="title"/>
          </p:nvPr>
        </p:nvSpPr>
        <p:spPr>
          <a:xfrm>
            <a:off x="838080" y="365040"/>
            <a:ext cx="10515240" cy="1325160"/>
          </a:xfrm>
          <a:prstGeom prst="rect">
            <a:avLst/>
          </a:prstGeom>
          <a:solidFill>
            <a:schemeClr val="lt1"/>
          </a:solidFill>
          <a:ln w="0">
            <a:noFill/>
          </a:ln>
        </p:spPr>
        <p:txBody>
          <a:bodyPr anchor="ctr">
            <a:noAutofit/>
          </a:bodyPr>
          <a:p>
            <a:pPr indent="0" defTabSz="914400">
              <a:lnSpc>
                <a:spcPct val="90000"/>
              </a:lnSpc>
              <a:buNone/>
            </a:pPr>
            <a:r>
              <a:rPr b="0" lang="it-IT" sz="4400" spc="-1" strike="noStrike">
                <a:solidFill>
                  <a:schemeClr val="dk1"/>
                </a:solidFill>
                <a:latin typeface="Hiragino Kaku Gothic Std W8"/>
                <a:ea typeface="Hiragino Kaku Gothic Std W8"/>
              </a:rPr>
              <a:t>Linear perturbation theory</a:t>
            </a:r>
            <a:endParaRPr b="0" lang="it-IT" sz="4400" spc="-1" strike="noStrike">
              <a:solidFill>
                <a:schemeClr val="dk1"/>
              </a:solidFill>
              <a:latin typeface="Calibri"/>
            </a:endParaRPr>
          </a:p>
        </p:txBody>
      </p:sp>
      <p:pic>
        <p:nvPicPr>
          <p:cNvPr id="257" name="Picture 3" descr=""/>
          <p:cNvPicPr/>
          <p:nvPr/>
        </p:nvPicPr>
        <p:blipFill>
          <a:blip r:embed="rId2"/>
          <a:stretch/>
        </p:blipFill>
        <p:spPr>
          <a:xfrm>
            <a:off x="5636160" y="3379320"/>
            <a:ext cx="5543640" cy="2674080"/>
          </a:xfrm>
          <a:prstGeom prst="rect">
            <a:avLst/>
          </a:prstGeom>
          <a:ln w="0">
            <a:noFill/>
          </a:ln>
        </p:spPr>
      </p:pic>
      <p:sp>
        <p:nvSpPr>
          <p:cNvPr id="258" name="TextBox 4"/>
          <p:cNvSpPr/>
          <p:nvPr/>
        </p:nvSpPr>
        <p:spPr>
          <a:xfrm>
            <a:off x="11446200" y="6199560"/>
            <a:ext cx="51372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chemeClr val="dk1"/>
                </a:solidFill>
                <a:latin typeface="Calibri"/>
              </a:rPr>
              <a:t>13</a:t>
            </a:r>
            <a:endParaRPr b="0" lang="en-US" sz="1800" spc="-1" strike="noStrike">
              <a:solidFill>
                <a:srgbClr val="000000"/>
              </a:solidFill>
              <a:latin typeface="Calibri"/>
            </a:endParaRPr>
          </a:p>
        </p:txBody>
      </p:sp>
      <p:pic>
        <p:nvPicPr>
          <p:cNvPr id="259" name="Picture 6" descr=""/>
          <p:cNvPicPr/>
          <p:nvPr/>
        </p:nvPicPr>
        <p:blipFill>
          <a:blip r:embed="rId3"/>
          <a:stretch/>
        </p:blipFill>
        <p:spPr>
          <a:xfrm>
            <a:off x="3635280" y="2260440"/>
            <a:ext cx="4635000" cy="1168200"/>
          </a:xfrm>
          <a:prstGeom prst="rect">
            <a:avLst/>
          </a:prstGeom>
          <a:ln w="0">
            <a:noFill/>
          </a:ln>
        </p:spPr>
      </p:pic>
      <p:sp>
        <p:nvSpPr>
          <p:cNvPr id="260" name="TextBox 8"/>
          <p:cNvSpPr/>
          <p:nvPr/>
        </p:nvSpPr>
        <p:spPr>
          <a:xfrm>
            <a:off x="1036440" y="1938600"/>
            <a:ext cx="10143360" cy="3381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800" spc="-1" strike="noStrike">
                <a:solidFill>
                  <a:schemeClr val="dk1"/>
                </a:solidFill>
                <a:latin typeface="Calibri"/>
              </a:rPr>
              <a:t>Through some manipulations we arrive at the growth factor equation</a:t>
            </a: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r>
              <a:rPr b="0" lang="en-US" sz="1800" spc="-1" strike="noStrike">
                <a:solidFill>
                  <a:schemeClr val="dk1"/>
                </a:solidFill>
                <a:latin typeface="Calibri"/>
              </a:rPr>
              <a:t>which can be numerically integrated.</a:t>
            </a: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r>
              <a:rPr b="0" lang="en-US" sz="1800" spc="-1" strike="noStrike">
                <a:solidFill>
                  <a:schemeClr val="dk1"/>
                </a:solidFill>
                <a:latin typeface="Calibri"/>
              </a:rPr>
              <a:t>Structure formation is heavily delayed with</a:t>
            </a:r>
            <a:endParaRPr b="0" lang="en-US" sz="1800" spc="-1" strike="noStrike">
              <a:solidFill>
                <a:srgbClr val="000000"/>
              </a:solidFill>
              <a:latin typeface="Calibri"/>
            </a:endParaRPr>
          </a:p>
          <a:p>
            <a:pPr defTabSz="914400">
              <a:lnSpc>
                <a:spcPct val="100000"/>
              </a:lnSpc>
            </a:pPr>
            <a:r>
              <a:rPr b="0" lang="en-US" sz="1800" spc="-1" strike="noStrike">
                <a:solidFill>
                  <a:schemeClr val="dk1"/>
                </a:solidFill>
                <a:latin typeface="Calibri"/>
              </a:rPr>
              <a:t>respect to the LCDM case. </a:t>
            </a: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p:txBody>
      </p:sp>
    </p:spTree>
  </p:cSld>
  <p:transition spd="slow">
    <p:push dir="r"/>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1" name="Immagine 5" descr=""/>
          <p:cNvPicPr/>
          <p:nvPr/>
        </p:nvPicPr>
        <p:blipFill>
          <a:blip r:embed="rId1"/>
          <a:srcRect l="0" t="7199" r="0" b="7199"/>
          <a:stretch/>
        </p:blipFill>
        <p:spPr>
          <a:xfrm>
            <a:off x="0" y="0"/>
            <a:ext cx="12191760" cy="6857640"/>
          </a:xfrm>
          <a:prstGeom prst="rect">
            <a:avLst/>
          </a:prstGeom>
          <a:ln w="0">
            <a:noFill/>
          </a:ln>
        </p:spPr>
      </p:pic>
      <p:sp>
        <p:nvSpPr>
          <p:cNvPr id="262" name="Rettangolo 7"/>
          <p:cNvSpPr/>
          <p:nvPr/>
        </p:nvSpPr>
        <p:spPr>
          <a:xfrm>
            <a:off x="838080" y="1725480"/>
            <a:ext cx="10513080" cy="4350960"/>
          </a:xfrm>
          <a:prstGeom prst="rect">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it-IT" sz="1800" spc="-1" strike="noStrike">
                <a:solidFill>
                  <a:schemeClr val="lt1"/>
                </a:solidFill>
                <a:latin typeface="Calibri"/>
              </a:rPr>
              <a:t>in </a:t>
            </a:r>
            <a:endParaRPr b="0" lang="en-US" sz="1800" spc="-1" strike="noStrike">
              <a:solidFill>
                <a:srgbClr val="000000"/>
              </a:solidFill>
              <a:latin typeface="Calibri"/>
            </a:endParaRPr>
          </a:p>
        </p:txBody>
      </p:sp>
      <p:sp>
        <p:nvSpPr>
          <p:cNvPr id="263" name="PlaceHolder 1"/>
          <p:cNvSpPr>
            <a:spLocks noGrp="1"/>
          </p:cNvSpPr>
          <p:nvPr>
            <p:ph type="title"/>
          </p:nvPr>
        </p:nvSpPr>
        <p:spPr>
          <a:xfrm>
            <a:off x="838080" y="365040"/>
            <a:ext cx="10515240" cy="1325160"/>
          </a:xfrm>
          <a:prstGeom prst="rect">
            <a:avLst/>
          </a:prstGeom>
          <a:solidFill>
            <a:schemeClr val="lt1"/>
          </a:solidFill>
          <a:ln w="0">
            <a:noFill/>
          </a:ln>
        </p:spPr>
        <p:txBody>
          <a:bodyPr anchor="ctr">
            <a:noAutofit/>
          </a:bodyPr>
          <a:p>
            <a:pPr indent="0" defTabSz="914400">
              <a:lnSpc>
                <a:spcPct val="90000"/>
              </a:lnSpc>
              <a:buNone/>
            </a:pPr>
            <a:r>
              <a:rPr b="0" lang="it-IT" sz="4400" spc="-1" strike="noStrike">
                <a:solidFill>
                  <a:schemeClr val="dk1"/>
                </a:solidFill>
                <a:latin typeface="Hiragino Kaku Gothic Std W8"/>
                <a:ea typeface="Hiragino Kaku Gothic Std W8"/>
              </a:rPr>
              <a:t>Future prospects</a:t>
            </a:r>
            <a:endParaRPr b="0" lang="it-IT" sz="4400" spc="-1" strike="noStrike">
              <a:solidFill>
                <a:schemeClr val="dk1"/>
              </a:solidFill>
              <a:latin typeface="Calibri"/>
            </a:endParaRPr>
          </a:p>
        </p:txBody>
      </p:sp>
      <p:sp>
        <p:nvSpPr>
          <p:cNvPr id="264" name="TextBox 2"/>
          <p:cNvSpPr/>
          <p:nvPr/>
        </p:nvSpPr>
        <p:spPr>
          <a:xfrm>
            <a:off x="11446200" y="6199560"/>
            <a:ext cx="51372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chemeClr val="dk1"/>
                </a:solidFill>
                <a:latin typeface="Calibri"/>
              </a:rPr>
              <a:t>14</a:t>
            </a:r>
            <a:endParaRPr b="0" lang="en-US" sz="1800" spc="-1" strike="noStrike">
              <a:solidFill>
                <a:srgbClr val="000000"/>
              </a:solidFill>
              <a:latin typeface="Calibri"/>
            </a:endParaRPr>
          </a:p>
        </p:txBody>
      </p:sp>
      <p:sp>
        <p:nvSpPr>
          <p:cNvPr id="265" name="TextBox 8"/>
          <p:cNvSpPr/>
          <p:nvPr/>
        </p:nvSpPr>
        <p:spPr>
          <a:xfrm>
            <a:off x="1020960" y="1880280"/>
            <a:ext cx="9780840" cy="36558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800" spc="-1" strike="noStrike">
                <a:solidFill>
                  <a:schemeClr val="dk1"/>
                </a:solidFill>
                <a:latin typeface="Calibri"/>
              </a:rPr>
              <a:t>Currently working on more general theories than the Brans-Dicke theory: Horndeski theories are</a:t>
            </a: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r>
              <a:rPr b="0" lang="en-US" sz="1800" spc="-1" strike="noStrike">
                <a:solidFill>
                  <a:schemeClr val="dk1"/>
                </a:solidFill>
                <a:latin typeface="Calibri"/>
              </a:rPr>
              <a:t>What conditions must we impose to re-obtain RG in the weak field limit? </a:t>
            </a:r>
            <a:endParaRPr b="0" lang="en-US" sz="1800" spc="-1" strike="noStrike">
              <a:solidFill>
                <a:srgbClr val="000000"/>
              </a:solidFill>
              <a:latin typeface="Calibri"/>
            </a:endParaRPr>
          </a:p>
        </p:txBody>
      </p:sp>
      <p:pic>
        <p:nvPicPr>
          <p:cNvPr id="266" name="Picture 10" descr=""/>
          <p:cNvPicPr/>
          <p:nvPr/>
        </p:nvPicPr>
        <p:blipFill>
          <a:blip r:embed="rId2"/>
          <a:stretch/>
        </p:blipFill>
        <p:spPr>
          <a:xfrm>
            <a:off x="2305080" y="3484080"/>
            <a:ext cx="7899480" cy="1604880"/>
          </a:xfrm>
          <a:prstGeom prst="rect">
            <a:avLst/>
          </a:prstGeom>
          <a:ln w="0">
            <a:noFill/>
          </a:ln>
        </p:spPr>
      </p:pic>
      <p:pic>
        <p:nvPicPr>
          <p:cNvPr id="267" name="Picture 14" descr="\documentclass{article}&#10;\usepackage{amsmath,amssymb}&#10;\pagestyle{empty}&#10;\begin{document}&#10;&#10;\begin{equation*}&#10;\mathcal{S} = \int d^{4} x \sqrt{-g} \left[ \sum_{i=2}^5 \mathcal{L}_i\ + \mathcal{L}_{\mathrm{m}}\left(g_{\mu \nu}, \psi_{\mathrm{m}}\right) \right]\,,&#10;\end{equation*}&#10;&#10;\end{document}"/>
          <p:cNvPicPr/>
          <p:nvPr/>
        </p:nvPicPr>
        <p:blipFill>
          <a:blip r:embed="rId3"/>
          <a:stretch/>
        </p:blipFill>
        <p:spPr>
          <a:xfrm>
            <a:off x="3733920" y="2481840"/>
            <a:ext cx="4723920" cy="812520"/>
          </a:xfrm>
          <a:prstGeom prst="rect">
            <a:avLst/>
          </a:prstGeom>
          <a:ln w="0">
            <a:noFill/>
          </a:ln>
        </p:spPr>
      </p:pic>
    </p:spTree>
  </p:cSld>
  <p:transition spd="slow">
    <p:push dir="r"/>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8" name="Immagine 9" descr=""/>
          <p:cNvPicPr/>
          <p:nvPr/>
        </p:nvPicPr>
        <p:blipFill>
          <a:blip r:embed="rId1"/>
          <a:srcRect l="0" t="7199" r="0" b="7199"/>
          <a:stretch/>
        </p:blipFill>
        <p:spPr>
          <a:xfrm>
            <a:off x="0" y="0"/>
            <a:ext cx="12191760" cy="6857640"/>
          </a:xfrm>
          <a:prstGeom prst="rect">
            <a:avLst/>
          </a:prstGeom>
          <a:ln w="0">
            <a:noFill/>
          </a:ln>
        </p:spPr>
      </p:pic>
      <p:sp>
        <p:nvSpPr>
          <p:cNvPr id="269" name="Rettangolo 5"/>
          <p:cNvSpPr/>
          <p:nvPr/>
        </p:nvSpPr>
        <p:spPr>
          <a:xfrm>
            <a:off x="1529280" y="2589120"/>
            <a:ext cx="9132840" cy="2255760"/>
          </a:xfrm>
          <a:prstGeom prst="rect">
            <a:avLst/>
          </a:prstGeom>
          <a:solidFill>
            <a:schemeClr val="tx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1" lang="it-IT" sz="1800" spc="-1" strike="noStrike">
              <a:solidFill>
                <a:schemeClr val="lt1"/>
              </a:solidFill>
              <a:latin typeface="Calibri"/>
            </a:endParaRPr>
          </a:p>
        </p:txBody>
      </p:sp>
      <p:sp>
        <p:nvSpPr>
          <p:cNvPr id="270" name="PlaceHolder 1"/>
          <p:cNvSpPr>
            <a:spLocks noGrp="1"/>
          </p:cNvSpPr>
          <p:nvPr>
            <p:ph type="title"/>
          </p:nvPr>
        </p:nvSpPr>
        <p:spPr>
          <a:xfrm>
            <a:off x="1518480" y="2589120"/>
            <a:ext cx="9143640" cy="2050560"/>
          </a:xfrm>
          <a:prstGeom prst="rect">
            <a:avLst/>
          </a:prstGeom>
          <a:noFill/>
          <a:ln w="0">
            <a:noFill/>
          </a:ln>
        </p:spPr>
        <p:txBody>
          <a:bodyPr anchor="b">
            <a:noAutofit/>
          </a:bodyPr>
          <a:p>
            <a:pPr indent="0" algn="ctr" defTabSz="914400">
              <a:lnSpc>
                <a:spcPct val="90000"/>
              </a:lnSpc>
              <a:buNone/>
            </a:pPr>
            <a:r>
              <a:rPr b="0" lang="it-IT" sz="6000" spc="-1" strike="noStrike">
                <a:solidFill>
                  <a:schemeClr val="lt1"/>
                </a:solidFill>
                <a:latin typeface="Hiragino Kaku Gothic Std W8"/>
                <a:ea typeface="Hiragino Kaku Gothic Std W8"/>
              </a:rPr>
              <a:t>Thank you for your attention</a:t>
            </a:r>
            <a:endParaRPr b="0" lang="it-IT" sz="6000" spc="-1" strike="noStrike">
              <a:solidFill>
                <a:schemeClr val="dk1"/>
              </a:solidFill>
              <a:latin typeface="Calibri"/>
            </a:endParaRPr>
          </a:p>
        </p:txBody>
      </p:sp>
    </p:spTree>
  </p:cSld>
  <p:transition spd="slow">
    <p:push dir="r"/>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78" name="Immagine 9" descr=""/>
          <p:cNvPicPr/>
          <p:nvPr/>
        </p:nvPicPr>
        <p:blipFill>
          <a:blip r:embed="rId1"/>
          <a:srcRect l="0" t="21872" r="0" b="21872"/>
          <a:stretch/>
        </p:blipFill>
        <p:spPr>
          <a:xfrm>
            <a:off x="0" y="0"/>
            <a:ext cx="12191760" cy="6857640"/>
          </a:xfrm>
          <a:prstGeom prst="rect">
            <a:avLst/>
          </a:prstGeom>
          <a:ln w="0">
            <a:noFill/>
          </a:ln>
        </p:spPr>
      </p:pic>
      <p:sp>
        <p:nvSpPr>
          <p:cNvPr id="79" name="Rettangolo 64"/>
          <p:cNvSpPr/>
          <p:nvPr/>
        </p:nvSpPr>
        <p:spPr>
          <a:xfrm>
            <a:off x="838080" y="1825560"/>
            <a:ext cx="10513080" cy="4350960"/>
          </a:xfrm>
          <a:prstGeom prst="rect">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it-IT" sz="1800" spc="-1" strike="noStrike">
              <a:solidFill>
                <a:schemeClr val="lt1"/>
              </a:solidFill>
              <a:latin typeface="Calibri"/>
            </a:endParaRPr>
          </a:p>
        </p:txBody>
      </p:sp>
      <p:sp>
        <p:nvSpPr>
          <p:cNvPr id="80" name="PlaceHolder 1"/>
          <p:cNvSpPr>
            <a:spLocks noGrp="1"/>
          </p:cNvSpPr>
          <p:nvPr>
            <p:ph type="title"/>
          </p:nvPr>
        </p:nvSpPr>
        <p:spPr>
          <a:xfrm>
            <a:off x="838080" y="365040"/>
            <a:ext cx="10515240" cy="1325160"/>
          </a:xfrm>
          <a:prstGeom prst="rect">
            <a:avLst/>
          </a:prstGeom>
          <a:solidFill>
            <a:schemeClr val="lt1"/>
          </a:solidFill>
          <a:ln w="0">
            <a:noFill/>
          </a:ln>
        </p:spPr>
        <p:txBody>
          <a:bodyPr anchor="ctr">
            <a:noAutofit/>
          </a:bodyPr>
          <a:p>
            <a:pPr indent="0" defTabSz="914400">
              <a:lnSpc>
                <a:spcPct val="90000"/>
              </a:lnSpc>
              <a:buNone/>
            </a:pPr>
            <a:r>
              <a:rPr b="0" lang="it-IT" sz="4400" spc="-1" strike="noStrike">
                <a:solidFill>
                  <a:schemeClr val="dk1"/>
                </a:solidFill>
                <a:latin typeface="Hiragino Kaku Gothic Std W8"/>
                <a:ea typeface="Hiragino Kaku Gothic Std W8"/>
              </a:rPr>
              <a:t>The electrodynamical analogy</a:t>
            </a:r>
            <a:endParaRPr b="0" lang="it-IT" sz="4400" spc="-1" strike="noStrike">
              <a:solidFill>
                <a:schemeClr val="dk1"/>
              </a:solidFill>
              <a:latin typeface="Calibri"/>
            </a:endParaRPr>
          </a:p>
        </p:txBody>
      </p:sp>
      <p:pic>
        <p:nvPicPr>
          <p:cNvPr id="81" name="Immagine 8" descr="\documentclass{article}&#10;\usepackage{amsmath}&#10;\pagestyle{empty}&#10;\begin{document}&#10;&#10;$&#10;\nabla \cdot \left( \varepsilon \textbf{E} \right) = 0&#10;$&#10;&#10;\end{document}"/>
          <p:cNvPicPr/>
          <p:nvPr/>
        </p:nvPicPr>
        <p:blipFill>
          <a:blip r:embed="rId2"/>
          <a:stretch/>
        </p:blipFill>
        <p:spPr>
          <a:xfrm>
            <a:off x="1676520" y="2435760"/>
            <a:ext cx="1816560" cy="396000"/>
          </a:xfrm>
          <a:prstGeom prst="rect">
            <a:avLst/>
          </a:prstGeom>
          <a:ln w="0">
            <a:noFill/>
          </a:ln>
        </p:spPr>
      </p:pic>
      <p:grpSp>
        <p:nvGrpSpPr>
          <p:cNvPr id="82" name="Gruppo 20"/>
          <p:cNvGrpSpPr/>
          <p:nvPr/>
        </p:nvGrpSpPr>
        <p:grpSpPr>
          <a:xfrm>
            <a:off x="7204680" y="1834560"/>
            <a:ext cx="3882600" cy="2242440"/>
            <a:chOff x="7204680" y="1834560"/>
            <a:chExt cx="3882600" cy="2242440"/>
          </a:xfrm>
        </p:grpSpPr>
        <p:pic>
          <p:nvPicPr>
            <p:cNvPr id="83" name="Segnaposto contenuto 13" descr=""/>
            <p:cNvPicPr/>
            <p:nvPr/>
          </p:nvPicPr>
          <p:blipFill>
            <a:blip r:embed="rId3"/>
            <a:stretch/>
          </p:blipFill>
          <p:spPr>
            <a:xfrm>
              <a:off x="7204680" y="1834560"/>
              <a:ext cx="3882600" cy="2242440"/>
            </a:xfrm>
            <a:prstGeom prst="rect">
              <a:avLst/>
            </a:prstGeom>
            <a:ln w="0">
              <a:noFill/>
            </a:ln>
          </p:spPr>
        </p:pic>
        <p:pic>
          <p:nvPicPr>
            <p:cNvPr id="84" name="Immagine 19" descr="\documentclass{article}&#10;\usepackage{amsmath}&#10;\pagestyle{empty}&#10;\begin{document}&#10;&#10;$&#10;&lt; \varepsilon_2&#10;$&#10;&#10;\end{document}"/>
            <p:cNvPicPr/>
            <p:nvPr/>
          </p:nvPicPr>
          <p:blipFill>
            <a:blip r:embed="rId4"/>
            <a:stretch/>
          </p:blipFill>
          <p:spPr>
            <a:xfrm>
              <a:off x="7733160" y="2999520"/>
              <a:ext cx="324000" cy="158760"/>
            </a:xfrm>
            <a:prstGeom prst="rect">
              <a:avLst/>
            </a:prstGeom>
            <a:ln w="0">
              <a:noFill/>
            </a:ln>
          </p:spPr>
        </p:pic>
      </p:grpSp>
      <p:cxnSp>
        <p:nvCxnSpPr>
          <p:cNvPr id="85" name="Connettore 2 26"/>
          <p:cNvCxnSpPr/>
          <p:nvPr/>
        </p:nvCxnSpPr>
        <p:spPr>
          <a:xfrm>
            <a:off x="4047480" y="2587320"/>
            <a:ext cx="668160" cy="360"/>
          </a:xfrm>
          <a:prstGeom prst="straightConnector1">
            <a:avLst/>
          </a:prstGeom>
          <a:ln w="38100">
            <a:solidFill>
              <a:srgbClr val="000000"/>
            </a:solidFill>
            <a:tailEnd len="med" type="triangle" w="med"/>
          </a:ln>
        </p:spPr>
      </p:cxnSp>
      <p:pic>
        <p:nvPicPr>
          <p:cNvPr id="86" name="Immagine 28" descr="\documentclass{article}&#10;\usepackage{amsmath}&#10;\pagestyle{empty}&#10;\begin{document}&#10;&#10;$&#10;\frac{E_{2,\perp}}{E_{1,\perp}} = \frac{\varepsilon_1}{\varepsilon_2}&#10;$&#10;&#10;\end{document}"/>
          <p:cNvPicPr/>
          <p:nvPr/>
        </p:nvPicPr>
        <p:blipFill>
          <a:blip r:embed="rId5"/>
          <a:stretch/>
        </p:blipFill>
        <p:spPr>
          <a:xfrm>
            <a:off x="5245560" y="2336400"/>
            <a:ext cx="1334880" cy="527400"/>
          </a:xfrm>
          <a:prstGeom prst="rect">
            <a:avLst/>
          </a:prstGeom>
          <a:ln w="0">
            <a:noFill/>
          </a:ln>
        </p:spPr>
      </p:pic>
      <p:pic>
        <p:nvPicPr>
          <p:cNvPr id="87" name="Immagine 30" descr="\documentclass{article}&#10;\usepackage{amsmath}&#10;\pagestyle{empty}&#10;\begin{document}&#10;&#10;$&#10;\nabla\cdot\left(\epsilon(\rho)\nabla\Phi\right) = 4\pi G\rho&#10;$&#10;&#10;\end{document}"/>
          <p:cNvPicPr/>
          <p:nvPr/>
        </p:nvPicPr>
        <p:blipFill>
          <a:blip r:embed="rId6"/>
          <a:stretch/>
        </p:blipFill>
        <p:spPr>
          <a:xfrm>
            <a:off x="1676520" y="3333960"/>
            <a:ext cx="3104640" cy="396000"/>
          </a:xfrm>
          <a:prstGeom prst="rect">
            <a:avLst/>
          </a:prstGeom>
          <a:ln w="0">
            <a:noFill/>
          </a:ln>
        </p:spPr>
      </p:pic>
      <p:cxnSp>
        <p:nvCxnSpPr>
          <p:cNvPr id="88" name="Connettore 2 41"/>
          <p:cNvCxnSpPr/>
          <p:nvPr/>
        </p:nvCxnSpPr>
        <p:spPr>
          <a:xfrm>
            <a:off x="1276920" y="4001040"/>
            <a:ext cx="487800" cy="360"/>
          </a:xfrm>
          <a:prstGeom prst="straightConnector1">
            <a:avLst/>
          </a:prstGeom>
          <a:ln w="38100">
            <a:solidFill>
              <a:srgbClr val="000000"/>
            </a:solidFill>
            <a:tailEnd len="med" type="triangle" w="med"/>
          </a:ln>
        </p:spPr>
      </p:cxnSp>
      <p:cxnSp>
        <p:nvCxnSpPr>
          <p:cNvPr id="89" name="Connettore 2 43"/>
          <p:cNvCxnSpPr/>
          <p:nvPr/>
        </p:nvCxnSpPr>
        <p:spPr>
          <a:xfrm>
            <a:off x="1251000" y="5091840"/>
            <a:ext cx="487800" cy="360"/>
          </a:xfrm>
          <a:prstGeom prst="straightConnector1">
            <a:avLst/>
          </a:prstGeom>
          <a:ln w="38100">
            <a:solidFill>
              <a:srgbClr val="000000"/>
            </a:solidFill>
            <a:tailEnd len="med" type="triangle" w="med"/>
          </a:ln>
        </p:spPr>
      </p:cxnSp>
      <p:pic>
        <p:nvPicPr>
          <p:cNvPr id="90" name="Immagine 55" descr=""/>
          <p:cNvPicPr/>
          <p:nvPr/>
        </p:nvPicPr>
        <p:blipFill>
          <a:blip r:embed="rId7"/>
          <a:stretch/>
        </p:blipFill>
        <p:spPr>
          <a:xfrm>
            <a:off x="8548560" y="4921200"/>
            <a:ext cx="2214360" cy="437400"/>
          </a:xfrm>
          <a:prstGeom prst="rect">
            <a:avLst/>
          </a:prstGeom>
          <a:ln w="0">
            <a:noFill/>
          </a:ln>
        </p:spPr>
      </p:pic>
      <p:pic>
        <p:nvPicPr>
          <p:cNvPr id="91" name="Immagine 57" descr="\documentclass{article}&#10;\usepackage{amsmath}&#10;\pagestyle{empty}&#10;\begin{document}&#10;&#10;$&#10;\epsilon_{MOND}\left(\frac{|\nabla\Phi|}{a_0}\right); \hspace{1cm} \epsilon_{RG} = \epsilon\left(\rho\right)&#10;$&#10;&#10;\end{document}"/>
          <p:cNvPicPr/>
          <p:nvPr/>
        </p:nvPicPr>
        <p:blipFill>
          <a:blip r:embed="rId8"/>
          <a:stretch/>
        </p:blipFill>
        <p:spPr>
          <a:xfrm>
            <a:off x="3777480" y="5358960"/>
            <a:ext cx="4285800" cy="570960"/>
          </a:xfrm>
          <a:prstGeom prst="rect">
            <a:avLst/>
          </a:prstGeom>
          <a:ln w="0">
            <a:noFill/>
          </a:ln>
        </p:spPr>
      </p:pic>
      <p:sp>
        <p:nvSpPr>
          <p:cNvPr id="92" name="CasellaDiTesto 58"/>
          <p:cNvSpPr/>
          <p:nvPr/>
        </p:nvSpPr>
        <p:spPr>
          <a:xfrm>
            <a:off x="902880" y="3261960"/>
            <a:ext cx="617400" cy="516600"/>
          </a:xfrm>
          <a:prstGeom prst="rect">
            <a:avLst/>
          </a:prstGeom>
          <a:noFill/>
          <a:ln w="0">
            <a:noFill/>
          </a:ln>
        </p:spPr>
        <p:style>
          <a:lnRef idx="0"/>
          <a:fillRef idx="0"/>
          <a:effectRef idx="0"/>
          <a:fontRef idx="minor"/>
        </p:style>
        <p:txBody>
          <a:bodyPr lIns="90000" rIns="90000" tIns="45000" bIns="45000" anchor="t">
            <a:spAutoFit/>
          </a:bodyPr>
          <a:p>
            <a:pPr marL="457200" indent="-457200" defTabSz="914400">
              <a:lnSpc>
                <a:spcPct val="100000"/>
              </a:lnSpc>
              <a:buClr>
                <a:srgbClr val="000000"/>
              </a:buClr>
              <a:buFont typeface="Wingdings" charset="2"/>
              <a:buChar char=""/>
            </a:pPr>
            <a:r>
              <a:rPr b="0" lang="it-IT" sz="2800" spc="-1" strike="noStrike">
                <a:solidFill>
                  <a:schemeClr val="dk1"/>
                </a:solidFill>
                <a:latin typeface="Calibri"/>
              </a:rPr>
              <a:t> </a:t>
            </a:r>
            <a:endParaRPr b="0" lang="en-US" sz="2800" spc="-1" strike="noStrike">
              <a:solidFill>
                <a:srgbClr val="000000"/>
              </a:solidFill>
              <a:latin typeface="Calibri"/>
            </a:endParaRPr>
          </a:p>
        </p:txBody>
      </p:sp>
      <p:sp>
        <p:nvSpPr>
          <p:cNvPr id="93" name="CasellaDiTesto 59"/>
          <p:cNvSpPr/>
          <p:nvPr/>
        </p:nvSpPr>
        <p:spPr>
          <a:xfrm>
            <a:off x="8247240" y="6199560"/>
            <a:ext cx="37126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800" spc="-1" strike="noStrike">
                <a:solidFill>
                  <a:schemeClr val="lt1"/>
                </a:solidFill>
                <a:latin typeface="Calibri"/>
              </a:rPr>
              <a:t>[1] Bekenstein &amp; Milgrom (1984)</a:t>
            </a:r>
            <a:endParaRPr b="0" lang="en-US" sz="1800" spc="-1" strike="noStrike">
              <a:solidFill>
                <a:srgbClr val="000000"/>
              </a:solidFill>
              <a:latin typeface="Calibri"/>
            </a:endParaRPr>
          </a:p>
        </p:txBody>
      </p:sp>
      <p:cxnSp>
        <p:nvCxnSpPr>
          <p:cNvPr id="94" name="Connettore 2 63"/>
          <p:cNvCxnSpPr/>
          <p:nvPr/>
        </p:nvCxnSpPr>
        <p:spPr>
          <a:xfrm>
            <a:off x="1253520" y="4559760"/>
            <a:ext cx="487440" cy="360"/>
          </a:xfrm>
          <a:prstGeom prst="straightConnector1">
            <a:avLst/>
          </a:prstGeom>
          <a:ln w="38100">
            <a:solidFill>
              <a:srgbClr val="000000"/>
            </a:solidFill>
            <a:tailEnd len="med" type="triangle" w="med"/>
          </a:ln>
        </p:spPr>
      </p:cxnSp>
      <p:sp>
        <p:nvSpPr>
          <p:cNvPr id="95" name="CasellaDiTesto 53"/>
          <p:cNvSpPr/>
          <p:nvPr/>
        </p:nvSpPr>
        <p:spPr>
          <a:xfrm>
            <a:off x="1834200" y="3798000"/>
            <a:ext cx="6486840" cy="1461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800" spc="-1" strike="noStrike">
                <a:solidFill>
                  <a:schemeClr val="dk1"/>
                </a:solidFill>
                <a:latin typeface="Calibri"/>
              </a:rPr>
              <a:t>redirection of field lines;</a:t>
            </a: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r>
              <a:rPr b="0" lang="it-IT" sz="1800" spc="-1" strike="noStrike">
                <a:solidFill>
                  <a:schemeClr val="dk1"/>
                </a:solidFill>
                <a:latin typeface="Calibri"/>
              </a:rPr>
              <a:t>amplification of the Newtonian field</a:t>
            </a:r>
            <a:endParaRPr b="0" lang="en-US" sz="1800" spc="-1" strike="noStrike">
              <a:solidFill>
                <a:srgbClr val="000000"/>
              </a:solidFill>
              <a:latin typeface="Calibri"/>
            </a:endParaRPr>
          </a:p>
          <a:p>
            <a:pPr defTabSz="914400">
              <a:lnSpc>
                <a:spcPct val="100000"/>
              </a:lnSpc>
            </a:pPr>
            <a:endParaRPr b="0" lang="en-US" sz="1800" spc="-1" strike="noStrike">
              <a:solidFill>
                <a:srgbClr val="000000"/>
              </a:solidFill>
              <a:latin typeface="Calibri"/>
            </a:endParaRPr>
          </a:p>
          <a:p>
            <a:pPr defTabSz="914400">
              <a:lnSpc>
                <a:spcPct val="100000"/>
              </a:lnSpc>
            </a:pPr>
            <a:r>
              <a:rPr b="0" lang="it-IT" sz="1800" spc="-1" strike="noStrike">
                <a:solidFill>
                  <a:schemeClr val="dk1"/>
                </a:solidFill>
                <a:latin typeface="Arial"/>
                <a:ea typeface="Hiragino Kaku Gothic Std W8"/>
              </a:rPr>
              <a:t>similar to AQUAL [1], but with an important difference:</a:t>
            </a:r>
            <a:endParaRPr b="0" lang="en-US" sz="1800" spc="-1" strike="noStrike">
              <a:solidFill>
                <a:srgbClr val="000000"/>
              </a:solidFill>
              <a:latin typeface="Calibri"/>
            </a:endParaRPr>
          </a:p>
        </p:txBody>
      </p:sp>
      <p:sp>
        <p:nvSpPr>
          <p:cNvPr id="96" name="CasellaDiTesto 67"/>
          <p:cNvSpPr/>
          <p:nvPr/>
        </p:nvSpPr>
        <p:spPr>
          <a:xfrm>
            <a:off x="902880" y="2325960"/>
            <a:ext cx="617400" cy="516600"/>
          </a:xfrm>
          <a:prstGeom prst="rect">
            <a:avLst/>
          </a:prstGeom>
          <a:noFill/>
          <a:ln w="0">
            <a:noFill/>
          </a:ln>
        </p:spPr>
        <p:style>
          <a:lnRef idx="0"/>
          <a:fillRef idx="0"/>
          <a:effectRef idx="0"/>
          <a:fontRef idx="minor"/>
        </p:style>
        <p:txBody>
          <a:bodyPr lIns="90000" rIns="90000" tIns="45000" bIns="45000" anchor="t">
            <a:spAutoFit/>
          </a:bodyPr>
          <a:p>
            <a:pPr marL="457200" indent="-457200" defTabSz="914400">
              <a:lnSpc>
                <a:spcPct val="100000"/>
              </a:lnSpc>
              <a:buClr>
                <a:srgbClr val="000000"/>
              </a:buClr>
              <a:buFont typeface="Wingdings" charset="2"/>
              <a:buChar char=""/>
            </a:pPr>
            <a:r>
              <a:rPr b="0" lang="it-IT" sz="2800" spc="-1" strike="noStrike">
                <a:solidFill>
                  <a:schemeClr val="dk1"/>
                </a:solidFill>
                <a:latin typeface="Calibri"/>
              </a:rPr>
              <a:t> </a:t>
            </a:r>
            <a:endParaRPr b="0" lang="en-US" sz="2800" spc="-1" strike="noStrike">
              <a:solidFill>
                <a:srgbClr val="000000"/>
              </a:solidFill>
              <a:latin typeface="Calibri"/>
            </a:endParaRPr>
          </a:p>
        </p:txBody>
      </p:sp>
      <p:cxnSp>
        <p:nvCxnSpPr>
          <p:cNvPr id="97" name="Connettore 2 71"/>
          <p:cNvCxnSpPr/>
          <p:nvPr/>
        </p:nvCxnSpPr>
        <p:spPr>
          <a:xfrm>
            <a:off x="5437440" y="4559760"/>
            <a:ext cx="2455560" cy="360"/>
          </a:xfrm>
          <a:prstGeom prst="straightConnector1">
            <a:avLst/>
          </a:prstGeom>
          <a:ln w="38100">
            <a:solidFill>
              <a:srgbClr val="000000"/>
            </a:solidFill>
            <a:tailEnd len="med" type="triangle" w="med"/>
          </a:ln>
        </p:spPr>
      </p:cxnSp>
      <p:pic>
        <p:nvPicPr>
          <p:cNvPr id="98" name="Immagine 76" descr="\documentclass{article}&#10;\usepackage{amsmath}&#10;\pagestyle{empty}&#10;\begin{document}&#10;&#10;\begin{equation*}&#10;\epsilon\left(\rho\right) \simeq \left\{ \begin{split}&#10;&#9;&#9;&amp; 1 \hspace{3mm} \text{for} \hspace{3mm} \rho \gg \rho_c \\&#10;&#9;&#9;&amp; \epsilon_0 \hspace{3mm} \text{for} \hspace{3mm} \rho \ll \rho_c&#10;&#9;\end{split} \right.&#10;\end{equation*}&#10;&#10;\end{document}"/>
          <p:cNvPicPr/>
          <p:nvPr/>
        </p:nvPicPr>
        <p:blipFill>
          <a:blip r:embed="rId9"/>
          <a:stretch/>
        </p:blipFill>
        <p:spPr>
          <a:xfrm>
            <a:off x="8247240" y="4131720"/>
            <a:ext cx="2742840" cy="812520"/>
          </a:xfrm>
          <a:prstGeom prst="rect">
            <a:avLst/>
          </a:prstGeom>
          <a:ln w="0">
            <a:noFill/>
          </a:ln>
        </p:spPr>
      </p:pic>
      <p:sp>
        <p:nvSpPr>
          <p:cNvPr id="99" name="Rectangle 5"/>
          <p:cNvSpPr/>
          <p:nvPr/>
        </p:nvSpPr>
        <p:spPr>
          <a:xfrm>
            <a:off x="8151480" y="4100040"/>
            <a:ext cx="2935800" cy="1258560"/>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IT" sz="1800" spc="-1" strike="noStrike">
              <a:solidFill>
                <a:schemeClr val="lt1"/>
              </a:solidFill>
              <a:latin typeface="Calibri"/>
            </a:endParaRPr>
          </a:p>
        </p:txBody>
      </p:sp>
      <p:sp>
        <p:nvSpPr>
          <p:cNvPr id="100" name="TextBox 10"/>
          <p:cNvSpPr/>
          <p:nvPr/>
        </p:nvSpPr>
        <p:spPr>
          <a:xfrm>
            <a:off x="11446200" y="6199560"/>
            <a:ext cx="51372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chemeClr val="dk1"/>
                </a:solidFill>
                <a:latin typeface="Calibri"/>
              </a:rPr>
              <a:t>1</a:t>
            </a:r>
            <a:endParaRPr b="0" lang="en-US" sz="1800" spc="-1" strike="noStrike">
              <a:solidFill>
                <a:srgbClr val="000000"/>
              </a:solidFill>
              <a:latin typeface="Calibri"/>
            </a:endParaRPr>
          </a:p>
        </p:txBody>
      </p:sp>
    </p:spTree>
  </p:cSld>
  <p:transition spd="slow">
    <p:push dir="r"/>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1" name="Immagine 9" descr=""/>
          <p:cNvPicPr/>
          <p:nvPr/>
        </p:nvPicPr>
        <p:blipFill>
          <a:blip r:embed="rId1"/>
          <a:srcRect l="0" t="21872" r="0" b="21872"/>
          <a:stretch/>
        </p:blipFill>
        <p:spPr>
          <a:xfrm>
            <a:off x="0" y="0"/>
            <a:ext cx="12191760" cy="6857640"/>
          </a:xfrm>
          <a:prstGeom prst="rect">
            <a:avLst/>
          </a:prstGeom>
          <a:ln w="0">
            <a:noFill/>
          </a:ln>
        </p:spPr>
      </p:pic>
      <p:sp>
        <p:nvSpPr>
          <p:cNvPr id="102" name="Rettangolo 7"/>
          <p:cNvSpPr/>
          <p:nvPr/>
        </p:nvSpPr>
        <p:spPr>
          <a:xfrm>
            <a:off x="838080" y="1825560"/>
            <a:ext cx="10513080" cy="4350960"/>
          </a:xfrm>
          <a:prstGeom prst="rect">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it-IT" sz="1800" spc="-1" strike="noStrike">
              <a:solidFill>
                <a:schemeClr val="lt1"/>
              </a:solidFill>
              <a:latin typeface="Calibri"/>
            </a:endParaRPr>
          </a:p>
        </p:txBody>
      </p:sp>
      <p:sp>
        <p:nvSpPr>
          <p:cNvPr id="103" name="PlaceHolder 1"/>
          <p:cNvSpPr>
            <a:spLocks noGrp="1"/>
          </p:cNvSpPr>
          <p:nvPr>
            <p:ph type="title"/>
          </p:nvPr>
        </p:nvSpPr>
        <p:spPr>
          <a:xfrm>
            <a:off x="838080" y="365040"/>
            <a:ext cx="10515240" cy="1325160"/>
          </a:xfrm>
          <a:prstGeom prst="rect">
            <a:avLst/>
          </a:prstGeom>
          <a:solidFill>
            <a:schemeClr val="lt1"/>
          </a:solidFill>
          <a:ln w="0">
            <a:noFill/>
          </a:ln>
        </p:spPr>
        <p:txBody>
          <a:bodyPr anchor="ctr">
            <a:noAutofit/>
          </a:bodyPr>
          <a:p>
            <a:pPr indent="0" defTabSz="914400">
              <a:lnSpc>
                <a:spcPct val="90000"/>
              </a:lnSpc>
              <a:buNone/>
            </a:pPr>
            <a:r>
              <a:rPr b="0" lang="it-IT" sz="4400" spc="-1" strike="noStrike">
                <a:solidFill>
                  <a:schemeClr val="dk1"/>
                </a:solidFill>
                <a:latin typeface="Hiragino Kaku Gothic Std W8"/>
                <a:ea typeface="Hiragino Kaku Gothic Std W8"/>
              </a:rPr>
              <a:t>Qualitative behaviour</a:t>
            </a:r>
            <a:endParaRPr b="0" lang="it-IT" sz="4400" spc="-1" strike="noStrike">
              <a:solidFill>
                <a:schemeClr val="dk1"/>
              </a:solidFill>
              <a:latin typeface="Calibri"/>
            </a:endParaRPr>
          </a:p>
        </p:txBody>
      </p:sp>
      <p:sp>
        <p:nvSpPr>
          <p:cNvPr id="104" name="CasellaDiTesto 58"/>
          <p:cNvSpPr/>
          <p:nvPr/>
        </p:nvSpPr>
        <p:spPr>
          <a:xfrm>
            <a:off x="840240" y="3744000"/>
            <a:ext cx="61740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2800" spc="-1" strike="noStrike">
                <a:solidFill>
                  <a:schemeClr val="dk1"/>
                </a:solidFill>
                <a:latin typeface="Calibri"/>
              </a:rPr>
              <a:t> </a:t>
            </a:r>
            <a:endParaRPr b="0" lang="en-US" sz="2800" spc="-1" strike="noStrike">
              <a:solidFill>
                <a:srgbClr val="000000"/>
              </a:solidFill>
              <a:latin typeface="Calibri"/>
            </a:endParaRPr>
          </a:p>
        </p:txBody>
      </p:sp>
      <p:grpSp>
        <p:nvGrpSpPr>
          <p:cNvPr id="105" name="Gruppo 14"/>
          <p:cNvGrpSpPr/>
          <p:nvPr/>
        </p:nvGrpSpPr>
        <p:grpSpPr>
          <a:xfrm>
            <a:off x="2157480" y="2125800"/>
            <a:ext cx="7772040" cy="2338920"/>
            <a:chOff x="2157480" y="2125800"/>
            <a:chExt cx="7772040" cy="2338920"/>
          </a:xfrm>
        </p:grpSpPr>
        <p:pic>
          <p:nvPicPr>
            <p:cNvPr id="106" name="Immagine 11" descr=""/>
            <p:cNvPicPr/>
            <p:nvPr/>
          </p:nvPicPr>
          <p:blipFill>
            <a:blip r:embed="rId2"/>
            <a:stretch/>
          </p:blipFill>
          <p:spPr>
            <a:xfrm>
              <a:off x="2157480" y="2133360"/>
              <a:ext cx="7772040" cy="2331360"/>
            </a:xfrm>
            <a:prstGeom prst="rect">
              <a:avLst/>
            </a:prstGeom>
            <a:ln w="0">
              <a:noFill/>
            </a:ln>
          </p:spPr>
        </p:pic>
        <p:sp>
          <p:nvSpPr>
            <p:cNvPr id="107" name="Rettangolo 12"/>
            <p:cNvSpPr/>
            <p:nvPr/>
          </p:nvSpPr>
          <p:spPr>
            <a:xfrm>
              <a:off x="4672800" y="2125800"/>
              <a:ext cx="2459880" cy="767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it-IT" sz="1800" spc="-1" strike="noStrike">
                <a:solidFill>
                  <a:schemeClr val="lt1"/>
                </a:solidFill>
                <a:latin typeface="Calibri"/>
              </a:endParaRPr>
            </a:p>
          </p:txBody>
        </p:sp>
        <p:sp>
          <p:nvSpPr>
            <p:cNvPr id="108" name="Rettangolo 13"/>
            <p:cNvSpPr/>
            <p:nvPr/>
          </p:nvSpPr>
          <p:spPr>
            <a:xfrm>
              <a:off x="2277720" y="4194000"/>
              <a:ext cx="815760" cy="18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it-IT" sz="1800" spc="-1" strike="noStrike">
                <a:solidFill>
                  <a:schemeClr val="lt1"/>
                </a:solidFill>
                <a:latin typeface="Calibri"/>
              </a:endParaRPr>
            </a:p>
          </p:txBody>
        </p:sp>
      </p:grpSp>
      <p:pic>
        <p:nvPicPr>
          <p:cNvPr id="109" name="Immagine 30" descr="\documentclass{article}&#10;\usepackage{amsmath}&#10;\pagestyle{empty}&#10;\begin{document}&#10;&#10;$&#10;\nabla\cdot\left(\epsilon(\rho)\nabla\Phi\right) = 4\pi G\rho&#10;$&#10;&#10;\end{document}"/>
          <p:cNvPicPr/>
          <p:nvPr/>
        </p:nvPicPr>
        <p:blipFill>
          <a:blip r:embed="rId3"/>
          <a:stretch/>
        </p:blipFill>
        <p:spPr>
          <a:xfrm>
            <a:off x="1423440" y="2055960"/>
            <a:ext cx="4045680" cy="516240"/>
          </a:xfrm>
          <a:prstGeom prst="rect">
            <a:avLst/>
          </a:prstGeom>
          <a:ln w="0">
            <a:noFill/>
          </a:ln>
        </p:spPr>
      </p:pic>
      <p:pic>
        <p:nvPicPr>
          <p:cNvPr id="110" name="Immagine 38" descr="\documentclass{article}&#10;\usepackage{amsmath}&#10;\pagestyle{empty}&#10;\begin{document}&#10;&#10;$&#10;\frac{\partial\epsilon}{\partial\rho}\nabla\rho\cdot\nabla\Phi + \epsilon\nabla^2\Phi = 4\pi G\rho&#10;$&#10;&#10;\end{document}"/>
          <p:cNvPicPr/>
          <p:nvPr/>
        </p:nvPicPr>
        <p:blipFill>
          <a:blip r:embed="rId4"/>
          <a:stretch/>
        </p:blipFill>
        <p:spPr>
          <a:xfrm>
            <a:off x="6562080" y="2055960"/>
            <a:ext cx="3938040" cy="516240"/>
          </a:xfrm>
          <a:prstGeom prst="rect">
            <a:avLst/>
          </a:prstGeom>
          <a:ln w="0">
            <a:noFill/>
          </a:ln>
        </p:spPr>
      </p:pic>
      <p:cxnSp>
        <p:nvCxnSpPr>
          <p:cNvPr id="111" name="Connettore 2 16"/>
          <p:cNvCxnSpPr/>
          <p:nvPr/>
        </p:nvCxnSpPr>
        <p:spPr>
          <a:xfrm>
            <a:off x="5640120" y="2297520"/>
            <a:ext cx="667800" cy="360"/>
          </a:xfrm>
          <a:prstGeom prst="straightConnector1">
            <a:avLst/>
          </a:prstGeom>
          <a:ln w="38100">
            <a:solidFill>
              <a:srgbClr val="000000"/>
            </a:solidFill>
            <a:tailEnd len="med" type="triangle" w="med"/>
          </a:ln>
        </p:spPr>
      </p:cxnSp>
      <p:sp>
        <p:nvSpPr>
          <p:cNvPr id="112" name="CasellaDiTesto 17"/>
          <p:cNvSpPr/>
          <p:nvPr/>
        </p:nvSpPr>
        <p:spPr>
          <a:xfrm>
            <a:off x="1081800" y="4418280"/>
            <a:ext cx="4843080" cy="91260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it-IT" sz="1800" spc="-1" strike="noStrike" u="sng">
                <a:solidFill>
                  <a:schemeClr val="dk1"/>
                </a:solidFill>
                <a:uFillTx/>
                <a:latin typeface="Calibri"/>
              </a:rPr>
              <a:t>Flat systems</a:t>
            </a:r>
            <a:r>
              <a:rPr b="0" lang="it-IT" sz="1800" spc="-1" strike="noStrike">
                <a:solidFill>
                  <a:schemeClr val="dk1"/>
                </a:solidFill>
                <a:latin typeface="Calibri"/>
              </a:rPr>
              <a:t>: redirection of field lines boosts the gravitational force along the disk plane, changing its radial dependence. At large radii: </a:t>
            </a:r>
            <a:endParaRPr b="0" lang="en-US" sz="1800" spc="-1" strike="noStrike">
              <a:solidFill>
                <a:srgbClr val="000000"/>
              </a:solidFill>
              <a:latin typeface="Calibri"/>
            </a:endParaRPr>
          </a:p>
        </p:txBody>
      </p:sp>
      <p:grpSp>
        <p:nvGrpSpPr>
          <p:cNvPr id="113" name="Gruppo 29"/>
          <p:cNvGrpSpPr/>
          <p:nvPr/>
        </p:nvGrpSpPr>
        <p:grpSpPr>
          <a:xfrm>
            <a:off x="6166800" y="4474800"/>
            <a:ext cx="5056200" cy="642960"/>
            <a:chOff x="6166800" y="4474800"/>
            <a:chExt cx="5056200" cy="642960"/>
          </a:xfrm>
        </p:grpSpPr>
        <p:sp>
          <p:nvSpPr>
            <p:cNvPr id="114" name="CasellaDiTesto 18"/>
            <p:cNvSpPr/>
            <p:nvPr/>
          </p:nvSpPr>
          <p:spPr>
            <a:xfrm>
              <a:off x="6166800" y="4474800"/>
              <a:ext cx="5056200" cy="6382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it-IT" sz="1800" spc="-1" strike="noStrike" u="sng">
                  <a:solidFill>
                    <a:schemeClr val="dk1"/>
                  </a:solidFill>
                  <a:uFillTx/>
                  <a:latin typeface="Calibri"/>
                </a:rPr>
                <a:t>Spherical systems</a:t>
              </a:r>
              <a:r>
                <a:rPr b="0" lang="it-IT" sz="1800" spc="-1" strike="noStrike">
                  <a:solidFill>
                    <a:schemeClr val="dk1"/>
                  </a:solidFill>
                  <a:latin typeface="Calibri"/>
                </a:rPr>
                <a:t>: since        and         are parallel, the field is still radial, but amplified by a factor         . </a:t>
              </a:r>
              <a:endParaRPr b="0" lang="en-US" sz="1800" spc="-1" strike="noStrike">
                <a:solidFill>
                  <a:srgbClr val="000000"/>
                </a:solidFill>
                <a:latin typeface="Calibri"/>
              </a:endParaRPr>
            </a:p>
          </p:txBody>
        </p:sp>
        <p:pic>
          <p:nvPicPr>
            <p:cNvPr id="115" name="Immagine 22" descr="\documentclass{article}&#10;\usepackage{amsmath}&#10;\pagestyle{empty}&#10;\begin{document}&#10;&#10;\begin{equation*}&#10;\nabla\rho&#10;\end{equation*}&#10;&#10;\end{document}"/>
            <p:cNvPicPr/>
            <p:nvPr/>
          </p:nvPicPr>
          <p:blipFill>
            <a:blip r:embed="rId5"/>
            <a:stretch/>
          </p:blipFill>
          <p:spPr>
            <a:xfrm>
              <a:off x="8607600" y="4565160"/>
              <a:ext cx="342720" cy="251280"/>
            </a:xfrm>
            <a:prstGeom prst="rect">
              <a:avLst/>
            </a:prstGeom>
            <a:ln w="0">
              <a:noFill/>
            </a:ln>
          </p:spPr>
        </p:pic>
        <p:pic>
          <p:nvPicPr>
            <p:cNvPr id="116" name="Immagine 24" descr="\documentclass{article}&#10;\usepackage{amsmath}&#10;\pagestyle{empty}&#10;\begin{document}&#10;&#10;\begin{equation*}&#10;\nabla\Phi&#10;\end{equation*}&#10;&#10;\end{document}"/>
            <p:cNvPicPr/>
            <p:nvPr/>
          </p:nvPicPr>
          <p:blipFill>
            <a:blip r:embed="rId6"/>
            <a:stretch/>
          </p:blipFill>
          <p:spPr>
            <a:xfrm>
              <a:off x="9517680" y="4575240"/>
              <a:ext cx="388440" cy="205560"/>
            </a:xfrm>
            <a:prstGeom prst="rect">
              <a:avLst/>
            </a:prstGeom>
            <a:ln w="0">
              <a:noFill/>
            </a:ln>
          </p:spPr>
        </p:pic>
        <p:pic>
          <p:nvPicPr>
            <p:cNvPr id="117" name="Immagine 27" descr="\documentclass{article}&#10;\usepackage{amsmath}&#10;\pagestyle{empty}&#10;\begin{document}&#10;&#10;\begin{equation*}&#10;\epsilon_0^{-1}&#10;\end{equation*}&#10;&#10;\end{document}"/>
            <p:cNvPicPr/>
            <p:nvPr/>
          </p:nvPicPr>
          <p:blipFill>
            <a:blip r:embed="rId7"/>
            <a:stretch/>
          </p:blipFill>
          <p:spPr>
            <a:xfrm>
              <a:off x="10643400" y="4762440"/>
              <a:ext cx="380520" cy="355320"/>
            </a:xfrm>
            <a:prstGeom prst="rect">
              <a:avLst/>
            </a:prstGeom>
            <a:ln w="0">
              <a:noFill/>
            </a:ln>
          </p:spPr>
        </p:pic>
      </p:grpSp>
      <p:pic>
        <p:nvPicPr>
          <p:cNvPr id="118" name="Immagine 32" descr="\documentclass{article}&#10;\usepackage{amsmath}&#10;\pagestyle{empty}&#10;\begin{document}&#10;&#10;\begin{equation*}&#10;F \propto r^{-2} \longrightarrow F \propto r^{-1}&#10;\end{equation*}&#10;&#10;\end{document}"/>
          <p:cNvPicPr/>
          <p:nvPr/>
        </p:nvPicPr>
        <p:blipFill>
          <a:blip r:embed="rId8"/>
          <a:stretch/>
        </p:blipFill>
        <p:spPr>
          <a:xfrm>
            <a:off x="2389680" y="5476320"/>
            <a:ext cx="2412720" cy="279000"/>
          </a:xfrm>
          <a:prstGeom prst="rect">
            <a:avLst/>
          </a:prstGeom>
          <a:ln w="0">
            <a:noFill/>
          </a:ln>
        </p:spPr>
      </p:pic>
      <p:sp>
        <p:nvSpPr>
          <p:cNvPr id="119" name="TextBox 2"/>
          <p:cNvSpPr/>
          <p:nvPr/>
        </p:nvSpPr>
        <p:spPr>
          <a:xfrm>
            <a:off x="11446200" y="6199560"/>
            <a:ext cx="51372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chemeClr val="dk1"/>
                </a:solidFill>
                <a:latin typeface="Calibri"/>
              </a:rPr>
              <a:t>2</a:t>
            </a:r>
            <a:endParaRPr b="0" lang="en-US" sz="1800" spc="-1" strike="noStrike">
              <a:solidFill>
                <a:srgbClr val="000000"/>
              </a:solidFill>
              <a:latin typeface="Calibri"/>
            </a:endParaRPr>
          </a:p>
        </p:txBody>
      </p:sp>
    </p:spTree>
  </p:cSld>
  <p:transition spd="slow">
    <p:push dir="r"/>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Immagine 9" descr=""/>
          <p:cNvPicPr/>
          <p:nvPr/>
        </p:nvPicPr>
        <p:blipFill>
          <a:blip r:embed="rId1"/>
          <a:srcRect l="0" t="21872" r="0" b="21872"/>
          <a:stretch/>
        </p:blipFill>
        <p:spPr>
          <a:xfrm>
            <a:off x="0" y="0"/>
            <a:ext cx="12191760" cy="6857640"/>
          </a:xfrm>
          <a:prstGeom prst="rect">
            <a:avLst/>
          </a:prstGeom>
          <a:ln w="0">
            <a:noFill/>
          </a:ln>
        </p:spPr>
      </p:pic>
      <p:sp>
        <p:nvSpPr>
          <p:cNvPr id="121" name="Rettangolo 7"/>
          <p:cNvSpPr/>
          <p:nvPr/>
        </p:nvSpPr>
        <p:spPr>
          <a:xfrm>
            <a:off x="838080" y="1825560"/>
            <a:ext cx="10513080" cy="4350960"/>
          </a:xfrm>
          <a:prstGeom prst="rect">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it-IT" sz="1800" spc="-1" strike="noStrike">
              <a:solidFill>
                <a:schemeClr val="lt1"/>
              </a:solidFill>
              <a:latin typeface="Calibri"/>
            </a:endParaRPr>
          </a:p>
        </p:txBody>
      </p:sp>
      <p:sp>
        <p:nvSpPr>
          <p:cNvPr id="122" name="PlaceHolder 1"/>
          <p:cNvSpPr>
            <a:spLocks noGrp="1"/>
          </p:cNvSpPr>
          <p:nvPr>
            <p:ph type="title"/>
          </p:nvPr>
        </p:nvSpPr>
        <p:spPr>
          <a:xfrm>
            <a:off x="838080" y="365040"/>
            <a:ext cx="10515240" cy="1325160"/>
          </a:xfrm>
          <a:prstGeom prst="rect">
            <a:avLst/>
          </a:prstGeom>
          <a:solidFill>
            <a:schemeClr val="lt1"/>
          </a:solidFill>
          <a:ln w="0">
            <a:noFill/>
          </a:ln>
        </p:spPr>
        <p:txBody>
          <a:bodyPr anchor="ctr">
            <a:noAutofit/>
          </a:bodyPr>
          <a:p>
            <a:pPr indent="0" defTabSz="914400">
              <a:lnSpc>
                <a:spcPct val="90000"/>
              </a:lnSpc>
              <a:buNone/>
            </a:pPr>
            <a:r>
              <a:rPr b="0" lang="it-IT" sz="4400" spc="-1" strike="noStrike">
                <a:solidFill>
                  <a:schemeClr val="dk1"/>
                </a:solidFill>
                <a:latin typeface="Hiragino Kaku Gothic Std W8"/>
                <a:ea typeface="Hiragino Kaku Gothic Std W8"/>
              </a:rPr>
              <a:t>MOND-like predictions of RG</a:t>
            </a:r>
            <a:endParaRPr b="0" lang="it-IT" sz="4400" spc="-1" strike="noStrike">
              <a:solidFill>
                <a:schemeClr val="dk1"/>
              </a:solidFill>
              <a:latin typeface="Calibri"/>
            </a:endParaRPr>
          </a:p>
        </p:txBody>
      </p:sp>
      <p:sp>
        <p:nvSpPr>
          <p:cNvPr id="123" name="CasellaDiTesto 3"/>
          <p:cNvSpPr/>
          <p:nvPr/>
        </p:nvSpPr>
        <p:spPr>
          <a:xfrm>
            <a:off x="838080" y="3762360"/>
            <a:ext cx="5706720" cy="912600"/>
          </a:xfrm>
          <a:prstGeom prst="rect">
            <a:avLst/>
          </a:prstGeom>
          <a:noFill/>
          <a:ln w="0">
            <a:noFill/>
          </a:ln>
        </p:spPr>
        <p:style>
          <a:lnRef idx="0"/>
          <a:fillRef idx="0"/>
          <a:effectRef idx="0"/>
          <a:fontRef idx="minor"/>
        </p:style>
        <p:txBody>
          <a:bodyPr lIns="90000" rIns="90000" tIns="45000" bIns="45000" anchor="t">
            <a:spAutoFit/>
          </a:bodyPr>
          <a:p>
            <a:pPr marL="285840" indent="-285840" algn="just" defTabSz="914400">
              <a:lnSpc>
                <a:spcPct val="100000"/>
              </a:lnSpc>
              <a:buClr>
                <a:srgbClr val="000000"/>
              </a:buClr>
              <a:buFont typeface="Arial"/>
              <a:buChar char="•"/>
            </a:pPr>
            <a:r>
              <a:rPr b="0" lang="it-IT" sz="1800" spc="-1" strike="noStrike" u="sng">
                <a:solidFill>
                  <a:schemeClr val="dk1"/>
                </a:solidFill>
                <a:uFillTx/>
                <a:latin typeface="Calibri"/>
              </a:rPr>
              <a:t>Flat rotation curves</a:t>
            </a:r>
            <a:r>
              <a:rPr b="0" lang="it-IT" sz="1800" spc="-1" strike="noStrike">
                <a:solidFill>
                  <a:schemeClr val="dk1"/>
                </a:solidFill>
                <a:latin typeface="Calibri"/>
              </a:rPr>
              <a:t>:</a:t>
            </a:r>
            <a:endParaRPr b="0" lang="en-US" sz="1800" spc="-1" strike="noStrike">
              <a:solidFill>
                <a:srgbClr val="000000"/>
              </a:solidFill>
              <a:latin typeface="Calibri"/>
            </a:endParaRPr>
          </a:p>
          <a:p>
            <a:pPr algn="just" defTabSz="914400">
              <a:lnSpc>
                <a:spcPct val="100000"/>
              </a:lnSpc>
            </a:pPr>
            <a:endParaRPr b="0" lang="en-US" sz="1800" spc="-1" strike="noStrike">
              <a:solidFill>
                <a:srgbClr val="000000"/>
              </a:solidFill>
              <a:latin typeface="Calibri"/>
            </a:endParaRPr>
          </a:p>
          <a:p>
            <a:pPr marL="285840" indent="-285840" algn="just" defTabSz="914400">
              <a:lnSpc>
                <a:spcPct val="100000"/>
              </a:lnSpc>
              <a:buClr>
                <a:srgbClr val="000000"/>
              </a:buClr>
              <a:buFont typeface="Arial"/>
              <a:buChar char="•"/>
            </a:pPr>
            <a:r>
              <a:rPr b="0" lang="it-IT" sz="1800" spc="-1" strike="noStrike" u="sng">
                <a:solidFill>
                  <a:schemeClr val="dk1"/>
                </a:solidFill>
                <a:uFillTx/>
                <a:latin typeface="Calibri"/>
              </a:rPr>
              <a:t>Tully-Fisher relation [2]</a:t>
            </a:r>
            <a:r>
              <a:rPr b="0" lang="it-IT" sz="1800" spc="-1" strike="noStrike">
                <a:solidFill>
                  <a:schemeClr val="dk1"/>
                </a:solidFill>
                <a:latin typeface="Calibri"/>
              </a:rPr>
              <a:t>:</a:t>
            </a:r>
            <a:endParaRPr b="0" lang="en-US" sz="1800" spc="-1" strike="noStrike">
              <a:solidFill>
                <a:srgbClr val="000000"/>
              </a:solidFill>
              <a:latin typeface="Calibri"/>
            </a:endParaRPr>
          </a:p>
        </p:txBody>
      </p:sp>
      <p:sp>
        <p:nvSpPr>
          <p:cNvPr id="124" name="CasellaDiTesto 17"/>
          <p:cNvSpPr/>
          <p:nvPr/>
        </p:nvSpPr>
        <p:spPr>
          <a:xfrm>
            <a:off x="8976960" y="6176880"/>
            <a:ext cx="2423160" cy="36396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r>
              <a:rPr b="0" lang="it-IT" sz="1800" spc="-1" strike="noStrike">
                <a:solidFill>
                  <a:schemeClr val="lt1"/>
                </a:solidFill>
                <a:latin typeface="Calibri"/>
              </a:rPr>
              <a:t>[2] Tully &amp; Fisher (1977)</a:t>
            </a:r>
            <a:endParaRPr b="0" lang="en-US" sz="1800" spc="-1" strike="noStrike">
              <a:solidFill>
                <a:srgbClr val="000000"/>
              </a:solidFill>
              <a:latin typeface="Calibri"/>
            </a:endParaRPr>
          </a:p>
        </p:txBody>
      </p:sp>
      <p:pic>
        <p:nvPicPr>
          <p:cNvPr id="125" name="Immagine 31" descr="\documentclass{article}&#10;\usepackage{amsmath}&#10;\pagestyle{empty}&#10;\begin{document}&#10;&#10;\begin{equation*}&#10;v_f = \sqrt{Fr} = \sqrt{\frac{Gm}{h}} \neq v(r)&#10;\end{equation*}&#10;&#10;\end{document}"/>
          <p:cNvPicPr/>
          <p:nvPr/>
        </p:nvPicPr>
        <p:blipFill>
          <a:blip r:embed="rId2"/>
          <a:stretch/>
        </p:blipFill>
        <p:spPr>
          <a:xfrm>
            <a:off x="3624840" y="3657960"/>
            <a:ext cx="2737800" cy="603000"/>
          </a:xfrm>
          <a:prstGeom prst="rect">
            <a:avLst/>
          </a:prstGeom>
          <a:ln w="0">
            <a:noFill/>
          </a:ln>
        </p:spPr>
      </p:pic>
      <p:pic>
        <p:nvPicPr>
          <p:cNvPr id="126" name="Picture 5" descr="\documentclass{article}&#10;\usepackage{amsmath}&#10;\pagestyle{empty}&#10;\begin{document}&#10;&#10;\begin{equation*}&#10;v_f^4 = Ga_0m&#10;\end{equation*}&#10;&#10;\end{document}"/>
          <p:cNvPicPr/>
          <p:nvPr/>
        </p:nvPicPr>
        <p:blipFill>
          <a:blip r:embed="rId3"/>
          <a:stretch/>
        </p:blipFill>
        <p:spPr>
          <a:xfrm>
            <a:off x="1648440" y="4914360"/>
            <a:ext cx="1294920" cy="380520"/>
          </a:xfrm>
          <a:prstGeom prst="rect">
            <a:avLst/>
          </a:prstGeom>
          <a:ln w="0">
            <a:noFill/>
          </a:ln>
        </p:spPr>
      </p:pic>
      <p:pic>
        <p:nvPicPr>
          <p:cNvPr id="127" name="Immagine 4" descr=""/>
          <p:cNvPicPr/>
          <p:nvPr/>
        </p:nvPicPr>
        <p:blipFill>
          <a:blip r:embed="rId4"/>
          <a:stretch/>
        </p:blipFill>
        <p:spPr>
          <a:xfrm>
            <a:off x="7048080" y="1949400"/>
            <a:ext cx="4110840" cy="4084200"/>
          </a:xfrm>
          <a:prstGeom prst="rect">
            <a:avLst/>
          </a:prstGeom>
          <a:ln w="0">
            <a:noFill/>
          </a:ln>
        </p:spPr>
      </p:pic>
      <p:pic>
        <p:nvPicPr>
          <p:cNvPr id="128" name="Immagine 22" descr=""/>
          <p:cNvPicPr/>
          <p:nvPr/>
        </p:nvPicPr>
        <p:blipFill>
          <a:blip r:embed="rId5"/>
          <a:stretch/>
        </p:blipFill>
        <p:spPr>
          <a:xfrm>
            <a:off x="3508560" y="4339080"/>
            <a:ext cx="3539160" cy="1654200"/>
          </a:xfrm>
          <a:prstGeom prst="rect">
            <a:avLst/>
          </a:prstGeom>
          <a:ln w="0">
            <a:noFill/>
          </a:ln>
        </p:spPr>
      </p:pic>
      <p:sp>
        <p:nvSpPr>
          <p:cNvPr id="129" name="TextBox 12"/>
          <p:cNvSpPr/>
          <p:nvPr/>
        </p:nvSpPr>
        <p:spPr>
          <a:xfrm>
            <a:off x="1179720" y="1885320"/>
            <a:ext cx="6095520" cy="146124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it-IT" sz="1800" spc="-1" strike="noStrike">
                <a:solidFill>
                  <a:schemeClr val="dk1"/>
                </a:solidFill>
                <a:latin typeface="Calibri"/>
              </a:rPr>
              <a:t>Realiastic model of the disk and permittivity:</a:t>
            </a:r>
            <a:endParaRPr b="0" lang="en-US" sz="1800" spc="-1" strike="noStrike">
              <a:solidFill>
                <a:srgbClr val="000000"/>
              </a:solidFill>
              <a:latin typeface="Calibri"/>
            </a:endParaRPr>
          </a:p>
          <a:p>
            <a:pPr algn="just" defTabSz="914400">
              <a:lnSpc>
                <a:spcPct val="100000"/>
              </a:lnSpc>
            </a:pPr>
            <a:endParaRPr b="0" lang="en-US" sz="1800" spc="-1" strike="noStrike">
              <a:solidFill>
                <a:srgbClr val="000000"/>
              </a:solidFill>
              <a:latin typeface="Calibri"/>
            </a:endParaRPr>
          </a:p>
          <a:p>
            <a:pPr algn="just" defTabSz="914400">
              <a:lnSpc>
                <a:spcPct val="100000"/>
              </a:lnSpc>
            </a:pPr>
            <a:endParaRPr b="0" lang="en-US" sz="1800" spc="-1" strike="noStrike">
              <a:solidFill>
                <a:srgbClr val="000000"/>
              </a:solidFill>
              <a:latin typeface="Calibri"/>
            </a:endParaRPr>
          </a:p>
          <a:p>
            <a:pPr algn="just" defTabSz="914400">
              <a:lnSpc>
                <a:spcPct val="100000"/>
              </a:lnSpc>
            </a:pPr>
            <a:endParaRPr b="0" lang="en-US" sz="1800" spc="-1" strike="noStrike">
              <a:solidFill>
                <a:srgbClr val="000000"/>
              </a:solidFill>
              <a:latin typeface="Calibri"/>
            </a:endParaRPr>
          </a:p>
          <a:p>
            <a:pPr algn="just" defTabSz="914400">
              <a:lnSpc>
                <a:spcPct val="100000"/>
              </a:lnSpc>
            </a:pPr>
            <a:endParaRPr b="0" lang="en-US" sz="1800" spc="-1" strike="noStrike">
              <a:solidFill>
                <a:srgbClr val="000000"/>
              </a:solidFill>
              <a:latin typeface="Calibri"/>
            </a:endParaRPr>
          </a:p>
        </p:txBody>
      </p:sp>
      <p:pic>
        <p:nvPicPr>
          <p:cNvPr id="130" name="Immagine 11" descr="\documentclass{article}&#10;\usepackage{amsmath}&#10;\pagestyle{empty}&#10;\begin{document}&#10;&#10;\begin{equation*}&#10;\rho(r,z) = \frac{\sigma_0}{2z_0}\exp\left(-\frac{r}{r_0}\right)\exp\left(-\frac{z}{z_0}\right)&#10;\end{equation*}&#10;&#10;\end{document}"/>
          <p:cNvPicPr/>
          <p:nvPr/>
        </p:nvPicPr>
        <p:blipFill>
          <a:blip r:embed="rId6"/>
          <a:stretch/>
        </p:blipFill>
        <p:spPr>
          <a:xfrm>
            <a:off x="2373840" y="2283120"/>
            <a:ext cx="3331800" cy="537840"/>
          </a:xfrm>
          <a:prstGeom prst="rect">
            <a:avLst/>
          </a:prstGeom>
          <a:ln w="0">
            <a:noFill/>
          </a:ln>
        </p:spPr>
      </p:pic>
      <p:pic>
        <p:nvPicPr>
          <p:cNvPr id="131" name="Immagine 13" descr=""/>
          <p:cNvPicPr/>
          <p:nvPr/>
        </p:nvPicPr>
        <p:blipFill>
          <a:blip r:embed="rId7"/>
          <a:stretch/>
        </p:blipFill>
        <p:spPr>
          <a:xfrm>
            <a:off x="2118600" y="2939400"/>
            <a:ext cx="4088880" cy="540000"/>
          </a:xfrm>
          <a:prstGeom prst="rect">
            <a:avLst/>
          </a:prstGeom>
          <a:ln w="0">
            <a:noFill/>
          </a:ln>
        </p:spPr>
      </p:pic>
      <p:sp>
        <p:nvSpPr>
          <p:cNvPr id="132" name="TextBox 15"/>
          <p:cNvSpPr/>
          <p:nvPr/>
        </p:nvSpPr>
        <p:spPr>
          <a:xfrm>
            <a:off x="11446200" y="6199560"/>
            <a:ext cx="51372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chemeClr val="dk1"/>
                </a:solidFill>
                <a:latin typeface="Calibri"/>
              </a:rPr>
              <a:t>3</a:t>
            </a:r>
            <a:endParaRPr b="0" lang="en-US" sz="1800" spc="-1" strike="noStrike">
              <a:solidFill>
                <a:srgbClr val="000000"/>
              </a:solidFill>
              <a:latin typeface="Calibri"/>
            </a:endParaRPr>
          </a:p>
        </p:txBody>
      </p:sp>
    </p:spTree>
  </p:cSld>
  <p:transition spd="slow">
    <p:push dir="r"/>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 name="Immagine 3" descr=""/>
          <p:cNvPicPr/>
          <p:nvPr/>
        </p:nvPicPr>
        <p:blipFill>
          <a:blip r:embed="rId1"/>
          <a:srcRect l="10125" t="0" r="10125" b="5318"/>
          <a:stretch/>
        </p:blipFill>
        <p:spPr>
          <a:xfrm rot="16200000">
            <a:off x="2666880" y="-2666520"/>
            <a:ext cx="6857640" cy="12191760"/>
          </a:xfrm>
          <a:prstGeom prst="rect">
            <a:avLst/>
          </a:prstGeom>
          <a:ln w="0">
            <a:noFill/>
          </a:ln>
        </p:spPr>
      </p:pic>
      <p:sp>
        <p:nvSpPr>
          <p:cNvPr id="134" name="Rettangolo 5"/>
          <p:cNvSpPr/>
          <p:nvPr/>
        </p:nvSpPr>
        <p:spPr>
          <a:xfrm>
            <a:off x="1828800" y="2250000"/>
            <a:ext cx="8434800" cy="2101680"/>
          </a:xfrm>
          <a:prstGeom prst="rect">
            <a:avLst/>
          </a:prstGeom>
          <a:solidFill>
            <a:schemeClr val="tx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1" lang="it-IT" sz="1800" spc="-1" strike="noStrike">
              <a:solidFill>
                <a:schemeClr val="lt1"/>
              </a:solidFill>
              <a:latin typeface="Calibri"/>
            </a:endParaRPr>
          </a:p>
        </p:txBody>
      </p:sp>
      <p:sp>
        <p:nvSpPr>
          <p:cNvPr id="135" name="PlaceHolder 1"/>
          <p:cNvSpPr>
            <a:spLocks noGrp="1"/>
          </p:cNvSpPr>
          <p:nvPr>
            <p:ph type="title"/>
          </p:nvPr>
        </p:nvSpPr>
        <p:spPr>
          <a:xfrm>
            <a:off x="1523880" y="2385000"/>
            <a:ext cx="9143640" cy="1920600"/>
          </a:xfrm>
          <a:prstGeom prst="rect">
            <a:avLst/>
          </a:prstGeom>
          <a:noFill/>
          <a:ln w="0">
            <a:noFill/>
          </a:ln>
        </p:spPr>
        <p:txBody>
          <a:bodyPr anchor="b">
            <a:noAutofit/>
          </a:bodyPr>
          <a:p>
            <a:pPr indent="0" algn="ctr" defTabSz="914400">
              <a:lnSpc>
                <a:spcPct val="90000"/>
              </a:lnSpc>
              <a:buNone/>
            </a:pPr>
            <a:r>
              <a:rPr b="0" lang="it-IT" sz="6000" spc="-1" strike="noStrike">
                <a:solidFill>
                  <a:schemeClr val="lt1"/>
                </a:solidFill>
                <a:latin typeface="Hiragino Kaku Gothic Std W8"/>
                <a:ea typeface="Hiragino Kaku Gothic Std W8"/>
              </a:rPr>
              <a:t>OBSERVATIONAL TESTS</a:t>
            </a:r>
            <a:endParaRPr b="0" lang="it-IT" sz="6000" spc="-1" strike="noStrike">
              <a:solidFill>
                <a:schemeClr val="dk1"/>
              </a:solidFill>
              <a:latin typeface="Calibri"/>
            </a:endParaRPr>
          </a:p>
        </p:txBody>
      </p:sp>
    </p:spTree>
  </p:cSld>
  <p:transition spd="slow">
    <p:push dir="u"/>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 name="Immagine 45" descr=""/>
          <p:cNvPicPr/>
          <p:nvPr/>
        </p:nvPicPr>
        <p:blipFill>
          <a:blip r:embed="rId1"/>
          <a:srcRect l="10125" t="0" r="10125" b="5318"/>
          <a:stretch/>
        </p:blipFill>
        <p:spPr>
          <a:xfrm rot="16200000">
            <a:off x="2666880" y="-2666520"/>
            <a:ext cx="6857640" cy="12191760"/>
          </a:xfrm>
          <a:prstGeom prst="rect">
            <a:avLst/>
          </a:prstGeom>
          <a:ln w="0">
            <a:noFill/>
          </a:ln>
        </p:spPr>
      </p:pic>
      <p:sp>
        <p:nvSpPr>
          <p:cNvPr id="137" name="Rettangolo 7"/>
          <p:cNvSpPr/>
          <p:nvPr/>
        </p:nvSpPr>
        <p:spPr>
          <a:xfrm>
            <a:off x="838080" y="1725480"/>
            <a:ext cx="10513080" cy="4350960"/>
          </a:xfrm>
          <a:prstGeom prst="rect">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it-IT" sz="1800" spc="-1" strike="noStrike">
              <a:solidFill>
                <a:schemeClr val="lt1"/>
              </a:solidFill>
              <a:latin typeface="Calibri"/>
            </a:endParaRPr>
          </a:p>
        </p:txBody>
      </p:sp>
      <p:sp>
        <p:nvSpPr>
          <p:cNvPr id="138" name="PlaceHolder 1"/>
          <p:cNvSpPr>
            <a:spLocks noGrp="1"/>
          </p:cNvSpPr>
          <p:nvPr>
            <p:ph type="title"/>
          </p:nvPr>
        </p:nvSpPr>
        <p:spPr>
          <a:xfrm>
            <a:off x="838080" y="365040"/>
            <a:ext cx="10515240" cy="1325160"/>
          </a:xfrm>
          <a:prstGeom prst="rect">
            <a:avLst/>
          </a:prstGeom>
          <a:solidFill>
            <a:schemeClr val="lt1"/>
          </a:solidFill>
          <a:ln w="0">
            <a:noFill/>
          </a:ln>
        </p:spPr>
        <p:txBody>
          <a:bodyPr anchor="ctr">
            <a:noAutofit/>
          </a:bodyPr>
          <a:p>
            <a:pPr indent="0" defTabSz="914400">
              <a:lnSpc>
                <a:spcPct val="90000"/>
              </a:lnSpc>
              <a:buNone/>
            </a:pPr>
            <a:r>
              <a:rPr b="0" lang="it-IT" sz="4400" spc="-1" strike="noStrike">
                <a:solidFill>
                  <a:schemeClr val="dk1"/>
                </a:solidFill>
                <a:latin typeface="Hiragino Kaku Gothic Std W8"/>
                <a:ea typeface="Hiragino Kaku Gothic Std W8"/>
              </a:rPr>
              <a:t>Disk galaxies: rotation curves</a:t>
            </a:r>
            <a:endParaRPr b="0" lang="it-IT" sz="4400" spc="-1" strike="noStrike">
              <a:solidFill>
                <a:schemeClr val="dk1"/>
              </a:solidFill>
              <a:latin typeface="Calibri"/>
            </a:endParaRPr>
          </a:p>
        </p:txBody>
      </p:sp>
      <p:sp>
        <p:nvSpPr>
          <p:cNvPr id="139" name="CasellaDiTesto 58"/>
          <p:cNvSpPr/>
          <p:nvPr/>
        </p:nvSpPr>
        <p:spPr>
          <a:xfrm>
            <a:off x="840240" y="3744000"/>
            <a:ext cx="61740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2800" spc="-1" strike="noStrike">
                <a:solidFill>
                  <a:schemeClr val="dk1"/>
                </a:solidFill>
                <a:latin typeface="Calibri"/>
              </a:rPr>
              <a:t> </a:t>
            </a:r>
            <a:endParaRPr b="0" lang="en-US" sz="2800" spc="-1" strike="noStrike">
              <a:solidFill>
                <a:srgbClr val="000000"/>
              </a:solidFill>
              <a:latin typeface="Calibri"/>
            </a:endParaRPr>
          </a:p>
        </p:txBody>
      </p:sp>
      <p:sp>
        <p:nvSpPr>
          <p:cNvPr id="140" name="CasellaDiTesto 3"/>
          <p:cNvSpPr/>
          <p:nvPr/>
        </p:nvSpPr>
        <p:spPr>
          <a:xfrm>
            <a:off x="996480" y="1931400"/>
            <a:ext cx="10212120" cy="6382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it-IT" sz="1800" spc="-1" strike="noStrike">
                <a:solidFill>
                  <a:schemeClr val="dk1"/>
                </a:solidFill>
                <a:latin typeface="Calibri"/>
              </a:rPr>
              <a:t>Reference [3] tested RG predictions on a sample of 30 disk galaxies from the DMS catalogue. This is done mainly by solving the RG equation (modified Poisson) and to give a model estimate of the velocity profile: </a:t>
            </a:r>
            <a:endParaRPr b="0" lang="en-US" sz="1800" spc="-1" strike="noStrike">
              <a:solidFill>
                <a:srgbClr val="000000"/>
              </a:solidFill>
              <a:latin typeface="Calibri"/>
            </a:endParaRPr>
          </a:p>
        </p:txBody>
      </p:sp>
      <p:sp>
        <p:nvSpPr>
          <p:cNvPr id="141" name="CasellaDiTesto 4"/>
          <p:cNvSpPr/>
          <p:nvPr/>
        </p:nvSpPr>
        <p:spPr>
          <a:xfrm>
            <a:off x="6140880" y="6076800"/>
            <a:ext cx="5210280" cy="36396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r>
              <a:rPr b="0" lang="it-IT" sz="1800" spc="-1" strike="noStrike">
                <a:solidFill>
                  <a:schemeClr val="lt1"/>
                </a:solidFill>
                <a:latin typeface="Calibri"/>
              </a:rPr>
              <a:t>[3] Cesare et al. (2020)</a:t>
            </a:r>
            <a:endParaRPr b="0" lang="en-US" sz="1800" spc="-1" strike="noStrike">
              <a:solidFill>
                <a:srgbClr val="000000"/>
              </a:solidFill>
              <a:latin typeface="Calibri"/>
            </a:endParaRPr>
          </a:p>
        </p:txBody>
      </p:sp>
      <p:pic>
        <p:nvPicPr>
          <p:cNvPr id="142" name="Immagine 5" descr="\documentclass{article}&#10;\usepackage{amsmath}&#10;\pagestyle{empty}&#10;\begin{document}&#10;&#10;$&#10;\nabla\cdot\left(\epsilon(\rho)\nabla\Phi\right) = 4\pi G\rho&#10;$&#10;&#10;\end{document}"/>
          <p:cNvPicPr/>
          <p:nvPr/>
        </p:nvPicPr>
        <p:blipFill>
          <a:blip r:embed="rId2"/>
          <a:stretch/>
        </p:blipFill>
        <p:spPr>
          <a:xfrm>
            <a:off x="1236600" y="2888640"/>
            <a:ext cx="2133000" cy="272160"/>
          </a:xfrm>
          <a:prstGeom prst="rect">
            <a:avLst/>
          </a:prstGeom>
          <a:ln w="0">
            <a:noFill/>
          </a:ln>
        </p:spPr>
      </p:pic>
      <p:cxnSp>
        <p:nvCxnSpPr>
          <p:cNvPr id="143" name="Connettore 2 8"/>
          <p:cNvCxnSpPr/>
          <p:nvPr/>
        </p:nvCxnSpPr>
        <p:spPr>
          <a:xfrm>
            <a:off x="3687840" y="3043080"/>
            <a:ext cx="668160" cy="360"/>
          </a:xfrm>
          <a:prstGeom prst="straightConnector1">
            <a:avLst/>
          </a:prstGeom>
          <a:ln w="38100">
            <a:solidFill>
              <a:srgbClr val="000000"/>
            </a:solidFill>
            <a:tailEnd len="med" type="triangle" w="med"/>
          </a:ln>
        </p:spPr>
      </p:cxnSp>
      <p:cxnSp>
        <p:nvCxnSpPr>
          <p:cNvPr id="144" name="Connettore 2 11"/>
          <p:cNvCxnSpPr/>
          <p:nvPr/>
        </p:nvCxnSpPr>
        <p:spPr>
          <a:xfrm>
            <a:off x="5761080" y="3038040"/>
            <a:ext cx="667800" cy="360"/>
          </a:xfrm>
          <a:prstGeom prst="straightConnector1">
            <a:avLst/>
          </a:prstGeom>
          <a:ln w="38100">
            <a:solidFill>
              <a:srgbClr val="000000"/>
            </a:solidFill>
            <a:tailEnd len="med" type="triangle" w="med"/>
          </a:ln>
        </p:spPr>
      </p:cxnSp>
      <p:pic>
        <p:nvPicPr>
          <p:cNvPr id="145" name="Immagine 14" descr="\documentclass{article}&#10;\usepackage{amsmath}&#10;\pagestyle{empty}&#10;\begin{document}&#10;&#10;\begin{equation*}&#10;\Phi(r,z)&#10;\end{equation*}&#10;&#10;\end{document}"/>
          <p:cNvPicPr/>
          <p:nvPr/>
        </p:nvPicPr>
        <p:blipFill>
          <a:blip r:embed="rId3"/>
          <a:stretch/>
        </p:blipFill>
        <p:spPr>
          <a:xfrm>
            <a:off x="4767840" y="2903400"/>
            <a:ext cx="736200" cy="304560"/>
          </a:xfrm>
          <a:prstGeom prst="rect">
            <a:avLst/>
          </a:prstGeom>
          <a:ln w="0">
            <a:noFill/>
          </a:ln>
        </p:spPr>
      </p:pic>
      <p:sp>
        <p:nvSpPr>
          <p:cNvPr id="146" name="CasellaDiTesto 15"/>
          <p:cNvSpPr/>
          <p:nvPr/>
        </p:nvSpPr>
        <p:spPr>
          <a:xfrm>
            <a:off x="3447720" y="3121200"/>
            <a:ext cx="152028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400" spc="-1" strike="noStrike">
                <a:solidFill>
                  <a:schemeClr val="dk1"/>
                </a:solidFill>
                <a:latin typeface="Calibri"/>
              </a:rPr>
              <a:t>Poisson solver</a:t>
            </a:r>
            <a:endParaRPr b="0" lang="en-US" sz="1400" spc="-1" strike="noStrike">
              <a:solidFill>
                <a:srgbClr val="000000"/>
              </a:solidFill>
              <a:latin typeface="Calibri"/>
            </a:endParaRPr>
          </a:p>
        </p:txBody>
      </p:sp>
      <p:pic>
        <p:nvPicPr>
          <p:cNvPr id="147" name="Immagine 17" descr="\documentclass{article}&#10;\usepackage{amsmath}&#10;\pagestyle{empty}&#10;\begin{document}&#10;&#10;\begin{equation*}&#10;v(r, z = 0) = \sqrt{r\frac{\partial \Phi(r,z)}{\partial r}}&#10;\end{equation*}&#10;&#10;\end{document}"/>
          <p:cNvPicPr/>
          <p:nvPr/>
        </p:nvPicPr>
        <p:blipFill>
          <a:blip r:embed="rId4"/>
          <a:stretch/>
        </p:blipFill>
        <p:spPr>
          <a:xfrm>
            <a:off x="6685560" y="2638440"/>
            <a:ext cx="2844360" cy="659880"/>
          </a:xfrm>
          <a:prstGeom prst="rect">
            <a:avLst/>
          </a:prstGeom>
          <a:ln w="0">
            <a:noFill/>
          </a:ln>
        </p:spPr>
      </p:pic>
      <p:sp>
        <p:nvSpPr>
          <p:cNvPr id="148" name="CasellaDiTesto 18"/>
          <p:cNvSpPr/>
          <p:nvPr/>
        </p:nvSpPr>
        <p:spPr>
          <a:xfrm>
            <a:off x="996480" y="3439080"/>
            <a:ext cx="10212120" cy="6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800" spc="-1" strike="noStrike">
                <a:solidFill>
                  <a:schemeClr val="dk1"/>
                </a:solidFill>
                <a:latin typeface="Calibri"/>
              </a:rPr>
              <a:t>Model and data are compared with a MCMC Metropolis-Hastings method to yield the best estimates of the five parameters of the model :                                                   . </a:t>
            </a:r>
            <a:endParaRPr b="0" lang="en-US" sz="1800" spc="-1" strike="noStrike">
              <a:solidFill>
                <a:srgbClr val="000000"/>
              </a:solidFill>
              <a:latin typeface="Calibri"/>
            </a:endParaRPr>
          </a:p>
        </p:txBody>
      </p:sp>
      <p:pic>
        <p:nvPicPr>
          <p:cNvPr id="149" name="Immagine 24" descr="\documentclass{article}&#10;\usepackage{amsmath}&#10;\pagestyle{empty}&#10;\begin{document}&#10;&#10;\begin{equation*}&#10;\textbf{x} = \left(\Upsilon, z_0, \epsilon_0, q, \log_{10} \rho_c \right)&#10;\end{equation*}&#10;&#10;\end{document}"/>
          <p:cNvPicPr/>
          <p:nvPr/>
        </p:nvPicPr>
        <p:blipFill>
          <a:blip r:embed="rId5"/>
          <a:stretch/>
        </p:blipFill>
        <p:spPr>
          <a:xfrm>
            <a:off x="4027320" y="3758400"/>
            <a:ext cx="2468520" cy="273960"/>
          </a:xfrm>
          <a:prstGeom prst="rect">
            <a:avLst/>
          </a:prstGeom>
          <a:ln w="0">
            <a:noFill/>
          </a:ln>
        </p:spPr>
      </p:pic>
      <p:pic>
        <p:nvPicPr>
          <p:cNvPr id="150" name="Immagine 10" descr="\documentclass{article}&#10;\usepackage{amsmath}&#10;\pagestyle{empty}&#10;\begin{document}&#10;&#10;\begin{equation*}&#10;\mathcal{L}(\textbf{x}) = \exp\left[ -\frac{\chi^2_{RC,red}(\textbf{x})}{2} \right]&#10;\end{equation*}&#10;&#10;\end{document}"/>
          <p:cNvPicPr/>
          <p:nvPr/>
        </p:nvPicPr>
        <p:blipFill>
          <a:blip r:embed="rId6"/>
          <a:stretch/>
        </p:blipFill>
        <p:spPr>
          <a:xfrm>
            <a:off x="5936760" y="4267440"/>
            <a:ext cx="2140560" cy="580320"/>
          </a:xfrm>
          <a:prstGeom prst="rect">
            <a:avLst/>
          </a:prstGeom>
          <a:ln w="0">
            <a:noFill/>
          </a:ln>
        </p:spPr>
      </p:pic>
      <p:pic>
        <p:nvPicPr>
          <p:cNvPr id="151" name="Immagine 6" descr="\documentclass{article}&#10;\usepackage{amsmath}&#10;\pagestyle{empty}&#10;\begin{document}&#10;&#10;\begin{equation*}&#10;\chi^2_{RC,red}(\textbf{x}) = \frac{1}{N_{RC}-5}\sum_{i=1}^{N_{RC}} \frac{\left(v_{mod}(r_i;\textbf{x}) - v_{data}(r_i)\right)^2}{v_{data,err}^2(r_i)}&#10;\end{equation*}&#10;&#10;\end{document}"/>
          <p:cNvPicPr/>
          <p:nvPr/>
        </p:nvPicPr>
        <p:blipFill>
          <a:blip r:embed="rId7"/>
          <a:stretch/>
        </p:blipFill>
        <p:spPr>
          <a:xfrm>
            <a:off x="1210320" y="4216320"/>
            <a:ext cx="4214880" cy="565200"/>
          </a:xfrm>
          <a:prstGeom prst="rect">
            <a:avLst/>
          </a:prstGeom>
          <a:ln w="0">
            <a:noFill/>
          </a:ln>
        </p:spPr>
      </p:pic>
      <p:cxnSp>
        <p:nvCxnSpPr>
          <p:cNvPr id="152" name="Connettore 2 29"/>
          <p:cNvCxnSpPr/>
          <p:nvPr/>
        </p:nvCxnSpPr>
        <p:spPr>
          <a:xfrm>
            <a:off x="5504040" y="4514760"/>
            <a:ext cx="343800" cy="360"/>
          </a:xfrm>
          <a:prstGeom prst="straightConnector1">
            <a:avLst/>
          </a:prstGeom>
          <a:ln w="38100">
            <a:solidFill>
              <a:srgbClr val="000000"/>
            </a:solidFill>
            <a:tailEnd len="med" type="triangle" w="med"/>
          </a:ln>
        </p:spPr>
      </p:cxnSp>
      <p:cxnSp>
        <p:nvCxnSpPr>
          <p:cNvPr id="153" name="Connettore 2 31"/>
          <p:cNvCxnSpPr/>
          <p:nvPr/>
        </p:nvCxnSpPr>
        <p:spPr>
          <a:xfrm>
            <a:off x="8113680" y="4529880"/>
            <a:ext cx="343800" cy="360"/>
          </a:xfrm>
          <a:prstGeom prst="straightConnector1">
            <a:avLst/>
          </a:prstGeom>
          <a:ln w="38100">
            <a:solidFill>
              <a:srgbClr val="000000"/>
            </a:solidFill>
            <a:tailEnd len="med" type="triangle" w="med"/>
          </a:ln>
        </p:spPr>
      </p:cxnSp>
      <p:pic>
        <p:nvPicPr>
          <p:cNvPr id="154" name="Immagine 33" descr="\documentclass{article}&#10;\usepackage{amsmath}&#10;\pagestyle{empty}&#10;\begin{document}&#10;&#10;\begin{equation*}&#10;A = \frac{ p(\textbf{x})\times\mathcal{L}(\textbf{x})}{p(\textbf{x}_i)\times\mathcal{L}(\textbf{x}_i)}\frac{G(\textbf{x}|\textbf{x}_i)}{G(\textbf{x}_i|\textbf{x})}&#10;\end{equation*}&#10;&#10;\end{document}"/>
          <p:cNvPicPr/>
          <p:nvPr/>
        </p:nvPicPr>
        <p:blipFill>
          <a:blip r:embed="rId8"/>
          <a:stretch/>
        </p:blipFill>
        <p:spPr>
          <a:xfrm>
            <a:off x="8564040" y="4217400"/>
            <a:ext cx="2366640" cy="521280"/>
          </a:xfrm>
          <a:prstGeom prst="rect">
            <a:avLst/>
          </a:prstGeom>
          <a:ln w="0">
            <a:noFill/>
          </a:ln>
        </p:spPr>
      </p:pic>
      <p:sp>
        <p:nvSpPr>
          <p:cNvPr id="155" name="CasellaDiTesto 38"/>
          <p:cNvSpPr/>
          <p:nvPr/>
        </p:nvSpPr>
        <p:spPr>
          <a:xfrm>
            <a:off x="1049760" y="4879440"/>
            <a:ext cx="10090440" cy="6382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it-IT" sz="1800" spc="-1" strike="noStrike">
                <a:solidFill>
                  <a:schemeClr val="dk1"/>
                </a:solidFill>
                <a:latin typeface="Calibri"/>
              </a:rPr>
              <a:t>The permittivity parameters are all compatible with each other, suggesting a possible universality of the permittivity function.    </a:t>
            </a:r>
            <a:endParaRPr b="0" lang="en-US" sz="1800" spc="-1" strike="noStrike">
              <a:solidFill>
                <a:srgbClr val="000000"/>
              </a:solidFill>
              <a:latin typeface="Calibri"/>
            </a:endParaRPr>
          </a:p>
        </p:txBody>
      </p:sp>
      <p:sp>
        <p:nvSpPr>
          <p:cNvPr id="156" name="TextBox 2"/>
          <p:cNvSpPr/>
          <p:nvPr/>
        </p:nvSpPr>
        <p:spPr>
          <a:xfrm>
            <a:off x="11446200" y="6199560"/>
            <a:ext cx="51372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chemeClr val="dk1"/>
                </a:solidFill>
                <a:latin typeface="Calibri"/>
              </a:rPr>
              <a:t>4</a:t>
            </a:r>
            <a:endParaRPr b="0" lang="en-US" sz="1800" spc="-1" strike="noStrike">
              <a:solidFill>
                <a:srgbClr val="000000"/>
              </a:solidFill>
              <a:latin typeface="Calibri"/>
            </a:endParaRPr>
          </a:p>
        </p:txBody>
      </p:sp>
    </p:spTree>
  </p:cSld>
  <p:transition spd="slow">
    <p:push dir="r"/>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 name="Immagine 2" descr=""/>
          <p:cNvPicPr/>
          <p:nvPr/>
        </p:nvPicPr>
        <p:blipFill>
          <a:blip r:embed="rId1"/>
          <a:srcRect l="10125" t="0" r="10125" b="5318"/>
          <a:stretch/>
        </p:blipFill>
        <p:spPr>
          <a:xfrm rot="16200000">
            <a:off x="2666880" y="-2666520"/>
            <a:ext cx="6857640" cy="12191760"/>
          </a:xfrm>
          <a:prstGeom prst="rect">
            <a:avLst/>
          </a:prstGeom>
          <a:ln w="0">
            <a:noFill/>
          </a:ln>
        </p:spPr>
      </p:pic>
      <p:sp>
        <p:nvSpPr>
          <p:cNvPr id="158" name="Rettangolo 7"/>
          <p:cNvSpPr/>
          <p:nvPr/>
        </p:nvSpPr>
        <p:spPr>
          <a:xfrm>
            <a:off x="838080" y="1725480"/>
            <a:ext cx="10513080" cy="4350960"/>
          </a:xfrm>
          <a:prstGeom prst="rect">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it-IT" sz="1800" spc="-1" strike="noStrike">
              <a:solidFill>
                <a:schemeClr val="lt1"/>
              </a:solidFill>
              <a:latin typeface="Calibri"/>
            </a:endParaRPr>
          </a:p>
        </p:txBody>
      </p:sp>
      <p:sp>
        <p:nvSpPr>
          <p:cNvPr id="159" name="PlaceHolder 1"/>
          <p:cNvSpPr>
            <a:spLocks noGrp="1"/>
          </p:cNvSpPr>
          <p:nvPr>
            <p:ph type="title"/>
          </p:nvPr>
        </p:nvSpPr>
        <p:spPr>
          <a:xfrm>
            <a:off x="838080" y="365040"/>
            <a:ext cx="10515240" cy="1325160"/>
          </a:xfrm>
          <a:prstGeom prst="rect">
            <a:avLst/>
          </a:prstGeom>
          <a:solidFill>
            <a:schemeClr val="lt1"/>
          </a:solidFill>
          <a:ln w="0">
            <a:noFill/>
          </a:ln>
        </p:spPr>
        <p:txBody>
          <a:bodyPr anchor="ctr">
            <a:noAutofit/>
          </a:bodyPr>
          <a:p>
            <a:pPr indent="0" defTabSz="914400">
              <a:lnSpc>
                <a:spcPct val="90000"/>
              </a:lnSpc>
              <a:buNone/>
            </a:pPr>
            <a:r>
              <a:rPr b="0" lang="it-IT" sz="4400" spc="-1" strike="noStrike">
                <a:solidFill>
                  <a:schemeClr val="dk1"/>
                </a:solidFill>
                <a:latin typeface="Hiragino Kaku Gothic Std W8"/>
                <a:ea typeface="Hiragino Kaku Gothic Std W8"/>
              </a:rPr>
              <a:t>E0 galaxies</a:t>
            </a:r>
            <a:endParaRPr b="0" lang="it-IT" sz="4400" spc="-1" strike="noStrike">
              <a:solidFill>
                <a:schemeClr val="dk1"/>
              </a:solidFill>
              <a:latin typeface="Calibri"/>
            </a:endParaRPr>
          </a:p>
        </p:txBody>
      </p:sp>
      <p:sp>
        <p:nvSpPr>
          <p:cNvPr id="160" name="CasellaDiTesto 58"/>
          <p:cNvSpPr/>
          <p:nvPr/>
        </p:nvSpPr>
        <p:spPr>
          <a:xfrm>
            <a:off x="840240" y="3744000"/>
            <a:ext cx="61740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2800" spc="-1" strike="noStrike">
                <a:solidFill>
                  <a:schemeClr val="dk1"/>
                </a:solidFill>
                <a:latin typeface="Calibri"/>
              </a:rPr>
              <a:t> </a:t>
            </a:r>
            <a:endParaRPr b="0" lang="en-US" sz="2800" spc="-1" strike="noStrike">
              <a:solidFill>
                <a:srgbClr val="000000"/>
              </a:solidFill>
              <a:latin typeface="Calibri"/>
            </a:endParaRPr>
          </a:p>
        </p:txBody>
      </p:sp>
      <p:sp>
        <p:nvSpPr>
          <p:cNvPr id="161" name="CasellaDiTesto 3"/>
          <p:cNvSpPr/>
          <p:nvPr/>
        </p:nvSpPr>
        <p:spPr>
          <a:xfrm>
            <a:off x="6140880" y="6076800"/>
            <a:ext cx="5210280" cy="36396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r>
              <a:rPr b="0" lang="it-IT" sz="1800" spc="-1" strike="noStrike">
                <a:solidFill>
                  <a:schemeClr val="lt1"/>
                </a:solidFill>
                <a:latin typeface="Calibri"/>
              </a:rPr>
              <a:t>[5] Cesare et al. (2022)</a:t>
            </a:r>
            <a:endParaRPr b="0" lang="en-US" sz="1800" spc="-1" strike="noStrike">
              <a:solidFill>
                <a:srgbClr val="000000"/>
              </a:solidFill>
              <a:latin typeface="Calibri"/>
            </a:endParaRPr>
          </a:p>
        </p:txBody>
      </p:sp>
      <p:sp>
        <p:nvSpPr>
          <p:cNvPr id="162" name="CasellaDiTesto 5"/>
          <p:cNvSpPr/>
          <p:nvPr/>
        </p:nvSpPr>
        <p:spPr>
          <a:xfrm>
            <a:off x="986400" y="1921320"/>
            <a:ext cx="10181160" cy="91260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it-IT" sz="1800" spc="-1" strike="noStrike">
                <a:solidFill>
                  <a:schemeClr val="dk1"/>
                </a:solidFill>
                <a:latin typeface="Calibri"/>
              </a:rPr>
              <a:t>Reference [5] investigated whether RG can model the dynamics of the outer regions of 3 E0 galaxies, using the motion of stars, red globular clusters and blue globular clusters. The model has 4 parameters common to all sources,                                , and three orbital anisotropy parameters, one for each family,                      . </a:t>
            </a:r>
            <a:endParaRPr b="0" lang="en-US" sz="1800" spc="-1" strike="noStrike">
              <a:solidFill>
                <a:srgbClr val="000000"/>
              </a:solidFill>
              <a:latin typeface="Calibri"/>
            </a:endParaRPr>
          </a:p>
        </p:txBody>
      </p:sp>
      <p:pic>
        <p:nvPicPr>
          <p:cNvPr id="163" name="Immagine 9" descr="\documentclass{article}&#10;\usepackage{amsmath}&#10;\pagestyle{empty}&#10;\begin{document}&#10;&#10;\begin{equation*}&#10;\Upsilon, \epsilon_0, q, \log_{10} \rho_c&#10;\end{equation*}&#10;&#10;\end{document}"/>
          <p:cNvPicPr/>
          <p:nvPr/>
        </p:nvPicPr>
        <p:blipFill>
          <a:blip r:embed="rId2"/>
          <a:stretch/>
        </p:blipFill>
        <p:spPr>
          <a:xfrm>
            <a:off x="2450160" y="2526840"/>
            <a:ext cx="1554120" cy="273960"/>
          </a:xfrm>
          <a:prstGeom prst="rect">
            <a:avLst/>
          </a:prstGeom>
          <a:ln w="0">
            <a:noFill/>
          </a:ln>
        </p:spPr>
      </p:pic>
      <p:pic>
        <p:nvPicPr>
          <p:cNvPr id="164" name="Immagine 11" descr="\documentclass{article}&#10;\usepackage{amsmath,amssymb}&#10;\pagestyle{empty}&#10;\begin{document}&#10;&#10;\begin{equation*}&#10;\beta_*, \beta_{R}, \beta_B&#10;\end{equation*}&#10;&#10;\end{document}"/>
          <p:cNvPicPr/>
          <p:nvPr/>
        </p:nvPicPr>
        <p:blipFill>
          <a:blip r:embed="rId3"/>
          <a:stretch/>
        </p:blipFill>
        <p:spPr>
          <a:xfrm>
            <a:off x="9900720" y="2538360"/>
            <a:ext cx="1028520" cy="251280"/>
          </a:xfrm>
          <a:prstGeom prst="rect">
            <a:avLst/>
          </a:prstGeom>
          <a:ln w="0">
            <a:noFill/>
          </a:ln>
        </p:spPr>
      </p:pic>
      <p:pic>
        <p:nvPicPr>
          <p:cNvPr id="165" name="Immagine 14" descr=""/>
          <p:cNvPicPr/>
          <p:nvPr/>
        </p:nvPicPr>
        <p:blipFill>
          <a:blip r:embed="rId4"/>
          <a:stretch/>
        </p:blipFill>
        <p:spPr>
          <a:xfrm>
            <a:off x="1091520" y="3085200"/>
            <a:ext cx="6788160" cy="2377800"/>
          </a:xfrm>
          <a:prstGeom prst="rect">
            <a:avLst/>
          </a:prstGeom>
          <a:ln w="0">
            <a:noFill/>
          </a:ln>
        </p:spPr>
      </p:pic>
      <p:sp>
        <p:nvSpPr>
          <p:cNvPr id="166" name="CasellaDiTesto 15"/>
          <p:cNvSpPr/>
          <p:nvPr/>
        </p:nvSpPr>
        <p:spPr>
          <a:xfrm>
            <a:off x="7996320" y="3385440"/>
            <a:ext cx="3103560" cy="173556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it-IT" sz="1800" spc="-1" strike="noStrike">
                <a:solidFill>
                  <a:schemeClr val="dk1"/>
                </a:solidFill>
                <a:latin typeface="Calibri"/>
              </a:rPr>
              <a:t>Overall RG proves able to descrive the dynamics of the three systems. Permittivity parameters are all compatible with each other and with those estimated from DMS galaxies.</a:t>
            </a:r>
            <a:endParaRPr b="0" lang="en-US" sz="1800" spc="-1" strike="noStrike">
              <a:solidFill>
                <a:srgbClr val="000000"/>
              </a:solidFill>
              <a:latin typeface="Calibri"/>
            </a:endParaRPr>
          </a:p>
        </p:txBody>
      </p:sp>
      <p:sp>
        <p:nvSpPr>
          <p:cNvPr id="167" name="TextBox 4"/>
          <p:cNvSpPr/>
          <p:nvPr/>
        </p:nvSpPr>
        <p:spPr>
          <a:xfrm>
            <a:off x="11446200" y="6199560"/>
            <a:ext cx="51372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chemeClr val="dk1"/>
                </a:solidFill>
                <a:latin typeface="Calibri"/>
              </a:rPr>
              <a:t>5</a:t>
            </a:r>
            <a:endParaRPr b="0" lang="en-US" sz="1800" spc="-1" strike="noStrike">
              <a:solidFill>
                <a:srgbClr val="000000"/>
              </a:solidFill>
              <a:latin typeface="Calibri"/>
            </a:endParaRPr>
          </a:p>
        </p:txBody>
      </p:sp>
    </p:spTree>
  </p:cSld>
  <p:transition spd="slow">
    <p:push dir="r"/>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8" name="Immagine 2" descr=""/>
          <p:cNvPicPr/>
          <p:nvPr/>
        </p:nvPicPr>
        <p:blipFill>
          <a:blip r:embed="rId1"/>
          <a:srcRect l="10125" t="0" r="10125" b="5318"/>
          <a:stretch/>
        </p:blipFill>
        <p:spPr>
          <a:xfrm rot="16200000">
            <a:off x="2666880" y="-2666520"/>
            <a:ext cx="6857640" cy="12191760"/>
          </a:xfrm>
          <a:prstGeom prst="rect">
            <a:avLst/>
          </a:prstGeom>
          <a:ln w="0">
            <a:noFill/>
          </a:ln>
        </p:spPr>
      </p:pic>
      <p:sp>
        <p:nvSpPr>
          <p:cNvPr id="169" name="Rettangolo 7"/>
          <p:cNvSpPr/>
          <p:nvPr/>
        </p:nvSpPr>
        <p:spPr>
          <a:xfrm>
            <a:off x="838080" y="1725480"/>
            <a:ext cx="10513080" cy="4350960"/>
          </a:xfrm>
          <a:prstGeom prst="rect">
            <a:avLst/>
          </a:prstGeom>
          <a:solidFill>
            <a:schemeClr val="bg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it-IT" sz="1800" spc="-1" strike="noStrike">
              <a:solidFill>
                <a:schemeClr val="lt1"/>
              </a:solidFill>
              <a:latin typeface="Calibri"/>
            </a:endParaRPr>
          </a:p>
        </p:txBody>
      </p:sp>
      <p:sp>
        <p:nvSpPr>
          <p:cNvPr id="170" name="PlaceHolder 1"/>
          <p:cNvSpPr>
            <a:spLocks noGrp="1"/>
          </p:cNvSpPr>
          <p:nvPr>
            <p:ph type="title"/>
          </p:nvPr>
        </p:nvSpPr>
        <p:spPr>
          <a:xfrm>
            <a:off x="838080" y="365040"/>
            <a:ext cx="10515240" cy="1325160"/>
          </a:xfrm>
          <a:prstGeom prst="rect">
            <a:avLst/>
          </a:prstGeom>
          <a:solidFill>
            <a:schemeClr val="lt1"/>
          </a:solidFill>
          <a:ln w="0">
            <a:noFill/>
          </a:ln>
        </p:spPr>
        <p:txBody>
          <a:bodyPr anchor="ctr">
            <a:noAutofit/>
          </a:bodyPr>
          <a:p>
            <a:pPr indent="0" defTabSz="914400">
              <a:lnSpc>
                <a:spcPct val="90000"/>
              </a:lnSpc>
              <a:buNone/>
            </a:pPr>
            <a:r>
              <a:rPr b="0" lang="it-IT" sz="4400" spc="-1" strike="noStrike">
                <a:solidFill>
                  <a:schemeClr val="dk1"/>
                </a:solidFill>
                <a:latin typeface="Hiragino Kaku Gothic Std W8"/>
                <a:ea typeface="Hiragino Kaku Gothic Std W8"/>
              </a:rPr>
              <a:t>Galaxy clusters</a:t>
            </a:r>
            <a:endParaRPr b="0" lang="it-IT" sz="4400" spc="-1" strike="noStrike">
              <a:solidFill>
                <a:schemeClr val="dk1"/>
              </a:solidFill>
              <a:latin typeface="Calibri"/>
            </a:endParaRPr>
          </a:p>
        </p:txBody>
      </p:sp>
      <p:sp>
        <p:nvSpPr>
          <p:cNvPr id="171" name="CasellaDiTesto 58"/>
          <p:cNvSpPr/>
          <p:nvPr/>
        </p:nvSpPr>
        <p:spPr>
          <a:xfrm>
            <a:off x="840240" y="3744000"/>
            <a:ext cx="61740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2800" spc="-1" strike="noStrike">
                <a:solidFill>
                  <a:schemeClr val="dk1"/>
                </a:solidFill>
                <a:latin typeface="Calibri"/>
              </a:rPr>
              <a:t> </a:t>
            </a:r>
            <a:endParaRPr b="0" lang="en-US" sz="2800" spc="-1" strike="noStrike">
              <a:solidFill>
                <a:srgbClr val="000000"/>
              </a:solidFill>
              <a:latin typeface="Calibri"/>
            </a:endParaRPr>
          </a:p>
        </p:txBody>
      </p:sp>
      <p:sp>
        <p:nvSpPr>
          <p:cNvPr id="172" name="CasellaDiTesto 3"/>
          <p:cNvSpPr/>
          <p:nvPr/>
        </p:nvSpPr>
        <p:spPr>
          <a:xfrm>
            <a:off x="6140880" y="6076800"/>
            <a:ext cx="5210280" cy="36396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r>
              <a:rPr b="0" lang="it-IT" sz="1800" spc="-1" strike="noStrike">
                <a:solidFill>
                  <a:schemeClr val="lt1"/>
                </a:solidFill>
                <a:latin typeface="Calibri"/>
              </a:rPr>
              <a:t>[6] Pizzuti et al. (2024)</a:t>
            </a:r>
            <a:endParaRPr b="0" lang="en-US" sz="1800" spc="-1" strike="noStrike">
              <a:solidFill>
                <a:srgbClr val="000000"/>
              </a:solidFill>
              <a:latin typeface="Calibri"/>
            </a:endParaRPr>
          </a:p>
        </p:txBody>
      </p:sp>
      <p:sp>
        <p:nvSpPr>
          <p:cNvPr id="173" name="CasellaDiTesto 5"/>
          <p:cNvSpPr/>
          <p:nvPr/>
        </p:nvSpPr>
        <p:spPr>
          <a:xfrm>
            <a:off x="986400" y="1921320"/>
            <a:ext cx="10181160" cy="173556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it-IT" sz="1800" spc="-1" strike="noStrike">
                <a:solidFill>
                  <a:schemeClr val="dk1"/>
                </a:solidFill>
                <a:latin typeface="Calibri"/>
              </a:rPr>
              <a:t>Reference [6] tried to constrain the RG parameters from the dynamics of 2 galaxy clusters. This is done by solving the stationary spherical Jeans equation (assuming dynamical relaxation and spherical symmetry) both for stars in the Brightest Cluster galaxy (BCG) and for galaxies in the cluster:</a:t>
            </a:r>
            <a:endParaRPr b="0" lang="en-US" sz="1800" spc="-1" strike="noStrike">
              <a:solidFill>
                <a:srgbClr val="000000"/>
              </a:solidFill>
              <a:latin typeface="Calibri"/>
            </a:endParaRPr>
          </a:p>
          <a:p>
            <a:pPr algn="just" defTabSz="914400">
              <a:lnSpc>
                <a:spcPct val="100000"/>
              </a:lnSpc>
            </a:pPr>
            <a:endParaRPr b="0" lang="en-US" sz="1800" spc="-1" strike="noStrike">
              <a:solidFill>
                <a:srgbClr val="000000"/>
              </a:solidFill>
              <a:latin typeface="Calibri"/>
            </a:endParaRPr>
          </a:p>
          <a:p>
            <a:pPr algn="just" defTabSz="914400">
              <a:lnSpc>
                <a:spcPct val="100000"/>
              </a:lnSpc>
            </a:pPr>
            <a:endParaRPr b="0" lang="en-US" sz="1800" spc="-1" strike="noStrike">
              <a:solidFill>
                <a:srgbClr val="000000"/>
              </a:solidFill>
              <a:latin typeface="Calibri"/>
            </a:endParaRPr>
          </a:p>
          <a:p>
            <a:pPr algn="just" defTabSz="914400">
              <a:lnSpc>
                <a:spcPct val="100000"/>
              </a:lnSpc>
            </a:pPr>
            <a:r>
              <a:rPr b="0" lang="it-IT" sz="1800" spc="-1" strike="noStrike">
                <a:solidFill>
                  <a:schemeClr val="dk1"/>
                </a:solidFill>
                <a:latin typeface="Calibri"/>
              </a:rPr>
              <a:t>.</a:t>
            </a:r>
            <a:endParaRPr b="0" lang="en-US" sz="1800" spc="-1" strike="noStrike">
              <a:solidFill>
                <a:srgbClr val="000000"/>
              </a:solidFill>
              <a:latin typeface="Calibri"/>
            </a:endParaRPr>
          </a:p>
        </p:txBody>
      </p:sp>
      <p:pic>
        <p:nvPicPr>
          <p:cNvPr id="174" name="Immagine 6" descr="\documentclass{article}&#10;\usepackage{amsmath,amssymb}&#10;\pagestyle{empty}&#10;\begin{document}&#10;&#10;\begin{equation*}&#10;\frac{d(\nu\sigma_r^2)}{dr} + 2\beta(r)\frac{\nu\sigma_r^2}{r} = -\nu\frac{d\Phi}{dr}&#10;\end{equation*}&#10;&#10;\end{document}"/>
          <p:cNvPicPr/>
          <p:nvPr/>
        </p:nvPicPr>
        <p:blipFill>
          <a:blip r:embed="rId2"/>
          <a:stretch/>
        </p:blipFill>
        <p:spPr>
          <a:xfrm>
            <a:off x="2946960" y="3018600"/>
            <a:ext cx="2903040" cy="548280"/>
          </a:xfrm>
          <a:prstGeom prst="rect">
            <a:avLst/>
          </a:prstGeom>
          <a:ln w="0">
            <a:noFill/>
          </a:ln>
        </p:spPr>
      </p:pic>
      <p:pic>
        <p:nvPicPr>
          <p:cNvPr id="175" name="Immagine 12" descr=""/>
          <p:cNvPicPr/>
          <p:nvPr/>
        </p:nvPicPr>
        <p:blipFill>
          <a:blip r:embed="rId3"/>
          <a:stretch/>
        </p:blipFill>
        <p:spPr>
          <a:xfrm>
            <a:off x="1222920" y="3754440"/>
            <a:ext cx="5963400" cy="1908000"/>
          </a:xfrm>
          <a:prstGeom prst="rect">
            <a:avLst/>
          </a:prstGeom>
          <a:ln w="0">
            <a:noFill/>
          </a:ln>
        </p:spPr>
      </p:pic>
      <p:sp>
        <p:nvSpPr>
          <p:cNvPr id="176" name="CasellaDiTesto 4"/>
          <p:cNvSpPr/>
          <p:nvPr/>
        </p:nvSpPr>
        <p:spPr>
          <a:xfrm>
            <a:off x="7571520" y="3077640"/>
            <a:ext cx="3688200" cy="25585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it-IT" sz="1800" spc="-1" strike="noStrike">
                <a:solidFill>
                  <a:schemeClr val="dk1"/>
                </a:solidFill>
                <a:latin typeface="Calibri"/>
              </a:rPr>
              <a:t>RG predictions are in good agreement with the observed VDP. However, best fit parameters for the two clusters are not compatible with each other nor with those found by [3] and [6], possibly due to the failure of the assumptions: clusters may be not perfectly spherical and/or not isolated.  </a:t>
            </a:r>
            <a:endParaRPr b="0" lang="en-US" sz="1800" spc="-1" strike="noStrike">
              <a:solidFill>
                <a:srgbClr val="000000"/>
              </a:solidFill>
              <a:latin typeface="Calibri"/>
            </a:endParaRPr>
          </a:p>
        </p:txBody>
      </p:sp>
      <p:sp>
        <p:nvSpPr>
          <p:cNvPr id="177" name="TextBox 11"/>
          <p:cNvSpPr/>
          <p:nvPr/>
        </p:nvSpPr>
        <p:spPr>
          <a:xfrm>
            <a:off x="11446200" y="6199560"/>
            <a:ext cx="51372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pc="-1" strike="noStrike">
                <a:solidFill>
                  <a:schemeClr val="dk1"/>
                </a:solidFill>
                <a:latin typeface="Calibri"/>
              </a:rPr>
              <a:t>6</a:t>
            </a:r>
            <a:endParaRPr b="0" lang="en-US" sz="1800" spc="-1" strike="noStrike">
              <a:solidFill>
                <a:srgbClr val="000000"/>
              </a:solidFill>
              <a:latin typeface="Calibri"/>
            </a:endParaRPr>
          </a:p>
        </p:txBody>
      </p:sp>
    </p:spTree>
  </p:cSld>
  <p:transition spd="slow">
    <p:push dir="r"/>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8" name="Immagine 9" descr=""/>
          <p:cNvPicPr/>
          <p:nvPr/>
        </p:nvPicPr>
        <p:blipFill>
          <a:blip r:embed="rId1"/>
          <a:srcRect l="0" t="7199" r="0" b="7199"/>
          <a:stretch/>
        </p:blipFill>
        <p:spPr>
          <a:xfrm>
            <a:off x="0" y="0"/>
            <a:ext cx="12191760" cy="6857640"/>
          </a:xfrm>
          <a:prstGeom prst="rect">
            <a:avLst/>
          </a:prstGeom>
          <a:ln w="0">
            <a:noFill/>
          </a:ln>
        </p:spPr>
      </p:pic>
      <p:sp>
        <p:nvSpPr>
          <p:cNvPr id="179" name="Rettangolo 6"/>
          <p:cNvSpPr/>
          <p:nvPr/>
        </p:nvSpPr>
        <p:spPr>
          <a:xfrm>
            <a:off x="4315320" y="4054320"/>
            <a:ext cx="3575160" cy="604440"/>
          </a:xfrm>
          <a:prstGeom prst="rect">
            <a:avLst/>
          </a:prstGeom>
          <a:solidFill>
            <a:schemeClr val="tx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1" lang="it-IT" sz="1800" spc="-1" strike="noStrike">
              <a:solidFill>
                <a:schemeClr val="lt1"/>
              </a:solidFill>
              <a:latin typeface="Calibri"/>
            </a:endParaRPr>
          </a:p>
        </p:txBody>
      </p:sp>
      <p:sp>
        <p:nvSpPr>
          <p:cNvPr id="180" name="Rettangolo 5"/>
          <p:cNvSpPr/>
          <p:nvPr/>
        </p:nvSpPr>
        <p:spPr>
          <a:xfrm>
            <a:off x="2895480" y="2144520"/>
            <a:ext cx="6389640" cy="1909440"/>
          </a:xfrm>
          <a:prstGeom prst="rect">
            <a:avLst/>
          </a:prstGeom>
          <a:solidFill>
            <a:schemeClr val="tx1"/>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1" lang="it-IT" sz="1800" spc="-1" strike="noStrike">
              <a:solidFill>
                <a:schemeClr val="lt1"/>
              </a:solidFill>
              <a:latin typeface="Calibri"/>
            </a:endParaRPr>
          </a:p>
        </p:txBody>
      </p:sp>
      <p:sp>
        <p:nvSpPr>
          <p:cNvPr id="181" name="PlaceHolder 1"/>
          <p:cNvSpPr>
            <a:spLocks noGrp="1"/>
          </p:cNvSpPr>
          <p:nvPr>
            <p:ph type="title"/>
          </p:nvPr>
        </p:nvSpPr>
        <p:spPr>
          <a:xfrm>
            <a:off x="1523880" y="1666800"/>
            <a:ext cx="9143640" cy="2387160"/>
          </a:xfrm>
          <a:prstGeom prst="rect">
            <a:avLst/>
          </a:prstGeom>
          <a:noFill/>
          <a:ln w="0">
            <a:noFill/>
          </a:ln>
        </p:spPr>
        <p:txBody>
          <a:bodyPr anchor="b">
            <a:noAutofit/>
          </a:bodyPr>
          <a:p>
            <a:pPr indent="0" algn="ctr" defTabSz="914400">
              <a:lnSpc>
                <a:spcPct val="90000"/>
              </a:lnSpc>
              <a:buNone/>
            </a:pPr>
            <a:r>
              <a:rPr b="0" lang="it-IT" sz="6000" spc="-1" strike="noStrike">
                <a:solidFill>
                  <a:schemeClr val="lt1"/>
                </a:solidFill>
                <a:latin typeface="Hiragino Kaku Gothic Std W8"/>
                <a:ea typeface="Hiragino Kaku Gothic Std W8"/>
              </a:rPr>
              <a:t>REFRACTED GRAVITY</a:t>
            </a:r>
            <a:endParaRPr b="0" lang="it-IT" sz="6000" spc="-1" strike="noStrike">
              <a:solidFill>
                <a:schemeClr val="dk1"/>
              </a:solidFill>
              <a:latin typeface="Calibri"/>
            </a:endParaRPr>
          </a:p>
        </p:txBody>
      </p:sp>
      <p:sp>
        <p:nvSpPr>
          <p:cNvPr id="182" name="PlaceHolder 2"/>
          <p:cNvSpPr>
            <a:spLocks noGrp="1"/>
          </p:cNvSpPr>
          <p:nvPr>
            <p:ph type="subTitle"/>
          </p:nvPr>
        </p:nvSpPr>
        <p:spPr>
          <a:xfrm>
            <a:off x="1523880" y="4146480"/>
            <a:ext cx="9143640" cy="1655280"/>
          </a:xfrm>
          <a:prstGeom prst="rect">
            <a:avLst/>
          </a:prstGeom>
          <a:noFill/>
          <a:ln w="0">
            <a:noFill/>
          </a:ln>
        </p:spPr>
        <p:txBody>
          <a:bodyPr anchor="t">
            <a:noAutofit/>
          </a:bodyPr>
          <a:p>
            <a:pPr indent="0" algn="ctr" defTabSz="914400">
              <a:lnSpc>
                <a:spcPct val="90000"/>
              </a:lnSpc>
              <a:spcBef>
                <a:spcPts val="1001"/>
              </a:spcBef>
              <a:buNone/>
              <a:tabLst>
                <a:tab algn="l" pos="0"/>
              </a:tabLst>
            </a:pPr>
            <a:r>
              <a:rPr b="0" lang="it-IT" sz="2400" spc="-1" strike="noStrike">
                <a:solidFill>
                  <a:schemeClr val="lt1"/>
                </a:solidFill>
                <a:latin typeface="Century Gothic"/>
              </a:rPr>
              <a:t>Covariant formulation</a:t>
            </a:r>
            <a:endParaRPr b="0" lang="en-US" sz="2400" spc="-1" strike="noStrike">
              <a:solidFill>
                <a:srgbClr val="000000"/>
              </a:solidFill>
              <a:latin typeface="Calibri"/>
            </a:endParaRPr>
          </a:p>
        </p:txBody>
      </p:sp>
    </p:spTree>
  </p:cSld>
  <p:transition spd="slow">
    <p:push dir="u"/>
  </p:transition>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1566</TotalTime>
  <Application>Collabora_Office/23.05.10.1$Linux_X86_64 LibreOffice_project/c8fa7c01aa8a3e263c07b5cf4f72ace70f1d9308</Application>
  <AppVersion>15.0000</AppVersion>
  <Words>884</Words>
  <Paragraphs>148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2024-11-14T07:14:30Z</dcterms:created>
  <dc:creator>Lorenzo Gervani</dc:creator>
  <dc:description/>
  <dc:language>en-US</dc:language>
  <cp:lastModifiedBy/>
  <dcterms:modified xsi:type="dcterms:W3CDTF">2025-11-14T14:37:50Z</dcterms:modified>
  <cp:revision>43</cp:revision>
  <dc:subject/>
  <dc:title>REFRACTED GRAVITY</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Widescreen</vt:lpwstr>
  </property>
  <property fmtid="{D5CDD505-2E9C-101B-9397-08002B2CF9AE}" pid="4" name="Slides">
    <vt:i4>19</vt:i4>
  </property>
</Properties>
</file>