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1034a355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1034a355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1034a355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71034a355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1034a355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1034a355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1034a355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1034a355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1034a355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1034a355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1034a355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1034a355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1034a355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1034a355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1034a355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1034a355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1034a355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71034a355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1034a35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1034a35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1034a355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1034a355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1034a355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1034a355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1034a355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1034a355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1034a355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1034a355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1034a355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1034a355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1034a355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1034a355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1034a355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1034a355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DPDF Meeting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plots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5957100" y="1152475"/>
            <a:ext cx="28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Q2 now extends to larger values and decays (no sudden drop)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54725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|t| hist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152475"/>
            <a:ext cx="6559179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xP hist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6125450" y="1140925"/>
            <a:ext cx="27069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 xP~1 peak with |t| cut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50" y="1188825"/>
            <a:ext cx="5820653" cy="357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Ine</a:t>
            </a:r>
            <a:r>
              <a:rPr lang="en"/>
              <a:t>lasticity</a:t>
            </a:r>
            <a:r>
              <a:rPr lang="en"/>
              <a:t> hist 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5909700" y="1206375"/>
            <a:ext cx="2922600" cy="33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peak at y~1 after proper electron identification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 gap in the dist. Without YMAX setting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6" y="1152475"/>
            <a:ext cx="5559032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Proton rapidity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1152475"/>
            <a:ext cx="6767844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152475"/>
            <a:ext cx="6532021" cy="39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"/>
            <a:ext cx="8520602" cy="112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99" y="1152475"/>
            <a:ext cx="5667373" cy="351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152475"/>
            <a:ext cx="6688434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Triple diff. Cross section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75" y="1152475"/>
            <a:ext cx="5291651" cy="389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Steering card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573675" y="1152475"/>
            <a:ext cx="32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IFPS = 3 initial and final state 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Parameters Identified for QED Radiation: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INT3, LPIN (initial/final state radiation, leptonic radiation)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52475"/>
            <a:ext cx="5037549" cy="325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Radiative QED corrections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2"/>
            <a:ext cx="6824751" cy="302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 of |t| with and w/o |t| cut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 title="plot_t_comparis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4662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events do we lose with |t| cut? Less than 1%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6480800" y="1152475"/>
            <a:ext cx="266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999999-930313=69686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69686-66970=2716 per mil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119138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see a gap in xPom hist?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6462100" y="1152475"/>
            <a:ext cx="237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 seems that all the large xP as well as gap are gone with |t| cut.</a:t>
            </a:r>
            <a:endParaRPr/>
          </a:p>
        </p:txBody>
      </p:sp>
      <p:pic>
        <p:nvPicPr>
          <p:cNvPr id="90" name="Google Shape;90;p18" title="plot_xP_comparis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00" y="1152477"/>
            <a:ext cx="5914501" cy="36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Discussed Limitations of eicrecon Electron Finder for HepMC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Reviewed Possibility of Identifying Scattered Electron via Parentage in HepMC: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C363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However, in the provided events, the electrons and the other particles show an "Originating Vertex ID" of 0 and an "End Vertex ID" of 0. This means they are not explicitly connected to any detailed interaction or decay vertices within the record.</a:t>
            </a:r>
            <a:endParaRPr sz="1050">
              <a:solidFill>
                <a:srgbClr val="2C363A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75" y="2837899"/>
            <a:ext cx="7170776" cy="13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Outgoing electrons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 title="the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551" y="445025"/>
            <a:ext cx="4121229" cy="412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plots - w/ Rad., no YMAX, no QMAX, w/ |t| cut and pT for outgoing electrons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5807475" y="1257125"/>
            <a:ext cx="3024900" cy="3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560550"/>
            <a:ext cx="5352575" cy="33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