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3" r:id="rId1"/>
    <p:sldMasterId id="2147483694" r:id="rId2"/>
    <p:sldMasterId id="2147483697" r:id="rId3"/>
    <p:sldMasterId id="2147483729" r:id="rId4"/>
  </p:sldMasterIdLst>
  <p:notesMasterIdLst>
    <p:notesMasterId r:id="rId58"/>
  </p:notesMasterIdLst>
  <p:handoutMasterIdLst>
    <p:handoutMasterId r:id="rId59"/>
  </p:handoutMasterIdLst>
  <p:sldIdLst>
    <p:sldId id="2523" r:id="rId5"/>
    <p:sldId id="2482" r:id="rId6"/>
    <p:sldId id="2591" r:id="rId7"/>
    <p:sldId id="2593" r:id="rId8"/>
    <p:sldId id="2589" r:id="rId9"/>
    <p:sldId id="2669" r:id="rId10"/>
    <p:sldId id="2594" r:id="rId11"/>
    <p:sldId id="2673" r:id="rId12"/>
    <p:sldId id="2675" r:id="rId13"/>
    <p:sldId id="2671" r:id="rId14"/>
    <p:sldId id="2595" r:id="rId15"/>
    <p:sldId id="2596" r:id="rId16"/>
    <p:sldId id="2634" r:id="rId17"/>
    <p:sldId id="2540" r:id="rId18"/>
    <p:sldId id="2676" r:id="rId19"/>
    <p:sldId id="2677" r:id="rId20"/>
    <p:sldId id="2660" r:id="rId21"/>
    <p:sldId id="2678" r:id="rId22"/>
    <p:sldId id="2638" r:id="rId23"/>
    <p:sldId id="2611" r:id="rId24"/>
    <p:sldId id="2637" r:id="rId25"/>
    <p:sldId id="2437" r:id="rId26"/>
    <p:sldId id="2633" r:id="rId27"/>
    <p:sldId id="2617" r:id="rId28"/>
    <p:sldId id="2410" r:id="rId29"/>
    <p:sldId id="2618" r:id="rId30"/>
    <p:sldId id="2635" r:id="rId31"/>
    <p:sldId id="2629" r:id="rId32"/>
    <p:sldId id="2630" r:id="rId33"/>
    <p:sldId id="2632" r:id="rId34"/>
    <p:sldId id="2403" r:id="rId35"/>
    <p:sldId id="2679" r:id="rId36"/>
    <p:sldId id="2680" r:id="rId37"/>
    <p:sldId id="2681" r:id="rId38"/>
    <p:sldId id="2682" r:id="rId39"/>
    <p:sldId id="2683" r:id="rId40"/>
    <p:sldId id="2684" r:id="rId41"/>
    <p:sldId id="2685" r:id="rId42"/>
    <p:sldId id="2686" r:id="rId43"/>
    <p:sldId id="2662" r:id="rId44"/>
    <p:sldId id="2663" r:id="rId45"/>
    <p:sldId id="2688" r:id="rId46"/>
    <p:sldId id="2603" r:id="rId47"/>
    <p:sldId id="2639" r:id="rId48"/>
    <p:sldId id="2687" r:id="rId49"/>
    <p:sldId id="2665" r:id="rId50"/>
    <p:sldId id="2475" r:id="rId51"/>
    <p:sldId id="2619" r:id="rId52"/>
    <p:sldId id="2624" r:id="rId53"/>
    <p:sldId id="2625" r:id="rId54"/>
    <p:sldId id="2626" r:id="rId55"/>
    <p:sldId id="2627" r:id="rId56"/>
    <p:sldId id="2628" r:id="rId57"/>
  </p:sldIdLst>
  <p:sldSz cx="12192000" cy="6858000"/>
  <p:notesSz cx="6858000" cy="9144000"/>
  <p:embeddedFontLs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Lato" panose="020F0502020204030203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717"/>
    <a:srgbClr val="050EBB"/>
    <a:srgbClr val="FF0000"/>
    <a:srgbClr val="B51B1B"/>
    <a:srgbClr val="8C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95DC91-D49B-4206-999D-11851918B32C}">
  <a:tblStyle styleId="{9595DC91-D49B-4206-999D-11851918B3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6" autoAdjust="0"/>
    <p:restoredTop sz="95323" autoAdjust="0"/>
  </p:normalViewPr>
  <p:slideViewPr>
    <p:cSldViewPr snapToGrid="0">
      <p:cViewPr varScale="1">
        <p:scale>
          <a:sx n="87" d="100"/>
          <a:sy n="87" d="100"/>
        </p:scale>
        <p:origin x="53" y="189"/>
      </p:cViewPr>
      <p:guideLst>
        <p:guide orient="horz" pos="2160"/>
        <p:guide pos="3840"/>
        <p:guide pos="504"/>
        <p:guide orient="horz" pos="1176"/>
      </p:guideLst>
    </p:cSldViewPr>
  </p:slideViewPr>
  <p:outlineViewPr>
    <p:cViewPr>
      <p:scale>
        <a:sx n="33" d="100"/>
        <a:sy n="33" d="100"/>
      </p:scale>
      <p:origin x="0" y="-80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8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4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5" Type="http://schemas.openxmlformats.org/officeDocument/2006/relationships/slide" Target="slides/slide1.xml"/><Relationship Id="rId61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5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153D9B-4D2C-46CF-82F4-E77732647B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8A6BE-F50B-4712-8EF3-37D7ABF418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E5FF3-C2F4-47C2-9669-843AAD3FB520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156A2-F43F-4593-A2DC-EAE75BCC5F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1D5D4-945B-407B-9D7D-E254E93452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E9FAD-1D8B-44D1-B657-CEA0D8A6B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5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42CB211-6857-B3DE-F145-E9A859A30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40DA02F3-0BD4-A573-6A7B-4CCCDF3D4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F7DD0E6-0324-11FF-C1BF-7AD6228269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36D20FB1-FF13-8C85-EA74-B47FA6131D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958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F844EC5E-6035-7A95-C529-CD3358FC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EF7A8E2F-C7B6-D900-0F90-493E16336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41D34FE-D922-1562-7A3B-ED382A5ACB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BF1B2396-DEC0-1237-B162-CAED05E60B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908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1131CB76-2C38-890C-720A-83866CC3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E70E3AC4-C48B-2D7E-1716-0E5425444E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5BF5096A-D50F-B152-2115-8F309F6C98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7BA52E8A-4853-261D-C02D-0D136F4916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12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1962DA83-B654-2767-E538-390E757F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93CFDF7-B664-EA33-5BB1-E2B3040282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8E1EC0E6-AD5C-9C39-CA75-50DAFB09D5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495A414E-98BC-6D29-4761-3A10621F99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574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097F4C1-02A2-8799-4123-BC252729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7987E1FF-7EF6-46C6-BDB0-18BA74C372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62F29F21-5F02-064B-F8BB-692BD238A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18208F39-2BCF-52B7-862F-44306A490F3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3D9C0990-63F7-116D-CB61-F2011B83D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F285ED96-591B-AEFB-DB4D-2861631C4C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537884AD-6EF1-A3F1-7225-2AEF09037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07E1454E-8785-6AC6-F113-00857AE755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188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334D230D-644C-60CC-8953-DE6A5F77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55C5800B-301D-56EC-738E-89B108378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F7A78DF1-38BE-636F-C5D0-065AC73607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7E4F1FF9-F13D-3560-A1B7-475E6A41DF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053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7AD45631-F36A-5B5F-5065-B8F0FA6FD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C460C233-E672-84ED-55DB-BA6E49A0B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C109C297-26CF-F255-E9B9-410DB6F40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B9B58CA9-C356-5442-6573-C3C535C82B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862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0B4438E2-4D37-15EF-BAF9-3B2199AF4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7E149D1C-E813-73A7-2DC3-5CD3D95F14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B220A4B0-7635-1950-F6F5-61E5170A0F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D981DAAA-EC94-5F6C-6967-8B32FCA3D6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381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2A6342BE-F35D-9159-9816-37A48A76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09A2BEEE-6A39-9439-1301-4961251C6A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FC75B07-4E42-1FCB-B94E-21692F1E4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ADACAC7B-924B-B555-F1E4-CC14CA1538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656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BD82C49C-5751-E6B6-CADD-340A6F9AE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1A50F781-D83D-7E90-FEA1-BE86FF4403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664C045-5C74-F421-A394-3767D897C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8D257E1F-936D-FFA7-118A-068BAD2714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3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373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01481A0C-6DDE-6095-E400-0D9A0E94A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A8D46B5F-9073-1E32-373F-BEEC1B7EBA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48FA191-E755-7D7E-0AB9-2ED35F7AA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575602E5-3AC1-E22D-E877-5764784B880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373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50ECCB64-DB6F-5BDE-9064-A0F083666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9B07FE49-4742-D956-EA2C-5740A0FD1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A6A0C7F1-F6E2-DAD3-EB48-4443B6F37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54BEFA9C-2EE7-4DAD-6FA5-4067D736B8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559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D69528C4-444D-16BB-40C3-C483F91D8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398BD69B-6FCC-2A35-3333-C6481564F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0A4BFDA-E5BA-F6D8-FEB4-1FF13A5093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38B42777-726A-6CE2-28B7-CD1DA498B9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182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115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527EB398-5793-6E3E-093F-51C982E24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3FF3FF4D-4B58-E4FB-00A8-6B168926CA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9ECFE6D-D89B-9711-DD08-FAA72AEB68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A0175848-21C6-11EF-DBDD-9E24F96A87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716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AB3B755C-A549-9301-FD95-4ECDE7FE0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FA0E1A9A-DEA7-4D28-6D40-C7CB280296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1DFFF59-16D5-69D7-CE1D-C8DECFC4BA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B6329FC9-1AE3-4EEE-CB3F-83908CD3DF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870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3432B4F-0A3D-BF46-3DED-1749721F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5566F7D8-D90D-2191-9C61-5F7CF28901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5E2780FD-0249-3480-4E4B-1A184D871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D266279A-48D4-CB31-8A99-C4944F8FAA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872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87A317F-DDB9-E200-6A5C-E1279A5E1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A1E0F4D-D6B1-9386-9124-0DBB47D45F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0B8D5DDD-80C7-C4B0-CE44-350827D836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5CC8492A-CDEA-5E3E-4E78-F7BD9BA6C2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715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423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823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251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348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984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6709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582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59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512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011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6B11120E-015A-6FFD-92E7-B92332E5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1177983D-C4B1-7EEA-9760-08BCB30FCF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087D1206-5332-7C27-72B8-F09941DC3C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A4C9D70A-EB88-D24D-01AB-2F9DFCCC4C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121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47F47ABC-F319-D71E-9BB8-30D2D0F85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C5D4CD2-26F5-B46A-F127-77D8658A47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7325F4A8-7601-E5AF-9755-FA26CEF0E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949CE8CB-7A6D-0CFC-97BC-BC240A7DDA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2588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2D32430E-93C5-C677-3F4D-51DBF08C0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990BF8A9-647B-92D6-044C-1074CA3D4E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87B5E3FD-8E2E-A17B-8185-F0B3F8215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93DB1131-5012-8834-7274-EEA7C39F70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66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3744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2934A148-4B2F-EE76-45A9-255B36D7F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29620ed3a_0_0:notes">
            <a:extLst>
              <a:ext uri="{FF2B5EF4-FFF2-40B4-BE49-F238E27FC236}">
                <a16:creationId xmlns:a16="http://schemas.microsoft.com/office/drawing/2014/main" id="{C2B9A995-E934-3FD7-AB37-67CEC2A41D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29620ed3a_0_0:notes">
            <a:extLst>
              <a:ext uri="{FF2B5EF4-FFF2-40B4-BE49-F238E27FC236}">
                <a16:creationId xmlns:a16="http://schemas.microsoft.com/office/drawing/2014/main" id="{31556DDC-859A-9913-CA38-CF47B79CBE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429620ed3a_0_0:notes">
            <a:extLst>
              <a:ext uri="{FF2B5EF4-FFF2-40B4-BE49-F238E27FC236}">
                <a16:creationId xmlns:a16="http://schemas.microsoft.com/office/drawing/2014/main" id="{CCA30EFA-565C-3E9C-AA7C-4404C54F88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054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C222678E-3368-00BF-7C00-58EFA023F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22ea7129bd_0_132:notes">
            <a:extLst>
              <a:ext uri="{FF2B5EF4-FFF2-40B4-BE49-F238E27FC236}">
                <a16:creationId xmlns:a16="http://schemas.microsoft.com/office/drawing/2014/main" id="{EE390A1D-B052-400C-1E22-89CCA8E60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22ea7129bd_0_132:notes">
            <a:extLst>
              <a:ext uri="{FF2B5EF4-FFF2-40B4-BE49-F238E27FC236}">
                <a16:creationId xmlns:a16="http://schemas.microsoft.com/office/drawing/2014/main" id="{ADB4E759-A2BE-B9E1-634E-7219CBAAE6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22ea7129bd_0_132:notes">
            <a:extLst>
              <a:ext uri="{FF2B5EF4-FFF2-40B4-BE49-F238E27FC236}">
                <a16:creationId xmlns:a16="http://schemas.microsoft.com/office/drawing/2014/main" id="{9D6C191F-4382-8379-229F-2C2CFF0BE5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6645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6407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336AD4AE-B772-8075-8BF1-585771F4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480A99E9-1E38-7DD2-3C3B-E0275700AA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6BE688DA-DB82-B9CA-F6C6-391C9E8C0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E0316EB7-532C-8773-AFF2-FFCC507DBF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5979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5700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483" y="4447153"/>
            <a:ext cx="5483860" cy="36387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2815" y="8777192"/>
            <a:ext cx="2970424" cy="463558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7944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2992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461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1400113B-4113-016C-3813-01522DB18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3C6FB41F-7D05-4B24-EDCE-CFA579E42B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3A282F3-BD1E-8B4D-66C0-E537036511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6BA1DADF-4373-8D98-0FDA-C34D02EADA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7468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211A5F6-3070-B71C-024C-B77C8F6F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D7D4FC0-A563-AE75-2368-4B93BB56A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AF26FACC-5009-5B75-F046-3FCFF436F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AC3105FA-E4DA-D5E5-E664-701111A99F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345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C1008302-F46F-9B27-5468-1281003D6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498C6DA4-3C94-8902-F7D7-273285C7E3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A89EABE4-15CD-A756-777E-49697A69F0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CC55DB03-87B2-B237-4A7D-9370007D4C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58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1850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6BAA097D-8A18-C30E-44A8-96F81922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D54B8CF-0898-7613-EB53-B162C7AF5A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BE8E8717-F290-256D-AFA0-1280210125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3708CC06-2219-3B19-073B-5FF0065AF8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31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EF253AE6-7DA3-154B-972C-8287A673B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4d13a57b8_0_119:notes">
            <a:extLst>
              <a:ext uri="{FF2B5EF4-FFF2-40B4-BE49-F238E27FC236}">
                <a16:creationId xmlns:a16="http://schemas.microsoft.com/office/drawing/2014/main" id="{0D96FAA5-DAA8-BFED-0C64-F4E14E7D3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2a4d13a57b8_0_119:notes">
            <a:extLst>
              <a:ext uri="{FF2B5EF4-FFF2-40B4-BE49-F238E27FC236}">
                <a16:creationId xmlns:a16="http://schemas.microsoft.com/office/drawing/2014/main" id="{E428EB3C-65E4-7425-2B2F-B22FBC810A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2a4d13a57b8_0_119:notes">
            <a:extLst>
              <a:ext uri="{FF2B5EF4-FFF2-40B4-BE49-F238E27FC236}">
                <a16:creationId xmlns:a16="http://schemas.microsoft.com/office/drawing/2014/main" id="{BACADE8D-6FEF-BF1B-19E2-251DD3FC8A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50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879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4CB5BA85-FA08-1B8D-1512-4961D6C65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07CF3D6A-EB61-9202-3233-B13AA3626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BB31F70-33D9-D0CA-D45B-09464B7096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F3DD68C4-9BF2-F8E9-01A8-2262A605E7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72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631A77AA-3574-0914-4356-A1A7B948B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F2C93A87-543A-610C-2A73-84CD2218A8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A2530B1-704B-03DB-60D0-09730A4CCF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DAB851C3-43D2-C933-6E2C-4172527A10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08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808768" y="1516425"/>
            <a:ext cx="11181000" cy="4766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rtl="0"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4239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Char char="●"/>
              <a:defRPr/>
            </a:lvl2pPr>
            <a:lvl3pPr marL="1371600" lvl="2" indent="-340360" rtl="0">
              <a:spcBef>
                <a:spcPts val="500"/>
              </a:spcBef>
              <a:spcAft>
                <a:spcPts val="0"/>
              </a:spcAft>
              <a:buSzPts val="1760"/>
              <a:buChar char="●"/>
              <a:defRPr/>
            </a:lvl3pPr>
            <a:lvl4pPr marL="1828800" lvl="3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4pPr>
            <a:lvl5pPr marL="2286000" lvl="4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5pPr>
            <a:lvl6pPr marL="2743200" lvl="5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6pPr>
            <a:lvl7pPr marL="3200400" lvl="6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8pPr>
            <a:lvl9pPr marL="4114800" lvl="8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11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1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7"/>
          </p:nvPr>
        </p:nvSpPr>
        <p:spPr>
          <a:xfrm>
            <a:off x="816727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ubTitle" idx="8"/>
          </p:nvPr>
        </p:nvSpPr>
        <p:spPr>
          <a:xfrm>
            <a:off x="806372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1"/>
          <p:cNvSpPr txBox="1">
            <a:spLocks noGrp="1"/>
          </p:cNvSpPr>
          <p:nvPr>
            <p:ph type="subTitle" idx="9"/>
          </p:nvPr>
        </p:nvSpPr>
        <p:spPr>
          <a:xfrm>
            <a:off x="821884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ubTitle" idx="13"/>
          </p:nvPr>
        </p:nvSpPr>
        <p:spPr>
          <a:xfrm>
            <a:off x="811528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subTitle" idx="14"/>
          </p:nvPr>
        </p:nvSpPr>
        <p:spPr>
          <a:xfrm>
            <a:off x="4350359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5"/>
          </p:nvPr>
        </p:nvSpPr>
        <p:spPr>
          <a:xfrm>
            <a:off x="4340003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6"/>
          </p:nvPr>
        </p:nvSpPr>
        <p:spPr>
          <a:xfrm>
            <a:off x="4355515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7"/>
          </p:nvPr>
        </p:nvSpPr>
        <p:spPr>
          <a:xfrm>
            <a:off x="4345160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8"/>
          </p:nvPr>
        </p:nvSpPr>
        <p:spPr>
          <a:xfrm>
            <a:off x="7999241" y="213259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19"/>
          </p:nvPr>
        </p:nvSpPr>
        <p:spPr>
          <a:xfrm>
            <a:off x="7988886" y="2743204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subTitle" idx="20"/>
          </p:nvPr>
        </p:nvSpPr>
        <p:spPr>
          <a:xfrm>
            <a:off x="8004398" y="4349035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21"/>
          </p:nvPr>
        </p:nvSpPr>
        <p:spPr>
          <a:xfrm>
            <a:off x="7994042" y="4959648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" name="Google Shape;15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" name="Google Shape;1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None/>
              <a:defRPr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19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2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59472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2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26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2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7" name="Google Shape;24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6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7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6" name="Google Shape;25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/>
          </a:blip>
          <a:srcRect t="3128" r="12372"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CUSTOM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p2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5" name="Google Shape;26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CUSTOM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2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4">
            <a:alphaModFix/>
          </a:blip>
          <a:srcRect t="11535" r="16100"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30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2286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dirty="0"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57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4717979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4725470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3"/>
          </p:nvPr>
        </p:nvSpPr>
        <p:spPr>
          <a:xfrm>
            <a:off x="4715230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472272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5"/>
          </p:nvPr>
        </p:nvSpPr>
        <p:spPr>
          <a:xfrm>
            <a:off x="4717980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6"/>
          </p:nvPr>
        </p:nvSpPr>
        <p:spPr>
          <a:xfrm>
            <a:off x="472547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7"/>
          </p:nvPr>
        </p:nvSpPr>
        <p:spPr>
          <a:xfrm>
            <a:off x="8349608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8"/>
          </p:nvPr>
        </p:nvSpPr>
        <p:spPr>
          <a:xfrm>
            <a:off x="8336879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9"/>
          </p:nvPr>
        </p:nvSpPr>
        <p:spPr>
          <a:xfrm>
            <a:off x="8346858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3"/>
          </p:nvPr>
        </p:nvSpPr>
        <p:spPr>
          <a:xfrm>
            <a:off x="833413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14"/>
          </p:nvPr>
        </p:nvSpPr>
        <p:spPr>
          <a:xfrm>
            <a:off x="8349608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5"/>
          </p:nvPr>
        </p:nvSpPr>
        <p:spPr>
          <a:xfrm>
            <a:off x="833688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8378-CF7F-4742-9D8C-9C6F8031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463B-BDA5-F342-B740-AA9F28C28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2DCA7-6D62-F442-8853-8D30AEF1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BF48-CEBA-0044-A0AE-B3362B2FCEAC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3528F-A36D-6C4B-BA9B-AFF5E51B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5AF88-6A81-DA46-A705-78FB790E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500"/>
            <a:ext cx="122112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4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334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7331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530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  <a:prstGeom prst="rect">
            <a:avLst/>
          </a:prstGeo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3253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  <a:prstGeom prst="rect">
            <a:avLst/>
          </a:prstGeo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0385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0731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F7D8-18E6-498E-BA3C-0BE646C4D4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50905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BB50F-05CE-4A9A-97DA-CE31124100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89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2286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dirty="0"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3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800100" y="1512061"/>
            <a:ext cx="48993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4"/>
          </p:nvPr>
        </p:nvSpPr>
        <p:spPr>
          <a:xfrm>
            <a:off x="6235825" y="1512061"/>
            <a:ext cx="5174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254000" y="135484"/>
            <a:ext cx="11751733" cy="90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1"/>
          </p:nvPr>
        </p:nvSpPr>
        <p:spPr>
          <a:xfrm>
            <a:off x="254000" y="1600201"/>
            <a:ext cx="117517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3657509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4267093" lvl="6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4876678" lvl="7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5486263" lvl="8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484499" y="6491820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254013" y="6491820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11690810" y="6492876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9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8173-281E-F340-9C2E-0A950B3D2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DE072-7259-1048-A46D-4283E063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1308B-C7D8-1644-AA74-E897323F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66EC-5E1A-7746-959C-51B06716C0B8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1C8B-5057-9741-9FD8-DB1F52C0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BBC39-C6B6-5342-8ACB-A3C641A6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76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8378-CF7F-4742-9D8C-9C6F8031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463B-BDA5-F342-B740-AA9F28C28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2DCA7-6D62-F442-8853-8D30AEF1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BF48-CEBA-0044-A0AE-B3362B2FCEAC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3528F-A36D-6C4B-BA9B-AFF5E51B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5AF88-6A81-DA46-A705-78FB790E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64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D731-4BA8-BA44-8E88-2367C44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E5435-F348-F44C-B7D7-0211B66D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1A476-DA84-8B42-8F2D-8AC1385F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7BDE-7184-704C-992D-3F885CEF1646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32346-79BB-214A-ACC3-ACCFDC153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8FEC-BD07-B848-8B68-166EB228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78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AA86-810E-F54D-9015-B1D190C1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9E48F-FACD-7340-BBD0-83C7ABCCD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0407D-9260-6E44-98D2-98761DA23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E1243-8D98-0D4C-945D-491B902D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4B10-D932-BD49-8F58-C7008BC71857}" type="datetime1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DAD3E-F0AF-E04B-BEF1-0D0CBB46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CBC5F-1E26-0A43-8D92-91785DAD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39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FE50-9D8B-4848-8F3E-4433D054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12FEA-FCEC-1A40-86C8-063A54368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C3534-2300-3E49-965E-BAD5F4CC7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4B4-5BB7-314D-9CB8-FCCC2482B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99ADE-9447-E640-A1A0-BD69A9615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D5ED2-088C-404C-9DC6-E9E09965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27C2-B68C-D540-BDC1-14BD3BC0B671}" type="datetime1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B101D-B87D-BE49-AF3B-E663E6F8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12473-223D-CC49-9FEC-CAECEE52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4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98D0-DC68-0049-8B1C-C91BFE54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7C857-704C-E04B-ABA4-63056890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915D-CEA6-3142-A229-5E44F2B57DCC}" type="datetime1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38ADA-977C-9643-83B6-1F9E3480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0C5DB-7757-0642-A54E-49719772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05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10952-1774-5940-BAD0-E59CFD4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00DF-1FF4-BE49-8CE8-182E9FC0EFC5}" type="datetime1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FEF2F-6A87-9E4A-9385-A536A338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3D4E8-7F4F-D645-93D4-5BCFC5E4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6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DFEC0-E12C-7B46-BBFA-8829BD76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C9356-2F59-2B45-A878-34BA937AE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B364-22C3-3F44-9CA9-2ADE16633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C72D7-B91E-E344-AF56-6641CF0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94A5-0596-C847-A9C5-91D09777BC2C}" type="datetime1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11492-3618-374C-8361-CA02033B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8B40A-ABFF-B740-B9FE-E4868F9C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49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E946-B58A-CF47-B7F3-52D4D885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7DE66-76B1-0340-AB48-5F5D1C7DF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D1125-47AA-A240-A5E8-6E568359B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8128C-7DA5-2146-92F8-D19EA2C3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C9E1-A976-1F4C-9050-D4EC343E16BB}" type="datetime1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CDFE9-9418-0A49-9AC2-72C57D49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EDC71-9E42-6C49-BF23-E398051F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3"/>
          </p:nvPr>
        </p:nvSpPr>
        <p:spPr>
          <a:xfrm>
            <a:off x="7972244" y="1551587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2F0-18E5-9147-897F-C4A4C59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DFD6B-DC64-044B-AD5E-9C555493D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2EE7-B513-084B-BD14-B776C0B1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DE19-7337-8A42-87E0-C093C1C9472E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E0E9D-FA17-A749-88C6-1C8CF5C9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D1122-710A-4A4C-B4BF-76D65073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9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42C53-2A40-A444-AD66-DF5B89F4F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EBEAE-30CD-014F-9B1E-E19F123A7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D6A62-F1DC-C14E-ABCD-6B39C9A6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8926-CD1A-C643-B304-4427391F0727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0AE27-6ED6-C54C-83EF-413DACFA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A9B53-60C4-BC44-96CF-D96C0FA4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28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2286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dirty="0"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92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800100" y="3042888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ubTitle" idx="3"/>
          </p:nvPr>
        </p:nvSpPr>
        <p:spPr>
          <a:xfrm>
            <a:off x="810444" y="349057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8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8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4"/>
          </p:nvPr>
        </p:nvSpPr>
        <p:spPr>
          <a:xfrm>
            <a:off x="8044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ubTitle" idx="5"/>
          </p:nvPr>
        </p:nvSpPr>
        <p:spPr>
          <a:xfrm>
            <a:off x="7897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ubTitle" idx="6"/>
          </p:nvPr>
        </p:nvSpPr>
        <p:spPr>
          <a:xfrm>
            <a:off x="62349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ubTitle" idx="7"/>
          </p:nvPr>
        </p:nvSpPr>
        <p:spPr>
          <a:xfrm>
            <a:off x="62202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9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9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5"/>
          </p:nvPr>
        </p:nvSpPr>
        <p:spPr>
          <a:xfrm>
            <a:off x="790000" y="4531069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6"/>
          </p:nvPr>
        </p:nvSpPr>
        <p:spPr>
          <a:xfrm>
            <a:off x="789766" y="4069676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7"/>
          </p:nvPr>
        </p:nvSpPr>
        <p:spPr>
          <a:xfrm>
            <a:off x="4399913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8"/>
          </p:nvPr>
        </p:nvSpPr>
        <p:spPr>
          <a:xfrm>
            <a:off x="4389569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9"/>
          </p:nvPr>
        </p:nvSpPr>
        <p:spPr>
          <a:xfrm>
            <a:off x="8013197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3"/>
          </p:nvPr>
        </p:nvSpPr>
        <p:spPr>
          <a:xfrm>
            <a:off x="8002853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title" idx="2"/>
          </p:nvPr>
        </p:nvSpPr>
        <p:spPr>
          <a:xfrm>
            <a:off x="6306050" y="872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ubTitle" idx="1"/>
          </p:nvPr>
        </p:nvSpPr>
        <p:spPr>
          <a:xfrm>
            <a:off x="6306050" y="1216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title" idx="3"/>
          </p:nvPr>
        </p:nvSpPr>
        <p:spPr>
          <a:xfrm>
            <a:off x="6306050" y="17103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ubTitle" idx="4"/>
          </p:nvPr>
        </p:nvSpPr>
        <p:spPr>
          <a:xfrm>
            <a:off x="6306050" y="20547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title" idx="5"/>
          </p:nvPr>
        </p:nvSpPr>
        <p:spPr>
          <a:xfrm>
            <a:off x="6306050" y="25485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subTitle" idx="6"/>
          </p:nvPr>
        </p:nvSpPr>
        <p:spPr>
          <a:xfrm>
            <a:off x="6306050" y="28929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title" idx="7"/>
          </p:nvPr>
        </p:nvSpPr>
        <p:spPr>
          <a:xfrm>
            <a:off x="6306050" y="33867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ubTitle" idx="8"/>
          </p:nvPr>
        </p:nvSpPr>
        <p:spPr>
          <a:xfrm>
            <a:off x="6306050" y="37311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 idx="9"/>
          </p:nvPr>
        </p:nvSpPr>
        <p:spPr>
          <a:xfrm>
            <a:off x="6306050" y="42249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3"/>
          </p:nvPr>
        </p:nvSpPr>
        <p:spPr>
          <a:xfrm>
            <a:off x="6306050" y="45693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 idx="14"/>
          </p:nvPr>
        </p:nvSpPr>
        <p:spPr>
          <a:xfrm>
            <a:off x="6306050" y="5063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subTitle" idx="15"/>
          </p:nvPr>
        </p:nvSpPr>
        <p:spPr>
          <a:xfrm>
            <a:off x="6306050" y="5407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 idx="16"/>
          </p:nvPr>
        </p:nvSpPr>
        <p:spPr>
          <a:xfrm>
            <a:off x="4496300" y="88702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title" idx="17"/>
          </p:nvPr>
        </p:nvSpPr>
        <p:spPr>
          <a:xfrm>
            <a:off x="4496350" y="2559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18"/>
          </p:nvPr>
        </p:nvSpPr>
        <p:spPr>
          <a:xfrm>
            <a:off x="4505875" y="33962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 idx="19"/>
          </p:nvPr>
        </p:nvSpPr>
        <p:spPr>
          <a:xfrm>
            <a:off x="4505925" y="423232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title" idx="20"/>
          </p:nvPr>
        </p:nvSpPr>
        <p:spPr>
          <a:xfrm>
            <a:off x="4505925" y="506837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21"/>
          </p:nvPr>
        </p:nvSpPr>
        <p:spPr>
          <a:xfrm>
            <a:off x="4496300" y="171034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96" r:id="rId13"/>
    <p:sldLayoutId id="214748370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3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27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89867-E562-B841-8A62-0034A4F9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1B119-2FD4-5449-A709-103C504DE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0DD79-D245-3A4F-B77C-1A71B4E56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6AC2B-CA6C-1449-82CA-E1B57DDBAB09}" type="datetime1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47B5D-8244-7D49-8181-62579BD8E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C3FE8-656E-8742-B867-DAC3EFBB1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2E496E0-F8E9-054A-9EA6-C63E477C6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8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3.emf"/><Relationship Id="rId3" Type="http://schemas.openxmlformats.org/officeDocument/2006/relationships/image" Target="../media/image75.emf"/><Relationship Id="rId21" Type="http://schemas.openxmlformats.org/officeDocument/2006/relationships/oleObject" Target="../embeddings/oleObject34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9.w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1.wmf"/><Relationship Id="rId20" Type="http://schemas.openxmlformats.org/officeDocument/2006/relationships/image" Target="../media/image84.w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8.w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44.e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80.wmf"/><Relationship Id="rId22" Type="http://schemas.openxmlformats.org/officeDocument/2006/relationships/image" Target="../media/image8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91.wmf"/><Relationship Id="rId3" Type="http://schemas.openxmlformats.org/officeDocument/2006/relationships/image" Target="../media/image86.e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3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9.wmf"/><Relationship Id="rId14" Type="http://schemas.openxmlformats.org/officeDocument/2006/relationships/image" Target="../media/image9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91.wmf"/><Relationship Id="rId3" Type="http://schemas.openxmlformats.org/officeDocument/2006/relationships/image" Target="../media/image93.emf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39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90.wmf"/><Relationship Id="rId5" Type="http://schemas.openxmlformats.org/officeDocument/2006/relationships/image" Target="../media/image94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9.wmf"/><Relationship Id="rId14" Type="http://schemas.openxmlformats.org/officeDocument/2006/relationships/image" Target="../media/image9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106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02.png"/><Relationship Id="rId17" Type="http://schemas.openxmlformats.org/officeDocument/2006/relationships/image" Target="../media/image105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4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wmf"/><Relationship Id="rId11" Type="http://schemas.openxmlformats.org/officeDocument/2006/relationships/image" Target="../media/image101.png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100.wmf"/><Relationship Id="rId19" Type="http://schemas.openxmlformats.org/officeDocument/2006/relationships/image" Target="../media/image107.png"/><Relationship Id="rId4" Type="http://schemas.openxmlformats.org/officeDocument/2006/relationships/image" Target="../media/image97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0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0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11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12.emf"/><Relationship Id="rId4" Type="http://schemas.openxmlformats.org/officeDocument/2006/relationships/image" Target="../media/image11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115.png"/><Relationship Id="rId10" Type="http://schemas.openxmlformats.org/officeDocument/2006/relationships/image" Target="../media/image117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5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10" Type="http://schemas.openxmlformats.org/officeDocument/2006/relationships/image" Target="../media/image122.wmf"/><Relationship Id="rId4" Type="http://schemas.openxmlformats.org/officeDocument/2006/relationships/image" Target="../media/image118.wmf"/><Relationship Id="rId9" Type="http://schemas.openxmlformats.org/officeDocument/2006/relationships/oleObject" Target="../embeddings/oleObject5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image" Target="../media/image123.emf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12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5.emf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124.wmf"/><Relationship Id="rId10" Type="http://schemas.openxmlformats.org/officeDocument/2006/relationships/image" Target="../media/image127.wmf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5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0.png"/><Relationship Id="rId4" Type="http://schemas.openxmlformats.org/officeDocument/2006/relationships/image" Target="../media/image12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wmf"/><Relationship Id="rId9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3.png"/><Relationship Id="rId5" Type="http://schemas.openxmlformats.org/officeDocument/2006/relationships/image" Target="../media/image132.emf"/><Relationship Id="rId4" Type="http://schemas.openxmlformats.org/officeDocument/2006/relationships/image" Target="../media/image13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5.emf"/><Relationship Id="rId4" Type="http://schemas.openxmlformats.org/officeDocument/2006/relationships/image" Target="../media/image13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145.png"/><Relationship Id="rId18" Type="http://schemas.openxmlformats.org/officeDocument/2006/relationships/oleObject" Target="../embeddings/oleObject69.bin"/><Relationship Id="rId3" Type="http://schemas.openxmlformats.org/officeDocument/2006/relationships/oleObject" Target="../embeddings/oleObject64.bin"/><Relationship Id="rId21" Type="http://schemas.openxmlformats.org/officeDocument/2006/relationships/oleObject" Target="../embeddings/oleObject71.bin"/><Relationship Id="rId7" Type="http://schemas.openxmlformats.org/officeDocument/2006/relationships/image" Target="../media/image141.wmf"/><Relationship Id="rId12" Type="http://schemas.openxmlformats.org/officeDocument/2006/relationships/image" Target="../media/image144.wmf"/><Relationship Id="rId17" Type="http://schemas.openxmlformats.org/officeDocument/2006/relationships/image" Target="../media/image148.e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7.emf"/><Relationship Id="rId20" Type="http://schemas.openxmlformats.org/officeDocument/2006/relationships/image" Target="../media/image149.wmf"/><Relationship Id="rId1" Type="http://schemas.openxmlformats.org/officeDocument/2006/relationships/slideLayout" Target="../slideLayouts/slideLayout52.xml"/><Relationship Id="rId6" Type="http://schemas.openxmlformats.org/officeDocument/2006/relationships/oleObject" Target="../embeddings/oleObject65.bin"/><Relationship Id="rId11" Type="http://schemas.openxmlformats.org/officeDocument/2006/relationships/oleObject" Target="../embeddings/oleObject67.bin"/><Relationship Id="rId5" Type="http://schemas.openxmlformats.org/officeDocument/2006/relationships/image" Target="../media/image140.emf"/><Relationship Id="rId15" Type="http://schemas.openxmlformats.org/officeDocument/2006/relationships/image" Target="../media/image146.wmf"/><Relationship Id="rId10" Type="http://schemas.openxmlformats.org/officeDocument/2006/relationships/image" Target="../media/image143.png"/><Relationship Id="rId19" Type="http://schemas.openxmlformats.org/officeDocument/2006/relationships/oleObject" Target="../embeddings/oleObject70.bin"/><Relationship Id="rId4" Type="http://schemas.openxmlformats.org/officeDocument/2006/relationships/image" Target="../media/image139.wmf"/><Relationship Id="rId9" Type="http://schemas.openxmlformats.org/officeDocument/2006/relationships/image" Target="../media/image142.wmf"/><Relationship Id="rId14" Type="http://schemas.openxmlformats.org/officeDocument/2006/relationships/oleObject" Target="../embeddings/oleObject68.bin"/><Relationship Id="rId22" Type="http://schemas.openxmlformats.org/officeDocument/2006/relationships/image" Target="../media/image150.wm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6.bin"/><Relationship Id="rId18" Type="http://schemas.openxmlformats.org/officeDocument/2006/relationships/image" Target="../media/image159.wmf"/><Relationship Id="rId26" Type="http://schemas.openxmlformats.org/officeDocument/2006/relationships/image" Target="../media/image163.wmf"/><Relationship Id="rId3" Type="http://schemas.openxmlformats.org/officeDocument/2006/relationships/oleObject" Target="../embeddings/oleObject72.bin"/><Relationship Id="rId21" Type="http://schemas.openxmlformats.org/officeDocument/2006/relationships/oleObject" Target="../embeddings/oleObject80.bin"/><Relationship Id="rId34" Type="http://schemas.openxmlformats.org/officeDocument/2006/relationships/image" Target="../media/image168.wmf"/><Relationship Id="rId7" Type="http://schemas.openxmlformats.org/officeDocument/2006/relationships/image" Target="../media/image153.emf"/><Relationship Id="rId12" Type="http://schemas.openxmlformats.org/officeDocument/2006/relationships/image" Target="../media/image156.wmf"/><Relationship Id="rId17" Type="http://schemas.openxmlformats.org/officeDocument/2006/relationships/oleObject" Target="../embeddings/oleObject78.bin"/><Relationship Id="rId25" Type="http://schemas.openxmlformats.org/officeDocument/2006/relationships/oleObject" Target="../embeddings/oleObject82.bin"/><Relationship Id="rId33" Type="http://schemas.openxmlformats.org/officeDocument/2006/relationships/oleObject" Target="../embeddings/oleObject85.bin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8.wmf"/><Relationship Id="rId20" Type="http://schemas.openxmlformats.org/officeDocument/2006/relationships/image" Target="../media/image160.wmf"/><Relationship Id="rId29" Type="http://schemas.openxmlformats.org/officeDocument/2006/relationships/image" Target="../media/image165.w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2.wmf"/><Relationship Id="rId11" Type="http://schemas.openxmlformats.org/officeDocument/2006/relationships/oleObject" Target="../embeddings/oleObject75.bin"/><Relationship Id="rId24" Type="http://schemas.openxmlformats.org/officeDocument/2006/relationships/image" Target="../media/image162.wmf"/><Relationship Id="rId32" Type="http://schemas.openxmlformats.org/officeDocument/2006/relationships/image" Target="../media/image167.wmf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77.bin"/><Relationship Id="rId23" Type="http://schemas.openxmlformats.org/officeDocument/2006/relationships/oleObject" Target="../embeddings/oleObject81.bin"/><Relationship Id="rId28" Type="http://schemas.openxmlformats.org/officeDocument/2006/relationships/oleObject" Target="../embeddings/oleObject83.bin"/><Relationship Id="rId10" Type="http://schemas.openxmlformats.org/officeDocument/2006/relationships/image" Target="../media/image155.emf"/><Relationship Id="rId19" Type="http://schemas.openxmlformats.org/officeDocument/2006/relationships/oleObject" Target="../embeddings/oleObject79.bin"/><Relationship Id="rId31" Type="http://schemas.openxmlformats.org/officeDocument/2006/relationships/oleObject" Target="../embeddings/oleObject84.bin"/><Relationship Id="rId4" Type="http://schemas.openxmlformats.org/officeDocument/2006/relationships/image" Target="../media/image151.wmf"/><Relationship Id="rId9" Type="http://schemas.openxmlformats.org/officeDocument/2006/relationships/image" Target="../media/image154.wmf"/><Relationship Id="rId14" Type="http://schemas.openxmlformats.org/officeDocument/2006/relationships/image" Target="../media/image157.wmf"/><Relationship Id="rId22" Type="http://schemas.openxmlformats.org/officeDocument/2006/relationships/image" Target="../media/image161.wmf"/><Relationship Id="rId27" Type="http://schemas.openxmlformats.org/officeDocument/2006/relationships/image" Target="../media/image164.emf"/><Relationship Id="rId30" Type="http://schemas.openxmlformats.org/officeDocument/2006/relationships/image" Target="../media/image166.emf"/><Relationship Id="rId8" Type="http://schemas.openxmlformats.org/officeDocument/2006/relationships/oleObject" Target="../embeddings/oleObject7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0.w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16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3" Type="http://schemas.openxmlformats.org/officeDocument/2006/relationships/oleObject" Target="../embeddings/oleObject89.bin"/><Relationship Id="rId7" Type="http://schemas.openxmlformats.org/officeDocument/2006/relationships/image" Target="../media/image133.png"/><Relationship Id="rId12" Type="http://schemas.openxmlformats.org/officeDocument/2006/relationships/image" Target="../media/image17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3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90.bin"/><Relationship Id="rId10" Type="http://schemas.openxmlformats.org/officeDocument/2006/relationships/image" Target="../media/image175.wmf"/><Relationship Id="rId4" Type="http://schemas.openxmlformats.org/officeDocument/2006/relationships/image" Target="../media/image172.wmf"/><Relationship Id="rId9" Type="http://schemas.openxmlformats.org/officeDocument/2006/relationships/oleObject" Target="../embeddings/oleObject9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0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1.emf"/><Relationship Id="rId4" Type="http://schemas.openxmlformats.org/officeDocument/2006/relationships/image" Target="../media/image18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emf"/><Relationship Id="rId13" Type="http://schemas.openxmlformats.org/officeDocument/2006/relationships/oleObject" Target="../embeddings/oleObject97.bin"/><Relationship Id="rId3" Type="http://schemas.openxmlformats.org/officeDocument/2006/relationships/oleObject" Target="../embeddings/oleObject93.bin"/><Relationship Id="rId7" Type="http://schemas.openxmlformats.org/officeDocument/2006/relationships/image" Target="../media/image184.wmf"/><Relationship Id="rId12" Type="http://schemas.openxmlformats.org/officeDocument/2006/relationships/image" Target="../media/image18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94.bin"/><Relationship Id="rId11" Type="http://schemas.openxmlformats.org/officeDocument/2006/relationships/oleObject" Target="../embeddings/oleObject96.bin"/><Relationship Id="rId5" Type="http://schemas.openxmlformats.org/officeDocument/2006/relationships/image" Target="../media/image183.emf"/><Relationship Id="rId10" Type="http://schemas.openxmlformats.org/officeDocument/2006/relationships/image" Target="../media/image186.wmf"/><Relationship Id="rId4" Type="http://schemas.openxmlformats.org/officeDocument/2006/relationships/image" Target="../media/image182.wmf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188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oleObject" Target="../embeddings/oleObject93.bin"/><Relationship Id="rId7" Type="http://schemas.openxmlformats.org/officeDocument/2006/relationships/image" Target="../media/image190.wmf"/><Relationship Id="rId12" Type="http://schemas.openxmlformats.org/officeDocument/2006/relationships/image" Target="../media/image19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98.bin"/><Relationship Id="rId11" Type="http://schemas.openxmlformats.org/officeDocument/2006/relationships/oleObject" Target="../embeddings/oleObject100.bin"/><Relationship Id="rId5" Type="http://schemas.openxmlformats.org/officeDocument/2006/relationships/image" Target="../media/image189.emf"/><Relationship Id="rId10" Type="http://schemas.openxmlformats.org/officeDocument/2006/relationships/image" Target="../media/image192.wmf"/><Relationship Id="rId4" Type="http://schemas.openxmlformats.org/officeDocument/2006/relationships/image" Target="../media/image182.wmf"/><Relationship Id="rId9" Type="http://schemas.openxmlformats.org/officeDocument/2006/relationships/oleObject" Target="../embeddings/oleObject9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oleObject" Target="../embeddings/oleObject101.bin"/><Relationship Id="rId7" Type="http://schemas.openxmlformats.org/officeDocument/2006/relationships/image" Target="../media/image196.wmf"/><Relationship Id="rId12" Type="http://schemas.openxmlformats.org/officeDocument/2006/relationships/image" Target="../media/image193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02.bin"/><Relationship Id="rId11" Type="http://schemas.openxmlformats.org/officeDocument/2006/relationships/oleObject" Target="../embeddings/oleObject100.bin"/><Relationship Id="rId5" Type="http://schemas.openxmlformats.org/officeDocument/2006/relationships/image" Target="../media/image195.png"/><Relationship Id="rId10" Type="http://schemas.openxmlformats.org/officeDocument/2006/relationships/image" Target="../media/image198.wmf"/><Relationship Id="rId4" Type="http://schemas.openxmlformats.org/officeDocument/2006/relationships/image" Target="../media/image194.wmf"/><Relationship Id="rId9" Type="http://schemas.openxmlformats.org/officeDocument/2006/relationships/oleObject" Target="../embeddings/oleObject10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3" Type="http://schemas.openxmlformats.org/officeDocument/2006/relationships/oleObject" Target="../embeddings/oleObject104.bin"/><Relationship Id="rId7" Type="http://schemas.openxmlformats.org/officeDocument/2006/relationships/image" Target="../media/image20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05.bin"/><Relationship Id="rId5" Type="http://schemas.openxmlformats.org/officeDocument/2006/relationships/image" Target="../media/image200.png"/><Relationship Id="rId4" Type="http://schemas.openxmlformats.org/officeDocument/2006/relationships/image" Target="../media/image199.wmf"/><Relationship Id="rId9" Type="http://schemas.openxmlformats.org/officeDocument/2006/relationships/image" Target="../media/image20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9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13" Type="http://schemas.openxmlformats.org/officeDocument/2006/relationships/oleObject" Target="../embeddings/oleObject110.bin"/><Relationship Id="rId3" Type="http://schemas.openxmlformats.org/officeDocument/2006/relationships/image" Target="../media/image203.png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206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0.png"/><Relationship Id="rId11" Type="http://schemas.openxmlformats.org/officeDocument/2006/relationships/oleObject" Target="../embeddings/oleObject109.bin"/><Relationship Id="rId5" Type="http://schemas.openxmlformats.org/officeDocument/2006/relationships/image" Target="../media/image199.wmf"/><Relationship Id="rId10" Type="http://schemas.openxmlformats.org/officeDocument/2006/relationships/image" Target="../media/image205.wmf"/><Relationship Id="rId4" Type="http://schemas.openxmlformats.org/officeDocument/2006/relationships/oleObject" Target="../embeddings/oleObject104.bin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20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13" Type="http://schemas.openxmlformats.org/officeDocument/2006/relationships/oleObject" Target="../embeddings/oleObject115.bin"/><Relationship Id="rId18" Type="http://schemas.openxmlformats.org/officeDocument/2006/relationships/oleObject" Target="../embeddings/oleObject117.bin"/><Relationship Id="rId3" Type="http://schemas.openxmlformats.org/officeDocument/2006/relationships/oleObject" Target="../embeddings/oleObject111.bin"/><Relationship Id="rId21" Type="http://schemas.openxmlformats.org/officeDocument/2006/relationships/image" Target="../media/image218.wmf"/><Relationship Id="rId7" Type="http://schemas.openxmlformats.org/officeDocument/2006/relationships/image" Target="../media/image210.wmf"/><Relationship Id="rId12" Type="http://schemas.openxmlformats.org/officeDocument/2006/relationships/image" Target="../media/image213.emf"/><Relationship Id="rId17" Type="http://schemas.openxmlformats.org/officeDocument/2006/relationships/image" Target="../media/image216.emf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15.wmf"/><Relationship Id="rId20" Type="http://schemas.openxmlformats.org/officeDocument/2006/relationships/oleObject" Target="../embeddings/oleObject118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12.bin"/><Relationship Id="rId11" Type="http://schemas.openxmlformats.org/officeDocument/2006/relationships/image" Target="../media/image212.wmf"/><Relationship Id="rId24" Type="http://schemas.openxmlformats.org/officeDocument/2006/relationships/image" Target="../media/image220.wmf"/><Relationship Id="rId5" Type="http://schemas.openxmlformats.org/officeDocument/2006/relationships/image" Target="../media/image209.emf"/><Relationship Id="rId15" Type="http://schemas.openxmlformats.org/officeDocument/2006/relationships/oleObject" Target="../embeddings/oleObject116.bin"/><Relationship Id="rId23" Type="http://schemas.openxmlformats.org/officeDocument/2006/relationships/oleObject" Target="../embeddings/oleObject119.bin"/><Relationship Id="rId10" Type="http://schemas.openxmlformats.org/officeDocument/2006/relationships/oleObject" Target="../embeddings/oleObject114.bin"/><Relationship Id="rId19" Type="http://schemas.openxmlformats.org/officeDocument/2006/relationships/image" Target="../media/image217.wmf"/><Relationship Id="rId4" Type="http://schemas.openxmlformats.org/officeDocument/2006/relationships/image" Target="../media/image208.wmf"/><Relationship Id="rId9" Type="http://schemas.openxmlformats.org/officeDocument/2006/relationships/image" Target="../media/image211.wmf"/><Relationship Id="rId14" Type="http://schemas.openxmlformats.org/officeDocument/2006/relationships/image" Target="../media/image214.wmf"/><Relationship Id="rId22" Type="http://schemas.openxmlformats.org/officeDocument/2006/relationships/image" Target="../media/image219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wmf"/><Relationship Id="rId13" Type="http://schemas.openxmlformats.org/officeDocument/2006/relationships/image" Target="../media/image225.wmf"/><Relationship Id="rId18" Type="http://schemas.openxmlformats.org/officeDocument/2006/relationships/image" Target="../media/image227.wmf"/><Relationship Id="rId3" Type="http://schemas.openxmlformats.org/officeDocument/2006/relationships/oleObject" Target="../embeddings/oleObject120.bin"/><Relationship Id="rId7" Type="http://schemas.openxmlformats.org/officeDocument/2006/relationships/oleObject" Target="../embeddings/oleObject110.bin"/><Relationship Id="rId12" Type="http://schemas.openxmlformats.org/officeDocument/2006/relationships/oleObject" Target="../embeddings/oleObject123.bin"/><Relationship Id="rId17" Type="http://schemas.openxmlformats.org/officeDocument/2006/relationships/oleObject" Target="../embeddings/oleObject125.bin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26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2.wmf"/><Relationship Id="rId11" Type="http://schemas.openxmlformats.org/officeDocument/2006/relationships/image" Target="../media/image224.png"/><Relationship Id="rId5" Type="http://schemas.openxmlformats.org/officeDocument/2006/relationships/oleObject" Target="../embeddings/oleObject121.bin"/><Relationship Id="rId15" Type="http://schemas.openxmlformats.org/officeDocument/2006/relationships/oleObject" Target="../embeddings/oleObject124.bin"/><Relationship Id="rId10" Type="http://schemas.openxmlformats.org/officeDocument/2006/relationships/image" Target="../media/image223.wmf"/><Relationship Id="rId4" Type="http://schemas.openxmlformats.org/officeDocument/2006/relationships/image" Target="../media/image221.wmf"/><Relationship Id="rId9" Type="http://schemas.openxmlformats.org/officeDocument/2006/relationships/oleObject" Target="../embeddings/oleObject122.bin"/><Relationship Id="rId14" Type="http://schemas.openxmlformats.org/officeDocument/2006/relationships/image" Target="../media/image2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39.emf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47.wmf"/><Relationship Id="rId3" Type="http://schemas.openxmlformats.org/officeDocument/2006/relationships/image" Target="../media/image33.emf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35.wmf"/><Relationship Id="rId12" Type="http://schemas.openxmlformats.org/officeDocument/2006/relationships/image" Target="../media/image38.wmf"/><Relationship Id="rId17" Type="http://schemas.openxmlformats.org/officeDocument/2006/relationships/image" Target="../media/image42.emf"/><Relationship Id="rId25" Type="http://schemas.openxmlformats.org/officeDocument/2006/relationships/oleObject" Target="../embeddings/oleObject13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44.emf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46.wmf"/><Relationship Id="rId5" Type="http://schemas.openxmlformats.org/officeDocument/2006/relationships/image" Target="../media/image34.wmf"/><Relationship Id="rId15" Type="http://schemas.openxmlformats.org/officeDocument/2006/relationships/image" Target="../media/image40.wmf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48.wmf"/><Relationship Id="rId10" Type="http://schemas.openxmlformats.org/officeDocument/2006/relationships/image" Target="../media/image37.wmf"/><Relationship Id="rId19" Type="http://schemas.openxmlformats.org/officeDocument/2006/relationships/image" Target="../media/image43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14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emf"/><Relationship Id="rId3" Type="http://schemas.openxmlformats.org/officeDocument/2006/relationships/oleObject" Target="../embeddings/oleObject126.bin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9.w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22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emf"/><Relationship Id="rId3" Type="http://schemas.openxmlformats.org/officeDocument/2006/relationships/oleObject" Target="../embeddings/oleObject128.bin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3.w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232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oleObject" Target="../embeddings/oleObject130.bin"/><Relationship Id="rId7" Type="http://schemas.openxmlformats.org/officeDocument/2006/relationships/image" Target="../media/image23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131.bin"/><Relationship Id="rId5" Type="http://schemas.openxmlformats.org/officeDocument/2006/relationships/image" Target="../media/image115.png"/><Relationship Id="rId4" Type="http://schemas.openxmlformats.org/officeDocument/2006/relationships/image" Target="../media/image236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4.bin"/><Relationship Id="rId3" Type="http://schemas.openxmlformats.org/officeDocument/2006/relationships/oleObject" Target="../embeddings/oleObject132.bin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0.wmf"/><Relationship Id="rId11" Type="http://schemas.openxmlformats.org/officeDocument/2006/relationships/image" Target="../media/image242.wmf"/><Relationship Id="rId5" Type="http://schemas.openxmlformats.org/officeDocument/2006/relationships/oleObject" Target="../embeddings/oleObject133.bin"/><Relationship Id="rId10" Type="http://schemas.openxmlformats.org/officeDocument/2006/relationships/oleObject" Target="../embeddings/oleObject135.bin"/><Relationship Id="rId4" Type="http://schemas.openxmlformats.org/officeDocument/2006/relationships/image" Target="../media/image239.wmf"/><Relationship Id="rId9" Type="http://schemas.openxmlformats.org/officeDocument/2006/relationships/image" Target="../media/image24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7.bin"/><Relationship Id="rId13" Type="http://schemas.openxmlformats.org/officeDocument/2006/relationships/oleObject" Target="../embeddings/oleObject139.bin"/><Relationship Id="rId3" Type="http://schemas.openxmlformats.org/officeDocument/2006/relationships/image" Target="../media/image244.JPG"/><Relationship Id="rId7" Type="http://schemas.openxmlformats.org/officeDocument/2006/relationships/image" Target="../media/image247.wmf"/><Relationship Id="rId12" Type="http://schemas.openxmlformats.org/officeDocument/2006/relationships/image" Target="../media/image250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36.bin"/><Relationship Id="rId11" Type="http://schemas.openxmlformats.org/officeDocument/2006/relationships/oleObject" Target="../embeddings/oleObject138.bin"/><Relationship Id="rId5" Type="http://schemas.openxmlformats.org/officeDocument/2006/relationships/image" Target="../media/image246.emf"/><Relationship Id="rId10" Type="http://schemas.openxmlformats.org/officeDocument/2006/relationships/image" Target="../media/image249.jpg"/><Relationship Id="rId4" Type="http://schemas.openxmlformats.org/officeDocument/2006/relationships/image" Target="../media/image245.emf"/><Relationship Id="rId9" Type="http://schemas.openxmlformats.org/officeDocument/2006/relationships/image" Target="../media/image248.wmf"/><Relationship Id="rId14" Type="http://schemas.openxmlformats.org/officeDocument/2006/relationships/image" Target="../media/image251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2.bin"/><Relationship Id="rId3" Type="http://schemas.openxmlformats.org/officeDocument/2006/relationships/oleObject" Target="../embeddings/oleObject140.bin"/><Relationship Id="rId7" Type="http://schemas.openxmlformats.org/officeDocument/2006/relationships/hyperlink" Target="https://arxiv.org/abs/hep-ex/0108012" TargetMode="External"/><Relationship Id="rId12" Type="http://schemas.openxmlformats.org/officeDocument/2006/relationships/image" Target="../media/image256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53.wmf"/><Relationship Id="rId11" Type="http://schemas.openxmlformats.org/officeDocument/2006/relationships/oleObject" Target="../embeddings/oleObject143.bin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255.emf"/><Relationship Id="rId4" Type="http://schemas.openxmlformats.org/officeDocument/2006/relationships/image" Target="../media/image252.wmf"/><Relationship Id="rId9" Type="http://schemas.openxmlformats.org/officeDocument/2006/relationships/image" Target="../media/image25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wmf"/><Relationship Id="rId3" Type="http://schemas.openxmlformats.org/officeDocument/2006/relationships/image" Target="../media/image257.png"/><Relationship Id="rId7" Type="http://schemas.openxmlformats.org/officeDocument/2006/relationships/oleObject" Target="../embeddings/oleObject145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9.jpg"/><Relationship Id="rId5" Type="http://schemas.openxmlformats.org/officeDocument/2006/relationships/image" Target="../media/image258.wmf"/><Relationship Id="rId4" Type="http://schemas.openxmlformats.org/officeDocument/2006/relationships/oleObject" Target="../embeddings/oleObject144.bin"/><Relationship Id="rId9" Type="http://schemas.openxmlformats.org/officeDocument/2006/relationships/image" Target="../media/image26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21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3.wmf"/><Relationship Id="rId5" Type="http://schemas.openxmlformats.org/officeDocument/2006/relationships/image" Target="../media/image50.png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58.wmf"/><Relationship Id="rId4" Type="http://schemas.openxmlformats.org/officeDocument/2006/relationships/image" Target="../media/image49.wmf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0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wmf"/><Relationship Id="rId13" Type="http://schemas.openxmlformats.org/officeDocument/2006/relationships/oleObject" Target="../embeddings/oleObject150.bin"/><Relationship Id="rId18" Type="http://schemas.openxmlformats.org/officeDocument/2006/relationships/image" Target="../media/image270.wmf"/><Relationship Id="rId3" Type="http://schemas.openxmlformats.org/officeDocument/2006/relationships/image" Target="../media/image262.png"/><Relationship Id="rId7" Type="http://schemas.openxmlformats.org/officeDocument/2006/relationships/oleObject" Target="../embeddings/oleObject147.bin"/><Relationship Id="rId12" Type="http://schemas.openxmlformats.org/officeDocument/2006/relationships/image" Target="../media/image267.wmf"/><Relationship Id="rId17" Type="http://schemas.openxmlformats.org/officeDocument/2006/relationships/oleObject" Target="../embeddings/oleObject152.bin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269.w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4.png"/><Relationship Id="rId11" Type="http://schemas.openxmlformats.org/officeDocument/2006/relationships/oleObject" Target="../embeddings/oleObject149.bin"/><Relationship Id="rId5" Type="http://schemas.openxmlformats.org/officeDocument/2006/relationships/image" Target="../media/image263.wmf"/><Relationship Id="rId15" Type="http://schemas.openxmlformats.org/officeDocument/2006/relationships/oleObject" Target="../embeddings/oleObject151.bin"/><Relationship Id="rId10" Type="http://schemas.openxmlformats.org/officeDocument/2006/relationships/image" Target="../media/image266.wmf"/><Relationship Id="rId4" Type="http://schemas.openxmlformats.org/officeDocument/2006/relationships/oleObject" Target="../embeddings/oleObject146.bin"/><Relationship Id="rId9" Type="http://schemas.openxmlformats.org/officeDocument/2006/relationships/oleObject" Target="../embeddings/oleObject148.bin"/><Relationship Id="rId14" Type="http://schemas.openxmlformats.org/officeDocument/2006/relationships/image" Target="../media/image268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8.bin"/><Relationship Id="rId13" Type="http://schemas.openxmlformats.org/officeDocument/2006/relationships/oleObject" Target="../embeddings/oleObject155.bin"/><Relationship Id="rId18" Type="http://schemas.openxmlformats.org/officeDocument/2006/relationships/image" Target="../media/image277.wmf"/><Relationship Id="rId3" Type="http://schemas.openxmlformats.org/officeDocument/2006/relationships/image" Target="../media/image271.png"/><Relationship Id="rId7" Type="http://schemas.openxmlformats.org/officeDocument/2006/relationships/image" Target="../media/image272.wmf"/><Relationship Id="rId12" Type="http://schemas.openxmlformats.org/officeDocument/2006/relationships/image" Target="../media/image274.png"/><Relationship Id="rId17" Type="http://schemas.openxmlformats.org/officeDocument/2006/relationships/oleObject" Target="../embeddings/oleObject157.bin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276.wmf"/><Relationship Id="rId20" Type="http://schemas.openxmlformats.org/officeDocument/2006/relationships/image" Target="../media/image278.wmf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153.bin"/><Relationship Id="rId11" Type="http://schemas.openxmlformats.org/officeDocument/2006/relationships/image" Target="../media/image273.wmf"/><Relationship Id="rId5" Type="http://schemas.openxmlformats.org/officeDocument/2006/relationships/image" Target="../media/image263.wmf"/><Relationship Id="rId15" Type="http://schemas.openxmlformats.org/officeDocument/2006/relationships/oleObject" Target="../embeddings/oleObject156.bin"/><Relationship Id="rId10" Type="http://schemas.openxmlformats.org/officeDocument/2006/relationships/oleObject" Target="../embeddings/oleObject154.bin"/><Relationship Id="rId19" Type="http://schemas.openxmlformats.org/officeDocument/2006/relationships/oleObject" Target="../embeddings/oleObject158.bin"/><Relationship Id="rId4" Type="http://schemas.openxmlformats.org/officeDocument/2006/relationships/oleObject" Target="../embeddings/oleObject146.bin"/><Relationship Id="rId9" Type="http://schemas.openxmlformats.org/officeDocument/2006/relationships/image" Target="../media/image266.wmf"/><Relationship Id="rId14" Type="http://schemas.openxmlformats.org/officeDocument/2006/relationships/image" Target="../media/image275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wmf"/><Relationship Id="rId13" Type="http://schemas.openxmlformats.org/officeDocument/2006/relationships/oleObject" Target="../embeddings/oleObject163.bin"/><Relationship Id="rId18" Type="http://schemas.openxmlformats.org/officeDocument/2006/relationships/image" Target="../media/image287.wmf"/><Relationship Id="rId3" Type="http://schemas.openxmlformats.org/officeDocument/2006/relationships/image" Target="../media/image279.png"/><Relationship Id="rId21" Type="http://schemas.openxmlformats.org/officeDocument/2006/relationships/oleObject" Target="../embeddings/oleObject167.bin"/><Relationship Id="rId7" Type="http://schemas.openxmlformats.org/officeDocument/2006/relationships/oleObject" Target="../embeddings/oleObject160.bin"/><Relationship Id="rId12" Type="http://schemas.openxmlformats.org/officeDocument/2006/relationships/image" Target="../media/image284.wmf"/><Relationship Id="rId17" Type="http://schemas.openxmlformats.org/officeDocument/2006/relationships/oleObject" Target="../embeddings/oleObject165.bin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86.wmf"/><Relationship Id="rId20" Type="http://schemas.openxmlformats.org/officeDocument/2006/relationships/image" Target="../media/image288.w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1.wmf"/><Relationship Id="rId11" Type="http://schemas.openxmlformats.org/officeDocument/2006/relationships/oleObject" Target="../embeddings/oleObject162.bin"/><Relationship Id="rId24" Type="http://schemas.openxmlformats.org/officeDocument/2006/relationships/image" Target="../media/image290.wmf"/><Relationship Id="rId5" Type="http://schemas.openxmlformats.org/officeDocument/2006/relationships/oleObject" Target="../embeddings/oleObject159.bin"/><Relationship Id="rId15" Type="http://schemas.openxmlformats.org/officeDocument/2006/relationships/oleObject" Target="../embeddings/oleObject164.bin"/><Relationship Id="rId23" Type="http://schemas.openxmlformats.org/officeDocument/2006/relationships/oleObject" Target="../embeddings/oleObject168.bin"/><Relationship Id="rId10" Type="http://schemas.openxmlformats.org/officeDocument/2006/relationships/image" Target="../media/image283.wmf"/><Relationship Id="rId19" Type="http://schemas.openxmlformats.org/officeDocument/2006/relationships/oleObject" Target="../embeddings/oleObject166.bin"/><Relationship Id="rId4" Type="http://schemas.openxmlformats.org/officeDocument/2006/relationships/image" Target="../media/image280.png"/><Relationship Id="rId9" Type="http://schemas.openxmlformats.org/officeDocument/2006/relationships/oleObject" Target="../embeddings/oleObject161.bin"/><Relationship Id="rId14" Type="http://schemas.openxmlformats.org/officeDocument/2006/relationships/image" Target="../media/image285.wmf"/><Relationship Id="rId22" Type="http://schemas.openxmlformats.org/officeDocument/2006/relationships/image" Target="../media/image289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emf"/><Relationship Id="rId13" Type="http://schemas.openxmlformats.org/officeDocument/2006/relationships/oleObject" Target="../embeddings/oleObject173.bin"/><Relationship Id="rId18" Type="http://schemas.openxmlformats.org/officeDocument/2006/relationships/image" Target="../media/image300.emf"/><Relationship Id="rId3" Type="http://schemas.openxmlformats.org/officeDocument/2006/relationships/oleObject" Target="../embeddings/oleObject169.bin"/><Relationship Id="rId21" Type="http://schemas.openxmlformats.org/officeDocument/2006/relationships/image" Target="../media/image302.wmf"/><Relationship Id="rId7" Type="http://schemas.openxmlformats.org/officeDocument/2006/relationships/image" Target="../media/image293.emf"/><Relationship Id="rId12" Type="http://schemas.openxmlformats.org/officeDocument/2006/relationships/image" Target="../media/image296.wmf"/><Relationship Id="rId17" Type="http://schemas.openxmlformats.org/officeDocument/2006/relationships/image" Target="../media/image299.emf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298.wmf"/><Relationship Id="rId20" Type="http://schemas.openxmlformats.org/officeDocument/2006/relationships/oleObject" Target="../embeddings/oleObject175.bin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2.wmf"/><Relationship Id="rId11" Type="http://schemas.openxmlformats.org/officeDocument/2006/relationships/oleObject" Target="../embeddings/oleObject172.bin"/><Relationship Id="rId5" Type="http://schemas.openxmlformats.org/officeDocument/2006/relationships/oleObject" Target="../embeddings/oleObject170.bin"/><Relationship Id="rId15" Type="http://schemas.openxmlformats.org/officeDocument/2006/relationships/oleObject" Target="../embeddings/oleObject174.bin"/><Relationship Id="rId23" Type="http://schemas.openxmlformats.org/officeDocument/2006/relationships/image" Target="../media/image303.wmf"/><Relationship Id="rId10" Type="http://schemas.openxmlformats.org/officeDocument/2006/relationships/image" Target="../media/image295.wmf"/><Relationship Id="rId19" Type="http://schemas.openxmlformats.org/officeDocument/2006/relationships/image" Target="../media/image301.emf"/><Relationship Id="rId4" Type="http://schemas.openxmlformats.org/officeDocument/2006/relationships/image" Target="../media/image291.wmf"/><Relationship Id="rId9" Type="http://schemas.openxmlformats.org/officeDocument/2006/relationships/oleObject" Target="../embeddings/oleObject171.bin"/><Relationship Id="rId14" Type="http://schemas.openxmlformats.org/officeDocument/2006/relationships/image" Target="../media/image297.wmf"/><Relationship Id="rId22" Type="http://schemas.openxmlformats.org/officeDocument/2006/relationships/oleObject" Target="../embeddings/oleObject17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71.wmf"/><Relationship Id="rId3" Type="http://schemas.openxmlformats.org/officeDocument/2006/relationships/image" Target="../media/image66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4.emf"/><Relationship Id="rId17" Type="http://schemas.openxmlformats.org/officeDocument/2006/relationships/oleObject" Target="../embeddings/oleObject26.bin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w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11" Type="http://schemas.openxmlformats.org/officeDocument/2006/relationships/image" Target="../media/image69.wmf"/><Relationship Id="rId5" Type="http://schemas.openxmlformats.org/officeDocument/2006/relationships/image" Target="../media/image67.wmf"/><Relationship Id="rId15" Type="http://schemas.openxmlformats.org/officeDocument/2006/relationships/oleObject" Target="../embeddings/oleObject25.bin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68.emf"/><Relationship Id="rId14" Type="http://schemas.openxmlformats.org/officeDocument/2006/relationships/image" Target="../media/image4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D14CD700-AC7C-758B-EDD7-13FF1B6F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4A0135F4-A7C1-9963-83A5-B2FC8928D4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F474C-A471-6104-891B-E65FB34D2816}"/>
              </a:ext>
            </a:extLst>
          </p:cNvPr>
          <p:cNvSpPr txBox="1"/>
          <p:nvPr/>
        </p:nvSpPr>
        <p:spPr>
          <a:xfrm>
            <a:off x="902714" y="931348"/>
            <a:ext cx="105320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B51B1B"/>
                </a:solidFill>
                <a:ea typeface="+mn-ea"/>
              </a:rPr>
              <a:t>Recent Developments in </a:t>
            </a:r>
            <a:r>
              <a:rPr lang="en-US" sz="4000" dirty="0">
                <a:solidFill>
                  <a:srgbClr val="B51B1B"/>
                </a:solidFill>
                <a:latin typeface="Symbol" panose="05050102010706020507" pitchFamily="18" charset="2"/>
              </a:rPr>
              <a:t>gg</a:t>
            </a:r>
            <a:r>
              <a:rPr lang="en-US" sz="4000" dirty="0">
                <a:solidFill>
                  <a:srgbClr val="B51B1B"/>
                </a:solidFill>
              </a:rPr>
              <a:t> C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B51B1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ollider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B51B1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Concepts</a:t>
            </a:r>
          </a:p>
          <a:p>
            <a:pPr lvl="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B51B1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from 125  GeV to 100 TeV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364D7-7FE4-C149-0A89-21CF6F4941B8}"/>
              </a:ext>
            </a:extLst>
          </p:cNvPr>
          <p:cNvSpPr txBox="1"/>
          <p:nvPr/>
        </p:nvSpPr>
        <p:spPr>
          <a:xfrm>
            <a:off x="951613" y="2979908"/>
            <a:ext cx="45320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Tim Barklow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+mn-ea"/>
              </a:rPr>
              <a:t>SLAC National Accelerator Laboratory</a:t>
            </a:r>
            <a:endParaRPr kumimoji="0" lang="en-US" sz="20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+mn-ea"/>
              </a:rPr>
              <a:t>July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29, 2025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12C53-D343-B848-68C0-FC08EA673246}"/>
              </a:ext>
            </a:extLst>
          </p:cNvPr>
          <p:cNvSpPr txBox="1"/>
          <p:nvPr/>
        </p:nvSpPr>
        <p:spPr>
          <a:xfrm>
            <a:off x="946380" y="2352504"/>
            <a:ext cx="7736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/>
              <a:t>Physics At The Highest Energies With Colliders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41092-55DD-0B77-72C8-2958F129347E}"/>
              </a:ext>
            </a:extLst>
          </p:cNvPr>
          <p:cNvSpPr txBox="1"/>
          <p:nvPr/>
        </p:nvSpPr>
        <p:spPr>
          <a:xfrm>
            <a:off x="946380" y="4407531"/>
            <a:ext cx="1442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Outline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50EB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2663B-19E6-28BB-511D-F56AC6D39BDF}"/>
              </a:ext>
            </a:extLst>
          </p:cNvPr>
          <p:cNvSpPr txBox="1"/>
          <p:nvPr/>
        </p:nvSpPr>
        <p:spPr>
          <a:xfrm>
            <a:off x="946380" y="4776863"/>
            <a:ext cx="5136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lang="en-US" sz="1600" dirty="0">
                <a:ea typeface="+mn-ea"/>
              </a:rPr>
              <a:t> Collider Introduction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lang="en-US" sz="1600" dirty="0">
                <a:ea typeface="+mn-ea"/>
              </a:rPr>
              <a:t> Collider Higgs Factories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Higgs Self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Cou</a:t>
            </a:r>
            <a:r>
              <a:rPr lang="en-US" sz="1600" dirty="0">
                <a:ea typeface="+mn-ea"/>
              </a:rPr>
              <a:t>pling Measurement at  280/380 GeV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+mn-ea"/>
              </a:rPr>
              <a:t>Accelerator and MDI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Major Technical Challenges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ea typeface="+mn-ea"/>
              </a:rPr>
              <a:t>Multi-TeV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lang="en-US" sz="1600" dirty="0">
                <a:ea typeface="+mn-ea"/>
              </a:rPr>
              <a:t> Colliders</a:t>
            </a:r>
          </a:p>
        </p:txBody>
      </p:sp>
    </p:spTree>
    <p:extLst>
      <p:ext uri="{BB962C8B-B14F-4D97-AF65-F5344CB8AC3E}">
        <p14:creationId xmlns:p14="http://schemas.microsoft.com/office/powerpoint/2010/main" val="266044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467AA97C-8B36-3AF5-76DE-C3209B1A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41321539-3136-A162-764D-5331A63E1B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498;p51">
            <a:extLst>
              <a:ext uri="{FF2B5EF4-FFF2-40B4-BE49-F238E27FC236}">
                <a16:creationId xmlns:a16="http://schemas.microsoft.com/office/drawing/2014/main" id="{BE092AD0-8F43-AE5E-38D0-F3C8CA6070B6}"/>
              </a:ext>
            </a:extLst>
          </p:cNvPr>
          <p:cNvSpPr txBox="1">
            <a:spLocks/>
          </p:cNvSpPr>
          <p:nvPr/>
        </p:nvSpPr>
        <p:spPr>
          <a:xfrm>
            <a:off x="2285986" y="-115929"/>
            <a:ext cx="7867642" cy="8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      XCC Design Parameters, Full Cain Simulation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4AB36-3A55-6469-3B9F-0CD4E9E9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0" y="2069012"/>
            <a:ext cx="6754370" cy="384725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578845D-327D-EA92-8D89-734895FE3139}"/>
              </a:ext>
            </a:extLst>
          </p:cNvPr>
          <p:cNvGrpSpPr/>
          <p:nvPr/>
        </p:nvGrpSpPr>
        <p:grpSpPr>
          <a:xfrm>
            <a:off x="6854109" y="950809"/>
            <a:ext cx="4311792" cy="5876914"/>
            <a:chOff x="6854109" y="950809"/>
            <a:chExt cx="4311792" cy="587691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F5EDB8F-78BE-59A2-C8A5-A8686A3D3E6D}"/>
                </a:ext>
              </a:extLst>
            </p:cNvPr>
            <p:cNvGrpSpPr/>
            <p:nvPr/>
          </p:nvGrpSpPr>
          <p:grpSpPr>
            <a:xfrm>
              <a:off x="6854109" y="950809"/>
              <a:ext cx="4311792" cy="5876914"/>
              <a:chOff x="4802287" y="1077342"/>
              <a:chExt cx="4311792" cy="5876914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3A27B27-09FF-D7F4-DB5D-04664DB09BDA}"/>
                  </a:ext>
                </a:extLst>
              </p:cNvPr>
              <p:cNvGrpSpPr/>
              <p:nvPr/>
            </p:nvGrpSpPr>
            <p:grpSpPr>
              <a:xfrm>
                <a:off x="4802287" y="1077342"/>
                <a:ext cx="4311792" cy="5876914"/>
                <a:chOff x="6847887" y="987227"/>
                <a:chExt cx="4311792" cy="587691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93EB5532-29EB-5264-4E45-2FC2F71D4599}"/>
                    </a:ext>
                  </a:extLst>
                </p:cNvPr>
                <p:cNvGrpSpPr/>
                <p:nvPr/>
              </p:nvGrpSpPr>
              <p:grpSpPr>
                <a:xfrm>
                  <a:off x="6847887" y="987227"/>
                  <a:ext cx="4311792" cy="2787856"/>
                  <a:chOff x="2951297" y="1496539"/>
                  <a:chExt cx="7030903" cy="4901086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A3476B7-3D13-EFA4-3FE3-B9401929E8AB}"/>
                      </a:ext>
                    </a:extLst>
                  </p:cNvPr>
                  <p:cNvGrpSpPr/>
                  <p:nvPr/>
                </p:nvGrpSpPr>
                <p:grpSpPr>
                  <a:xfrm>
                    <a:off x="4072235" y="1496539"/>
                    <a:ext cx="5909965" cy="4441298"/>
                    <a:chOff x="4072235" y="1496539"/>
                    <a:chExt cx="5909965" cy="4441298"/>
                  </a:xfrm>
                </p:grpSpPr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84A3D927-CCC5-48C0-ED05-DD1EAE136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72235" y="1496539"/>
                      <a:ext cx="5909965" cy="4441298"/>
                      <a:chOff x="4072235" y="1496539"/>
                      <a:chExt cx="5909965" cy="4441298"/>
                    </a:xfrm>
                  </p:grpSpPr>
                  <p:pic>
                    <p:nvPicPr>
                      <p:cNvPr id="30" name="Picture 29">
                        <a:extLst>
                          <a:ext uri="{FF2B5EF4-FFF2-40B4-BE49-F238E27FC236}">
                            <a16:creationId xmlns:a16="http://schemas.microsoft.com/office/drawing/2014/main" id="{B34D380B-6B4A-2A81-7347-1A5E84BD12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39752"/>
                      <a:stretch/>
                    </p:blipFill>
                    <p:spPr>
                      <a:xfrm>
                        <a:off x="4397990" y="1496539"/>
                        <a:ext cx="5584210" cy="44412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1" name="Picture 30">
                        <a:extLst>
                          <a:ext uri="{FF2B5EF4-FFF2-40B4-BE49-F238E27FC236}">
                            <a16:creationId xmlns:a16="http://schemas.microsoft.com/office/drawing/2014/main" id="{BB8CEBDB-109C-A563-6AA5-602A02138D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r="90154"/>
                      <a:stretch/>
                    </p:blipFill>
                    <p:spPr>
                      <a:xfrm>
                        <a:off x="4072235" y="1496539"/>
                        <a:ext cx="651510" cy="4441298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AF6F3C38-5DC7-4B1D-A5F2-920A36CF2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140" y="5703570"/>
                      <a:ext cx="5066050" cy="23426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aphicFrame>
                <p:nvGraphicFramePr>
                  <p:cNvPr id="11" name="Object 10">
                    <a:extLst>
                      <a:ext uri="{FF2B5EF4-FFF2-40B4-BE49-F238E27FC236}">
                        <a16:creationId xmlns:a16="http://schemas.microsoft.com/office/drawing/2014/main" id="{64A843D9-0175-9808-3171-012EA93526BC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7326553" y="5703570"/>
                  <a:ext cx="497954" cy="34856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5" imgW="253800" imgH="177480" progId="Equation.DSMT4">
                          <p:embed/>
                        </p:oleObj>
                      </mc:Choice>
                      <mc:Fallback>
                        <p:oleObj name="Equation" r:id="rId5" imgW="253800" imgH="177480" progId="Equation.DSMT4">
                          <p:embed/>
                          <p:pic>
                            <p:nvPicPr>
                              <p:cNvPr id="11" name="Object 10">
                                <a:extLst>
                                  <a:ext uri="{FF2B5EF4-FFF2-40B4-BE49-F238E27FC236}">
                                    <a16:creationId xmlns:a16="http://schemas.microsoft.com/office/drawing/2014/main" id="{890EBB3C-2F3B-2631-1D4B-0CC78590519A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326553" y="5703570"/>
                                <a:ext cx="497954" cy="34856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1" name="Object 20">
                    <a:extLst>
                      <a:ext uri="{FF2B5EF4-FFF2-40B4-BE49-F238E27FC236}">
                        <a16:creationId xmlns:a16="http://schemas.microsoft.com/office/drawing/2014/main" id="{CD1B170D-5027-FF36-FB64-E4041141711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8916312" y="5702983"/>
                  <a:ext cx="497954" cy="34856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7" imgW="253800" imgH="177480" progId="Equation.DSMT4">
                          <p:embed/>
                        </p:oleObj>
                      </mc:Choice>
                      <mc:Fallback>
                        <p:oleObj name="Equation" r:id="rId7" imgW="253800" imgH="177480" progId="Equation.DSMT4">
                          <p:embed/>
                          <p:pic>
                            <p:nvPicPr>
                              <p:cNvPr id="21" name="Object 20">
                                <a:extLst>
                                  <a:ext uri="{FF2B5EF4-FFF2-40B4-BE49-F238E27FC236}">
                                    <a16:creationId xmlns:a16="http://schemas.microsoft.com/office/drawing/2014/main" id="{2502B6B5-9739-FBE8-9933-0EE1966ED826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8916312" y="5702983"/>
                                <a:ext cx="497954" cy="34856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3" name="Object 22">
                    <a:extLst>
                      <a:ext uri="{FF2B5EF4-FFF2-40B4-BE49-F238E27FC236}">
                        <a16:creationId xmlns:a16="http://schemas.microsoft.com/office/drawing/2014/main" id="{60DACD09-BB2B-6A72-9460-85EA5C14DC5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838825" y="5703888"/>
                  <a:ext cx="373063" cy="34766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9" imgW="190440" imgH="177480" progId="Equation.DSMT4">
                          <p:embed/>
                        </p:oleObj>
                      </mc:Choice>
                      <mc:Fallback>
                        <p:oleObj name="Equation" r:id="rId9" imgW="190440" imgH="177480" progId="Equation.DSMT4">
                          <p:embed/>
                          <p:pic>
                            <p:nvPicPr>
                              <p:cNvPr id="23" name="Object 22">
                                <a:extLst>
                                  <a:ext uri="{FF2B5EF4-FFF2-40B4-BE49-F238E27FC236}">
                                    <a16:creationId xmlns:a16="http://schemas.microsoft.com/office/drawing/2014/main" id="{B538C282-05DC-4C5A-0360-3CD30AE1E176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0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838825" y="5703888"/>
                                <a:ext cx="373063" cy="347662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5" name="Object 24">
                    <a:extLst>
                      <a:ext uri="{FF2B5EF4-FFF2-40B4-BE49-F238E27FC236}">
                        <a16:creationId xmlns:a16="http://schemas.microsoft.com/office/drawing/2014/main" id="{3DD627AD-89E0-4CFB-2281-58CD118035A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413230" y="5646872"/>
                  <a:ext cx="373063" cy="34766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1" imgW="190440" imgH="177480" progId="Equation.DSMT4">
                          <p:embed/>
                        </p:oleObj>
                      </mc:Choice>
                      <mc:Fallback>
                        <p:oleObj name="Equation" r:id="rId11" imgW="190440" imgH="177480" progId="Equation.DSMT4">
                          <p:embed/>
                          <p:pic>
                            <p:nvPicPr>
                              <p:cNvPr id="25" name="Object 24">
                                <a:extLst>
                                  <a:ext uri="{FF2B5EF4-FFF2-40B4-BE49-F238E27FC236}">
                                    <a16:creationId xmlns:a16="http://schemas.microsoft.com/office/drawing/2014/main" id="{817ED5F0-568E-DDEE-DE63-C94C133CB6FB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2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413230" y="5646872"/>
                                <a:ext cx="373063" cy="347662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6" name="Object 25">
                    <a:extLst>
                      <a:ext uri="{FF2B5EF4-FFF2-40B4-BE49-F238E27FC236}">
                        <a16:creationId xmlns:a16="http://schemas.microsoft.com/office/drawing/2014/main" id="{A842EB68-834B-5E8B-F48B-8772A328410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51297" y="2023174"/>
                  <a:ext cx="1120938" cy="82121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3" imgW="660240" imgH="482400" progId="Equation.DSMT4">
                          <p:embed/>
                        </p:oleObj>
                      </mc:Choice>
                      <mc:Fallback>
                        <p:oleObj name="Equation" r:id="rId13" imgW="660240" imgH="482400" progId="Equation.DSMT4">
                          <p:embed/>
                          <p:pic>
                            <p:nvPicPr>
                              <p:cNvPr id="26" name="Object 25">
                                <a:extLst>
                                  <a:ext uri="{FF2B5EF4-FFF2-40B4-BE49-F238E27FC236}">
                                    <a16:creationId xmlns:a16="http://schemas.microsoft.com/office/drawing/2014/main" id="{F1D48E0C-490B-D4E2-FB49-5AEA45610C2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51297" y="2023174"/>
                                <a:ext cx="1120938" cy="82121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7" name="Object 26">
                    <a:extLst>
                      <a:ext uri="{FF2B5EF4-FFF2-40B4-BE49-F238E27FC236}">
                        <a16:creationId xmlns:a16="http://schemas.microsoft.com/office/drawing/2014/main" id="{8BA1C874-3644-A143-D9A1-486816622C0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8331565" y="6015038"/>
                  <a:ext cx="957262" cy="3825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5" imgW="622080" imgH="241200" progId="Equation.DSMT4">
                          <p:embed/>
                        </p:oleObj>
                      </mc:Choice>
                      <mc:Fallback>
                        <p:oleObj name="Equation" r:id="rId15" imgW="622080" imgH="241200" progId="Equation.DSMT4">
                          <p:embed/>
                          <p:pic>
                            <p:nvPicPr>
                              <p:cNvPr id="27" name="Object 26">
                                <a:extLst>
                                  <a:ext uri="{FF2B5EF4-FFF2-40B4-BE49-F238E27FC236}">
                                    <a16:creationId xmlns:a16="http://schemas.microsoft.com/office/drawing/2014/main" id="{464EDD15-7FDC-2D6D-F583-9AF38EA30996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8331565" y="6015038"/>
                                <a:ext cx="957262" cy="38258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493B68A-08A6-EF65-C7DD-A69402816190}"/>
                    </a:ext>
                  </a:extLst>
                </p:cNvPr>
                <p:cNvGrpSpPr/>
                <p:nvPr/>
              </p:nvGrpSpPr>
              <p:grpSpPr>
                <a:xfrm>
                  <a:off x="7151568" y="3780986"/>
                  <a:ext cx="3945438" cy="3083155"/>
                  <a:chOff x="7106965" y="3780986"/>
                  <a:chExt cx="3945438" cy="3083155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ECB5EBE8-FA27-4C0D-8AB5-07ECB6B91F4C}"/>
                      </a:ext>
                    </a:extLst>
                  </p:cNvPr>
                  <p:cNvGrpSpPr/>
                  <p:nvPr/>
                </p:nvGrpSpPr>
                <p:grpSpPr>
                  <a:xfrm>
                    <a:off x="7106965" y="3780986"/>
                    <a:ext cx="3937486" cy="3083155"/>
                    <a:chOff x="167640" y="1104764"/>
                    <a:chExt cx="5455175" cy="4300045"/>
                  </a:xfrm>
                </p:grpSpPr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490E1C07-9805-0592-216D-39A2F124A9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7640" y="1104764"/>
                      <a:ext cx="5455175" cy="4300045"/>
                      <a:chOff x="167640" y="1104764"/>
                      <a:chExt cx="5455175" cy="4300045"/>
                    </a:xfrm>
                  </p:grpSpPr>
                  <p:grpSp>
                    <p:nvGrpSpPr>
                      <p:cNvPr id="17" name="Group 16">
                        <a:extLst>
                          <a:ext uri="{FF2B5EF4-FFF2-40B4-BE49-F238E27FC236}">
                            <a16:creationId xmlns:a16="http://schemas.microsoft.com/office/drawing/2014/main" id="{0E287AC7-F476-C8B3-037E-A910A37969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7640" y="1104764"/>
                        <a:ext cx="5455175" cy="3929093"/>
                        <a:chOff x="838200" y="625955"/>
                        <a:chExt cx="7798935" cy="5486400"/>
                      </a:xfrm>
                    </p:grpSpPr>
                    <p:pic>
                      <p:nvPicPr>
                        <p:cNvPr id="19" name="Picture 18">
                          <a:extLst>
                            <a:ext uri="{FF2B5EF4-FFF2-40B4-BE49-F238E27FC236}">
                              <a16:creationId xmlns:a16="http://schemas.microsoft.com/office/drawing/2014/main" id="{20E51A09-C303-A85F-37B7-CECDED4549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 rot="16200000">
                          <a:off x="-679188" y="3202350"/>
                          <a:ext cx="3488076" cy="45329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" name="Picture 19">
                          <a:extLst>
                            <a:ext uri="{FF2B5EF4-FFF2-40B4-BE49-F238E27FC236}">
                              <a16:creationId xmlns:a16="http://schemas.microsoft.com/office/drawing/2014/main" id="{5346A297-171F-B5F8-ECFC-DD20F2DCB6F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/>
                        <a:srcRect r="13108"/>
                        <a:stretch/>
                      </p:blipFill>
                      <p:spPr>
                        <a:xfrm>
                          <a:off x="1473868" y="625955"/>
                          <a:ext cx="7163267" cy="5486400"/>
                        </a:xfrm>
                        <a:prstGeom prst="rect">
                          <a:avLst/>
                        </a:prstGeom>
                      </p:spPr>
                    </p:pic>
                  </p:grpSp>
                  <p:graphicFrame>
                    <p:nvGraphicFrame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88F64B2-3C52-B3F9-41D1-5ADC3CD07B62}"/>
                          </a:ext>
                        </a:extLst>
                      </p:cNvPr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4356593" y="5047824"/>
                      <a:ext cx="883640" cy="356985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Equation" r:id="rId19" imgW="622080" imgH="241200" progId="Equation.DSMT4">
                              <p:embed/>
                            </p:oleObj>
                          </mc:Choice>
                          <mc:Fallback>
                            <p:oleObj name="Equation" r:id="rId19" imgW="622080" imgH="241200" progId="Equation.DSMT4">
                              <p:embed/>
                              <p:pic>
                                <p:nvPicPr>
                                  <p:cNvPr id="18" name="Object 17">
                                    <a:extLst>
                                      <a:ext uri="{FF2B5EF4-FFF2-40B4-BE49-F238E27FC236}">
                                        <a16:creationId xmlns:a16="http://schemas.microsoft.com/office/drawing/2014/main" id="{ED94A851-E6B5-4073-5147-8F2455F63581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20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4356593" y="5047824"/>
                                    <a:ext cx="883640" cy="356985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graphicFrame>
                  <p:nvGraphicFramePr>
                    <p:cNvPr id="15" name="Object 14">
                      <a:extLst>
                        <a:ext uri="{FF2B5EF4-FFF2-40B4-BE49-F238E27FC236}">
                          <a16:creationId xmlns:a16="http://schemas.microsoft.com/office/drawing/2014/main" id="{222E68DC-3807-95B6-637C-759F49A385D5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201817" y="2737014"/>
                    <a:ext cx="3169329" cy="1253164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21" imgW="2539800" imgH="1002960" progId="Equation.DSMT4">
                            <p:embed/>
                          </p:oleObj>
                        </mc:Choice>
                        <mc:Fallback>
                          <p:oleObj name="Equation" r:id="rId21" imgW="2539800" imgH="1002960" progId="Equation.DSMT4">
                            <p:embed/>
                            <p:pic>
                              <p:nvPicPr>
                                <p:cNvPr id="15" name="Object 14">
                                  <a:extLst>
                                    <a:ext uri="{FF2B5EF4-FFF2-40B4-BE49-F238E27FC236}">
                                      <a16:creationId xmlns:a16="http://schemas.microsoft.com/office/drawing/2014/main" id="{79C589E3-571C-7CD3-05E5-FE44B5D4E98D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22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1201817" y="2737014"/>
                                  <a:ext cx="3169329" cy="1253164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7152E369-BF13-01BC-9F59-5258436E08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/>
                  <a:srcRect l="95238"/>
                  <a:stretch/>
                </p:blipFill>
                <p:spPr>
                  <a:xfrm>
                    <a:off x="10875433" y="3782508"/>
                    <a:ext cx="176970" cy="281718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EFC8F4-7489-D503-59B1-73F24B3027D3}"/>
                  </a:ext>
                </a:extLst>
              </p:cNvPr>
              <p:cNvSpPr txBox="1"/>
              <p:nvPr/>
            </p:nvSpPr>
            <p:spPr>
              <a:xfrm>
                <a:off x="6495992" y="1897923"/>
                <a:ext cx="14975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Analytical calculation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06521F-5993-EA38-81E0-097CA311AE3D}"/>
                  </a:ext>
                </a:extLst>
              </p:cNvPr>
              <p:cNvSpPr txBox="1"/>
              <p:nvPr/>
            </p:nvSpPr>
            <p:spPr>
              <a:xfrm>
                <a:off x="6495992" y="4622941"/>
                <a:ext cx="14558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CAIN MC simulation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5E2C58-6323-F0EA-0D9F-AFB0E81AEB50}"/>
                </a:ext>
              </a:extLst>
            </p:cNvPr>
            <p:cNvSpPr txBox="1"/>
            <p:nvPr/>
          </p:nvSpPr>
          <p:spPr>
            <a:xfrm>
              <a:off x="6927026" y="6538119"/>
              <a:ext cx="21242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beamstrahlung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luminosity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BDB2DEF-12F3-4C7B-D3A6-335C52ACD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1050" y="6198866"/>
              <a:ext cx="135271" cy="4046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FDBEC5-99D4-CEE7-5E11-A5155DAB8941}"/>
              </a:ext>
            </a:extLst>
          </p:cNvPr>
          <p:cNvSpPr txBox="1"/>
          <p:nvPr/>
        </p:nvSpPr>
        <p:spPr>
          <a:xfrm>
            <a:off x="2192054" y="1483934"/>
            <a:ext cx="246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x=1000, 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 w</a:t>
            </a:r>
            <a:r>
              <a:rPr lang="en-US" sz="2000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 =1 </a:t>
            </a:r>
            <a:r>
              <a:rPr lang="en-US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Wingdings" panose="05000000000000000000" pitchFamily="2" charset="2"/>
              </a:rPr>
              <a:t>keV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 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6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57F2A08A-A383-853D-6460-72746AB47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42E32D-69AC-23A2-28BC-6BA2E625F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767" y="2498918"/>
            <a:ext cx="5209078" cy="3904008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215878A3-50B0-B2CC-5182-9AA4F13D3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D74A150-5C13-B838-6298-90211F4FEF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3" y="162991"/>
          <a:ext cx="11240251" cy="6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06760" imgH="241200" progId="Equation.DSMT4">
                  <p:embed/>
                </p:oleObj>
              </mc:Choice>
              <mc:Fallback>
                <p:oleObj name="Equation" r:id="rId4" imgW="4406760" imgH="2412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14528B6F-24AF-5E9F-7D2C-86015B424F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713" y="162991"/>
                        <a:ext cx="11240251" cy="61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0C34940A-D654-E919-6018-57950183E7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4263" y="1211263"/>
          <a:ext cx="8878887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010280" imgH="749160" progId="Equation.DSMT4">
                  <p:embed/>
                </p:oleObj>
              </mc:Choice>
              <mc:Fallback>
                <p:oleObj name="Equation" r:id="rId6" imgW="7010280" imgH="7491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AC0B8CE6-F5F8-D2BF-4A67-263760ABD5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4263" y="1211263"/>
                        <a:ext cx="8878887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D928A35-E9E6-0D06-7F6D-D6C8C3C58D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50798" y="2693126"/>
          <a:ext cx="688726" cy="47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1960" imgH="203040" progId="Equation.DSMT4">
                  <p:embed/>
                </p:oleObj>
              </mc:Choice>
              <mc:Fallback>
                <p:oleObj name="Equation" r:id="rId8" imgW="2919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348CAA3-9B85-9B42-9192-3E96ED8185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50798" y="2693126"/>
                        <a:ext cx="688726" cy="47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659101A-970A-711B-FB48-EAF8332B8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87186" y="2002291"/>
          <a:ext cx="511543" cy="45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3800" imgH="228600" progId="Equation.DSMT4">
                  <p:embed/>
                </p:oleObj>
              </mc:Choice>
              <mc:Fallback>
                <p:oleObj name="Equation" r:id="rId10" imgW="25380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D3DF544-E55D-8F33-D306-3FC53630F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187186" y="2002291"/>
                        <a:ext cx="511543" cy="458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39463CA-1664-B9CA-FAFB-8DA5C168B6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87186" y="3403865"/>
          <a:ext cx="6159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03040" progId="Equation.DSMT4">
                  <p:embed/>
                </p:oleObj>
              </mc:Choice>
              <mc:Fallback>
                <p:oleObj name="Equation" r:id="rId12" imgW="30456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546E2AE-3AED-010D-3507-D8DBA97CF9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187186" y="3403865"/>
                        <a:ext cx="615950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8CD1CC-6B8D-EC01-9973-6531ACF0D487}"/>
              </a:ext>
            </a:extLst>
          </p:cNvPr>
          <p:cNvCxnSpPr>
            <a:cxnSpLocks/>
          </p:cNvCxnSpPr>
          <p:nvPr/>
        </p:nvCxnSpPr>
        <p:spPr>
          <a:xfrm flipH="1">
            <a:off x="9131968" y="2358616"/>
            <a:ext cx="1959829" cy="1250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238592-F3CC-76C1-1C6B-A535BCD07748}"/>
              </a:ext>
            </a:extLst>
          </p:cNvPr>
          <p:cNvCxnSpPr>
            <a:cxnSpLocks/>
          </p:cNvCxnSpPr>
          <p:nvPr/>
        </p:nvCxnSpPr>
        <p:spPr>
          <a:xfrm flipH="1">
            <a:off x="9055768" y="2991725"/>
            <a:ext cx="2038736" cy="1267454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BC0389-F1E4-9166-022D-F1727BC43BCA}"/>
              </a:ext>
            </a:extLst>
          </p:cNvPr>
          <p:cNvCxnSpPr>
            <a:cxnSpLocks/>
          </p:cNvCxnSpPr>
          <p:nvPr/>
        </p:nvCxnSpPr>
        <p:spPr>
          <a:xfrm flipH="1">
            <a:off x="8927432" y="3752839"/>
            <a:ext cx="2239848" cy="1261365"/>
          </a:xfrm>
          <a:prstGeom prst="straightConnector1">
            <a:avLst/>
          </a:prstGeom>
          <a:ln>
            <a:solidFill>
              <a:srgbClr val="050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2262BFB-E3AF-66CE-67D7-773B82015C8E}"/>
              </a:ext>
            </a:extLst>
          </p:cNvPr>
          <p:cNvSpPr/>
          <p:nvPr/>
        </p:nvSpPr>
        <p:spPr>
          <a:xfrm>
            <a:off x="2021798" y="3016770"/>
            <a:ext cx="406609" cy="13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D5B2E-F10A-BD52-0AE9-DD57815AED62}"/>
              </a:ext>
            </a:extLst>
          </p:cNvPr>
          <p:cNvSpPr/>
          <p:nvPr/>
        </p:nvSpPr>
        <p:spPr>
          <a:xfrm>
            <a:off x="2021798" y="3292214"/>
            <a:ext cx="237969" cy="13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5F2973-0467-1AE7-0A44-EE7F47E2A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713" y="2498918"/>
            <a:ext cx="5127656" cy="384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24BCC262-8816-EDA9-56E3-85FDE09BF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AA745EE-22C2-8BBD-27BA-BAF5AEB38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400" y="2506506"/>
            <a:ext cx="5250397" cy="3890355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DEF76BF-ADBA-B973-C956-556105FC0B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7D9DB4CA-8E76-AC67-D339-1397BF4FB9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450" y="274638"/>
          <a:ext cx="1115695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83080" imgH="241200" progId="Equation.DSMT4">
                  <p:embed/>
                </p:oleObj>
              </mc:Choice>
              <mc:Fallback>
                <p:oleObj name="Equation" r:id="rId4" imgW="4483080" imgH="2412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74A590A-354D-D7CF-ECD2-F97F248106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450" y="274638"/>
                        <a:ext cx="11156950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0639574-720B-12D7-E707-7E0B18CB89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6206" y="1264748"/>
          <a:ext cx="896143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073640" imgH="749160" progId="Equation.DSMT4">
                  <p:embed/>
                </p:oleObj>
              </mc:Choice>
              <mc:Fallback>
                <p:oleObj name="Equation" r:id="rId6" imgW="7073640" imgH="7491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C64B38F3-7971-58DE-8A09-E5E07C141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6206" y="1264748"/>
                        <a:ext cx="8961438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1B82124-2D29-3FA7-2F6A-B7041E794B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50798" y="2693126"/>
          <a:ext cx="688726" cy="47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1960" imgH="203040" progId="Equation.DSMT4">
                  <p:embed/>
                </p:oleObj>
              </mc:Choice>
              <mc:Fallback>
                <p:oleObj name="Equation" r:id="rId8" imgW="2919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D32F55E-BAF3-48E3-6581-B5FD4280B7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50798" y="2693126"/>
                        <a:ext cx="688726" cy="47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8BED83D-7B31-CC68-C1F1-3899BD5007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87186" y="2002291"/>
          <a:ext cx="511543" cy="45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3800" imgH="228600" progId="Equation.DSMT4">
                  <p:embed/>
                </p:oleObj>
              </mc:Choice>
              <mc:Fallback>
                <p:oleObj name="Equation" r:id="rId10" imgW="25380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95EEA36-38B1-CD9A-C504-0AE273E7F8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187186" y="2002291"/>
                        <a:ext cx="511543" cy="458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704EE1A-8A27-75DD-EB91-F83CA1CA2D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87186" y="3403865"/>
          <a:ext cx="6159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03040" progId="Equation.DSMT4">
                  <p:embed/>
                </p:oleObj>
              </mc:Choice>
              <mc:Fallback>
                <p:oleObj name="Equation" r:id="rId12" imgW="30456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3F5577F-0A13-3C2B-E6FD-1ED33197F6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187186" y="3403865"/>
                        <a:ext cx="615950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7869C3-1A43-4224-7D1E-5B636F78864A}"/>
              </a:ext>
            </a:extLst>
          </p:cNvPr>
          <p:cNvCxnSpPr>
            <a:cxnSpLocks/>
          </p:cNvCxnSpPr>
          <p:nvPr/>
        </p:nvCxnSpPr>
        <p:spPr>
          <a:xfrm flipH="1">
            <a:off x="9565105" y="2358616"/>
            <a:ext cx="1526692" cy="15877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0E1F28-043D-AD93-A23A-DD4B5CF2B827}"/>
              </a:ext>
            </a:extLst>
          </p:cNvPr>
          <p:cNvCxnSpPr>
            <a:cxnSpLocks/>
          </p:cNvCxnSpPr>
          <p:nvPr/>
        </p:nvCxnSpPr>
        <p:spPr>
          <a:xfrm flipH="1">
            <a:off x="9950116" y="2991725"/>
            <a:ext cx="1144388" cy="954633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630EBC-9F99-FC38-A2D9-8A634964F422}"/>
              </a:ext>
            </a:extLst>
          </p:cNvPr>
          <p:cNvCxnSpPr>
            <a:cxnSpLocks/>
          </p:cNvCxnSpPr>
          <p:nvPr/>
        </p:nvCxnSpPr>
        <p:spPr>
          <a:xfrm flipH="1">
            <a:off x="9565105" y="3752839"/>
            <a:ext cx="1602175" cy="698845"/>
          </a:xfrm>
          <a:prstGeom prst="straightConnector1">
            <a:avLst/>
          </a:prstGeom>
          <a:ln>
            <a:solidFill>
              <a:srgbClr val="050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A448C09-6EBB-BF77-145F-13558C0AC0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447" y="2602521"/>
            <a:ext cx="4856323" cy="370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3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A883209A-2B10-0AF2-3546-38CBCCA3C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C336B972-13DD-934D-49F3-5A96425531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4981E08-D329-6C59-4C5C-3A31F8C9D8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2663" y="314325"/>
          <a:ext cx="10574337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57800" imgH="203040" progId="Equation.DSMT4">
                  <p:embed/>
                </p:oleObj>
              </mc:Choice>
              <mc:Fallback>
                <p:oleObj name="Equation" r:id="rId3" imgW="525780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4981E08-D329-6C59-4C5C-3A31F8C9D8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2663" y="314325"/>
                        <a:ext cx="10574337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FCFB5EC3-8925-6393-EFA6-7E002B1F2E92}"/>
              </a:ext>
            </a:extLst>
          </p:cNvPr>
          <p:cNvGrpSpPr/>
          <p:nvPr/>
        </p:nvGrpSpPr>
        <p:grpSpPr>
          <a:xfrm>
            <a:off x="632540" y="954088"/>
            <a:ext cx="11310222" cy="5818187"/>
            <a:chOff x="632540" y="954088"/>
            <a:chExt cx="11310222" cy="5818187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91036F55-1FA3-3759-5A6F-E5E4998AD9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540" y="1831578"/>
            <a:ext cx="3154363" cy="628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86000" imgH="457200" progId="Equation.DSMT4">
                    <p:embed/>
                  </p:oleObj>
                </mc:Choice>
                <mc:Fallback>
                  <p:oleObj name="Equation" r:id="rId5" imgW="2286000" imgH="45720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91036F55-1FA3-3759-5A6F-E5E4998AD9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2540" y="1831578"/>
                          <a:ext cx="3154363" cy="628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BAFF3BD6-A595-793B-B65F-B97B326999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1363" y="1090613"/>
            <a:ext cx="2790825" cy="666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17360" imgH="457200" progId="Equation.DSMT4">
                    <p:embed/>
                  </p:oleObj>
                </mc:Choice>
                <mc:Fallback>
                  <p:oleObj name="Equation" r:id="rId7" imgW="1917360" imgH="45720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BAFF3BD6-A595-793B-B65F-B97B326999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1363" y="1090613"/>
                          <a:ext cx="2790825" cy="666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762822-02AF-4941-0DD2-64EF09031324}"/>
                </a:ext>
              </a:extLst>
            </p:cNvPr>
            <p:cNvGrpSpPr/>
            <p:nvPr/>
          </p:nvGrpSpPr>
          <p:grpSpPr>
            <a:xfrm>
              <a:off x="4795520" y="954088"/>
              <a:ext cx="7147242" cy="5818187"/>
              <a:chOff x="4795520" y="954088"/>
              <a:chExt cx="7147242" cy="5818187"/>
            </a:xfrm>
          </p:grpSpPr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851FA0AE-067A-4710-E967-DBC2161DF8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65725" y="6264275"/>
              <a:ext cx="6396038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4609800" imgH="228600" progId="Equation.DSMT4">
                      <p:embed/>
                    </p:oleObj>
                  </mc:Choice>
                  <mc:Fallback>
                    <p:oleObj name="Equation" r:id="rId9" imgW="4609800" imgH="228600" progId="Equation.DSMT4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851FA0AE-067A-4710-E967-DBC2161DF81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165725" y="6264275"/>
                            <a:ext cx="6396038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8DE0CF-2F03-51E4-10EE-61FF7A6A2BD0}"/>
                  </a:ext>
                </a:extLst>
              </p:cNvPr>
              <p:cNvSpPr/>
              <p:nvPr/>
            </p:nvSpPr>
            <p:spPr>
              <a:xfrm>
                <a:off x="4795520" y="954088"/>
                <a:ext cx="7147242" cy="58181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6" name="Google Shape;88;p18">
            <a:extLst>
              <a:ext uri="{FF2B5EF4-FFF2-40B4-BE49-F238E27FC236}">
                <a16:creationId xmlns:a16="http://schemas.microsoft.com/office/drawing/2014/main" id="{A6B96ECC-6C19-FE84-91FD-2DEABD10C48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b="47276"/>
          <a:stretch/>
        </p:blipFill>
        <p:spPr>
          <a:xfrm>
            <a:off x="6086975" y="1048351"/>
            <a:ext cx="5833682" cy="241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0;p30">
            <a:extLst>
              <a:ext uri="{FF2B5EF4-FFF2-40B4-BE49-F238E27FC236}">
                <a16:creationId xmlns:a16="http://schemas.microsoft.com/office/drawing/2014/main" id="{E03648DD-23A3-09A3-44C2-55803BFC4E0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b="47272"/>
          <a:stretch/>
        </p:blipFill>
        <p:spPr>
          <a:xfrm>
            <a:off x="6085426" y="3559272"/>
            <a:ext cx="5833682" cy="2411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49B0885-614F-1504-F3D2-573DBFFB91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86325" y="4546600"/>
          <a:ext cx="10572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39600" imgH="672840" progId="Equation.DSMT4">
                  <p:embed/>
                </p:oleObj>
              </mc:Choice>
              <mc:Fallback>
                <p:oleObj name="Equation" r:id="rId13" imgW="939600" imgH="6728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49B0885-614F-1504-F3D2-573DBFFB91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86325" y="4546600"/>
                        <a:ext cx="1057275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57FA9E2-F852-8609-DE47-8734D65E9F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1088" y="1817688"/>
          <a:ext cx="110648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723600" progId="Equation.DSMT4">
                  <p:embed/>
                </p:oleObj>
              </mc:Choice>
              <mc:Fallback>
                <p:oleObj name="Equation" r:id="rId15" imgW="965160" imgH="723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57FA9E2-F852-8609-DE47-8734D65E9F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91088" y="1817688"/>
                        <a:ext cx="1106487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822DD1D-2122-87EC-7770-DAF7F1652BA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b="73269"/>
          <a:stretch/>
        </p:blipFill>
        <p:spPr>
          <a:xfrm>
            <a:off x="560387" y="2577565"/>
            <a:ext cx="3152775" cy="628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D3B25A-1244-46E7-7829-E118D9AEB2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866" y="4202748"/>
            <a:ext cx="3914775" cy="2336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DF918-C045-8598-9681-894E64473B8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64786"/>
          <a:stretch/>
        </p:blipFill>
        <p:spPr>
          <a:xfrm>
            <a:off x="598428" y="3131344"/>
            <a:ext cx="315190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7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4AF92CCF-2F4A-821C-DF53-F4F8A0EFF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80196AF-20B9-B30B-D729-58A5DE967B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592E3-1700-6A10-552E-D09FD0C2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256" y="1444572"/>
            <a:ext cx="8369512" cy="2711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833CC-2629-98E9-428C-D388EF276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680" y="4250004"/>
            <a:ext cx="6705600" cy="247665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8E3EA4-A287-7F4E-1172-C1CFE0CC89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1600" y="209550"/>
          <a:ext cx="695801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79480" imgH="203040" progId="Equation.DSMT4">
                  <p:embed/>
                </p:oleObj>
              </mc:Choice>
              <mc:Fallback>
                <p:oleObj name="Equation" r:id="rId5" imgW="26794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38E3EA4-A287-7F4E-1172-C1CFE0CC89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1600" y="209550"/>
                        <a:ext cx="6958013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796307D-7245-4D95-1156-B0786DE4229B}"/>
              </a:ext>
            </a:extLst>
          </p:cNvPr>
          <p:cNvSpPr txBox="1"/>
          <p:nvPr/>
        </p:nvSpPr>
        <p:spPr>
          <a:xfrm>
            <a:off x="3119120" y="1136795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Before NN cuts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E81EC-C6E3-1EBD-E8FD-1A1C12839C9B}"/>
              </a:ext>
            </a:extLst>
          </p:cNvPr>
          <p:cNvSpPr txBox="1"/>
          <p:nvPr/>
        </p:nvSpPr>
        <p:spPr>
          <a:xfrm>
            <a:off x="7825538" y="1136795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After NN cuts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88D76-4F35-DCED-9B52-167495C0F97E}"/>
              </a:ext>
            </a:extLst>
          </p:cNvPr>
          <p:cNvSpPr txBox="1"/>
          <p:nvPr/>
        </p:nvSpPr>
        <p:spPr>
          <a:xfrm>
            <a:off x="9672320" y="5353957"/>
            <a:ext cx="15808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S. Ampudia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Castelazo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68255-54A4-EF8A-D501-CB90E516B99F}"/>
              </a:ext>
            </a:extLst>
          </p:cNvPr>
          <p:cNvSpPr/>
          <p:nvPr/>
        </p:nvSpPr>
        <p:spPr>
          <a:xfrm>
            <a:off x="3814494" y="6113977"/>
            <a:ext cx="524616" cy="220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CF878-B96A-869B-6656-8EFADA43C788}"/>
              </a:ext>
            </a:extLst>
          </p:cNvPr>
          <p:cNvSpPr/>
          <p:nvPr/>
        </p:nvSpPr>
        <p:spPr>
          <a:xfrm>
            <a:off x="3814494" y="6420315"/>
            <a:ext cx="524616" cy="220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095815-BA1E-EE09-99B0-C3372312C5BC}"/>
              </a:ext>
            </a:extLst>
          </p:cNvPr>
          <p:cNvGrpSpPr/>
          <p:nvPr/>
        </p:nvGrpSpPr>
        <p:grpSpPr>
          <a:xfrm>
            <a:off x="3814494" y="4250004"/>
            <a:ext cx="2444539" cy="2476650"/>
            <a:chOff x="3814494" y="4250004"/>
            <a:chExt cx="2444539" cy="24766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AE8CD7-1A74-91CB-1BA4-68975606927D}"/>
                </a:ext>
              </a:extLst>
            </p:cNvPr>
            <p:cNvSpPr/>
            <p:nvPr/>
          </p:nvSpPr>
          <p:spPr>
            <a:xfrm>
              <a:off x="4997302" y="4250004"/>
              <a:ext cx="1261731" cy="2476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q0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6D6BC5-96AD-584F-59C3-FFDD2826F766}"/>
                </a:ext>
              </a:extLst>
            </p:cNvPr>
            <p:cNvSpPr txBox="1"/>
            <p:nvPr/>
          </p:nvSpPr>
          <p:spPr>
            <a:xfrm>
              <a:off x="3814494" y="6085793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10.8%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037A42-0557-E8D0-AE6D-61782BBA6D3F}"/>
                </a:ext>
              </a:extLst>
            </p:cNvPr>
            <p:cNvSpPr txBox="1"/>
            <p:nvPr/>
          </p:nvSpPr>
          <p:spPr>
            <a:xfrm>
              <a:off x="3836556" y="6390976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8.5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26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57A264DF-769C-00D6-C989-57EDB9F56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8958B3CB-8F62-CADF-79E5-61C629D752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BD5164-E9E2-8E14-1D00-5A458360C5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7779" y="1169470"/>
          <a:ext cx="5653732" cy="822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760" imgH="609480" progId="Equation.DSMT4">
                  <p:embed/>
                </p:oleObj>
              </mc:Choice>
              <mc:Fallback>
                <p:oleObj name="Equation" r:id="rId3" imgW="4190760" imgH="609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ABD5164-E9E2-8E14-1D00-5A458360C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7779" y="1169470"/>
                        <a:ext cx="5653732" cy="822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0A18574-AF8D-3FEF-1D1D-639B9ED1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993" y="2239775"/>
            <a:ext cx="6124607" cy="43674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0A6F2B7-F06A-2F41-AB62-6889FB1DE6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3213" y="250825"/>
          <a:ext cx="8742362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95400" imgH="253800" progId="Equation.DSMT4">
                  <p:embed/>
                </p:oleObj>
              </mc:Choice>
              <mc:Fallback>
                <p:oleObj name="Equation" r:id="rId6" imgW="369540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0A6F2B7-F06A-2F41-AB62-6889FB1DE6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73213" y="250825"/>
                        <a:ext cx="8742362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5543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5A6C5873-889F-C2BC-8B50-8EFCA848C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01932D61-1CF6-4380-8EBF-9894F511F5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4731AF-368B-1FB8-85F3-8228C3D070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4833" y="1309158"/>
          <a:ext cx="4064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3680" imgH="723600" progId="Equation.DSMT4">
                  <p:embed/>
                </p:oleObj>
              </mc:Choice>
              <mc:Fallback>
                <p:oleObj name="Equation" r:id="rId3" imgW="4063680" imgH="723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F4731AF-368B-1FB8-85F3-8228C3D07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833" y="1309158"/>
                        <a:ext cx="40640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82AD65C-BF4B-AAAC-44FA-8DBBC440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540" y="2330027"/>
            <a:ext cx="5515157" cy="3952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CE3D5-873A-08F2-DBAC-93C33A44A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34" y="2255429"/>
            <a:ext cx="3993768" cy="3798041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5189A9-7659-A472-C786-D2F96BAB17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0750" y="1393757"/>
          <a:ext cx="5219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19640" imgH="761760" progId="Equation.DSMT4">
                  <p:embed/>
                </p:oleObj>
              </mc:Choice>
              <mc:Fallback>
                <p:oleObj name="Equation" r:id="rId7" imgW="5219640" imgH="7617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55189A9-7659-A472-C786-D2F96BAB1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0750" y="1393757"/>
                        <a:ext cx="52197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EB00288-9BA3-1131-9B75-86B2105FB6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6775" y="250825"/>
          <a:ext cx="1015523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292280" imgH="253800" progId="Equation.DSMT4">
                  <p:embed/>
                </p:oleObj>
              </mc:Choice>
              <mc:Fallback>
                <p:oleObj name="Equation" r:id="rId9" imgW="4292280" imgH="253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EB00288-9BA3-1131-9B75-86B2105FB6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775" y="250825"/>
                        <a:ext cx="1015523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784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25B82704-319E-6FAD-9D1A-3DFBEAC7C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FAA0DE7-E60B-D34C-1B49-DCF49837F0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F92A1B0-1087-8472-0EF8-89B13DCBA7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7750" y="265113"/>
          <a:ext cx="97932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40000" imgH="241200" progId="Equation.DSMT4">
                  <p:embed/>
                </p:oleObj>
              </mc:Choice>
              <mc:Fallback>
                <p:oleObj name="Equation" r:id="rId3" imgW="4140000" imgH="241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F92A1B0-1087-8472-0EF8-89B13DCBA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7750" y="265113"/>
                        <a:ext cx="97932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86D4DF6-2EEA-3D1E-288A-012AD86BE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567" y="3126634"/>
            <a:ext cx="5061558" cy="3665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C2173-3D62-E055-6CEF-4F506DA86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825" y="1194377"/>
            <a:ext cx="5198001" cy="15768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C70CFD-20D0-2877-5AD8-08E9258165E4}"/>
              </a:ext>
            </a:extLst>
          </p:cNvPr>
          <p:cNvCxnSpPr>
            <a:cxnSpLocks/>
          </p:cNvCxnSpPr>
          <p:nvPr/>
        </p:nvCxnSpPr>
        <p:spPr>
          <a:xfrm>
            <a:off x="7664032" y="2487007"/>
            <a:ext cx="2982802" cy="1565167"/>
          </a:xfrm>
          <a:prstGeom prst="line">
            <a:avLst/>
          </a:prstGeom>
          <a:ln w="22225">
            <a:solidFill>
              <a:srgbClr val="BF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08555A-FE34-3160-15FE-D8934A2DAEB7}"/>
              </a:ext>
            </a:extLst>
          </p:cNvPr>
          <p:cNvCxnSpPr>
            <a:cxnSpLocks/>
          </p:cNvCxnSpPr>
          <p:nvPr/>
        </p:nvCxnSpPr>
        <p:spPr>
          <a:xfrm flipH="1">
            <a:off x="829340" y="2146608"/>
            <a:ext cx="3434802" cy="1724384"/>
          </a:xfrm>
          <a:prstGeom prst="line">
            <a:avLst/>
          </a:prstGeom>
          <a:ln w="22225">
            <a:solidFill>
              <a:srgbClr val="BF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087BAE1-B4BF-643B-A7B4-DB504E102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739309"/>
              </p:ext>
            </p:extLst>
          </p:nvPr>
        </p:nvGraphicFramePr>
        <p:xfrm>
          <a:off x="4932361" y="1014109"/>
          <a:ext cx="1163639" cy="24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200" imgH="203040" progId="Equation.DSMT4">
                  <p:embed/>
                </p:oleObj>
              </mc:Choice>
              <mc:Fallback>
                <p:oleObj name="Equation" r:id="rId7" imgW="952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32361" y="1014109"/>
                        <a:ext cx="1163639" cy="24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08E65B0-E8C4-D58F-50E9-6145385091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043678"/>
              </p:ext>
            </p:extLst>
          </p:nvPr>
        </p:nvGraphicFramePr>
        <p:xfrm>
          <a:off x="5219257" y="2647149"/>
          <a:ext cx="1010901" cy="24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25480" imgH="203040" progId="Equation.DSMT4">
                  <p:embed/>
                </p:oleObj>
              </mc:Choice>
              <mc:Fallback>
                <p:oleObj name="Equation" r:id="rId9" imgW="82548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087BAE1-B4BF-643B-A7B4-DB504E102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19257" y="2647149"/>
                        <a:ext cx="1010901" cy="24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13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050A6030-58BA-3D88-02D9-15840F1E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45F33DDE-D117-E677-593E-2BD5A097729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CEA3EF-342A-D682-EBB7-9DC250B21A3C}"/>
              </a:ext>
            </a:extLst>
          </p:cNvPr>
          <p:cNvGrpSpPr/>
          <p:nvPr/>
        </p:nvGrpSpPr>
        <p:grpSpPr>
          <a:xfrm>
            <a:off x="261002" y="2289015"/>
            <a:ext cx="5891705" cy="3459655"/>
            <a:chOff x="869563" y="1435492"/>
            <a:chExt cx="5076236" cy="29503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219978-6B6B-1CD3-3994-27AF69A2F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563" y="1435492"/>
              <a:ext cx="3900488" cy="2950369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611668E-B1C5-F80E-BEEE-E68ED0C64C7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615" y="1949902"/>
              <a:ext cx="3219972" cy="0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2043A345-E6F2-544E-F094-B490AC4690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28199" y="1733828"/>
            <a:ext cx="11176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17440" imgH="457200" progId="Equation.DSMT4">
                    <p:embed/>
                  </p:oleObj>
                </mc:Choice>
                <mc:Fallback>
                  <p:oleObj name="Equation" r:id="rId4" imgW="1117440" imgH="4572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2043A345-E6F2-544E-F094-B490AC46902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28199" y="1733828"/>
                          <a:ext cx="11176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0B5275-265E-29DB-2476-EEBDB62807E6}"/>
              </a:ext>
            </a:extLst>
          </p:cNvPr>
          <p:cNvGrpSpPr/>
          <p:nvPr/>
        </p:nvGrpSpPr>
        <p:grpSpPr>
          <a:xfrm>
            <a:off x="6436242" y="2289015"/>
            <a:ext cx="5494756" cy="3771543"/>
            <a:chOff x="6938505" y="1381704"/>
            <a:chExt cx="4758576" cy="28717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27D47F-5968-423B-BC97-7C2788C70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9456" y="1381704"/>
              <a:ext cx="3857625" cy="287178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956F5F-E4F6-40FF-D084-9E28ACB47D12}"/>
                </a:ext>
              </a:extLst>
            </p:cNvPr>
            <p:cNvCxnSpPr>
              <a:cxnSpLocks/>
            </p:cNvCxnSpPr>
            <p:nvPr/>
          </p:nvCxnSpPr>
          <p:spPr>
            <a:xfrm>
              <a:off x="8158282" y="3029229"/>
              <a:ext cx="3219972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7FE2C131-80AE-B811-F321-9211615785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51205" y="2856888"/>
            <a:ext cx="11176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17440" imgH="457200" progId="Equation.DSMT4">
                    <p:embed/>
                  </p:oleObj>
                </mc:Choice>
                <mc:Fallback>
                  <p:oleObj name="Equation" r:id="rId7" imgW="1117440" imgH="4572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7FE2C131-80AE-B811-F321-9211615785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951205" y="2856888"/>
                          <a:ext cx="11176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E2C055-7571-B7D8-A5DB-CE611CBDDB64}"/>
                </a:ext>
              </a:extLst>
            </p:cNvPr>
            <p:cNvCxnSpPr>
              <a:cxnSpLocks/>
            </p:cNvCxnSpPr>
            <p:nvPr/>
          </p:nvCxnSpPr>
          <p:spPr>
            <a:xfrm>
              <a:off x="8158282" y="1658824"/>
              <a:ext cx="3219972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6DA58B9-9930-796F-7CAC-C1F872CDFF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38505" y="1443263"/>
            <a:ext cx="1130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130040" imgH="457200" progId="Equation.DSMT4">
                    <p:embed/>
                  </p:oleObj>
                </mc:Choice>
                <mc:Fallback>
                  <p:oleObj name="Equation" r:id="rId9" imgW="1130040" imgH="4572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A6DA58B9-9930-796F-7CAC-C1F872CDFF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938505" y="1443263"/>
                          <a:ext cx="11303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E8D1C89-043D-6386-866E-8B2F2DCB54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901" y="338507"/>
          <a:ext cx="8802687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720960" imgH="228600" progId="Equation.DSMT4">
                  <p:embed/>
                </p:oleObj>
              </mc:Choice>
              <mc:Fallback>
                <p:oleObj name="Equation" r:id="rId11" imgW="37209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E8D1C89-043D-6386-866E-8B2F2DCB5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18901" y="338507"/>
                        <a:ext cx="8802687" cy="54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819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48852502-C782-2E28-FAA2-E1431BDD5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7FC573E6-C96E-E49D-45FC-768EB95F13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2A313F2-F566-964D-0443-FACFA24342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4725" y="209550"/>
          <a:ext cx="52101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6280" imgH="203040" progId="Equation.DSMT4">
                  <p:embed/>
                </p:oleObj>
              </mc:Choice>
              <mc:Fallback>
                <p:oleObj name="Equation" r:id="rId3" imgW="20062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2A313F2-F566-964D-0443-FACFA2434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4725" y="209550"/>
                        <a:ext cx="5210175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133;g32317aa0ab7_0_26">
            <a:extLst>
              <a:ext uri="{FF2B5EF4-FFF2-40B4-BE49-F238E27FC236}">
                <a16:creationId xmlns:a16="http://schemas.microsoft.com/office/drawing/2014/main" id="{C834D231-0391-E51B-A002-AEBD2A9AB99F}"/>
              </a:ext>
            </a:extLst>
          </p:cNvPr>
          <p:cNvSpPr txBox="1">
            <a:spLocks/>
          </p:cNvSpPr>
          <p:nvPr/>
        </p:nvSpPr>
        <p:spPr>
          <a:xfrm>
            <a:off x="1314560" y="987880"/>
            <a:ext cx="8911500" cy="18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Ability to control the photon polarizations provides a powerful tool for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exploration of CP properties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of any single neutral Higgs boson  </a:t>
            </a:r>
          </a:p>
          <a:p>
            <a:pPr marL="9144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The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J</a:t>
            </a:r>
            <a:r>
              <a:rPr kumimoji="0" lang="en-US" sz="1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z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=0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ɣɣ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 initial state can form a CP-even or a CP-odd state using linear polarizations of the laser beams</a:t>
            </a:r>
          </a:p>
          <a:p>
            <a:pPr marL="914400" marR="0" lvl="1" indent="-349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urier New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CP-even Higgs bosons (h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, H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) couple to linearly polarized photons with maximum strength for parallel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polarisation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 vectors</a:t>
            </a:r>
          </a:p>
          <a:p>
            <a:pPr marL="914400" marR="0" lvl="1" indent="-349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ourier New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CP-odd Higgs boson (A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sym typeface="Century Gothic"/>
              </a:rPr>
              <a:t>) couple to linearly polarized photons with perpendicular polarization vectors</a:t>
            </a:r>
          </a:p>
        </p:txBody>
      </p:sp>
      <p:pic>
        <p:nvPicPr>
          <p:cNvPr id="3" name="Google Shape;322;g32317aa0ab7_0_2">
            <a:extLst>
              <a:ext uri="{FF2B5EF4-FFF2-40B4-BE49-F238E27FC236}">
                <a16:creationId xmlns:a16="http://schemas.microsoft.com/office/drawing/2014/main" id="{81E57756-6800-6371-B42C-A693CC5D0B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8872" y="3016701"/>
            <a:ext cx="5222875" cy="363122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064862-EDED-485D-D4C5-B2F9850C1A5B}"/>
              </a:ext>
            </a:extLst>
          </p:cNvPr>
          <p:cNvSpPr/>
          <p:nvPr/>
        </p:nvSpPr>
        <p:spPr>
          <a:xfrm>
            <a:off x="1314560" y="987880"/>
            <a:ext cx="8911500" cy="186708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05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sp>
        <p:nvSpPr>
          <p:cNvPr id="22" name="Google Shape;498;p51">
            <a:extLst>
              <a:ext uri="{FF2B5EF4-FFF2-40B4-BE49-F238E27FC236}">
                <a16:creationId xmlns:a16="http://schemas.microsoft.com/office/drawing/2014/main" id="{6B1BAE1F-38C9-9CF3-D62E-F3F33CD95697}"/>
              </a:ext>
            </a:extLst>
          </p:cNvPr>
          <p:cNvSpPr txBox="1">
            <a:spLocks/>
          </p:cNvSpPr>
          <p:nvPr/>
        </p:nvSpPr>
        <p:spPr>
          <a:xfrm>
            <a:off x="234367" y="0"/>
            <a:ext cx="11890959" cy="8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500"/>
              </a:lnSpc>
            </a:pPr>
            <a:r>
              <a:rPr lang="en-US" dirty="0">
                <a:sym typeface="Wingdings" panose="05000000000000000000" pitchFamily="2" charset="2"/>
              </a:rPr>
              <a:t>                                             Introduction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4CD13D9D-B993-BFBF-0DF4-D6C4CA11C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116169"/>
              </p:ext>
            </p:extLst>
          </p:nvPr>
        </p:nvGraphicFramePr>
        <p:xfrm>
          <a:off x="157163" y="2838450"/>
          <a:ext cx="7177087" cy="37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715000" imgH="3022560" progId="Equation.DSMT4">
                  <p:embed/>
                </p:oleObj>
              </mc:Choice>
              <mc:Fallback>
                <p:oleObj name="Equation" r:id="rId3" imgW="5715000" imgH="302256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4CD13D9D-B993-BFBF-0DF4-D6C4CA11C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163" y="2838450"/>
                        <a:ext cx="7177087" cy="379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5E6F7C4A-534B-E077-32AF-A4054E5E407C}"/>
              </a:ext>
            </a:extLst>
          </p:cNvPr>
          <p:cNvGrpSpPr/>
          <p:nvPr/>
        </p:nvGrpSpPr>
        <p:grpSpPr>
          <a:xfrm>
            <a:off x="319089" y="995363"/>
            <a:ext cx="11783971" cy="5580843"/>
            <a:chOff x="319089" y="995363"/>
            <a:chExt cx="11783971" cy="558084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845B13B-EF82-726B-466C-DFC0301D2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32" t="17456"/>
            <a:stretch/>
          </p:blipFill>
          <p:spPr>
            <a:xfrm>
              <a:off x="8352062" y="3116790"/>
              <a:ext cx="3443387" cy="168272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6CEA77-6B28-D436-B90B-535F0CC2A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8298"/>
            <a:stretch/>
          </p:blipFill>
          <p:spPr>
            <a:xfrm>
              <a:off x="8448701" y="5132289"/>
              <a:ext cx="3206494" cy="144391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C59FB848-4802-7CB9-91EE-134B847085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3682307"/>
                </p:ext>
              </p:extLst>
            </p:nvPr>
          </p:nvGraphicFramePr>
          <p:xfrm>
            <a:off x="319089" y="995363"/>
            <a:ext cx="6622349" cy="16267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698720" imgH="1155600" progId="Equation.DSMT4">
                    <p:embed/>
                  </p:oleObj>
                </mc:Choice>
                <mc:Fallback>
                  <p:oleObj name="Equation" r:id="rId7" imgW="4698720" imgH="115560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C59FB848-4802-7CB9-91EE-134B847085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9089" y="995363"/>
                          <a:ext cx="6622349" cy="16267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6CB0D2-2E1F-36ED-90D4-6C2A200E91A9}"/>
                </a:ext>
              </a:extLst>
            </p:cNvPr>
            <p:cNvGrpSpPr/>
            <p:nvPr/>
          </p:nvGrpSpPr>
          <p:grpSpPr>
            <a:xfrm>
              <a:off x="8152743" y="1111569"/>
              <a:ext cx="3950317" cy="1766888"/>
              <a:chOff x="8175009" y="1364776"/>
              <a:chExt cx="3950317" cy="176688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8B64EB3-AF61-458F-CB25-8F5A40F38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67094" y="1507913"/>
                <a:ext cx="3758232" cy="148061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C7FC273-0066-5D3D-8FA3-B87ADE5A27AE}"/>
                  </a:ext>
                </a:extLst>
              </p:cNvPr>
              <p:cNvSpPr/>
              <p:nvPr/>
            </p:nvSpPr>
            <p:spPr>
              <a:xfrm>
                <a:off x="8175009" y="1364776"/>
                <a:ext cx="3913477" cy="176688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9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0148D402-21F1-7100-B18E-EA912DBF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FE51DFD2-7714-469E-9827-B508F76B94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31219C6-FDC2-EBF2-7709-5D2E66F57C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6654" y="210076"/>
          <a:ext cx="63833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14600" imgH="228600" progId="Equation.DSMT4">
                  <p:embed/>
                </p:oleObj>
              </mc:Choice>
              <mc:Fallback>
                <p:oleObj name="Equation" r:id="rId3" imgW="25146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0E5EBDE-1129-6C66-7709-F4B3FB226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6654" y="210076"/>
                        <a:ext cx="6383337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EADF64-E58D-2E28-40C6-F5BAD08AC31A}"/>
              </a:ext>
            </a:extLst>
          </p:cNvPr>
          <p:cNvSpPr txBox="1"/>
          <p:nvPr/>
        </p:nvSpPr>
        <p:spPr>
          <a:xfrm>
            <a:off x="290375" y="5980668"/>
            <a:ext cx="35253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Aggressive emittance,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, bunch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Round beam FF distinct from usual flat 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the e- beam must be 80 to 90% pol.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F82340-5F45-1782-8A95-BC1FDBB5D3C6}"/>
              </a:ext>
            </a:extLst>
          </p:cNvPr>
          <p:cNvGrpSpPr/>
          <p:nvPr/>
        </p:nvGrpSpPr>
        <p:grpSpPr>
          <a:xfrm>
            <a:off x="3819525" y="1120339"/>
            <a:ext cx="8025978" cy="5598993"/>
            <a:chOff x="3819525" y="1120339"/>
            <a:chExt cx="8025978" cy="55989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E991EE-8ED3-45ED-8A1E-E0A6BC4E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008"/>
            <a:stretch/>
          </p:blipFill>
          <p:spPr>
            <a:xfrm>
              <a:off x="3819525" y="1120339"/>
              <a:ext cx="3004414" cy="482468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05477B7-3673-FCF8-09AC-5878260716EE}"/>
                </a:ext>
              </a:extLst>
            </p:cNvPr>
            <p:cNvGrpSpPr/>
            <p:nvPr/>
          </p:nvGrpSpPr>
          <p:grpSpPr>
            <a:xfrm>
              <a:off x="3934799" y="2059257"/>
              <a:ext cx="7910704" cy="4660075"/>
              <a:chOff x="4055161" y="2080211"/>
              <a:chExt cx="7910704" cy="466007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C10A72-818A-A29D-DF55-8CBF9B30DE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267"/>
              <a:stretch/>
            </p:blipFill>
            <p:spPr>
              <a:xfrm>
                <a:off x="7531768" y="2080211"/>
                <a:ext cx="4434097" cy="294685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19F3AA-ED7C-2ABE-8D5C-4EA4EE32C04C}"/>
                  </a:ext>
                </a:extLst>
              </p:cNvPr>
              <p:cNvSpPr txBox="1"/>
              <p:nvPr/>
            </p:nvSpPr>
            <p:spPr>
              <a:xfrm>
                <a:off x="11194500" y="4584031"/>
                <a:ext cx="7713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C. Emma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9A48-E7DF-6CBB-631F-0C761598D467}"/>
                  </a:ext>
                </a:extLst>
              </p:cNvPr>
              <p:cNvSpPr txBox="1"/>
              <p:nvPr/>
            </p:nvSpPr>
            <p:spPr>
              <a:xfrm>
                <a:off x="4055161" y="6001622"/>
                <a:ext cx="320312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SASE followed by self-seeded section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Helical permanent magnet undulator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Negligible quantum diffusion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E4B183-3ADF-5995-70D2-897FFD9407DA}"/>
                  </a:ext>
                </a:extLst>
              </p:cNvPr>
              <p:cNvSpPr txBox="1"/>
              <p:nvPr/>
            </p:nvSpPr>
            <p:spPr>
              <a:xfrm>
                <a:off x="5958781" y="4611293"/>
                <a:ext cx="76495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Z. Huang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D73ADD-27E0-B67D-1D9E-DB7AA3BFE5B2}"/>
              </a:ext>
            </a:extLst>
          </p:cNvPr>
          <p:cNvGrpSpPr/>
          <p:nvPr/>
        </p:nvGrpSpPr>
        <p:grpSpPr>
          <a:xfrm>
            <a:off x="811285" y="1120338"/>
            <a:ext cx="3004414" cy="5737662"/>
            <a:chOff x="811285" y="1120338"/>
            <a:chExt cx="3004414" cy="57376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826F3D-C763-DB94-7205-B7113D7A2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0008"/>
            <a:stretch/>
          </p:blipFill>
          <p:spPr>
            <a:xfrm>
              <a:off x="811285" y="1120338"/>
              <a:ext cx="3004414" cy="482468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B1F9DD4-C1AB-345C-A069-8AFE889D0A61}"/>
                </a:ext>
              </a:extLst>
            </p:cNvPr>
            <p:cNvCxnSpPr>
              <a:cxnSpLocks/>
            </p:cNvCxnSpPr>
            <p:nvPr/>
          </p:nvCxnSpPr>
          <p:spPr>
            <a:xfrm>
              <a:off x="3800475" y="5842000"/>
              <a:ext cx="0" cy="101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416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3595764F-E370-4BB4-6207-49828E042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9C5F989E-CDF7-014F-FD53-26D089517C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336B348-9E45-5D1E-8D7C-96C22AE3FF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6654" y="210076"/>
          <a:ext cx="63833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14600" imgH="228600" progId="Equation.DSMT4">
                  <p:embed/>
                </p:oleObj>
              </mc:Choice>
              <mc:Fallback>
                <p:oleObj name="Equation" r:id="rId3" imgW="25146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9129C92-531E-3AA3-CAC7-E2AC4EAF9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6654" y="210076"/>
                        <a:ext cx="6383337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136F5E4-3D4F-7C5B-4595-1963C8BAB591}"/>
              </a:ext>
            </a:extLst>
          </p:cNvPr>
          <p:cNvSpPr txBox="1"/>
          <p:nvPr/>
        </p:nvSpPr>
        <p:spPr>
          <a:xfrm>
            <a:off x="1562147" y="6002444"/>
            <a:ext cx="45817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Even more aggressive emittance,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, bunch length.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Unattainable now, but assume can be reached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once 125 GeV design is realized, in spirit of an upgrade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0F4385-1930-C5FE-15AC-F64509633BE5}"/>
              </a:ext>
            </a:extLst>
          </p:cNvPr>
          <p:cNvGrpSpPr/>
          <p:nvPr/>
        </p:nvGrpSpPr>
        <p:grpSpPr>
          <a:xfrm>
            <a:off x="3176075" y="1113782"/>
            <a:ext cx="6200814" cy="5701541"/>
            <a:chOff x="2657915" y="1156459"/>
            <a:chExt cx="6200814" cy="57015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831A1F-C8D9-7982-7524-5FC137F1822A}"/>
                </a:ext>
              </a:extLst>
            </p:cNvPr>
            <p:cNvSpPr txBox="1"/>
            <p:nvPr/>
          </p:nvSpPr>
          <p:spPr>
            <a:xfrm>
              <a:off x="5749240" y="6076659"/>
              <a:ext cx="281198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0.5 keV instead of 1 keV photons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1.0 Joule instead of 0.7 Joule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 design yet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C98732-DF75-E832-FF45-00F28F46D23A}"/>
                </a:ext>
              </a:extLst>
            </p:cNvPr>
            <p:cNvGrpSpPr/>
            <p:nvPr/>
          </p:nvGrpSpPr>
          <p:grpSpPr>
            <a:xfrm>
              <a:off x="2657915" y="1156459"/>
              <a:ext cx="6200814" cy="5701541"/>
              <a:chOff x="2657915" y="1156459"/>
              <a:chExt cx="6200814" cy="570154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E668640-521E-ACD3-0CA1-38BBE714DDB1}"/>
                  </a:ext>
                </a:extLst>
              </p:cNvPr>
              <p:cNvCxnSpPr/>
              <p:nvPr/>
            </p:nvCxnSpPr>
            <p:spPr>
              <a:xfrm>
                <a:off x="5666873" y="5991726"/>
                <a:ext cx="0" cy="866274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E4C35F-FCE3-458C-6D89-B38499DC9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7915" y="1156459"/>
                <a:ext cx="6200814" cy="48352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0094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A07C987B-D3FF-417C-D6FA-EBAC722C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35BF8074-6D64-D250-0A76-188A1F0589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 descr="A graph of a graph showing the size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4DF90BF-A5E7-FDEC-9DA5-8DCB57DB3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937"/>
            <a:ext cx="12096750" cy="6334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9E117-1EE1-2FA8-D9D6-BC36DC1A5224}"/>
              </a:ext>
            </a:extLst>
          </p:cNvPr>
          <p:cNvSpPr txBox="1"/>
          <p:nvPr/>
        </p:nvSpPr>
        <p:spPr>
          <a:xfrm>
            <a:off x="6721642" y="108048"/>
            <a:ext cx="247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 x 5 m KB mirrors go here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AC0EDC-3FAB-B6B6-3E95-9A24382E7E56}"/>
              </a:ext>
            </a:extLst>
          </p:cNvPr>
          <p:cNvCxnSpPr/>
          <p:nvPr/>
        </p:nvCxnSpPr>
        <p:spPr>
          <a:xfrm>
            <a:off x="9352547" y="210075"/>
            <a:ext cx="994611" cy="640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C3887C-5697-BAA6-B963-DC8F7D0DCC2B}"/>
              </a:ext>
            </a:extLst>
          </p:cNvPr>
          <p:cNvSpPr txBox="1"/>
          <p:nvPr/>
        </p:nvSpPr>
        <p:spPr>
          <a:xfrm>
            <a:off x="4312970" y="1529353"/>
            <a:ext cx="4817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Photon and e- beampipes merge after last bend magnet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A79F49-C155-7696-D9A3-DC091FE268BF}"/>
              </a:ext>
            </a:extLst>
          </p:cNvPr>
          <p:cNvCxnSpPr>
            <a:cxnSpLocks/>
          </p:cNvCxnSpPr>
          <p:nvPr/>
        </p:nvCxnSpPr>
        <p:spPr>
          <a:xfrm flipV="1">
            <a:off x="9004300" y="1193800"/>
            <a:ext cx="609600" cy="489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9BC348-82FE-4F22-3CA2-BBD5524C4822}"/>
              </a:ext>
            </a:extLst>
          </p:cNvPr>
          <p:cNvSpPr txBox="1"/>
          <p:nvPr/>
        </p:nvSpPr>
        <p:spPr>
          <a:xfrm>
            <a:off x="4070575" y="6396007"/>
            <a:ext cx="515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First attempt at XCC round beam FF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21A0-B155-83FF-C500-DC0B3B096219}"/>
              </a:ext>
            </a:extLst>
          </p:cNvPr>
          <p:cNvSpPr txBox="1"/>
          <p:nvPr/>
        </p:nvSpPr>
        <p:spPr>
          <a:xfrm>
            <a:off x="9484207" y="6560492"/>
            <a:ext cx="731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G. White</a:t>
            </a:r>
          </a:p>
        </p:txBody>
      </p:sp>
    </p:spTree>
    <p:extLst>
      <p:ext uri="{BB962C8B-B14F-4D97-AF65-F5344CB8AC3E}">
        <p14:creationId xmlns:p14="http://schemas.microsoft.com/office/powerpoint/2010/main" val="3527320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335BAF-2CD6-9EED-121B-C27507B528AF}"/>
              </a:ext>
            </a:extLst>
          </p:cNvPr>
          <p:cNvGrpSpPr/>
          <p:nvPr/>
        </p:nvGrpSpPr>
        <p:grpSpPr>
          <a:xfrm>
            <a:off x="1844041" y="1177385"/>
            <a:ext cx="10239100" cy="3250236"/>
            <a:chOff x="306521" y="-12567"/>
            <a:chExt cx="12828177" cy="7080648"/>
          </a:xfrm>
        </p:grpSpPr>
        <p:pic>
          <p:nvPicPr>
            <p:cNvPr id="3" name="Picture 2" descr="A diagram of a factory&#10;&#10;Description automatically generated">
              <a:extLst>
                <a:ext uri="{FF2B5EF4-FFF2-40B4-BE49-F238E27FC236}">
                  <a16:creationId xmlns:a16="http://schemas.microsoft.com/office/drawing/2014/main" id="{9124E993-5817-046D-48C6-304D59ECD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521" y="1"/>
              <a:ext cx="5327117" cy="706808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53F29E-8997-4586-37BD-20679FB8DAE9}"/>
                </a:ext>
              </a:extLst>
            </p:cNvPr>
            <p:cNvSpPr/>
            <p:nvPr/>
          </p:nvSpPr>
          <p:spPr>
            <a:xfrm>
              <a:off x="4115971" y="-12567"/>
              <a:ext cx="9018727" cy="6447028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6CC5848-F3E7-802C-85E0-2296E0C5875D}"/>
              </a:ext>
            </a:extLst>
          </p:cNvPr>
          <p:cNvSpPr/>
          <p:nvPr/>
        </p:nvSpPr>
        <p:spPr>
          <a:xfrm>
            <a:off x="6427780" y="5989594"/>
            <a:ext cx="3554674" cy="291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E2C380-0EE7-9025-B5E8-566B7EA7B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08" r="28859" b="10128"/>
          <a:stretch/>
        </p:blipFill>
        <p:spPr>
          <a:xfrm rot="10800000" flipH="1">
            <a:off x="1878991" y="4292581"/>
            <a:ext cx="3022997" cy="23435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0754BF2-B440-FEB1-EA2D-5831CE1C568A}"/>
              </a:ext>
            </a:extLst>
          </p:cNvPr>
          <p:cNvSpPr/>
          <p:nvPr/>
        </p:nvSpPr>
        <p:spPr>
          <a:xfrm>
            <a:off x="3187337" y="5443122"/>
            <a:ext cx="378824" cy="1171771"/>
          </a:xfrm>
          <a:prstGeom prst="rect">
            <a:avLst/>
          </a:prstGeom>
          <a:solidFill>
            <a:srgbClr val="1C2E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C5F5A5-41B6-D15F-D4A9-3A575A8DFD7E}"/>
              </a:ext>
            </a:extLst>
          </p:cNvPr>
          <p:cNvSpPr/>
          <p:nvPr/>
        </p:nvSpPr>
        <p:spPr>
          <a:xfrm>
            <a:off x="4874507" y="4302107"/>
            <a:ext cx="7208635" cy="2388514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A4A3145A-A8B2-1DEB-810D-A38B761B93C8}"/>
              </a:ext>
            </a:extLst>
          </p:cNvPr>
          <p:cNvSpPr/>
          <p:nvPr/>
        </p:nvSpPr>
        <p:spPr>
          <a:xfrm>
            <a:off x="5764221" y="4321491"/>
            <a:ext cx="5032116" cy="550848"/>
          </a:xfrm>
          <a:prstGeom prst="snip2Same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74740B-E416-8CC5-0F83-3B4A2D860132}"/>
              </a:ext>
            </a:extLst>
          </p:cNvPr>
          <p:cNvSpPr/>
          <p:nvPr/>
        </p:nvSpPr>
        <p:spPr>
          <a:xfrm>
            <a:off x="5562599" y="4872340"/>
            <a:ext cx="6520542" cy="17637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C74B20-A79A-FD0E-29B6-40DC6DFDC718}"/>
              </a:ext>
            </a:extLst>
          </p:cNvPr>
          <p:cNvSpPr/>
          <p:nvPr/>
        </p:nvSpPr>
        <p:spPr>
          <a:xfrm>
            <a:off x="5513225" y="1160047"/>
            <a:ext cx="6569915" cy="24397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CC5E0F-B477-4B2A-B6C7-2853C103AD17}"/>
              </a:ext>
            </a:extLst>
          </p:cNvPr>
          <p:cNvSpPr/>
          <p:nvPr/>
        </p:nvSpPr>
        <p:spPr>
          <a:xfrm>
            <a:off x="11450994" y="4051403"/>
            <a:ext cx="673769" cy="250703"/>
          </a:xfrm>
          <a:prstGeom prst="rect">
            <a:avLst/>
          </a:prstGeom>
          <a:solidFill>
            <a:srgbClr val="1C2E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SX8</a:t>
            </a:r>
          </a:p>
        </p:txBody>
      </p:sp>
      <p:sp>
        <p:nvSpPr>
          <p:cNvPr id="28" name="Rectangle: Top Corners Snipped 27">
            <a:extLst>
              <a:ext uri="{FF2B5EF4-FFF2-40B4-BE49-F238E27FC236}">
                <a16:creationId xmlns:a16="http://schemas.microsoft.com/office/drawing/2014/main" id="{90F8A99D-138B-1B68-C0B4-A0CEA34F80F2}"/>
              </a:ext>
            </a:extLst>
          </p:cNvPr>
          <p:cNvSpPr/>
          <p:nvPr/>
        </p:nvSpPr>
        <p:spPr>
          <a:xfrm>
            <a:off x="11687533" y="4302106"/>
            <a:ext cx="346235" cy="570233"/>
          </a:xfrm>
          <a:prstGeom prst="snip2Same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AC8419-B8BC-5AE0-AD30-006C3004A58C}"/>
              </a:ext>
            </a:extLst>
          </p:cNvPr>
          <p:cNvSpPr/>
          <p:nvPr/>
        </p:nvSpPr>
        <p:spPr>
          <a:xfrm>
            <a:off x="2560797" y="4083053"/>
            <a:ext cx="2341192" cy="2241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QD0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C937F-FF6E-5305-55ED-6262BC03E83A}"/>
              </a:ext>
            </a:extLst>
          </p:cNvPr>
          <p:cNvSpPr/>
          <p:nvPr/>
        </p:nvSpPr>
        <p:spPr>
          <a:xfrm>
            <a:off x="4894937" y="4042139"/>
            <a:ext cx="6569914" cy="279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KB Mirrors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636166-7C62-240D-F6B0-1133AC255CBD}"/>
              </a:ext>
            </a:extLst>
          </p:cNvPr>
          <p:cNvCxnSpPr/>
          <p:nvPr/>
        </p:nvCxnSpPr>
        <p:spPr>
          <a:xfrm>
            <a:off x="1844041" y="418641"/>
            <a:ext cx="0" cy="75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29AE3A-5342-EB0A-E3E1-D9D553DF6317}"/>
              </a:ext>
            </a:extLst>
          </p:cNvPr>
          <p:cNvCxnSpPr/>
          <p:nvPr/>
        </p:nvCxnSpPr>
        <p:spPr>
          <a:xfrm>
            <a:off x="4874507" y="418641"/>
            <a:ext cx="0" cy="75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BCD47-4A9D-39EE-170B-33953C735B6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302326" y="686880"/>
            <a:ext cx="5721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FC62D3-6AE8-E906-9BDE-6685EE56919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844041" y="686880"/>
            <a:ext cx="561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7732BF-004A-0154-39C3-327191560A08}"/>
              </a:ext>
            </a:extLst>
          </p:cNvPr>
          <p:cNvSpPr txBox="1"/>
          <p:nvPr/>
        </p:nvSpPr>
        <p:spPr>
          <a:xfrm>
            <a:off x="2405653" y="563769"/>
            <a:ext cx="18966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L*=1.5 m + 3.5 m QD0 =&gt; 5 m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3E3972-46C3-1F31-E938-05FD8F8F201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0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96E0-F8E9-054A-9EA6-C63E477C6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ato"/>
              <a:cs typeface="Lato"/>
              <a:sym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BB9C3-8BBF-94DF-6BF8-A48658A4E627}"/>
              </a:ext>
            </a:extLst>
          </p:cNvPr>
          <p:cNvSpPr txBox="1"/>
          <p:nvPr/>
        </p:nvSpPr>
        <p:spPr>
          <a:xfrm>
            <a:off x="5446251" y="0"/>
            <a:ext cx="6569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Example beam layout of KB mirror and electron beam final triplet QD0.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This KB mirror example consists of two 5 m long mirrors (one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horiz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one vertical).   Mirrors are contained in the KB mirror vacuum chamber with movers and cooling.  Electron beam must pass through this chamber(?)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45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297CAEF8-AEB3-B2AB-5E35-3914033B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3A6C60E9-F4A7-2CF7-A695-C48EDAE5D4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4E702EB-130C-F557-0191-0D5D2C84A4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19537" y="185362"/>
          <a:ext cx="401161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41400" imgH="177480" progId="Equation.DSMT4">
                  <p:embed/>
                </p:oleObj>
              </mc:Choice>
              <mc:Fallback>
                <p:oleObj name="Equation" r:id="rId3" imgW="1841400" imgH="177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B40AA54-72C5-2704-7FA1-03D148C855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9537" y="185362"/>
                        <a:ext cx="4011613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8" name="Group 447">
            <a:extLst>
              <a:ext uri="{FF2B5EF4-FFF2-40B4-BE49-F238E27FC236}">
                <a16:creationId xmlns:a16="http://schemas.microsoft.com/office/drawing/2014/main" id="{7488618C-B8EB-C418-DD38-55669FDECD48}"/>
              </a:ext>
            </a:extLst>
          </p:cNvPr>
          <p:cNvGrpSpPr/>
          <p:nvPr/>
        </p:nvGrpSpPr>
        <p:grpSpPr>
          <a:xfrm>
            <a:off x="350600" y="1235007"/>
            <a:ext cx="3041103" cy="2627697"/>
            <a:chOff x="350600" y="1453414"/>
            <a:chExt cx="3041103" cy="26276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FF77F2-5906-9B64-40AA-6438EEFC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600" y="1453414"/>
              <a:ext cx="3041103" cy="2627697"/>
            </a:xfrm>
            <a:prstGeom prst="rect">
              <a:avLst/>
            </a:prstGeom>
          </p:spPr>
        </p:pic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63809AEF-5A37-3165-73D0-EEFA378899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70997" y="1703671"/>
            <a:ext cx="2114401" cy="488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81080" imgH="457200" progId="Equation.DSMT4">
                    <p:embed/>
                  </p:oleObj>
                </mc:Choice>
                <mc:Fallback>
                  <p:oleObj name="Equation" r:id="rId6" imgW="1981080" imgH="4572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610C2C22-D392-B145-AE6D-E3F9B045176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70997" y="1703671"/>
                          <a:ext cx="2114401" cy="488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E7DB703-8127-24CB-9546-EC1E53D69A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9489" y="952500"/>
          <a:ext cx="249237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65080" imgH="228600" progId="Equation.DSMT4">
                  <p:embed/>
                </p:oleObj>
              </mc:Choice>
              <mc:Fallback>
                <p:oleObj name="Equation" r:id="rId8" imgW="176508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5F882F1-5946-8FDE-A581-7527A5FCD4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09489" y="952500"/>
                        <a:ext cx="2492375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5" name="Group 454">
            <a:extLst>
              <a:ext uri="{FF2B5EF4-FFF2-40B4-BE49-F238E27FC236}">
                <a16:creationId xmlns:a16="http://schemas.microsoft.com/office/drawing/2014/main" id="{97B6752D-855B-57C8-760D-AC50F351C7F9}"/>
              </a:ext>
            </a:extLst>
          </p:cNvPr>
          <p:cNvGrpSpPr/>
          <p:nvPr/>
        </p:nvGrpSpPr>
        <p:grpSpPr>
          <a:xfrm>
            <a:off x="4056318" y="1209644"/>
            <a:ext cx="3041103" cy="2677233"/>
            <a:chOff x="4056318" y="1453414"/>
            <a:chExt cx="3041103" cy="26772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CB3855-E451-47C7-E6EC-72AF1FFD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56318" y="1453414"/>
              <a:ext cx="3041103" cy="2677233"/>
            </a:xfrm>
            <a:prstGeom prst="rect">
              <a:avLst/>
            </a:prstGeom>
          </p:spPr>
        </p:pic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16715777-0014-59A3-6F00-D3382217A8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85420" y="1736756"/>
            <a:ext cx="1517650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422360" imgH="431640" progId="Equation.DSMT4">
                    <p:embed/>
                  </p:oleObj>
                </mc:Choice>
                <mc:Fallback>
                  <p:oleObj name="Equation" r:id="rId11" imgW="1422360" imgH="43164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051B05E2-767D-8C2F-DB8A-060A1A2D01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885420" y="1736756"/>
                          <a:ext cx="1517650" cy="46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BFE883BE-EE04-BA14-16B0-D9E71753B120}"/>
              </a:ext>
            </a:extLst>
          </p:cNvPr>
          <p:cNvGrpSpPr/>
          <p:nvPr/>
        </p:nvGrpSpPr>
        <p:grpSpPr>
          <a:xfrm>
            <a:off x="7873375" y="1245606"/>
            <a:ext cx="3017501" cy="2627697"/>
            <a:chOff x="7873375" y="1478181"/>
            <a:chExt cx="3017501" cy="262769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E416020-771A-E184-1191-78A43D26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73375" y="1478181"/>
              <a:ext cx="3017501" cy="2627697"/>
            </a:xfrm>
            <a:prstGeom prst="rect">
              <a:avLst/>
            </a:prstGeom>
          </p:spPr>
        </p:pic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16BEEC17-734B-9263-5794-BCA3788ADD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39175" y="1716088"/>
            <a:ext cx="2114550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981080" imgH="431640" progId="Equation.DSMT4">
                    <p:embed/>
                  </p:oleObj>
                </mc:Choice>
                <mc:Fallback>
                  <p:oleObj name="Equation" r:id="rId14" imgW="1981080" imgH="431640" progId="Equation.DSMT4">
                    <p:embed/>
                    <p:pic>
                      <p:nvPicPr>
                        <p:cNvPr id="41" name="Object 40">
                          <a:extLst>
                            <a:ext uri="{FF2B5EF4-FFF2-40B4-BE49-F238E27FC236}">
                              <a16:creationId xmlns:a16="http://schemas.microsoft.com/office/drawing/2014/main" id="{311EFC76-B07F-7B6C-CD0F-3A3D38A260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639175" y="1716088"/>
                          <a:ext cx="2114550" cy="461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7F6B760C-F1BA-2FEF-7DE7-E90E58E03B4C}"/>
              </a:ext>
            </a:extLst>
          </p:cNvPr>
          <p:cNvGrpSpPr/>
          <p:nvPr/>
        </p:nvGrpSpPr>
        <p:grpSpPr>
          <a:xfrm>
            <a:off x="7569321" y="4297078"/>
            <a:ext cx="2966537" cy="2280440"/>
            <a:chOff x="6245846" y="4297078"/>
            <a:chExt cx="2966537" cy="2280440"/>
          </a:xfrm>
        </p:grpSpPr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BFB0FED3-4AB5-8BDE-DCF6-A11FFAF1D466}"/>
                </a:ext>
              </a:extLst>
            </p:cNvPr>
            <p:cNvGrpSpPr/>
            <p:nvPr/>
          </p:nvGrpSpPr>
          <p:grpSpPr>
            <a:xfrm>
              <a:off x="6245846" y="4297078"/>
              <a:ext cx="2966537" cy="2280440"/>
              <a:chOff x="6245846" y="4297078"/>
              <a:chExt cx="2966537" cy="2280440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69A5697-8080-7122-A30F-0FA8BB515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45846" y="4297078"/>
                <a:ext cx="2966537" cy="2280440"/>
              </a:xfrm>
              <a:prstGeom prst="rect">
                <a:avLst/>
              </a:prstGeom>
            </p:spPr>
          </p:pic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75F4B5F4-FD38-4E86-3202-391B6B75C885}"/>
                  </a:ext>
                </a:extLst>
              </p:cNvPr>
              <p:cNvCxnSpPr/>
              <p:nvPr/>
            </p:nvCxnSpPr>
            <p:spPr>
              <a:xfrm flipV="1">
                <a:off x="6830568" y="4358827"/>
                <a:ext cx="0" cy="210411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6F6E7534-1349-A8B5-3550-22E84D9EEA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24388" y="4600175"/>
            <a:ext cx="2114550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981080" imgH="431640" progId="Equation.DSMT4">
                    <p:embed/>
                  </p:oleObj>
                </mc:Choice>
                <mc:Fallback>
                  <p:oleObj name="Equation" r:id="rId14" imgW="1981080" imgH="43164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1BF676B7-1367-EB6D-0E8B-35BC316A5A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924388" y="4600175"/>
                          <a:ext cx="2114550" cy="461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4A37750D-5D1A-B24C-81EB-8BC0359CB9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3631" y="4295903"/>
            <a:ext cx="3004049" cy="2280440"/>
          </a:xfrm>
          <a:prstGeom prst="rect">
            <a:avLst/>
          </a:prstGeom>
        </p:spPr>
      </p:pic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13D6683D-CC48-39B6-5C24-96248D7B0E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6704" y="4537760"/>
          <a:ext cx="2114401" cy="488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81080" imgH="457200" progId="Equation.DSMT4">
                  <p:embed/>
                </p:oleObj>
              </mc:Choice>
              <mc:Fallback>
                <p:oleObj name="Equation" r:id="rId18" imgW="1981080" imgH="457200" progId="Equation.DSMT4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F8A06456-4650-31F1-A8EB-7850E14E5C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66704" y="4537760"/>
                        <a:ext cx="2114401" cy="488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8" name="Rectangle 457">
            <a:extLst>
              <a:ext uri="{FF2B5EF4-FFF2-40B4-BE49-F238E27FC236}">
                <a16:creationId xmlns:a16="http://schemas.microsoft.com/office/drawing/2014/main" id="{2B8E930A-3820-696F-9948-21DAE13DAAA2}"/>
              </a:ext>
            </a:extLst>
          </p:cNvPr>
          <p:cNvSpPr/>
          <p:nvPr/>
        </p:nvSpPr>
        <p:spPr>
          <a:xfrm>
            <a:off x="1659835" y="3627783"/>
            <a:ext cx="9352722" cy="436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aphicFrame>
        <p:nvGraphicFramePr>
          <p:cNvPr id="476" name="Object 475">
            <a:extLst>
              <a:ext uri="{FF2B5EF4-FFF2-40B4-BE49-F238E27FC236}">
                <a16:creationId xmlns:a16="http://schemas.microsoft.com/office/drawing/2014/main" id="{571B4C8B-8E7A-8E59-69F3-272171B04E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1138" y="619125"/>
          <a:ext cx="37846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679480" imgH="203040" progId="Equation.DSMT4">
                  <p:embed/>
                </p:oleObj>
              </mc:Choice>
              <mc:Fallback>
                <p:oleObj name="Equation" r:id="rId19" imgW="2679480" imgH="203040" progId="Equation.DSMT4">
                  <p:embed/>
                  <p:pic>
                    <p:nvPicPr>
                      <p:cNvPr id="476" name="Object 475">
                        <a:extLst>
                          <a:ext uri="{FF2B5EF4-FFF2-40B4-BE49-F238E27FC236}">
                            <a16:creationId xmlns:a16="http://schemas.microsoft.com/office/drawing/2014/main" id="{FDA6F25C-6900-CC3B-E3AD-4CD066A387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021138" y="619125"/>
                        <a:ext cx="3784600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7" name="Object 476">
            <a:extLst>
              <a:ext uri="{FF2B5EF4-FFF2-40B4-BE49-F238E27FC236}">
                <a16:creationId xmlns:a16="http://schemas.microsoft.com/office/drawing/2014/main" id="{F357C147-8A62-614A-245F-36BA688F59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7267" y="3936395"/>
          <a:ext cx="2509838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777680" imgH="228600" progId="Equation.DSMT4">
                  <p:embed/>
                </p:oleObj>
              </mc:Choice>
              <mc:Fallback>
                <p:oleObj name="Equation" r:id="rId21" imgW="1777680" imgH="228600" progId="Equation.DSMT4">
                  <p:embed/>
                  <p:pic>
                    <p:nvPicPr>
                      <p:cNvPr id="477" name="Object 476">
                        <a:extLst>
                          <a:ext uri="{FF2B5EF4-FFF2-40B4-BE49-F238E27FC236}">
                            <a16:creationId xmlns:a16="http://schemas.microsoft.com/office/drawing/2014/main" id="{58C4334B-2A7B-2450-EFB8-83D5164DBE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607267" y="3936395"/>
                        <a:ext cx="2509838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EBE02A78-66DE-F81C-9AE3-D8FBF32F5446}"/>
              </a:ext>
            </a:extLst>
          </p:cNvPr>
          <p:cNvCxnSpPr/>
          <p:nvPr/>
        </p:nvCxnSpPr>
        <p:spPr>
          <a:xfrm>
            <a:off x="0" y="3890589"/>
            <a:ext cx="12125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Box 479">
            <a:extLst>
              <a:ext uri="{FF2B5EF4-FFF2-40B4-BE49-F238E27FC236}">
                <a16:creationId xmlns:a16="http://schemas.microsoft.com/office/drawing/2014/main" id="{942E9FC6-C926-D9CB-0137-5C2D6E4882EA}"/>
              </a:ext>
            </a:extLst>
          </p:cNvPr>
          <p:cNvSpPr txBox="1"/>
          <p:nvPr/>
        </p:nvSpPr>
        <p:spPr>
          <a:xfrm>
            <a:off x="2478977" y="3532508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R(cm)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3948C081-A3A8-0E1E-F549-8E8B8231E6A6}"/>
              </a:ext>
            </a:extLst>
          </p:cNvPr>
          <p:cNvSpPr txBox="1"/>
          <p:nvPr/>
        </p:nvSpPr>
        <p:spPr>
          <a:xfrm>
            <a:off x="6106934" y="3532508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R(cm)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38CC4AB2-ABAE-C725-D769-86DCC4750D25}"/>
              </a:ext>
            </a:extLst>
          </p:cNvPr>
          <p:cNvSpPr txBox="1"/>
          <p:nvPr/>
        </p:nvSpPr>
        <p:spPr>
          <a:xfrm>
            <a:off x="10240443" y="3561797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R(cm)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524D785A-FB28-FCD8-F247-AFFB383AF827}"/>
              </a:ext>
            </a:extLst>
          </p:cNvPr>
          <p:cNvSpPr txBox="1"/>
          <p:nvPr/>
        </p:nvSpPr>
        <p:spPr>
          <a:xfrm>
            <a:off x="4102783" y="6549527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R(cm)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19478451-4FE1-FCD3-CB2A-78D5C32EA035}"/>
              </a:ext>
            </a:extLst>
          </p:cNvPr>
          <p:cNvSpPr txBox="1"/>
          <p:nvPr/>
        </p:nvSpPr>
        <p:spPr>
          <a:xfrm>
            <a:off x="9709956" y="6581817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R(cm)</a:t>
            </a:r>
          </a:p>
        </p:txBody>
      </p: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500A749A-52F8-F0F2-10A3-5F9B7B4822A5}"/>
              </a:ext>
            </a:extLst>
          </p:cNvPr>
          <p:cNvCxnSpPr/>
          <p:nvPr/>
        </p:nvCxnSpPr>
        <p:spPr>
          <a:xfrm flipV="1">
            <a:off x="2664839" y="4358827"/>
            <a:ext cx="0" cy="210411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>
            <a:extLst>
              <a:ext uri="{FF2B5EF4-FFF2-40B4-BE49-F238E27FC236}">
                <a16:creationId xmlns:a16="http://schemas.microsoft.com/office/drawing/2014/main" id="{81B82111-A9D8-B139-6EED-141D908830B7}"/>
              </a:ext>
            </a:extLst>
          </p:cNvPr>
          <p:cNvSpPr txBox="1"/>
          <p:nvPr/>
        </p:nvSpPr>
        <p:spPr>
          <a:xfrm>
            <a:off x="0" y="4887307"/>
            <a:ext cx="19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Vtx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Inner Rad=1.5 cm</a:t>
            </a:r>
          </a:p>
        </p:txBody>
      </p: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A0A181A6-F72B-3CE7-F39E-D3607DA51424}"/>
              </a:ext>
            </a:extLst>
          </p:cNvPr>
          <p:cNvCxnSpPr>
            <a:stCxn id="489" idx="3"/>
          </p:cNvCxnSpPr>
          <p:nvPr/>
        </p:nvCxnSpPr>
        <p:spPr>
          <a:xfrm flipV="1">
            <a:off x="1965603" y="5010378"/>
            <a:ext cx="704846" cy="15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0C453D97-CEDC-15AA-D4E8-0944E04BEF87}"/>
              </a:ext>
            </a:extLst>
          </p:cNvPr>
          <p:cNvSpPr txBox="1"/>
          <p:nvPr/>
        </p:nvSpPr>
        <p:spPr>
          <a:xfrm>
            <a:off x="5420268" y="4773308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XCC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Vtx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Inner Rad=1.9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should be OK </a:t>
            </a:r>
          </a:p>
        </p:txBody>
      </p: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6C7FD323-0D6C-5D7A-8ED7-92DBF3CD1130}"/>
              </a:ext>
            </a:extLst>
          </p:cNvPr>
          <p:cNvCxnSpPr/>
          <p:nvPr/>
        </p:nvCxnSpPr>
        <p:spPr>
          <a:xfrm flipV="1">
            <a:off x="7473261" y="4996425"/>
            <a:ext cx="704846" cy="15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2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0AB72DF8-A7BF-5ED0-5334-D05D7C5C9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2E6B14E0-8C54-3EF8-6DEC-6701F8DC05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26A0E4D-35E2-151A-526C-AF9407C566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54702" y="188165"/>
          <a:ext cx="357028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38000" imgH="203040" progId="Equation.DSMT4">
                  <p:embed/>
                </p:oleObj>
              </mc:Choice>
              <mc:Fallback>
                <p:oleObj name="Equation" r:id="rId3" imgW="163800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51F65F57-A4AC-300C-0BB2-9CAA041DF2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4702" y="188165"/>
                        <a:ext cx="3570288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81B697A4-A289-E619-7F15-E1C3760114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5875" y="636588"/>
          <a:ext cx="1633538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55600" imgH="177480" progId="Equation.DSMT4">
                  <p:embed/>
                </p:oleObj>
              </mc:Choice>
              <mc:Fallback>
                <p:oleObj name="Equation" r:id="rId5" imgW="1155600" imgH="1774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47395C73-DC16-35E0-6F31-147D30D2A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636588"/>
                        <a:ext cx="1633538" cy="252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7D5F85C-6B83-22C0-A651-B1562F3AD3D4}"/>
              </a:ext>
            </a:extLst>
          </p:cNvPr>
          <p:cNvGrpSpPr/>
          <p:nvPr/>
        </p:nvGrpSpPr>
        <p:grpSpPr>
          <a:xfrm>
            <a:off x="5969841" y="1659050"/>
            <a:ext cx="4687649" cy="3985005"/>
            <a:chOff x="5969841" y="1659050"/>
            <a:chExt cx="4687649" cy="39850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A19977-9BF7-CAA6-038C-AE42CD3A9640}"/>
                </a:ext>
              </a:extLst>
            </p:cNvPr>
            <p:cNvGrpSpPr/>
            <p:nvPr/>
          </p:nvGrpSpPr>
          <p:grpSpPr>
            <a:xfrm>
              <a:off x="5969841" y="1701878"/>
              <a:ext cx="4687649" cy="3942177"/>
              <a:chOff x="5687568" y="1508302"/>
              <a:chExt cx="5516805" cy="456517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AD15941-5AB6-4B97-F633-E7CD58755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50567" y="1508302"/>
                <a:ext cx="4853806" cy="4214648"/>
              </a:xfrm>
              <a:prstGeom prst="rect">
                <a:avLst/>
              </a:prstGeom>
            </p:spPr>
          </p:pic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FFB43287-EFB9-539F-9B00-CC2D7E071A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18780" y="5683507"/>
              <a:ext cx="907283" cy="3899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596880" imgH="266400" progId="Equation.DSMT4">
                      <p:embed/>
                    </p:oleObj>
                  </mc:Choice>
                  <mc:Fallback>
                    <p:oleObj name="Equation" r:id="rId8" imgW="596880" imgH="266400" progId="Equation.DSMT4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2B3B924E-7A8B-0EEB-83FA-9198846CDA5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418780" y="5683507"/>
                            <a:ext cx="907283" cy="3899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C1BD0770-5820-58C9-006E-11D8C3831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5436870" y="2685884"/>
                <a:ext cx="909828" cy="408432"/>
              </a:xfrm>
              <a:prstGeom prst="rect">
                <a:avLst/>
              </a:prstGeom>
            </p:spPr>
          </p:pic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8871106B-B49F-D5F2-4A77-083491495B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25018" y="4904815"/>
              <a:ext cx="268391" cy="2591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228600" imgH="203040" progId="Equation.DSMT4">
                      <p:embed/>
                    </p:oleObj>
                  </mc:Choice>
                  <mc:Fallback>
                    <p:oleObj name="Equation" r:id="rId11" imgW="228600" imgH="20304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9156FEBF-06F7-4354-4F7C-217153F1B1A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125018" y="4904815"/>
                            <a:ext cx="268391" cy="25919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34F3C552-3029-85C9-F6DF-20EC68CFD1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19826" y="4021650"/>
              <a:ext cx="268391" cy="2591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228600" imgH="203040" progId="Equation.DSMT4">
                      <p:embed/>
                    </p:oleObj>
                  </mc:Choice>
                  <mc:Fallback>
                    <p:oleObj name="Equation" r:id="rId13" imgW="228600" imgH="20304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77E1B3F7-A36F-AB84-6F70-7088EC08059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119826" y="4021650"/>
                            <a:ext cx="268391" cy="25919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414C1A18-B464-1B17-B8CF-9F4110E456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16662" y="3137864"/>
              <a:ext cx="268391" cy="2591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28600" imgH="203040" progId="Equation.DSMT4">
                      <p:embed/>
                    </p:oleObj>
                  </mc:Choice>
                  <mc:Fallback>
                    <p:oleObj name="Equation" r:id="rId15" imgW="228600" imgH="203040" progId="Equation.DSMT4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85CEA9A6-8484-13BA-C6D7-0F0B6F2DD5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116662" y="3137864"/>
                            <a:ext cx="268391" cy="25919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3298D988-E6F2-085E-F44E-D84251A24B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14506" y="2243755"/>
              <a:ext cx="268391" cy="2591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28600" imgH="203040" progId="Equation.DSMT4">
                      <p:embed/>
                    </p:oleObj>
                  </mc:Choice>
                  <mc:Fallback>
                    <p:oleObj name="Equation" r:id="rId17" imgW="228600" imgH="203040" progId="Equation.DSMT4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F49D807D-C7F0-0EEB-EE62-672DD6F0D3D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114506" y="2243755"/>
                            <a:ext cx="268391" cy="25919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8EB684A7-3106-E5E3-48B7-C63AE2B780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37872" y="1659050"/>
            <a:ext cx="228053" cy="223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28600" imgH="203040" progId="Equation.DSMT4">
                    <p:embed/>
                  </p:oleObj>
                </mc:Choice>
                <mc:Fallback>
                  <p:oleObj name="Equation" r:id="rId19" imgW="22860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995D8255-CB63-136A-7C8A-A4D5F91221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37872" y="1659050"/>
                          <a:ext cx="228053" cy="2238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94D766-FD5D-9280-A7D7-99EE6DF347B4}"/>
              </a:ext>
            </a:extLst>
          </p:cNvPr>
          <p:cNvCxnSpPr>
            <a:cxnSpLocks/>
          </p:cNvCxnSpPr>
          <p:nvPr/>
        </p:nvCxnSpPr>
        <p:spPr>
          <a:xfrm flipV="1">
            <a:off x="10182541" y="1768987"/>
            <a:ext cx="0" cy="336320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AFD2CF-3F49-EA49-2B08-96CD661CF388}"/>
              </a:ext>
            </a:extLst>
          </p:cNvPr>
          <p:cNvCxnSpPr>
            <a:cxnSpLocks/>
          </p:cNvCxnSpPr>
          <p:nvPr/>
        </p:nvCxnSpPr>
        <p:spPr>
          <a:xfrm flipV="1">
            <a:off x="9998609" y="1754428"/>
            <a:ext cx="0" cy="336320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E1A91B-FC07-ED8E-AA5A-CE6E46403D30}"/>
              </a:ext>
            </a:extLst>
          </p:cNvPr>
          <p:cNvCxnSpPr>
            <a:cxnSpLocks/>
          </p:cNvCxnSpPr>
          <p:nvPr/>
        </p:nvCxnSpPr>
        <p:spPr>
          <a:xfrm flipV="1">
            <a:off x="10324431" y="1768987"/>
            <a:ext cx="0" cy="3363201"/>
          </a:xfrm>
          <a:prstGeom prst="line">
            <a:avLst/>
          </a:prstGeom>
          <a:ln>
            <a:solidFill>
              <a:srgbClr val="050EB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DCAB54B-379C-ED13-1A7B-60CC0D208B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96927" y="5839319"/>
          <a:ext cx="1713418" cy="21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625400" imgH="203040" progId="Equation.DSMT4">
                  <p:embed/>
                </p:oleObj>
              </mc:Choice>
              <mc:Fallback>
                <p:oleObj name="Equation" r:id="rId21" imgW="162540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7DD32AF3-F623-841A-CFE3-14337C4F4D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796927" y="5839319"/>
                        <a:ext cx="1713418" cy="214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23EEA9-1389-18AE-A300-FDD7156A8FBA}"/>
              </a:ext>
            </a:extLst>
          </p:cNvPr>
          <p:cNvCxnSpPr>
            <a:cxnSpLocks/>
          </p:cNvCxnSpPr>
          <p:nvPr/>
        </p:nvCxnSpPr>
        <p:spPr>
          <a:xfrm flipV="1">
            <a:off x="10257282" y="5271793"/>
            <a:ext cx="0" cy="510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CEFD456-6E22-FFB3-5620-BBAAFFDE5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0014" y="5750753"/>
          <a:ext cx="6866211" cy="898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524200" imgH="723600" progId="Equation.DSMT4">
                  <p:embed/>
                </p:oleObj>
              </mc:Choice>
              <mc:Fallback>
                <p:oleObj name="Equation" r:id="rId23" imgW="5524200" imgH="7236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4211437-6B49-51F7-3560-BB0E5066F0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80014" y="5750753"/>
                        <a:ext cx="6866211" cy="898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72DE199F-0E90-FA2D-C5CE-7FA9471908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8813" y="1090613"/>
          <a:ext cx="6237287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5016240" imgH="431640" progId="Equation.DSMT4">
                  <p:embed/>
                </p:oleObj>
              </mc:Choice>
              <mc:Fallback>
                <p:oleObj name="Equation" r:id="rId25" imgW="5016240" imgH="43164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2BD669F2-E9BB-9EA0-6923-4460D14CC7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198813" y="1090613"/>
                        <a:ext cx="6237287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4CA8879B-CA4E-B3D5-3875-EE9908298B97}"/>
              </a:ext>
            </a:extLst>
          </p:cNvPr>
          <p:cNvGrpSpPr/>
          <p:nvPr/>
        </p:nvGrpSpPr>
        <p:grpSpPr>
          <a:xfrm>
            <a:off x="893555" y="1692506"/>
            <a:ext cx="4628783" cy="3883505"/>
            <a:chOff x="987628" y="1848017"/>
            <a:chExt cx="4736981" cy="36504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E31583-3BF6-76D7-C210-27D6C95E783E}"/>
                </a:ext>
              </a:extLst>
            </p:cNvPr>
            <p:cNvGrpSpPr/>
            <p:nvPr/>
          </p:nvGrpSpPr>
          <p:grpSpPr>
            <a:xfrm>
              <a:off x="987628" y="1848017"/>
              <a:ext cx="4736981" cy="3650414"/>
              <a:chOff x="2960807" y="1222375"/>
              <a:chExt cx="6508044" cy="52035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C757E39-46EA-858F-417B-556C6CA0B55C}"/>
                  </a:ext>
                </a:extLst>
              </p:cNvPr>
              <p:cNvGrpSpPr/>
              <p:nvPr/>
            </p:nvGrpSpPr>
            <p:grpSpPr>
              <a:xfrm>
                <a:off x="2960807" y="1354545"/>
                <a:ext cx="6508044" cy="5071420"/>
                <a:chOff x="2960807" y="1354545"/>
                <a:chExt cx="6508044" cy="5071420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18B185C7-0D59-7AE4-14ED-483A77C7A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20640" y="1354545"/>
                  <a:ext cx="5648211" cy="4775040"/>
                </a:xfrm>
                <a:prstGeom prst="rect">
                  <a:avLst/>
                </a:prstGeom>
              </p:spPr>
            </p:pic>
            <p:graphicFrame>
              <p:nvGraphicFramePr>
                <p:cNvPr id="49" name="Object 48">
                  <a:extLst>
                    <a:ext uri="{FF2B5EF4-FFF2-40B4-BE49-F238E27FC236}">
                      <a16:creationId xmlns:a16="http://schemas.microsoft.com/office/drawing/2014/main" id="{6E6DF472-0349-F3E2-C598-ED537E567B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311987" y="6129585"/>
                <a:ext cx="592760" cy="2963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8" imgW="355320" imgH="177480" progId="Equation.DSMT4">
                        <p:embed/>
                      </p:oleObj>
                    </mc:Choice>
                    <mc:Fallback>
                      <p:oleObj name="Equation" r:id="rId28" imgW="355320" imgH="177480" progId="Equation.DSMT4">
                        <p:embed/>
                        <p:pic>
                          <p:nvPicPr>
                            <p:cNvPr id="49" name="Object 48">
                              <a:extLst>
                                <a:ext uri="{FF2B5EF4-FFF2-40B4-BE49-F238E27FC236}">
                                  <a16:creationId xmlns:a16="http://schemas.microsoft.com/office/drawing/2014/main" id="{B24E279B-B729-E7EB-F3AC-ECC94D6C664C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311987" y="6129585"/>
                              <a:ext cx="592760" cy="29638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37ECD07-AB76-C163-4032-C4A7B8C08E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 rot="16200000">
                  <a:off x="2694847" y="2476264"/>
                  <a:ext cx="979477" cy="447557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6DCC03E7-DA17-D8E8-4A39-5A56F5BB15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80556" y="2044409"/>
              <a:ext cx="340084" cy="302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1" imgW="228600" imgH="203040" progId="Equation.DSMT4">
                      <p:embed/>
                    </p:oleObj>
                  </mc:Choice>
                  <mc:Fallback>
                    <p:oleObj name="Equation" r:id="rId31" imgW="228600" imgH="203040" progId="Equation.DSMT4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9D2A965F-F1ED-5558-E44A-425C1CDB4FA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3480556" y="2044409"/>
                            <a:ext cx="340084" cy="302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DD30BA0B-A1D6-4259-B422-920E61E6CD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64511" y="2858547"/>
              <a:ext cx="340084" cy="302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28600" imgH="203040" progId="Equation.DSMT4">
                      <p:embed/>
                    </p:oleObj>
                  </mc:Choice>
                  <mc:Fallback>
                    <p:oleObj name="Equation" r:id="rId17" imgW="228600" imgH="203040" progId="Equation.DSMT4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A7A44CEF-BF8F-3EEF-4846-B0A0E037709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464511" y="2858547"/>
                            <a:ext cx="340084" cy="302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>
                <a:extLst>
                  <a:ext uri="{FF2B5EF4-FFF2-40B4-BE49-F238E27FC236}">
                    <a16:creationId xmlns:a16="http://schemas.microsoft.com/office/drawing/2014/main" id="{2964CD75-8FBC-3C41-F9ED-293FE5BA4F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84559" y="4490830"/>
              <a:ext cx="340084" cy="302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228600" imgH="203040" progId="Equation.DSMT4">
                      <p:embed/>
                    </p:oleObj>
                  </mc:Choice>
                  <mc:Fallback>
                    <p:oleObj name="Equation" r:id="rId13" imgW="228600" imgH="203040" progId="Equation.DSMT4">
                      <p:embed/>
                      <p:pic>
                        <p:nvPicPr>
                          <p:cNvPr id="43" name="Object 42">
                            <a:extLst>
                              <a:ext uri="{FF2B5EF4-FFF2-40B4-BE49-F238E27FC236}">
                                <a16:creationId xmlns:a16="http://schemas.microsoft.com/office/drawing/2014/main" id="{60D5B1D0-7DFF-BB40-AA13-5418C974914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3484559" y="4490830"/>
                            <a:ext cx="340084" cy="302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ct 44">
                <a:extLst>
                  <a:ext uri="{FF2B5EF4-FFF2-40B4-BE49-F238E27FC236}">
                    <a16:creationId xmlns:a16="http://schemas.microsoft.com/office/drawing/2014/main" id="{C9381924-50CE-A9EF-5673-10E4FEA693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80556" y="3680704"/>
              <a:ext cx="340084" cy="302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28600" imgH="203040" progId="Equation.DSMT4">
                      <p:embed/>
                    </p:oleObj>
                  </mc:Choice>
                  <mc:Fallback>
                    <p:oleObj name="Equation" r:id="rId15" imgW="228600" imgH="203040" progId="Equation.DSMT4">
                      <p:embed/>
                      <p:pic>
                        <p:nvPicPr>
                          <p:cNvPr id="45" name="Object 44">
                            <a:extLst>
                              <a:ext uri="{FF2B5EF4-FFF2-40B4-BE49-F238E27FC236}">
                                <a16:creationId xmlns:a16="http://schemas.microsoft.com/office/drawing/2014/main" id="{0C633E14-894C-EB38-6FF8-417500CD8E4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3480556" y="3680704"/>
                            <a:ext cx="340084" cy="302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45">
                <a:extLst>
                  <a:ext uri="{FF2B5EF4-FFF2-40B4-BE49-F238E27FC236}">
                    <a16:creationId xmlns:a16="http://schemas.microsoft.com/office/drawing/2014/main" id="{D0E771AF-FA17-4CD7-F109-2D8E0D8E75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64506" y="5287966"/>
              <a:ext cx="340084" cy="302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228600" imgH="203040" progId="Equation.DSMT4">
                      <p:embed/>
                    </p:oleObj>
                  </mc:Choice>
                  <mc:Fallback>
                    <p:oleObj name="Equation" r:id="rId11" imgW="228600" imgH="203040" progId="Equation.DSMT4">
                      <p:embed/>
                      <p:pic>
                        <p:nvPicPr>
                          <p:cNvPr id="46" name="Object 45">
                            <a:extLst>
                              <a:ext uri="{FF2B5EF4-FFF2-40B4-BE49-F238E27FC236}">
                                <a16:creationId xmlns:a16="http://schemas.microsoft.com/office/drawing/2014/main" id="{1A8A2013-C800-AB75-9657-50B6CB75D65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464506" y="5287966"/>
                            <a:ext cx="340084" cy="302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" name="Object 46">
                <a:extLst>
                  <a:ext uri="{FF2B5EF4-FFF2-40B4-BE49-F238E27FC236}">
                    <a16:creationId xmlns:a16="http://schemas.microsoft.com/office/drawing/2014/main" id="{EA14A762-2A86-BA5D-9199-D0B5C86070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8050" y="1222375"/>
              <a:ext cx="396875" cy="301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3" imgW="266400" imgH="203040" progId="Equation.DSMT4">
                      <p:embed/>
                    </p:oleObj>
                  </mc:Choice>
                  <mc:Fallback>
                    <p:oleObj name="Equation" r:id="rId33" imgW="266400" imgH="203040" progId="Equation.DSMT4">
                      <p:embed/>
                      <p:pic>
                        <p:nvPicPr>
                          <p:cNvPr id="47" name="Object 46">
                            <a:extLst>
                              <a:ext uri="{FF2B5EF4-FFF2-40B4-BE49-F238E27FC236}">
                                <a16:creationId xmlns:a16="http://schemas.microsoft.com/office/drawing/2014/main" id="{ACD9F7AE-138F-4F0C-6EDD-8676D970CFE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3448050" y="1222375"/>
                            <a:ext cx="396875" cy="301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87957A-DE77-DD91-E34D-7496732978CB}"/>
                </a:ext>
              </a:extLst>
            </p:cNvPr>
            <p:cNvCxnSpPr>
              <a:cxnSpLocks/>
            </p:cNvCxnSpPr>
            <p:nvPr/>
          </p:nvCxnSpPr>
          <p:spPr>
            <a:xfrm>
              <a:off x="1512841" y="5233301"/>
              <a:ext cx="6946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2B1093A8-6031-69C4-1983-A49D0B9E20CD}"/>
              </a:ext>
            </a:extLst>
          </p:cNvPr>
          <p:cNvSpPr/>
          <p:nvPr/>
        </p:nvSpPr>
        <p:spPr>
          <a:xfrm>
            <a:off x="2540829" y="3604305"/>
            <a:ext cx="1802571" cy="140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B56451-BFFD-0262-C32E-E3F1210CD628}"/>
              </a:ext>
            </a:extLst>
          </p:cNvPr>
          <p:cNvSpPr/>
          <p:nvPr/>
        </p:nvSpPr>
        <p:spPr>
          <a:xfrm>
            <a:off x="2682214" y="4918678"/>
            <a:ext cx="691704" cy="22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60CC01-D8F2-E683-E709-6FAF2F8B6A0B}"/>
              </a:ext>
            </a:extLst>
          </p:cNvPr>
          <p:cNvSpPr/>
          <p:nvPr/>
        </p:nvSpPr>
        <p:spPr>
          <a:xfrm>
            <a:off x="3663108" y="4938709"/>
            <a:ext cx="691704" cy="22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82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F7D5DEA6-46FF-1BB5-1013-F89F70D05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8AAC41FC-D93B-BC58-5D9D-C5D5E6B3A0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EAB4D37-450A-44AF-FB3F-19227B8D89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5863" y="307975"/>
          <a:ext cx="89614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14800" imgH="203040" progId="Equation.DSMT4">
                  <p:embed/>
                </p:oleObj>
              </mc:Choice>
              <mc:Fallback>
                <p:oleObj name="Equation" r:id="rId3" imgW="411480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B14F176F-18D1-AA67-02F6-8B1EC1BB8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5863" y="307975"/>
                        <a:ext cx="8961437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4F2733A-DAF8-47E8-7F99-72EA01FBD7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350" y="3932238"/>
          <a:ext cx="10256838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92480" imgH="1447560" progId="Equation.DSMT4">
                  <p:embed/>
                </p:oleObj>
              </mc:Choice>
              <mc:Fallback>
                <p:oleObj name="Equation" r:id="rId5" imgW="5892480" imgH="14475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D2D7E42-C90B-80CF-2E17-D16B8FE23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350" y="3932238"/>
                        <a:ext cx="10256838" cy="253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7C66FC3-9ADD-9BB0-8C42-A7D775A73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425" y="962025"/>
          <a:ext cx="1027430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02040" imgH="1612800" progId="Equation.DSMT4">
                  <p:embed/>
                </p:oleObj>
              </mc:Choice>
              <mc:Fallback>
                <p:oleObj name="Equation" r:id="rId7" imgW="5702040" imgH="1612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D2D7E42-C90B-80CF-2E17-D16B8FE23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" y="962025"/>
                        <a:ext cx="10274300" cy="292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4058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8CAC4441-1E18-7440-7392-38C529D7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99;p51">
            <a:extLst>
              <a:ext uri="{FF2B5EF4-FFF2-40B4-BE49-F238E27FC236}">
                <a16:creationId xmlns:a16="http://schemas.microsoft.com/office/drawing/2014/main" id="{391DB157-E644-2475-0167-6F9BE4114B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73087" y="6492900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87D18-0B30-4C78-AA43-3FB077673A46}"/>
              </a:ext>
            </a:extLst>
          </p:cNvPr>
          <p:cNvSpPr txBox="1"/>
          <p:nvPr/>
        </p:nvSpPr>
        <p:spPr>
          <a:xfrm>
            <a:off x="3728315" y="303238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XCC Accelerator Challenges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929DA74-C4BB-2243-D5AB-EE55B7000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494578"/>
              </p:ext>
            </p:extLst>
          </p:nvPr>
        </p:nvGraphicFramePr>
        <p:xfrm>
          <a:off x="366104" y="1084263"/>
          <a:ext cx="9656762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98920" imgH="990360" progId="Equation.DSMT4">
                  <p:embed/>
                </p:oleObj>
              </mc:Choice>
              <mc:Fallback>
                <p:oleObj name="Equation" r:id="rId3" imgW="6298920" imgH="990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FA94989-FA79-7F34-68D2-E77D3255E3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6104" y="1084263"/>
                        <a:ext cx="9656762" cy="152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1261F92A-30CE-3EC4-7D3F-4143BA471D1E}"/>
              </a:ext>
            </a:extLst>
          </p:cNvPr>
          <p:cNvGrpSpPr/>
          <p:nvPr/>
        </p:nvGrpSpPr>
        <p:grpSpPr>
          <a:xfrm>
            <a:off x="347719" y="2549329"/>
            <a:ext cx="11738462" cy="2213040"/>
            <a:chOff x="347719" y="2549329"/>
            <a:chExt cx="11738462" cy="22130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43A0EE-874C-78CD-50B8-29610229A35A}"/>
                </a:ext>
              </a:extLst>
            </p:cNvPr>
            <p:cNvGrpSpPr/>
            <p:nvPr/>
          </p:nvGrpSpPr>
          <p:grpSpPr>
            <a:xfrm>
              <a:off x="347719" y="2549329"/>
              <a:ext cx="11738462" cy="2213040"/>
              <a:chOff x="1865831" y="2200260"/>
              <a:chExt cx="11738462" cy="2213040"/>
            </a:xfrm>
          </p:grpSpPr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89A56404-E543-D393-C13B-573A3601A9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65831" y="2903719"/>
              <a:ext cx="4926013" cy="663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3213000" imgH="431640" progId="Equation.DSMT4">
                      <p:embed/>
                    </p:oleObj>
                  </mc:Choice>
                  <mc:Fallback>
                    <p:oleObj name="Equation" r:id="rId5" imgW="3213000" imgH="43164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F4AC78FF-353C-A655-964F-B4CC56EE2C6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865831" y="2903719"/>
                            <a:ext cx="4926013" cy="6635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7784BC0-E3BE-B61D-135A-FF4567416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267"/>
              <a:stretch/>
            </p:blipFill>
            <p:spPr>
              <a:xfrm>
                <a:off x="10274356" y="2200260"/>
                <a:ext cx="3329937" cy="2213040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23A03E-487F-5233-B104-BFEC65B7DC4A}"/>
                </a:ext>
              </a:extLst>
            </p:cNvPr>
            <p:cNvSpPr txBox="1"/>
            <p:nvPr/>
          </p:nvSpPr>
          <p:spPr>
            <a:xfrm>
              <a:off x="9595703" y="4546925"/>
              <a:ext cx="6158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undulator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FA994D-D250-9FEC-90C9-1D50432716DC}"/>
              </a:ext>
            </a:extLst>
          </p:cNvPr>
          <p:cNvGrpSpPr/>
          <p:nvPr/>
        </p:nvGrpSpPr>
        <p:grpSpPr>
          <a:xfrm>
            <a:off x="347719" y="4014880"/>
            <a:ext cx="11340286" cy="2740808"/>
            <a:chOff x="347719" y="4634005"/>
            <a:chExt cx="11340286" cy="27408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987CFB-E3CC-9150-7A93-49D70FE2572C}"/>
                </a:ext>
              </a:extLst>
            </p:cNvPr>
            <p:cNvSpPr txBox="1"/>
            <p:nvPr/>
          </p:nvSpPr>
          <p:spPr>
            <a:xfrm>
              <a:off x="1389972" y="6215901"/>
              <a:ext cx="2618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Table of XCC KB mirror parameters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95A848-4EDA-5536-021C-759726141F29}"/>
                </a:ext>
              </a:extLst>
            </p:cNvPr>
            <p:cNvGrpSpPr/>
            <p:nvPr/>
          </p:nvGrpSpPr>
          <p:grpSpPr>
            <a:xfrm>
              <a:off x="347719" y="4634005"/>
              <a:ext cx="11340286" cy="2740808"/>
              <a:chOff x="347719" y="4634005"/>
              <a:chExt cx="11340286" cy="274080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CF6BFF6-F268-9D8D-33DB-1FEE10BDD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7996" y="5691373"/>
                <a:ext cx="7680009" cy="1683440"/>
              </a:xfrm>
              <a:prstGeom prst="rect">
                <a:avLst/>
              </a:prstGeom>
            </p:spPr>
          </p:pic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63581B3-BAC8-43A2-4F26-85B6F51692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719" y="4634005"/>
              <a:ext cx="6853238" cy="31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4470120" imgH="203040" progId="Equation.DSMT4">
                      <p:embed/>
                    </p:oleObj>
                  </mc:Choice>
                  <mc:Fallback>
                    <p:oleObj name="Equation" r:id="rId9" imgW="4470120" imgH="20304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25AB082D-B0C3-85FA-07A4-302C9FDCC87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47719" y="4634005"/>
                            <a:ext cx="6853238" cy="3111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646ED9C-95C1-B564-5CD6-C5686A214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7719" y="4347228"/>
          <a:ext cx="79629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94080" imgH="482400" progId="Equation.DSMT4">
                  <p:embed/>
                </p:oleObj>
              </mc:Choice>
              <mc:Fallback>
                <p:oleObj name="Equation" r:id="rId11" imgW="5194080" imgH="482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3C71FBA-5A83-301E-CAD4-F2029E5EDE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7719" y="4347228"/>
                        <a:ext cx="7962900" cy="74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68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51CBC-8327-1AB0-7A96-70367560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1C7C-FB11-C656-7AFF-011F909A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33777"/>
          </a:xfrm>
        </p:spPr>
        <p:txBody>
          <a:bodyPr/>
          <a:lstStyle/>
          <a:p>
            <a:r>
              <a:rPr lang="en-US" b="1" dirty="0"/>
              <a:t>Mirror Damage Limit (single pulse)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8399B-1F7F-7F29-E3C3-38FF9CECB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" t="5053" r="5791"/>
          <a:stretch/>
        </p:blipFill>
        <p:spPr>
          <a:xfrm>
            <a:off x="158044" y="1325563"/>
            <a:ext cx="6581422" cy="5163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D231E6-BBAB-B03E-BD7A-3EC5C4A649C1}"/>
              </a:ext>
            </a:extLst>
          </p:cNvPr>
          <p:cNvSpPr txBox="1"/>
          <p:nvPr/>
        </p:nvSpPr>
        <p:spPr>
          <a:xfrm>
            <a:off x="6739466" y="1467230"/>
            <a:ext cx="52944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Boron carbide is the highest damage threshold coating and is used for this calculation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Assumes the incident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fwhm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beam size is ½ the substrate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No safety factor is included in these calculations – 5-10x below this value should be planned for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Calculation is weakly dependent on incident angle below the mirror cutoff (0.3 deg AOI used)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59830EB-D579-493B-09FF-68A4B27722AE}"/>
              </a:ext>
            </a:extLst>
          </p:cNvPr>
          <p:cNvSpPr txBox="1">
            <a:spLocks/>
          </p:cNvSpPr>
          <p:nvPr/>
        </p:nvSpPr>
        <p:spPr>
          <a:xfrm>
            <a:off x="0" y="6488935"/>
            <a:ext cx="12192000" cy="419957"/>
          </a:xfrm>
          <a:prstGeom prst="rect">
            <a:avLst/>
          </a:prstGeom>
          <a:solidFill>
            <a:srgbClr val="A4001D"/>
          </a:solidFill>
          <a:ln>
            <a:solidFill>
              <a:srgbClr val="C00000"/>
            </a:solidFill>
          </a:ln>
        </p:spPr>
        <p:txBody>
          <a:bodyPr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  <a:sym typeface="Arial"/>
              </a:rPr>
              <a:t>A large mirror (&gt; 1 m) is needed to survive ~ 1 J pulse energies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06819-335F-AE3A-843E-E61ED6F0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96E0-F8E9-054A-9EA6-C63E477C6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181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0BF1D-F085-31B3-E03A-8720F3E9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2AE0-A1FB-B8E5-1ABA-0E1CE0243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32598"/>
          </a:xfrm>
        </p:spPr>
        <p:txBody>
          <a:bodyPr/>
          <a:lstStyle/>
          <a:p>
            <a:r>
              <a:rPr lang="en-US" b="1" dirty="0"/>
              <a:t>Mirror Reflectivity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0D418-745B-CBD4-FF74-938788240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" t="3589" r="6679"/>
          <a:stretch/>
        </p:blipFill>
        <p:spPr>
          <a:xfrm>
            <a:off x="2420964" y="832598"/>
            <a:ext cx="7350071" cy="60254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9E762-32E6-4820-2D7C-DE0C47E5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96E0-F8E9-054A-9EA6-C63E477C6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438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93EDDA9-8F07-4897-9940-C0BCA23E0438}"/>
              </a:ext>
            </a:extLst>
          </p:cNvPr>
          <p:cNvCxnSpPr>
            <a:cxnSpLocks/>
            <a:endCxn id="79" idx="3"/>
          </p:cNvCxnSpPr>
          <p:nvPr/>
        </p:nvCxnSpPr>
        <p:spPr>
          <a:xfrm flipH="1">
            <a:off x="5560514" y="3407473"/>
            <a:ext cx="639988" cy="329910"/>
          </a:xfrm>
          <a:prstGeom prst="line">
            <a:avLst/>
          </a:prstGeom>
          <a:ln w="317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2F101B-C4C8-4475-A1E8-61494D7F390C}"/>
              </a:ext>
            </a:extLst>
          </p:cNvPr>
          <p:cNvCxnSpPr>
            <a:cxnSpLocks/>
          </p:cNvCxnSpPr>
          <p:nvPr/>
        </p:nvCxnSpPr>
        <p:spPr>
          <a:xfrm flipH="1">
            <a:off x="1526838" y="5721957"/>
            <a:ext cx="1046919" cy="7304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F6418B-2722-4796-BA49-11A9DC290A90}"/>
              </a:ext>
            </a:extLst>
          </p:cNvPr>
          <p:cNvCxnSpPr>
            <a:cxnSpLocks/>
          </p:cNvCxnSpPr>
          <p:nvPr/>
        </p:nvCxnSpPr>
        <p:spPr>
          <a:xfrm flipH="1">
            <a:off x="1515788" y="4938909"/>
            <a:ext cx="2568041" cy="17773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647B2A-F70A-4D69-BEAE-28AE5B410F60}"/>
              </a:ext>
            </a:extLst>
          </p:cNvPr>
          <p:cNvCxnSpPr>
            <a:cxnSpLocks/>
          </p:cNvCxnSpPr>
          <p:nvPr/>
        </p:nvCxnSpPr>
        <p:spPr>
          <a:xfrm>
            <a:off x="2025509" y="567206"/>
            <a:ext cx="1568926" cy="11229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7FD39A-E4DB-473F-88DB-C309AF239F2F}"/>
              </a:ext>
            </a:extLst>
          </p:cNvPr>
          <p:cNvCxnSpPr>
            <a:cxnSpLocks/>
          </p:cNvCxnSpPr>
          <p:nvPr/>
        </p:nvCxnSpPr>
        <p:spPr>
          <a:xfrm flipH="1">
            <a:off x="1549402" y="5714802"/>
            <a:ext cx="1002647" cy="50488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45765C-4E38-4BB1-9381-FBE75376B420}"/>
              </a:ext>
            </a:extLst>
          </p:cNvPr>
          <p:cNvCxnSpPr>
            <a:cxnSpLocks/>
          </p:cNvCxnSpPr>
          <p:nvPr/>
        </p:nvCxnSpPr>
        <p:spPr>
          <a:xfrm flipH="1">
            <a:off x="1556426" y="3449768"/>
            <a:ext cx="3530454" cy="179352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E82534-20E4-45E0-BCFE-50056A2DA371}"/>
              </a:ext>
            </a:extLst>
          </p:cNvPr>
          <p:cNvCxnSpPr>
            <a:cxnSpLocks/>
          </p:cNvCxnSpPr>
          <p:nvPr/>
        </p:nvCxnSpPr>
        <p:spPr>
          <a:xfrm flipH="1" flipV="1">
            <a:off x="7112096" y="3429000"/>
            <a:ext cx="3523478" cy="17235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69B173-4F6C-45E9-8D33-C9DC82A37CA0}"/>
              </a:ext>
            </a:extLst>
          </p:cNvPr>
          <p:cNvCxnSpPr>
            <a:cxnSpLocks/>
          </p:cNvCxnSpPr>
          <p:nvPr/>
        </p:nvCxnSpPr>
        <p:spPr>
          <a:xfrm flipH="1" flipV="1">
            <a:off x="1526838" y="1678250"/>
            <a:ext cx="3560043" cy="1741479"/>
          </a:xfrm>
          <a:prstGeom prst="line">
            <a:avLst/>
          </a:prstGeom>
          <a:ln w="15875">
            <a:solidFill>
              <a:srgbClr val="54F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CA3108-6246-46D0-8A93-AA439E970304}"/>
              </a:ext>
            </a:extLst>
          </p:cNvPr>
          <p:cNvCxnSpPr>
            <a:cxnSpLocks/>
          </p:cNvCxnSpPr>
          <p:nvPr/>
        </p:nvCxnSpPr>
        <p:spPr>
          <a:xfrm>
            <a:off x="2497037" y="543277"/>
            <a:ext cx="2779378" cy="19893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F282E3-0FA4-BB2C-36E2-1291547D50F8}"/>
              </a:ext>
            </a:extLst>
          </p:cNvPr>
          <p:cNvGrpSpPr/>
          <p:nvPr/>
        </p:nvGrpSpPr>
        <p:grpSpPr>
          <a:xfrm>
            <a:off x="1524001" y="3686445"/>
            <a:ext cx="4164524" cy="2065371"/>
            <a:chOff x="1524001" y="3686445"/>
            <a:chExt cx="4164524" cy="206537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664EA3-AD0D-4BD7-96D0-2B061C4786D1}"/>
                </a:ext>
              </a:extLst>
            </p:cNvPr>
            <p:cNvCxnSpPr>
              <a:cxnSpLocks/>
              <a:stCxn id="79" idx="6"/>
            </p:cNvCxnSpPr>
            <p:nvPr/>
          </p:nvCxnSpPr>
          <p:spPr>
            <a:xfrm flipH="1">
              <a:off x="1524001" y="3686445"/>
              <a:ext cx="4164524" cy="2065371"/>
            </a:xfrm>
            <a:prstGeom prst="line">
              <a:avLst/>
            </a:prstGeom>
            <a:ln w="317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642D82D-E3FA-431D-9718-6292F9CC7906}"/>
                </a:ext>
              </a:extLst>
            </p:cNvPr>
            <p:cNvSpPr txBox="1"/>
            <p:nvPr/>
          </p:nvSpPr>
          <p:spPr>
            <a:xfrm rot="19709132">
              <a:off x="3094301" y="4554634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&gt;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9E7AAB3-3FB8-415D-BE3F-282148AFD1F4}"/>
              </a:ext>
            </a:extLst>
          </p:cNvPr>
          <p:cNvCxnSpPr>
            <a:cxnSpLocks/>
          </p:cNvCxnSpPr>
          <p:nvPr/>
        </p:nvCxnSpPr>
        <p:spPr>
          <a:xfrm>
            <a:off x="8233320" y="4947614"/>
            <a:ext cx="2442894" cy="17577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9BBE0C7-5A70-492E-AA2F-A06D3432BFAA}"/>
              </a:ext>
            </a:extLst>
          </p:cNvPr>
          <p:cNvCxnSpPr>
            <a:cxnSpLocks/>
          </p:cNvCxnSpPr>
          <p:nvPr/>
        </p:nvCxnSpPr>
        <p:spPr>
          <a:xfrm>
            <a:off x="9302359" y="5481806"/>
            <a:ext cx="1292576" cy="925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E42DA2-A942-4AB1-B0A3-7F5F3905F99B}"/>
              </a:ext>
            </a:extLst>
          </p:cNvPr>
          <p:cNvCxnSpPr>
            <a:cxnSpLocks/>
          </p:cNvCxnSpPr>
          <p:nvPr/>
        </p:nvCxnSpPr>
        <p:spPr>
          <a:xfrm flipH="1">
            <a:off x="7097942" y="1570892"/>
            <a:ext cx="3690032" cy="18581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4C0BE19-A0D3-4FEF-A6AE-4DC8C60F42B2}"/>
              </a:ext>
            </a:extLst>
          </p:cNvPr>
          <p:cNvCxnSpPr>
            <a:cxnSpLocks/>
          </p:cNvCxnSpPr>
          <p:nvPr/>
        </p:nvCxnSpPr>
        <p:spPr>
          <a:xfrm flipH="1">
            <a:off x="4094007" y="4337746"/>
            <a:ext cx="1193856" cy="6011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0E9E935-FD9E-4C9C-B84E-31612C0ADEAD}"/>
              </a:ext>
            </a:extLst>
          </p:cNvPr>
          <p:cNvCxnSpPr>
            <a:cxnSpLocks/>
          </p:cNvCxnSpPr>
          <p:nvPr/>
        </p:nvCxnSpPr>
        <p:spPr>
          <a:xfrm flipH="1">
            <a:off x="6950665" y="2345918"/>
            <a:ext cx="326428" cy="165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8B6B1B5-A7F7-477A-B404-08E79C2ECA25}"/>
              </a:ext>
            </a:extLst>
          </p:cNvPr>
          <p:cNvCxnSpPr>
            <a:cxnSpLocks/>
          </p:cNvCxnSpPr>
          <p:nvPr/>
        </p:nvCxnSpPr>
        <p:spPr>
          <a:xfrm flipH="1" flipV="1">
            <a:off x="1536703" y="699659"/>
            <a:ext cx="2057733" cy="100658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4379BEA-FBE4-4F9B-A144-69063120C0E5}"/>
              </a:ext>
            </a:extLst>
          </p:cNvPr>
          <p:cNvCxnSpPr>
            <a:cxnSpLocks/>
          </p:cNvCxnSpPr>
          <p:nvPr/>
        </p:nvCxnSpPr>
        <p:spPr>
          <a:xfrm flipH="1">
            <a:off x="5237089" y="2518884"/>
            <a:ext cx="171357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8262F357-A57F-438A-9F2D-CF6C5198399A}"/>
              </a:ext>
            </a:extLst>
          </p:cNvPr>
          <p:cNvSpPr/>
          <p:nvPr/>
        </p:nvSpPr>
        <p:spPr>
          <a:xfrm>
            <a:off x="6035039" y="3373032"/>
            <a:ext cx="165463" cy="1440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14B5C7A-4B82-455E-8AB3-66A7AEA19284}"/>
              </a:ext>
            </a:extLst>
          </p:cNvPr>
          <p:cNvSpPr/>
          <p:nvPr/>
        </p:nvSpPr>
        <p:spPr>
          <a:xfrm>
            <a:off x="6517135" y="3614406"/>
            <a:ext cx="149974" cy="13536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7DDB075-E774-4FA0-8940-10F1F421962A}"/>
              </a:ext>
            </a:extLst>
          </p:cNvPr>
          <p:cNvCxnSpPr>
            <a:cxnSpLocks/>
          </p:cNvCxnSpPr>
          <p:nvPr/>
        </p:nvCxnSpPr>
        <p:spPr>
          <a:xfrm flipH="1" flipV="1">
            <a:off x="9302359" y="5481633"/>
            <a:ext cx="1354728" cy="6626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E21B892F-530B-43F2-AF12-0DCEA46EDBBC}"/>
              </a:ext>
            </a:extLst>
          </p:cNvPr>
          <p:cNvCxnSpPr>
            <a:cxnSpLocks/>
          </p:cNvCxnSpPr>
          <p:nvPr/>
        </p:nvCxnSpPr>
        <p:spPr>
          <a:xfrm flipH="1" flipV="1">
            <a:off x="6990963" y="4348697"/>
            <a:ext cx="1242358" cy="5960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97B03E9-918D-46EC-9AEC-F2D2462B63A0}"/>
              </a:ext>
            </a:extLst>
          </p:cNvPr>
          <p:cNvCxnSpPr>
            <a:cxnSpLocks/>
          </p:cNvCxnSpPr>
          <p:nvPr/>
        </p:nvCxnSpPr>
        <p:spPr>
          <a:xfrm flipH="1" flipV="1">
            <a:off x="1526838" y="1678249"/>
            <a:ext cx="3514073" cy="17189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772098-4CD9-0F2A-1717-FD399AD6E6A8}"/>
              </a:ext>
            </a:extLst>
          </p:cNvPr>
          <p:cNvGrpSpPr/>
          <p:nvPr/>
        </p:nvGrpSpPr>
        <p:grpSpPr>
          <a:xfrm>
            <a:off x="5568606" y="627912"/>
            <a:ext cx="4316782" cy="3101379"/>
            <a:chOff x="5560514" y="636004"/>
            <a:chExt cx="4316782" cy="310137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1F9BAA-DCDF-4A07-953D-FE1B4D20C5F6}"/>
                </a:ext>
              </a:extLst>
            </p:cNvPr>
            <p:cNvCxnSpPr>
              <a:cxnSpLocks/>
              <a:endCxn id="79" idx="3"/>
            </p:cNvCxnSpPr>
            <p:nvPr/>
          </p:nvCxnSpPr>
          <p:spPr>
            <a:xfrm flipH="1">
              <a:off x="5560514" y="636004"/>
              <a:ext cx="4316782" cy="3101379"/>
            </a:xfrm>
            <a:prstGeom prst="line">
              <a:avLst/>
            </a:prstGeom>
            <a:ln w="317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8BB23AA-02D2-4E77-A88B-4890ADEE26DC}"/>
                </a:ext>
              </a:extLst>
            </p:cNvPr>
            <p:cNvSpPr txBox="1"/>
            <p:nvPr/>
          </p:nvSpPr>
          <p:spPr>
            <a:xfrm rot="8339843">
              <a:off x="6803527" y="240810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&gt;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CC2C7EE-4ADB-4F4E-AF30-904D33CB5643}"/>
              </a:ext>
            </a:extLst>
          </p:cNvPr>
          <p:cNvCxnSpPr>
            <a:cxnSpLocks/>
          </p:cNvCxnSpPr>
          <p:nvPr/>
        </p:nvCxnSpPr>
        <p:spPr>
          <a:xfrm flipH="1">
            <a:off x="7244603" y="594267"/>
            <a:ext cx="2534573" cy="176842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A78E286-6C37-4BD4-9B04-C046117AB330}"/>
              </a:ext>
            </a:extLst>
          </p:cNvPr>
          <p:cNvCxnSpPr>
            <a:cxnSpLocks/>
          </p:cNvCxnSpPr>
          <p:nvPr/>
        </p:nvCxnSpPr>
        <p:spPr>
          <a:xfrm flipH="1">
            <a:off x="8614009" y="653789"/>
            <a:ext cx="2021568" cy="10269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036BAE2-ACB4-42EE-A06A-053C2C55F18A}"/>
              </a:ext>
            </a:extLst>
          </p:cNvPr>
          <p:cNvCxnSpPr>
            <a:cxnSpLocks/>
          </p:cNvCxnSpPr>
          <p:nvPr/>
        </p:nvCxnSpPr>
        <p:spPr>
          <a:xfrm flipH="1">
            <a:off x="8614010" y="746667"/>
            <a:ext cx="1317567" cy="9192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F50BEE75-8B0E-4CED-BEC6-5CBC38C2FCD5}"/>
              </a:ext>
            </a:extLst>
          </p:cNvPr>
          <p:cNvSpPr/>
          <p:nvPr/>
        </p:nvSpPr>
        <p:spPr>
          <a:xfrm>
            <a:off x="5538551" y="3614406"/>
            <a:ext cx="149974" cy="14407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95956B-8EBB-673E-7F1F-9A96C26951D4}"/>
              </a:ext>
            </a:extLst>
          </p:cNvPr>
          <p:cNvGrpSpPr/>
          <p:nvPr/>
        </p:nvGrpSpPr>
        <p:grpSpPr>
          <a:xfrm>
            <a:off x="4666037" y="3652892"/>
            <a:ext cx="5955626" cy="2228388"/>
            <a:chOff x="4666037" y="3652892"/>
            <a:chExt cx="5955626" cy="2228388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D8B96D-000F-491F-B7D6-B105F21A40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9098" y="3652892"/>
              <a:ext cx="4082565" cy="1984135"/>
            </a:xfrm>
            <a:prstGeom prst="line">
              <a:avLst/>
            </a:prstGeom>
            <a:ln w="317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637E8D5-64AD-4F46-A44A-D1A0B81860D4}"/>
                </a:ext>
              </a:extLst>
            </p:cNvPr>
            <p:cNvSpPr txBox="1"/>
            <p:nvPr/>
          </p:nvSpPr>
          <p:spPr>
            <a:xfrm rot="12755175">
              <a:off x="8702372" y="450107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&gt;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8425D3-09CC-7F33-72E6-82CF64BFFD7E}"/>
                </a:ext>
              </a:extLst>
            </p:cNvPr>
            <p:cNvGrpSpPr/>
            <p:nvPr/>
          </p:nvGrpSpPr>
          <p:grpSpPr>
            <a:xfrm>
              <a:off x="4666037" y="5542726"/>
              <a:ext cx="2007364" cy="338554"/>
              <a:chOff x="4666037" y="5338008"/>
              <a:chExt cx="2007364" cy="338554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B48FB2C-679D-4396-8827-6B7F88A8FE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6037" y="5507851"/>
                <a:ext cx="523236" cy="1"/>
              </a:xfrm>
              <a:prstGeom prst="line">
                <a:avLst/>
              </a:prstGeom>
              <a:ln w="317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907B0FC-E788-4C36-8CB5-BB57275C74CA}"/>
                  </a:ext>
                </a:extLst>
              </p:cNvPr>
              <p:cNvSpPr txBox="1"/>
              <p:nvPr/>
            </p:nvSpPr>
            <p:spPr>
              <a:xfrm>
                <a:off x="5405105" y="5338008"/>
                <a:ext cx="12682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62.6 GeV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e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-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C1558D-CB6E-ED8D-B992-07E54369D2CB}"/>
              </a:ext>
            </a:extLst>
          </p:cNvPr>
          <p:cNvGrpSpPr/>
          <p:nvPr/>
        </p:nvGrpSpPr>
        <p:grpSpPr>
          <a:xfrm>
            <a:off x="2293767" y="586085"/>
            <a:ext cx="4576720" cy="4797372"/>
            <a:chOff x="2293767" y="586085"/>
            <a:chExt cx="4576720" cy="479737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71C018-69B3-407D-B9CC-0475CA59EFF9}"/>
                </a:ext>
              </a:extLst>
            </p:cNvPr>
            <p:cNvCxnSpPr>
              <a:cxnSpLocks/>
              <a:endCxn id="121" idx="1"/>
            </p:cNvCxnSpPr>
            <p:nvPr/>
          </p:nvCxnSpPr>
          <p:spPr>
            <a:xfrm>
              <a:off x="2293767" y="586085"/>
              <a:ext cx="4245331" cy="3048145"/>
            </a:xfrm>
            <a:prstGeom prst="line">
              <a:avLst/>
            </a:prstGeom>
            <a:ln w="317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2ADF2387-A0D0-4834-91E8-68CC3883D5A6}"/>
                </a:ext>
              </a:extLst>
            </p:cNvPr>
            <p:cNvSpPr txBox="1"/>
            <p:nvPr/>
          </p:nvSpPr>
          <p:spPr>
            <a:xfrm rot="2504155">
              <a:off x="5085740" y="2459762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&gt;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578494-CE31-F386-9881-96041ACD3D19}"/>
                </a:ext>
              </a:extLst>
            </p:cNvPr>
            <p:cNvGrpSpPr/>
            <p:nvPr/>
          </p:nvGrpSpPr>
          <p:grpSpPr>
            <a:xfrm>
              <a:off x="4707547" y="5044903"/>
              <a:ext cx="2162940" cy="338554"/>
              <a:chOff x="4665816" y="5125077"/>
              <a:chExt cx="2162940" cy="338554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C7EE975-F320-449A-B8A1-C58C60213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5816" y="5314266"/>
                <a:ext cx="503453" cy="0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99C1B85-BA32-41FE-A162-7439150230D9}"/>
                  </a:ext>
                </a:extLst>
              </p:cNvPr>
              <p:cNvSpPr txBox="1"/>
              <p:nvPr/>
            </p:nvSpPr>
            <p:spPr>
              <a:xfrm>
                <a:off x="5382142" y="5125077"/>
                <a:ext cx="14466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 KeV XFEL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/>
                    <a:sym typeface="Arial"/>
                  </a:rPr>
                  <a:t>g</a:t>
                </a:r>
                <a:endPara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FA95FD-7F07-7CD4-B858-3516A1AC6A24}"/>
              </a:ext>
            </a:extLst>
          </p:cNvPr>
          <p:cNvGrpSpPr/>
          <p:nvPr/>
        </p:nvGrpSpPr>
        <p:grpSpPr>
          <a:xfrm>
            <a:off x="4664891" y="3452420"/>
            <a:ext cx="4127417" cy="2965227"/>
            <a:chOff x="4690935" y="3445069"/>
            <a:chExt cx="4127417" cy="296522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98209D-3108-4E16-AB54-79A2EB22C85B}"/>
                </a:ext>
              </a:extLst>
            </p:cNvPr>
            <p:cNvCxnSpPr>
              <a:cxnSpLocks/>
              <a:stCxn id="121" idx="1"/>
              <a:endCxn id="112" idx="6"/>
            </p:cNvCxnSpPr>
            <p:nvPr/>
          </p:nvCxnSpPr>
          <p:spPr>
            <a:xfrm flipH="1" flipV="1">
              <a:off x="6200502" y="3445069"/>
              <a:ext cx="338596" cy="189161"/>
            </a:xfrm>
            <a:prstGeom prst="line">
              <a:avLst/>
            </a:prstGeom>
            <a:ln w="317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D1F453-0602-1AEF-8A20-3CDD4C1B9FDD}"/>
                </a:ext>
              </a:extLst>
            </p:cNvPr>
            <p:cNvGrpSpPr/>
            <p:nvPr/>
          </p:nvGrpSpPr>
          <p:grpSpPr>
            <a:xfrm>
              <a:off x="4690935" y="6071742"/>
              <a:ext cx="4127417" cy="338554"/>
              <a:chOff x="351618" y="9006842"/>
              <a:chExt cx="4127417" cy="338554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BB557F6-3380-4C8C-A92B-B9D0320B70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1618" y="9165392"/>
                <a:ext cx="523458" cy="4215"/>
              </a:xfrm>
              <a:prstGeom prst="line">
                <a:avLst/>
              </a:prstGeom>
              <a:ln w="3175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9B661A3-38F5-4BFD-862C-B8D068B6DA91}"/>
                  </a:ext>
                </a:extLst>
              </p:cNvPr>
              <p:cNvSpPr txBox="1"/>
              <p:nvPr/>
            </p:nvSpPr>
            <p:spPr>
              <a:xfrm>
                <a:off x="1049601" y="9006842"/>
                <a:ext cx="3429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62.5 GeV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/>
                    <a:sym typeface="Arial"/>
                  </a:rPr>
                  <a:t>g  +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spectrum of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e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-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, e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+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,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9BE28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/>
                    <a:sym typeface="Arial"/>
                  </a:rPr>
                  <a:t>g</a:t>
                </a:r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A74B24C-597B-46FF-822C-AE1C208E8CFA}"/>
              </a:ext>
            </a:extLst>
          </p:cNvPr>
          <p:cNvCxnSpPr>
            <a:cxnSpLocks/>
          </p:cNvCxnSpPr>
          <p:nvPr/>
        </p:nvCxnSpPr>
        <p:spPr>
          <a:xfrm flipH="1">
            <a:off x="5287864" y="4348696"/>
            <a:ext cx="170311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2">
            <a:extLst>
              <a:ext uri="{FF2B5EF4-FFF2-40B4-BE49-F238E27FC236}">
                <a16:creationId xmlns:a16="http://schemas.microsoft.com/office/drawing/2014/main" id="{BAC14A5B-D602-4D27-9502-FA19D344E7FC}"/>
              </a:ext>
            </a:extLst>
          </p:cNvPr>
          <p:cNvSpPr txBox="1">
            <a:spLocks/>
          </p:cNvSpPr>
          <p:nvPr/>
        </p:nvSpPr>
        <p:spPr>
          <a:xfrm>
            <a:off x="106428" y="57482"/>
            <a:ext cx="11938218" cy="753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>
              <a:buClrTx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Layout of </a:t>
            </a:r>
            <a:r>
              <a:rPr lang="en-US" sz="2000" b="0" dirty="0">
                <a:solidFill>
                  <a:srgbClr val="A4001D"/>
                </a:solidFill>
              </a:rPr>
              <a:t>laser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 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e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  </a:t>
            </a:r>
            <a:r>
              <a:rPr lang="en-US" sz="2000" b="0" dirty="0">
                <a:solidFill>
                  <a:srgbClr val="000000"/>
                </a:solidFill>
              </a:rPr>
              <a:t>b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 near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i</a:t>
            </a:r>
            <a:r>
              <a:rPr lang="en-US" sz="2000" b="0" dirty="0" err="1">
                <a:solidFill>
                  <a:srgbClr val="000000"/>
                </a:solidFill>
              </a:rPr>
              <a:t>nteraction</a:t>
            </a:r>
            <a:r>
              <a:rPr lang="en-US" sz="2000" b="0" dirty="0">
                <a:solidFill>
                  <a:srgbClr val="000000"/>
                </a:solidFill>
              </a:rPr>
              <a:t> point of 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</a:rPr>
              <a:t>gg </a:t>
            </a:r>
            <a:r>
              <a:rPr lang="en-US" sz="2000" b="0" dirty="0">
                <a:solidFill>
                  <a:srgbClr val="000000"/>
                </a:solidFill>
              </a:rPr>
              <a:t>collider  --   x=1000, XFEL Higgs Factory Example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Arial"/>
              </a:rPr>
              <a:t>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4A166-C02F-F65E-23BC-F9203222605E}"/>
              </a:ext>
            </a:extLst>
          </p:cNvPr>
          <p:cNvGrpSpPr/>
          <p:nvPr/>
        </p:nvGrpSpPr>
        <p:grpSpPr>
          <a:xfrm>
            <a:off x="5692029" y="2740374"/>
            <a:ext cx="841897" cy="496988"/>
            <a:chOff x="5683937" y="2708006"/>
            <a:chExt cx="841897" cy="4969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FEC252-0427-2781-1563-E4761FD83FA4}"/>
                </a:ext>
              </a:extLst>
            </p:cNvPr>
            <p:cNvSpPr txBox="1"/>
            <p:nvPr/>
          </p:nvSpPr>
          <p:spPr>
            <a:xfrm>
              <a:off x="5683937" y="2708006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Primary IP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D6BF5B-A392-3894-3291-53652B4A7E17}"/>
                </a:ext>
              </a:extLst>
            </p:cNvPr>
            <p:cNvCxnSpPr/>
            <p:nvPr/>
          </p:nvCxnSpPr>
          <p:spPr>
            <a:xfrm>
              <a:off x="6100649" y="2909719"/>
              <a:ext cx="0" cy="2952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D9F9CB-DE1C-91F1-A820-E71A3A8A2324}"/>
              </a:ext>
            </a:extLst>
          </p:cNvPr>
          <p:cNvSpPr txBox="1"/>
          <p:nvPr/>
        </p:nvSpPr>
        <p:spPr>
          <a:xfrm>
            <a:off x="5580474" y="3937247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Compton IP’s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736CB6-143D-4B15-FBC9-9F610F095FAA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751408" y="3727593"/>
            <a:ext cx="344592" cy="2096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A8C09-8ED1-26FA-8D04-965A6E3BEEF5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096000" y="3727593"/>
            <a:ext cx="337504" cy="2096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B5EC5FE8-F74A-F3AD-AE10-CE7D78EA2E0A}"/>
              </a:ext>
            </a:extLst>
          </p:cNvPr>
          <p:cNvSpPr/>
          <p:nvPr/>
        </p:nvSpPr>
        <p:spPr>
          <a:xfrm rot="2102334">
            <a:off x="5659210" y="2275836"/>
            <a:ext cx="2120102" cy="2414306"/>
          </a:xfrm>
          <a:prstGeom prst="arc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056212-3028-A1DD-3AE8-F2EB825C4B90}"/>
              </a:ext>
            </a:extLst>
          </p:cNvPr>
          <p:cNvSpPr txBox="1"/>
          <p:nvPr/>
        </p:nvSpPr>
        <p:spPr>
          <a:xfrm>
            <a:off x="7828851" y="3113657"/>
            <a:ext cx="31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 20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2A4E5C-27FC-4E49-699E-33E8A1EE74B6}"/>
              </a:ext>
            </a:extLst>
          </p:cNvPr>
          <p:cNvSpPr txBox="1"/>
          <p:nvPr/>
        </p:nvSpPr>
        <p:spPr>
          <a:xfrm>
            <a:off x="4440868" y="1704177"/>
            <a:ext cx="3353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of this is simulated by CAIN MC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C0A17D-C378-481F-3B49-00783AD3AF04}"/>
              </a:ext>
            </a:extLst>
          </p:cNvPr>
          <p:cNvGrpSpPr/>
          <p:nvPr/>
        </p:nvGrpSpPr>
        <p:grpSpPr>
          <a:xfrm>
            <a:off x="3303978" y="638445"/>
            <a:ext cx="4921740" cy="983688"/>
            <a:chOff x="3303978" y="638445"/>
            <a:chExt cx="4921740" cy="983688"/>
          </a:xfrm>
        </p:grpSpPr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6BDDCFCB-87F7-47CA-0CA3-EB3AD0B9BE3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03978" y="638445"/>
            <a:ext cx="4774464" cy="421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060360" imgH="253800" progId="Equation.DSMT4">
                    <p:embed/>
                  </p:oleObj>
                </mc:Choice>
                <mc:Fallback>
                  <p:oleObj name="Equation" r:id="rId3" imgW="3060360" imgH="253800" progId="Equation.DSMT4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6BDDCFCB-87F7-47CA-0CA3-EB3AD0B9BE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3978" y="638445"/>
                          <a:ext cx="4774464" cy="421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316EEB0A-ABC9-D730-CDBF-D6C81F2E14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43153" y="1050404"/>
            <a:ext cx="4082565" cy="57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670200" imgH="482400" progId="Equation.DSMT4">
                    <p:embed/>
                  </p:oleObj>
                </mc:Choice>
                <mc:Fallback>
                  <p:oleObj name="Equation" r:id="rId5" imgW="3670200" imgH="48240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316EEB0A-ABC9-D730-CDBF-D6C81F2E14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153" y="1050404"/>
                          <a:ext cx="4082565" cy="5717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DBCF42-A782-4834-120A-8191EE330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016" y="3198615"/>
            <a:ext cx="458724" cy="204216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6E07A9D4-44A4-449F-1CE0-64C0D686098E}"/>
              </a:ext>
            </a:extLst>
          </p:cNvPr>
          <p:cNvSpPr/>
          <p:nvPr/>
        </p:nvSpPr>
        <p:spPr>
          <a:xfrm rot="7212420">
            <a:off x="6378940" y="3154282"/>
            <a:ext cx="161342" cy="54000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17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6A301-EF68-8BA6-BBBC-DD2744AD7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BF3B-1DA3-8408-459C-41D84289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01951"/>
          </a:xfrm>
        </p:spPr>
        <p:txBody>
          <a:bodyPr>
            <a:normAutofit/>
          </a:bodyPr>
          <a:lstStyle/>
          <a:p>
            <a:r>
              <a:rPr lang="en-US" sz="4000" b="1" dirty="0"/>
              <a:t>X-ray Focusing summary following initial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4C51-7A8D-B177-D5BE-08FEE750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96E0-F8E9-054A-9EA6-C63E477C6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0CCBB-E4D8-FB87-08FC-188A59781E85}"/>
              </a:ext>
            </a:extLst>
          </p:cNvPr>
          <p:cNvSpPr txBox="1"/>
          <p:nvPr/>
        </p:nvSpPr>
        <p:spPr>
          <a:xfrm>
            <a:off x="124178" y="701951"/>
            <a:ext cx="11921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Large mirrors (&gt; 1 m) are needed for 1 J per pulse energy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 m FEL quality substrates produced today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1.5 m substrates produced for synchrotrons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&gt; 1 m FEL quality substrates would require development with industry but not R&amp;D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&gt; 1 km source to KB optic distance is desirable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FEL average power is a new regime (6.5 kW)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This requires an engineering study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Very grazing angles help since the most straight forward approach is to absorb less in the substrate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Another reason to consider beyond state-of-the-art substrates sizes (e.g. 2 m or beyond)</a:t>
            </a:r>
          </a:p>
        </p:txBody>
      </p:sp>
    </p:spTree>
    <p:extLst>
      <p:ext uri="{BB962C8B-B14F-4D97-AF65-F5344CB8AC3E}">
        <p14:creationId xmlns:p14="http://schemas.microsoft.com/office/powerpoint/2010/main" val="2312687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1443" y="-63029"/>
            <a:ext cx="8795082" cy="909135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 Replace 62.5 GeV </a:t>
            </a:r>
            <a:r>
              <a:rPr lang="en-US" sz="2500" baseline="30000" dirty="0"/>
              <a:t> </a:t>
            </a:r>
            <a:r>
              <a:rPr lang="en-US" sz="2500" dirty="0"/>
              <a:t>e- beam w/ 5000 GeV WFA e- beam  </a:t>
            </a:r>
            <a:br>
              <a:rPr lang="en-US" sz="2500" dirty="0"/>
            </a:br>
            <a:r>
              <a:rPr lang="en-US" sz="2500" dirty="0"/>
              <a:t>    and simulate </a:t>
            </a:r>
            <a:r>
              <a:rPr lang="en-US" sz="2500" dirty="0">
                <a:latin typeface="Symbol" panose="05050102010706020507" pitchFamily="18" charset="2"/>
              </a:rPr>
              <a:t>gg</a:t>
            </a:r>
            <a:r>
              <a:rPr lang="en-US" sz="2500" dirty="0"/>
              <a:t> Collisions using CAIN MC</a:t>
            </a:r>
            <a:endParaRPr sz="25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A1AF-E8D5-88BC-5CC3-6D4303D1F0BA}"/>
              </a:ext>
            </a:extLst>
          </p:cNvPr>
          <p:cNvGrpSpPr/>
          <p:nvPr/>
        </p:nvGrpSpPr>
        <p:grpSpPr>
          <a:xfrm>
            <a:off x="842895" y="1573472"/>
            <a:ext cx="4707300" cy="4645556"/>
            <a:chOff x="306678" y="1275593"/>
            <a:chExt cx="4707300" cy="46455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0BB63F-A5E0-983C-9790-CCD724277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9809" t="-245" r="-371" b="245"/>
            <a:stretch>
              <a:fillRect/>
            </a:stretch>
          </p:blipFill>
          <p:spPr>
            <a:xfrm>
              <a:off x="3835643" y="1275593"/>
              <a:ext cx="1178335" cy="46455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8E3F01-6C35-7FF0-0AD7-F3E309A04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7816"/>
            <a:stretch>
              <a:fillRect/>
            </a:stretch>
          </p:blipFill>
          <p:spPr>
            <a:xfrm>
              <a:off x="306678" y="1275594"/>
              <a:ext cx="3563574" cy="464555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C5AC1-5B76-82CB-0478-3AE4BB448059}"/>
              </a:ext>
            </a:extLst>
          </p:cNvPr>
          <p:cNvGrpSpPr/>
          <p:nvPr/>
        </p:nvGrpSpPr>
        <p:grpSpPr>
          <a:xfrm>
            <a:off x="6785758" y="1750829"/>
            <a:ext cx="3320767" cy="4167935"/>
            <a:chOff x="5608121" y="1651591"/>
            <a:chExt cx="3320767" cy="41679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CE49F6-D81B-3165-08B5-5452E370F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673" b="72019"/>
            <a:stretch>
              <a:fillRect/>
            </a:stretch>
          </p:blipFill>
          <p:spPr>
            <a:xfrm>
              <a:off x="5608121" y="1651591"/>
              <a:ext cx="3320767" cy="9781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7BB75D-7335-1CBE-0A84-3991A26DD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8576"/>
            <a:stretch>
              <a:fillRect/>
            </a:stretch>
          </p:blipFill>
          <p:spPr>
            <a:xfrm>
              <a:off x="5608121" y="2537638"/>
              <a:ext cx="3320767" cy="3281888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EAE509B-33D9-DBB5-7B7B-02B95CB55838}"/>
              </a:ext>
            </a:extLst>
          </p:cNvPr>
          <p:cNvSpPr/>
          <p:nvPr/>
        </p:nvSpPr>
        <p:spPr>
          <a:xfrm>
            <a:off x="4438185" y="2872554"/>
            <a:ext cx="829651" cy="25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6EE24F-D9FD-9364-B757-884ECE214061}"/>
              </a:ext>
            </a:extLst>
          </p:cNvPr>
          <p:cNvSpPr/>
          <p:nvPr/>
        </p:nvSpPr>
        <p:spPr>
          <a:xfrm>
            <a:off x="4406469" y="4322213"/>
            <a:ext cx="829651" cy="62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5D28E1-29E6-82D7-8F60-4A42F26FFAE3}"/>
              </a:ext>
            </a:extLst>
          </p:cNvPr>
          <p:cNvSpPr txBox="1"/>
          <p:nvPr/>
        </p:nvSpPr>
        <p:spPr>
          <a:xfrm>
            <a:off x="4365536" y="281028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1.0E+07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D07CD-A364-0FCA-49C8-2AC1069AB509}"/>
              </a:ext>
            </a:extLst>
          </p:cNvPr>
          <p:cNvSpPr txBox="1"/>
          <p:nvPr/>
        </p:nvSpPr>
        <p:spPr>
          <a:xfrm>
            <a:off x="4523603" y="429099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0.61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310076-8649-F5D1-880F-5C8945216148}"/>
              </a:ext>
            </a:extLst>
          </p:cNvPr>
          <p:cNvSpPr txBox="1"/>
          <p:nvPr/>
        </p:nvSpPr>
        <p:spPr>
          <a:xfrm>
            <a:off x="4526983" y="4577348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0.61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5F6B8B-75AD-23E2-E2AB-82BEC6E20FF1}"/>
              </a:ext>
            </a:extLst>
          </p:cNvPr>
          <p:cNvSpPr/>
          <p:nvPr/>
        </p:nvSpPr>
        <p:spPr>
          <a:xfrm>
            <a:off x="4542974" y="2257007"/>
            <a:ext cx="601577" cy="567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15DEF4-5F26-6E64-7AB1-B5BC1616EC01}"/>
              </a:ext>
            </a:extLst>
          </p:cNvPr>
          <p:cNvSpPr txBox="1"/>
          <p:nvPr/>
        </p:nvSpPr>
        <p:spPr>
          <a:xfrm>
            <a:off x="4585457" y="252393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F926DC-6178-685C-BB4A-C2100ABBFA5E}"/>
              </a:ext>
            </a:extLst>
          </p:cNvPr>
          <p:cNvSpPr txBox="1"/>
          <p:nvPr/>
        </p:nvSpPr>
        <p:spPr>
          <a:xfrm>
            <a:off x="4509218" y="2237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2601B7-8964-CA62-7DD9-1F95804B779D}"/>
              </a:ext>
            </a:extLst>
          </p:cNvPr>
          <p:cNvSpPr/>
          <p:nvPr/>
        </p:nvSpPr>
        <p:spPr>
          <a:xfrm>
            <a:off x="4365536" y="3688228"/>
            <a:ext cx="1018273" cy="587152"/>
          </a:xfrm>
          <a:prstGeom prst="rect">
            <a:avLst/>
          </a:prstGeom>
          <a:solidFill>
            <a:srgbClr val="050EB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BE63F9-F76C-EBDB-13B6-40CAC47B2FAB}"/>
              </a:ext>
            </a:extLst>
          </p:cNvPr>
          <p:cNvSpPr/>
          <p:nvPr/>
        </p:nvSpPr>
        <p:spPr>
          <a:xfrm>
            <a:off x="6847848" y="2701378"/>
            <a:ext cx="1762752" cy="978196"/>
          </a:xfrm>
          <a:prstGeom prst="rect">
            <a:avLst/>
          </a:prstGeom>
          <a:solidFill>
            <a:srgbClr val="050EB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CFA4BAF-BB7F-6EA6-5C07-7FECA51B3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848" y="5918764"/>
            <a:ext cx="2528888" cy="45005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2E6C6F9-4781-E3F5-7925-E7290B744CAF}"/>
              </a:ext>
            </a:extLst>
          </p:cNvPr>
          <p:cNvSpPr txBox="1"/>
          <p:nvPr/>
        </p:nvSpPr>
        <p:spPr>
          <a:xfrm>
            <a:off x="1130059" y="1310936"/>
            <a:ext cx="3568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PWFA parameters </a:t>
            </a:r>
            <a:r>
              <a:rPr lang="en-US" sz="1600" dirty="0">
                <a:solidFill>
                  <a:srgbClr val="050EBB"/>
                </a:solidFill>
              </a:rPr>
              <a:t>&amp;  </a:t>
            </a:r>
            <a:r>
              <a:rPr lang="en-US" sz="1600" b="1" dirty="0">
                <a:solidFill>
                  <a:srgbClr val="050EBB"/>
                </a:solidFill>
                <a:latin typeface="Symbol" panose="05050102010706020507" pitchFamily="18" charset="2"/>
              </a:rPr>
              <a:t>b</a:t>
            </a:r>
            <a:r>
              <a:rPr lang="en-US" sz="1600" b="1" dirty="0">
                <a:solidFill>
                  <a:srgbClr val="050EBB"/>
                </a:solidFill>
              </a:rPr>
              <a:t>*=0.030 mm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984F63-1E92-7D87-E673-DD7D388CD7EA}"/>
              </a:ext>
            </a:extLst>
          </p:cNvPr>
          <p:cNvSpPr txBox="1"/>
          <p:nvPr/>
        </p:nvSpPr>
        <p:spPr>
          <a:xfrm>
            <a:off x="6489890" y="1310936"/>
            <a:ext cx="3477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LWFA parameters &amp;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rgbClr val="050EBB"/>
                </a:solidFill>
                <a:latin typeface="Symbol" panose="05050102010706020507" pitchFamily="18" charset="2"/>
              </a:rPr>
              <a:t>b</a:t>
            </a:r>
            <a:r>
              <a:rPr lang="en-US" sz="1600" b="1" dirty="0">
                <a:solidFill>
                  <a:srgbClr val="050EBB"/>
                </a:solidFill>
              </a:rPr>
              <a:t>*=0.100 mm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E14CEA-27CD-9597-1C81-7B091A6D7FEB}"/>
              </a:ext>
            </a:extLst>
          </p:cNvPr>
          <p:cNvSpPr txBox="1"/>
          <p:nvPr/>
        </p:nvSpPr>
        <p:spPr>
          <a:xfrm>
            <a:off x="3054074" y="6539564"/>
            <a:ext cx="617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Note:  a lot of the discussion that follows uses examples with </a:t>
            </a:r>
            <a:r>
              <a:rPr lang="en-US" dirty="0" err="1">
                <a:solidFill>
                  <a:srgbClr val="C00000"/>
                </a:solidFill>
              </a:rPr>
              <a:t>Ecm</a:t>
            </a:r>
            <a:r>
              <a:rPr lang="en-US" dirty="0">
                <a:solidFill>
                  <a:srgbClr val="C00000"/>
                </a:solidFill>
              </a:rPr>
              <a:t>=15 TeV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597988-6110-2236-AAB3-47C3B7CA6A0A}"/>
              </a:ext>
            </a:extLst>
          </p:cNvPr>
          <p:cNvSpPr/>
          <p:nvPr/>
        </p:nvSpPr>
        <p:spPr>
          <a:xfrm>
            <a:off x="4368395" y="5853192"/>
            <a:ext cx="1128337" cy="253139"/>
          </a:xfrm>
          <a:prstGeom prst="rect">
            <a:avLst/>
          </a:prstGeom>
          <a:solidFill>
            <a:srgbClr val="050EB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7369C8-1F28-45AC-ECDE-6ADB21162717}"/>
              </a:ext>
            </a:extLst>
          </p:cNvPr>
          <p:cNvSpPr/>
          <p:nvPr/>
        </p:nvSpPr>
        <p:spPr>
          <a:xfrm>
            <a:off x="6880774" y="5983266"/>
            <a:ext cx="2640351" cy="408542"/>
          </a:xfrm>
          <a:prstGeom prst="rect">
            <a:avLst/>
          </a:prstGeom>
          <a:solidFill>
            <a:srgbClr val="050EB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569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711000" progId="Equation.DSMT4">
                  <p:embed/>
                </p:oleObj>
              </mc:Choice>
              <mc:Fallback>
                <p:oleObj name="Equation" r:id="rId3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1EE5005-1540-C171-36A4-C1537C69D9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68"/>
          <a:stretch/>
        </p:blipFill>
        <p:spPr>
          <a:xfrm>
            <a:off x="0" y="2044700"/>
            <a:ext cx="5600700" cy="4856005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F483D3-6BA2-A45F-FB8C-D0CC48112F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3318" y="2694781"/>
          <a:ext cx="3294063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711000" progId="Equation.DSMT4">
                  <p:embed/>
                </p:oleObj>
              </mc:Choice>
              <mc:Fallback>
                <p:oleObj name="Equation" r:id="rId6" imgW="2412720" imgH="7110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3318" y="2694781"/>
                        <a:ext cx="3294063" cy="94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ED6E99-DA33-1D08-CBC4-62DF6CFAD8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28"/>
          <a:stretch/>
        </p:blipFill>
        <p:spPr>
          <a:xfrm>
            <a:off x="5884513" y="2177123"/>
            <a:ext cx="5286375" cy="4702150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D66DC46-370F-A882-2F6F-B5F431CA1E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0882" y="2570182"/>
          <a:ext cx="2554068" cy="516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18960" imgH="253800" progId="Equation.DSMT4">
                  <p:embed/>
                </p:oleObj>
              </mc:Choice>
              <mc:Fallback>
                <p:oleObj name="Equation" r:id="rId9" imgW="121896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D66DC46-370F-A882-2F6F-B5F431CA1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40882" y="2570182"/>
                        <a:ext cx="2554068" cy="516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adjust parameters to get ~ 100 % conversion w/ linear QED  </a:t>
            </a:r>
            <a:endParaRPr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01512-3A3B-4477-3121-936EC0BE802A}"/>
              </a:ext>
            </a:extLst>
          </p:cNvPr>
          <p:cNvSpPr txBox="1"/>
          <p:nvPr/>
        </p:nvSpPr>
        <p:spPr>
          <a:xfrm>
            <a:off x="3189705" y="40608"/>
            <a:ext cx="4641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Start with 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dirty="0">
                <a:solidFill>
                  <a:srgbClr val="FF0000"/>
                </a:solidFill>
              </a:rPr>
              <a:t>* = 0.030 mm parameter set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9B39D9-64FB-DC99-C7AB-276F542B77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552" y="3440307"/>
          <a:ext cx="2743201" cy="673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06280" imgH="507960" progId="Equation.DSMT4">
                  <p:embed/>
                </p:oleObj>
              </mc:Choice>
              <mc:Fallback>
                <p:oleObj name="Equation" r:id="rId11" imgW="2006280" imgH="507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99B39D9-64FB-DC99-C7AB-276F542B7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00552" y="3440307"/>
                        <a:ext cx="2743201" cy="673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25A5E6-F9A0-0B4B-B6A3-C395A52FB5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8654" y="1752169"/>
          <a:ext cx="2427905" cy="42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17440" imgH="203040" progId="Equation.DSMT4">
                  <p:embed/>
                </p:oleObj>
              </mc:Choice>
              <mc:Fallback>
                <p:oleObj name="Equation" r:id="rId13" imgW="111744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F25A5E6-F9A0-0B4B-B6A3-C395A52FB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28654" y="1752169"/>
                        <a:ext cx="2427905" cy="426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30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1"/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,  parameters with ~ 100 % conversion w/ linear QED  </a:t>
            </a:r>
            <a:endParaRPr sz="2800" dirty="0"/>
          </a:p>
        </p:txBody>
      </p:sp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023350" y="6220156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711000" progId="Equation.DSMT4">
                  <p:embed/>
                </p:oleObj>
              </mc:Choice>
              <mc:Fallback>
                <p:oleObj name="Equation" r:id="rId3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BC02743-DE82-01E3-4A90-90F756494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0"/>
          <a:stretch/>
        </p:blipFill>
        <p:spPr>
          <a:xfrm>
            <a:off x="51544" y="2236102"/>
            <a:ext cx="5624212" cy="4196056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F483D3-6BA2-A45F-FB8C-D0CC48112F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657" y="3678696"/>
          <a:ext cx="2751967" cy="17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50880" imgH="1650960" progId="Equation.DSMT4">
                  <p:embed/>
                </p:oleObj>
              </mc:Choice>
              <mc:Fallback>
                <p:oleObj name="Equation" r:id="rId6" imgW="2450880" imgH="1650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5657" y="3678696"/>
                        <a:ext cx="2751967" cy="1797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6378CCA-25C9-07D6-2192-A157B8299388}"/>
              </a:ext>
            </a:extLst>
          </p:cNvPr>
          <p:cNvSpPr/>
          <p:nvPr/>
        </p:nvSpPr>
        <p:spPr>
          <a:xfrm>
            <a:off x="625475" y="6008153"/>
            <a:ext cx="4476350" cy="42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A1C6-4349-A43B-13C9-861E97359383}"/>
              </a:ext>
            </a:extLst>
          </p:cNvPr>
          <p:cNvSpPr txBox="1"/>
          <p:nvPr/>
        </p:nvSpPr>
        <p:spPr>
          <a:xfrm>
            <a:off x="3527098" y="6008153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gg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ED7FB-C07E-9E9F-7281-B5AC8C7B8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421579"/>
            <a:ext cx="5107331" cy="3488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C24A8-2F2D-6693-A2F8-39FE9F171489}"/>
              </a:ext>
            </a:extLst>
          </p:cNvPr>
          <p:cNvSpPr txBox="1"/>
          <p:nvPr/>
        </p:nvSpPr>
        <p:spPr>
          <a:xfrm>
            <a:off x="9318126" y="5941040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gg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5CF976-2951-E664-9654-5C3654607C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7198" y="2773712"/>
          <a:ext cx="2815503" cy="180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50880" imgH="1625400" progId="Equation.DSMT4">
                  <p:embed/>
                </p:oleObj>
              </mc:Choice>
              <mc:Fallback>
                <p:oleObj name="Equation" r:id="rId9" imgW="2450880" imgH="1625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95CF976-2951-E664-9654-5C3654607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87198" y="2773712"/>
                        <a:ext cx="2815503" cy="1809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7D2492E-411A-56EA-750A-3EBF2810D66E}"/>
              </a:ext>
            </a:extLst>
          </p:cNvPr>
          <p:cNvSpPr/>
          <p:nvPr/>
        </p:nvSpPr>
        <p:spPr>
          <a:xfrm>
            <a:off x="1533725" y="1997574"/>
            <a:ext cx="4476350" cy="42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C0F1694-F4C9-F983-5CA7-24D2425761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7624" y="1846507"/>
          <a:ext cx="311626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34960" imgH="203040" progId="Equation.DSMT4">
                  <p:embed/>
                </p:oleObj>
              </mc:Choice>
              <mc:Fallback>
                <p:oleObj name="Equation" r:id="rId11" imgW="14349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C0F1694-F4C9-F983-5CA7-24D242576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17624" y="1846507"/>
                        <a:ext cx="311626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028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711000" progId="Equation.DSMT4">
                  <p:embed/>
                </p:oleObj>
              </mc:Choice>
              <mc:Fallback>
                <p:oleObj name="Equation" r:id="rId3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dial back </a:t>
            </a:r>
            <a:r>
              <a:rPr lang="en-US" sz="2800" dirty="0" err="1"/>
              <a:t>E</a:t>
            </a:r>
            <a:r>
              <a:rPr lang="en-US" sz="2800" baseline="-25000" dirty="0" err="1"/>
              <a:t>pulse</a:t>
            </a:r>
            <a:r>
              <a:rPr lang="en-US" sz="2800" dirty="0"/>
              <a:t> to get </a:t>
            </a:r>
            <a:r>
              <a:rPr lang="en-US" sz="2800" dirty="0">
                <a:latin typeface="Symbol" panose="05050102010706020507" pitchFamily="18" charset="2"/>
              </a:rPr>
              <a:t>x</a:t>
            </a:r>
            <a:r>
              <a:rPr lang="en-US" sz="2800" baseline="30000" dirty="0"/>
              <a:t>2</a:t>
            </a:r>
            <a:r>
              <a:rPr lang="en-US" sz="2800" dirty="0"/>
              <a:t> &lt; 1  </a:t>
            </a:r>
            <a:endParaRPr sz="2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9D33C4-3945-17F1-6EB5-6FBE85C62D7E}"/>
              </a:ext>
            </a:extLst>
          </p:cNvPr>
          <p:cNvGrpSpPr/>
          <p:nvPr/>
        </p:nvGrpSpPr>
        <p:grpSpPr>
          <a:xfrm>
            <a:off x="203373" y="2429232"/>
            <a:ext cx="5466824" cy="4087937"/>
            <a:chOff x="286192" y="2260879"/>
            <a:chExt cx="5466824" cy="40879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99D665-89FE-2ECE-4C3D-BB9D5DE94C1E}"/>
                </a:ext>
              </a:extLst>
            </p:cNvPr>
            <p:cNvGrpSpPr/>
            <p:nvPr/>
          </p:nvGrpSpPr>
          <p:grpSpPr>
            <a:xfrm>
              <a:off x="286192" y="2260879"/>
              <a:ext cx="5466824" cy="4087937"/>
              <a:chOff x="286192" y="2260879"/>
              <a:chExt cx="5466824" cy="408793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935BCDE-2577-618E-1BCC-97CCB0D01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5888"/>
              <a:stretch/>
            </p:blipFill>
            <p:spPr>
              <a:xfrm>
                <a:off x="286192" y="2260879"/>
                <a:ext cx="5466824" cy="3988590"/>
              </a:xfrm>
              <a:prstGeom prst="rect">
                <a:avLst/>
              </a:prstGeom>
            </p:spPr>
          </p:pic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26F483D3-6BA2-A45F-FB8C-D0CC48112F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35125" y="3181350"/>
              <a:ext cx="2978150" cy="2030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349360" imgH="1650960" progId="Equation.DSMT4">
                      <p:embed/>
                    </p:oleObj>
                  </mc:Choice>
                  <mc:Fallback>
                    <p:oleObj name="Equation" r:id="rId6" imgW="2349360" imgH="165096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26F483D3-6BA2-A45F-FB8C-D0CC48112F2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635125" y="3181350"/>
                            <a:ext cx="2978150" cy="20304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5326DAC-F17D-1891-A796-43FFFDE56844}"/>
                  </a:ext>
                </a:extLst>
              </p:cNvPr>
              <p:cNvSpPr/>
              <p:nvPr/>
            </p:nvSpPr>
            <p:spPr>
              <a:xfrm>
                <a:off x="1415441" y="5924811"/>
                <a:ext cx="3933173" cy="4240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FE7034-62FA-1273-C117-F610E5FA70C3}"/>
                </a:ext>
              </a:extLst>
            </p:cNvPr>
            <p:cNvSpPr txBox="1"/>
            <p:nvPr/>
          </p:nvSpPr>
          <p:spPr>
            <a:xfrm>
              <a:off x="3609126" y="5967536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TeV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8C6D9F-EEEA-F879-7FDB-90F2E111C3E8}"/>
              </a:ext>
            </a:extLst>
          </p:cNvPr>
          <p:cNvGrpSpPr/>
          <p:nvPr/>
        </p:nvGrpSpPr>
        <p:grpSpPr>
          <a:xfrm>
            <a:off x="5886976" y="2429232"/>
            <a:ext cx="5466823" cy="4108550"/>
            <a:chOff x="5995410" y="1717144"/>
            <a:chExt cx="5466823" cy="4108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FB3D5B-4846-69B6-96E8-1558B11D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5859"/>
            <a:stretch/>
          </p:blipFill>
          <p:spPr>
            <a:xfrm>
              <a:off x="5995410" y="1717144"/>
              <a:ext cx="5466823" cy="4009614"/>
            </a:xfrm>
            <a:prstGeom prst="rect">
              <a:avLst/>
            </a:prstGeom>
          </p:spPr>
        </p:pic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9D66DC46-370F-A882-2F6F-B5F431CA1E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03260" y="2685763"/>
            <a:ext cx="3041650" cy="2074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349360" imgH="1650960" progId="Equation.DSMT4">
                    <p:embed/>
                  </p:oleObj>
                </mc:Choice>
                <mc:Fallback>
                  <p:oleObj name="Equation" r:id="rId9" imgW="2349360" imgH="165096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9D66DC46-370F-A882-2F6F-B5F431CA1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403260" y="2685763"/>
                          <a:ext cx="3041650" cy="2074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53E63-F3F6-3431-FF37-40E8FB632175}"/>
                </a:ext>
              </a:extLst>
            </p:cNvPr>
            <p:cNvSpPr/>
            <p:nvPr/>
          </p:nvSpPr>
          <p:spPr>
            <a:xfrm>
              <a:off x="7140883" y="5401689"/>
              <a:ext cx="3933173" cy="424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47D210-DCFC-81A0-A05D-69C5B893C374}"/>
                </a:ext>
              </a:extLst>
            </p:cNvPr>
            <p:cNvSpPr txBox="1"/>
            <p:nvPr/>
          </p:nvSpPr>
          <p:spPr>
            <a:xfrm>
              <a:off x="9543701" y="5401689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TeV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</p:txBody>
        </p:sp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4AE1C4C-C754-B1BB-5827-2010EE34FE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7624" y="1846507"/>
          <a:ext cx="311626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34960" imgH="203040" progId="Equation.DSMT4">
                  <p:embed/>
                </p:oleObj>
              </mc:Choice>
              <mc:Fallback>
                <p:oleObj name="Equation" r:id="rId11" imgW="1434960" imgH="2030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94AE1C4C-C754-B1BB-5827-2010EE34F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17624" y="1846507"/>
                        <a:ext cx="311626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963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993775"/>
          <a:ext cx="97504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736560" progId="Equation.DSMT4">
                  <p:embed/>
                </p:oleObj>
              </mc:Choice>
              <mc:Fallback>
                <p:oleObj name="Equation" r:id="rId3" imgW="6540480" imgH="736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588" y="993775"/>
                        <a:ext cx="97504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Try x=40 to get more of a peak in the spectrum    </a:t>
            </a:r>
            <a:endParaRPr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9183E-D784-4459-FED3-FC67B1128785}"/>
              </a:ext>
            </a:extLst>
          </p:cNvPr>
          <p:cNvSpPr txBox="1"/>
          <p:nvPr/>
        </p:nvSpPr>
        <p:spPr>
          <a:xfrm>
            <a:off x="2544772" y="3014268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v05617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7C720B-7F46-E830-C025-27DA2F009269}"/>
              </a:ext>
            </a:extLst>
          </p:cNvPr>
          <p:cNvSpPr/>
          <p:nvPr/>
        </p:nvSpPr>
        <p:spPr>
          <a:xfrm>
            <a:off x="1952177" y="5986618"/>
            <a:ext cx="4476350" cy="42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EEE66-1D24-7312-1A54-775277BC4F24}"/>
              </a:ext>
            </a:extLst>
          </p:cNvPr>
          <p:cNvSpPr txBox="1"/>
          <p:nvPr/>
        </p:nvSpPr>
        <p:spPr>
          <a:xfrm>
            <a:off x="5137298" y="5967536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gg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2015A-9978-3F80-1036-D0E68904CF63}"/>
              </a:ext>
            </a:extLst>
          </p:cNvPr>
          <p:cNvGrpSpPr/>
          <p:nvPr/>
        </p:nvGrpSpPr>
        <p:grpSpPr>
          <a:xfrm>
            <a:off x="2343651" y="2284814"/>
            <a:ext cx="5587293" cy="4450061"/>
            <a:chOff x="2343651" y="2063750"/>
            <a:chExt cx="5587293" cy="44500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6CB736-2AB5-8D28-3273-8F7FF9B9E549}"/>
                </a:ext>
              </a:extLst>
            </p:cNvPr>
            <p:cNvGrpSpPr/>
            <p:nvPr/>
          </p:nvGrpSpPr>
          <p:grpSpPr>
            <a:xfrm>
              <a:off x="2343651" y="2063750"/>
              <a:ext cx="5587293" cy="4421960"/>
              <a:chOff x="2210223" y="1885029"/>
              <a:chExt cx="5587293" cy="44219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08FC385-773A-F60F-644D-7BB689A970BC}"/>
                  </a:ext>
                </a:extLst>
              </p:cNvPr>
              <p:cNvGrpSpPr/>
              <p:nvPr/>
            </p:nvGrpSpPr>
            <p:grpSpPr>
              <a:xfrm>
                <a:off x="2210223" y="1885029"/>
                <a:ext cx="5587293" cy="4421960"/>
                <a:chOff x="994378" y="1860864"/>
                <a:chExt cx="5587293" cy="4421960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31E5FC53-49BC-2556-10AC-81848299A249}"/>
                    </a:ext>
                  </a:extLst>
                </p:cNvPr>
                <p:cNvGrpSpPr/>
                <p:nvPr/>
              </p:nvGrpSpPr>
              <p:grpSpPr>
                <a:xfrm>
                  <a:off x="994378" y="1951829"/>
                  <a:ext cx="5587293" cy="4330995"/>
                  <a:chOff x="2793032" y="1862063"/>
                  <a:chExt cx="5587293" cy="4330995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27E381C5-191B-3538-BDEA-009CAAE6E2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793032" y="1862063"/>
                    <a:ext cx="5587293" cy="4330995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16" name="Object 15">
                    <a:extLst>
                      <a:ext uri="{FF2B5EF4-FFF2-40B4-BE49-F238E27FC236}">
                        <a16:creationId xmlns:a16="http://schemas.microsoft.com/office/drawing/2014/main" id="{9D66DC46-370F-A882-2F6F-B5F431CA1E5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065853" y="3084519"/>
                  <a:ext cx="3041650" cy="207486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2349360" imgH="1650960" progId="Equation.DSMT4">
                          <p:embed/>
                        </p:oleObj>
                      </mc:Choice>
                      <mc:Fallback>
                        <p:oleObj name="Equation" r:id="rId6" imgW="2349360" imgH="1650960" progId="Equation.DSMT4">
                          <p:embed/>
                          <p:pic>
                            <p:nvPicPr>
                              <p:cNvPr id="16" name="Object 15">
                                <a:extLst>
                                  <a:ext uri="{FF2B5EF4-FFF2-40B4-BE49-F238E27FC236}">
                                    <a16:creationId xmlns:a16="http://schemas.microsoft.com/office/drawing/2014/main" id="{9D66DC46-370F-A882-2F6F-B5F431CA1E56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065853" y="3084519"/>
                                <a:ext cx="3041650" cy="207486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9FAC97A-0E73-F7F2-B840-82E54366D3DE}"/>
                    </a:ext>
                  </a:extLst>
                </p:cNvPr>
                <p:cNvSpPr/>
                <p:nvPr/>
              </p:nvSpPr>
              <p:spPr>
                <a:xfrm>
                  <a:off x="2544772" y="1860864"/>
                  <a:ext cx="3204272" cy="3077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9EB1475-E2D9-F0DB-ABDD-F482C4BCAFA5}"/>
                  </a:ext>
                </a:extLst>
              </p:cNvPr>
              <p:cNvSpPr/>
              <p:nvPr/>
            </p:nvSpPr>
            <p:spPr>
              <a:xfrm>
                <a:off x="3411561" y="5999211"/>
                <a:ext cx="3923736" cy="307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04847D-F390-C716-B896-2DC03D9C3D51}"/>
                </a:ext>
              </a:extLst>
            </p:cNvPr>
            <p:cNvSpPr txBox="1"/>
            <p:nvPr/>
          </p:nvSpPr>
          <p:spPr>
            <a:xfrm>
              <a:off x="6669193" y="6206034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TeV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26C4483-E34E-5DBA-0358-EF2F18068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6175" y="2063750"/>
          <a:ext cx="339248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62040" imgH="203040" progId="Equation.DSMT4">
                  <p:embed/>
                </p:oleObj>
              </mc:Choice>
              <mc:Fallback>
                <p:oleObj name="Equation" r:id="rId8" imgW="156204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26C4483-E34E-5DBA-0358-EF2F18068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86175" y="2063750"/>
                        <a:ext cx="3392488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414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993775"/>
          <a:ext cx="97504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736560" progId="Equation.DSMT4">
                  <p:embed/>
                </p:oleObj>
              </mc:Choice>
              <mc:Fallback>
                <p:oleObj name="Equation" r:id="rId3" imgW="6540480" imgH="736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588" y="993775"/>
                        <a:ext cx="97504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46AF9C7-0E50-FF81-8363-E5004CE476FB}"/>
              </a:ext>
            </a:extLst>
          </p:cNvPr>
          <p:cNvSpPr txBox="1"/>
          <p:nvPr/>
        </p:nvSpPr>
        <p:spPr>
          <a:xfrm>
            <a:off x="636588" y="2063750"/>
            <a:ext cx="112807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Halfway through the collision CAIN complains: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(SUBR.COHPAR) Algorithm of coherent pair generation wrong.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Call the programmer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prob,pmaxco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   8.309E-01  8.000E-01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Solution: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of macro particles produced per coherent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beamstrahlung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photon = 1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  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of pairs of macro particles produced per coherent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e+e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pair = 1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  0.0001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number of macro particles produced per incoherent particle = 1  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498;p51">
            <a:extLst>
              <a:ext uri="{FF2B5EF4-FFF2-40B4-BE49-F238E27FC236}">
                <a16:creationId xmlns:a16="http://schemas.microsoft.com/office/drawing/2014/main" id="{9BA3A41A-8BB0-A555-0425-89229F29D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15 </a:t>
            </a:r>
            <a:r>
              <a:rPr lang="en-US" sz="2800" dirty="0" err="1"/>
              <a:t>TeV</a:t>
            </a:r>
            <a:r>
              <a:rPr lang="en-US" sz="2800" dirty="0"/>
              <a:t> and x=40       Turn on coherent processes  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833929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00AE2-33FC-485F-5130-C4281930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46" y="1957950"/>
            <a:ext cx="5679430" cy="4223274"/>
          </a:xfrm>
          <a:prstGeom prst="rect">
            <a:avLst/>
          </a:prstGeom>
        </p:spPr>
      </p:pic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993775"/>
          <a:ext cx="97504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540480" imgH="736560" progId="Equation.DSMT4">
                  <p:embed/>
                </p:oleObj>
              </mc:Choice>
              <mc:Fallback>
                <p:oleObj name="Equation" r:id="rId4" imgW="6540480" imgH="736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588" y="993775"/>
                        <a:ext cx="97504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1E5FC53-49BC-2556-10AC-81848299A249}"/>
              </a:ext>
            </a:extLst>
          </p:cNvPr>
          <p:cNvGrpSpPr/>
          <p:nvPr/>
        </p:nvGrpSpPr>
        <p:grpSpPr>
          <a:xfrm>
            <a:off x="264705" y="2063750"/>
            <a:ext cx="5587293" cy="4117474"/>
            <a:chOff x="2793032" y="2075584"/>
            <a:chExt cx="5587293" cy="41174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E381C5-191B-3538-BDEA-009CAAE6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930"/>
            <a:stretch/>
          </p:blipFill>
          <p:spPr>
            <a:xfrm>
              <a:off x="2793032" y="2075584"/>
              <a:ext cx="5587293" cy="4117474"/>
            </a:xfrm>
            <a:prstGeom prst="rect">
              <a:avLst/>
            </a:prstGeom>
          </p:spPr>
        </p:pic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9D66DC46-370F-A882-2F6F-B5F431CA1E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17465" y="3807547"/>
            <a:ext cx="2357437" cy="160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349360" imgH="1650960" progId="Equation.DSMT4">
                    <p:embed/>
                  </p:oleObj>
                </mc:Choice>
                <mc:Fallback>
                  <p:oleObj name="Equation" r:id="rId7" imgW="2349360" imgH="165096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9D66DC46-370F-A882-2F6F-B5F431CA1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17465" y="3807547"/>
                          <a:ext cx="2357437" cy="160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15 </a:t>
            </a:r>
            <a:r>
              <a:rPr lang="en-US" sz="2800" dirty="0" err="1"/>
              <a:t>TeV</a:t>
            </a:r>
            <a:r>
              <a:rPr lang="en-US" sz="2800" dirty="0"/>
              <a:t> and x=40       Turn on coherent processes  </a:t>
            </a:r>
            <a:endParaRPr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D0EEB-5CDE-DB1C-0B94-A94B4F363A32}"/>
              </a:ext>
            </a:extLst>
          </p:cNvPr>
          <p:cNvSpPr txBox="1"/>
          <p:nvPr/>
        </p:nvSpPr>
        <p:spPr>
          <a:xfrm>
            <a:off x="1341699" y="3526689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v05617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424BE-21CD-4605-F213-ADBE57223926}"/>
              </a:ext>
            </a:extLst>
          </p:cNvPr>
          <p:cNvSpPr txBox="1"/>
          <p:nvPr/>
        </p:nvSpPr>
        <p:spPr>
          <a:xfrm>
            <a:off x="6847366" y="3634411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v05706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AC67673-C7A0-E478-5784-A52C6B0E94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200" y="3917950"/>
          <a:ext cx="2357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49360" imgH="1650960" progId="Equation.DSMT4">
                  <p:embed/>
                </p:oleObj>
              </mc:Choice>
              <mc:Fallback>
                <p:oleObj name="Equation" r:id="rId9" imgW="2349360" imgH="16509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AC67673-C7A0-E478-5784-A52C6B0E9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96200" y="3917950"/>
                        <a:ext cx="2357438" cy="160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80E073-B12B-E67F-077B-A5035AEF30AD}"/>
              </a:ext>
            </a:extLst>
          </p:cNvPr>
          <p:cNvSpPr txBox="1"/>
          <p:nvPr/>
        </p:nvSpPr>
        <p:spPr>
          <a:xfrm>
            <a:off x="1425299" y="6181224"/>
            <a:ext cx="895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Coherent pair production eats up the 7.5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photons and produces many e+ that pinch the e- beam leading to higher fields and even more coherent pair production.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B59E8-135D-9B24-21CE-84CAA06B4C52}"/>
              </a:ext>
            </a:extLst>
          </p:cNvPr>
          <p:cNvSpPr/>
          <p:nvPr/>
        </p:nvSpPr>
        <p:spPr>
          <a:xfrm>
            <a:off x="1400171" y="5858819"/>
            <a:ext cx="9953627" cy="322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403B-8B92-CA16-9364-849C94BCA6AD}"/>
              </a:ext>
            </a:extLst>
          </p:cNvPr>
          <p:cNvSpPr txBox="1"/>
          <p:nvPr/>
        </p:nvSpPr>
        <p:spPr>
          <a:xfrm>
            <a:off x="4460894" y="5842276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gg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FE56-D6C0-7F21-15AB-8A5D7B177DFA}"/>
              </a:ext>
            </a:extLst>
          </p:cNvPr>
          <p:cNvSpPr txBox="1"/>
          <p:nvPr/>
        </p:nvSpPr>
        <p:spPr>
          <a:xfrm>
            <a:off x="9861688" y="5831838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gg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4FE170-1C2C-AA9E-F992-8B0B1434A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5580" y="2296888"/>
          <a:ext cx="2732826" cy="29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000" imgH="228600" progId="Equation.DSMT4">
                  <p:embed/>
                </p:oleObj>
              </mc:Choice>
              <mc:Fallback>
                <p:oleObj name="Equation" r:id="rId11" imgW="20700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4FE170-1C2C-AA9E-F992-8B0B1434AE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15580" y="2296888"/>
                        <a:ext cx="2732826" cy="29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DA4A435-DF62-33FB-5FC0-C819085C5A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9617" y="2483085"/>
          <a:ext cx="43434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288960" imgH="228600" progId="Equation.DSMT4">
                  <p:embed/>
                </p:oleObj>
              </mc:Choice>
              <mc:Fallback>
                <p:oleObj name="Equation" r:id="rId13" imgW="328896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DA4A435-DF62-33FB-5FC0-C819085C5A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09617" y="2483085"/>
                        <a:ext cx="4343400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8660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4504" y="252366"/>
            <a:ext cx="10597020" cy="824872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 fontScale="90000"/>
          </a:bodyPr>
          <a:lstStyle/>
          <a:p>
            <a:r>
              <a:rPr lang="en-US" sz="2800" dirty="0"/>
              <a:t>e</a:t>
            </a:r>
            <a:r>
              <a:rPr lang="en-US" sz="2800" baseline="30000" dirty="0"/>
              <a:t>- </a:t>
            </a:r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en-US" sz="2800" dirty="0"/>
              <a:t> collisions at </a:t>
            </a:r>
            <a:r>
              <a:rPr lang="en-US" sz="2800" dirty="0" err="1"/>
              <a:t>E</a:t>
            </a:r>
            <a:r>
              <a:rPr lang="en-US" sz="2800" baseline="-25000" dirty="0" err="1"/>
              <a:t>e</a:t>
            </a:r>
            <a:r>
              <a:rPr lang="en-US" sz="2800" baseline="-25000" dirty="0" err="1">
                <a:latin typeface="Symbol" panose="05050102010706020507" pitchFamily="18" charset="2"/>
              </a:rPr>
              <a:t>g</a:t>
            </a:r>
            <a:r>
              <a:rPr lang="en-US" sz="2800" dirty="0"/>
              <a:t>=140 GeV    I.P. geometric  e</a:t>
            </a:r>
            <a:r>
              <a:rPr lang="en-US" sz="2800" baseline="30000" dirty="0"/>
              <a:t>-</a:t>
            </a:r>
            <a:r>
              <a:rPr lang="en-US" sz="2800" dirty="0"/>
              <a:t>  </a:t>
            </a:r>
            <a:r>
              <a:rPr lang="en-US" sz="2800" dirty="0" err="1">
                <a:latin typeface="Symbol" panose="05050102010706020507" pitchFamily="18" charset="2"/>
              </a:rPr>
              <a:t>s</a:t>
            </a:r>
            <a:r>
              <a:rPr lang="en-US" sz="2800" baseline="-25000" dirty="0" err="1"/>
              <a:t>x</a:t>
            </a:r>
            <a:r>
              <a:rPr lang="en-US" sz="2800" dirty="0" err="1"/>
              <a:t>,</a:t>
            </a:r>
            <a:r>
              <a:rPr lang="en-US" sz="2800" dirty="0" err="1">
                <a:latin typeface="Symbol" panose="05050102010706020507" pitchFamily="18" charset="2"/>
              </a:rPr>
              <a:t>s</a:t>
            </a:r>
            <a:r>
              <a:rPr lang="en-US" sz="2800" baseline="-25000" dirty="0" err="1"/>
              <a:t>y</a:t>
            </a:r>
            <a:r>
              <a:rPr lang="en-US" sz="2800" dirty="0"/>
              <a:t>=5.1 nm</a:t>
            </a:r>
            <a:br>
              <a:rPr lang="en-US" sz="2800" baseline="30000" dirty="0"/>
            </a:br>
            <a:endParaRPr sz="28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3C80CF-31EA-3017-6ECB-8869FDC0B2EC}"/>
              </a:ext>
            </a:extLst>
          </p:cNvPr>
          <p:cNvGrpSpPr/>
          <p:nvPr/>
        </p:nvGrpSpPr>
        <p:grpSpPr>
          <a:xfrm>
            <a:off x="429316" y="1009338"/>
            <a:ext cx="3286193" cy="2861973"/>
            <a:chOff x="447607" y="526852"/>
            <a:chExt cx="3286193" cy="2861973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F06AA743-2F2B-FE73-0F4A-F6BD410810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800" y="3185625"/>
            <a:ext cx="508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07960" imgH="203040" progId="Equation.DSMT4">
                    <p:embed/>
                  </p:oleObj>
                </mc:Choice>
                <mc:Fallback>
                  <p:oleObj name="Equation" r:id="rId3" imgW="507960" imgH="20304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F06AA743-2F2B-FE73-0F4A-F6BD410810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844800" y="3185625"/>
                          <a:ext cx="508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CC1A932-042D-0E5A-1221-5158FAA399B4}"/>
                </a:ext>
              </a:extLst>
            </p:cNvPr>
            <p:cNvGrpSpPr/>
            <p:nvPr/>
          </p:nvGrpSpPr>
          <p:grpSpPr>
            <a:xfrm>
              <a:off x="447607" y="526852"/>
              <a:ext cx="3286193" cy="2666710"/>
              <a:chOff x="447607" y="526852"/>
              <a:chExt cx="3286193" cy="26667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E8FD17D-2522-B453-B1C4-A51F33FF4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9146" y="526852"/>
                <a:ext cx="2884654" cy="266671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6550FD-B74B-044E-DE5D-997DE142961E}"/>
                  </a:ext>
                </a:extLst>
              </p:cNvPr>
              <p:cNvSpPr txBox="1"/>
              <p:nvPr/>
            </p:nvSpPr>
            <p:spPr>
              <a:xfrm rot="16200000">
                <a:off x="-208983" y="1706317"/>
                <a:ext cx="16209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</a:t>
                </a:r>
                <a:r>
                  <a:rPr kumimoji="0" lang="en-US" sz="1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e-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in 3.3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cs typeface="Arial"/>
                    <a:sym typeface="Arial"/>
                  </a:rPr>
                  <a:t>m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m slice</a:t>
                </a:r>
                <a:endPara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CE1D039-1233-0C19-D1E3-E755554CF2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39125" y="2303463"/>
          <a:ext cx="3695700" cy="26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320" imgH="1879560" progId="Equation.DSMT4">
                  <p:embed/>
                </p:oleObj>
              </mc:Choice>
              <mc:Fallback>
                <p:oleObj name="Equation" r:id="rId6" imgW="2641320" imgH="18795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CE1D039-1233-0C19-D1E3-E755554CF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39125" y="2303463"/>
                        <a:ext cx="3695700" cy="263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BBCEF75-4647-5639-EFED-9EB2FB02E7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1593" y="1868720"/>
          <a:ext cx="914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1143000" progId="Equation.DSMT4">
                  <p:embed/>
                </p:oleObj>
              </mc:Choice>
              <mc:Fallback>
                <p:oleObj name="Equation" r:id="rId8" imgW="914400" imgH="11430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BBCEF75-4647-5639-EFED-9EB2FB02E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1593" y="1868720"/>
                        <a:ext cx="91440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F8333938-FF36-20C2-32E3-C715C7A2C167}"/>
              </a:ext>
            </a:extLst>
          </p:cNvPr>
          <p:cNvGrpSpPr/>
          <p:nvPr/>
        </p:nvGrpSpPr>
        <p:grpSpPr>
          <a:xfrm>
            <a:off x="4914939" y="943404"/>
            <a:ext cx="3184923" cy="2908009"/>
            <a:chOff x="4806674" y="1057429"/>
            <a:chExt cx="3184923" cy="29080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A791E1-E597-D91A-3AD2-B166F4993C6B}"/>
                </a:ext>
              </a:extLst>
            </p:cNvPr>
            <p:cNvGrpSpPr/>
            <p:nvPr/>
          </p:nvGrpSpPr>
          <p:grpSpPr>
            <a:xfrm>
              <a:off x="4806674" y="1057429"/>
              <a:ext cx="3184923" cy="2908009"/>
              <a:chOff x="4806674" y="526852"/>
              <a:chExt cx="3184923" cy="2908009"/>
            </a:xfrm>
          </p:grpSpPr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1CC1DC3D-51DC-AF4D-D565-810D645625B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7350" y="3231661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507960" imgH="203040" progId="Equation.DSMT4">
                      <p:embed/>
                    </p:oleObj>
                  </mc:Choice>
                  <mc:Fallback>
                    <p:oleObj name="Equation" r:id="rId10" imgW="507960" imgH="20304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1CC1DC3D-51DC-AF4D-D565-810D645625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737350" y="3231661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F9CC0EA-A407-D035-DD54-0FA04317BEF1}"/>
                  </a:ext>
                </a:extLst>
              </p:cNvPr>
              <p:cNvGrpSpPr/>
              <p:nvPr/>
            </p:nvGrpSpPr>
            <p:grpSpPr>
              <a:xfrm>
                <a:off x="4806674" y="526852"/>
                <a:ext cx="3184923" cy="2666710"/>
                <a:chOff x="4806674" y="526852"/>
                <a:chExt cx="3184923" cy="266671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B7B1F35-3C79-DBDB-7A6C-91A38121C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05400" y="526852"/>
                  <a:ext cx="2886197" cy="266671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121974-951B-1BFF-1782-7EFDB2405264}"/>
                    </a:ext>
                  </a:extLst>
                </p:cNvPr>
                <p:cNvSpPr txBox="1"/>
                <p:nvPr/>
              </p:nvSpPr>
              <p:spPr>
                <a:xfrm rot="16200000">
                  <a:off x="4150084" y="1755755"/>
                  <a:ext cx="16209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N</a:t>
                  </a:r>
                  <a:r>
                    <a:rPr kumimoji="0" lang="en-US" sz="1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e-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in 3.3 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cs typeface="Arial"/>
                      <a:sym typeface="Arial"/>
                    </a:rPr>
                    <a:t>m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m slice</a:t>
                  </a:r>
                  <a:endParaRPr kumimoji="0" lang="en-US" sz="1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C36A4376-4AAE-97CF-5D82-45DCCC4A8A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88150" y="1960982"/>
            <a:ext cx="9144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914400" imgH="1143000" progId="Equation.DSMT4">
                    <p:embed/>
                  </p:oleObj>
                </mc:Choice>
                <mc:Fallback>
                  <p:oleObj name="Equation" r:id="rId13" imgW="914400" imgH="11430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C36A4376-4AAE-97CF-5D82-45DCCC4A8A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788150" y="1960982"/>
                          <a:ext cx="9144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4DF521-C85A-77A7-2004-488A85399C81}"/>
              </a:ext>
            </a:extLst>
          </p:cNvPr>
          <p:cNvGrpSpPr/>
          <p:nvPr/>
        </p:nvGrpSpPr>
        <p:grpSpPr>
          <a:xfrm>
            <a:off x="494174" y="3945628"/>
            <a:ext cx="3239626" cy="2901462"/>
            <a:chOff x="494174" y="3945628"/>
            <a:chExt cx="3239626" cy="29014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02693F-D995-C3E0-52BB-3C080B8BA22D}"/>
                </a:ext>
              </a:extLst>
            </p:cNvPr>
            <p:cNvGrpSpPr/>
            <p:nvPr/>
          </p:nvGrpSpPr>
          <p:grpSpPr>
            <a:xfrm>
              <a:off x="494174" y="3945628"/>
              <a:ext cx="3239626" cy="2901462"/>
              <a:chOff x="494174" y="3626338"/>
              <a:chExt cx="3239626" cy="2901462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C6DB6476-6417-429D-8AB0-AEBA290C497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43200" y="6324600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507960" imgH="203040" progId="Equation.DSMT4">
                      <p:embed/>
                    </p:oleObj>
                  </mc:Choice>
                  <mc:Fallback>
                    <p:oleObj name="Equation" r:id="rId15" imgW="507960" imgH="203040" progId="Equation.DSMT4">
                      <p:embed/>
                      <p:pic>
                        <p:nvPicPr>
                          <p:cNvPr id="14" name="Object 13">
                            <a:extLst>
                              <a:ext uri="{FF2B5EF4-FFF2-40B4-BE49-F238E27FC236}">
                                <a16:creationId xmlns:a16="http://schemas.microsoft.com/office/drawing/2014/main" id="{C6DB6476-6417-429D-8AB0-AEBA290C497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743200" y="6324600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6D39FF3-B0D4-2494-210E-CE37CC50783F}"/>
                  </a:ext>
                </a:extLst>
              </p:cNvPr>
              <p:cNvGrpSpPr/>
              <p:nvPr/>
            </p:nvGrpSpPr>
            <p:grpSpPr>
              <a:xfrm>
                <a:off x="494174" y="3626338"/>
                <a:ext cx="3239626" cy="2653813"/>
                <a:chOff x="494174" y="3626338"/>
                <a:chExt cx="3239626" cy="265381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ED51A41-2DF8-B699-29E2-1C6FDBE134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6663" y="3626338"/>
                  <a:ext cx="2857137" cy="2653813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56135B-033F-1E8A-8F64-70D6E7B1E3CE}"/>
                    </a:ext>
                  </a:extLst>
                </p:cNvPr>
                <p:cNvSpPr txBox="1"/>
                <p:nvPr/>
              </p:nvSpPr>
              <p:spPr>
                <a:xfrm rot="16200000">
                  <a:off x="-197682" y="4882029"/>
                  <a:ext cx="16914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N</a:t>
                  </a:r>
                  <a:r>
                    <a:rPr kumimoji="0" lang="en-US" sz="1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e+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in 3.3 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cs typeface="Arial"/>
                      <a:sym typeface="Arial"/>
                    </a:rPr>
                    <a:t>m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m slice</a:t>
                  </a:r>
                  <a:endParaRPr kumimoji="0" lang="en-US" sz="1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FE85D0A2-7BFF-1B5F-72A9-9E83A54EBA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0800" y="4910202"/>
            <a:ext cx="9144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914400" imgH="1143000" progId="Equation.DSMT4">
                    <p:embed/>
                  </p:oleObj>
                </mc:Choice>
                <mc:Fallback>
                  <p:oleObj name="Equation" r:id="rId18" imgW="914400" imgH="11430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FE85D0A2-7BFF-1B5F-72A9-9E83A54EBA2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590800" y="4910202"/>
                          <a:ext cx="9144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432FA3-B12C-08CD-8589-2FD8B1CBED00}"/>
              </a:ext>
            </a:extLst>
          </p:cNvPr>
          <p:cNvGrpSpPr/>
          <p:nvPr/>
        </p:nvGrpSpPr>
        <p:grpSpPr>
          <a:xfrm>
            <a:off x="4761051" y="3871311"/>
            <a:ext cx="3230546" cy="2936585"/>
            <a:chOff x="4761051" y="3871311"/>
            <a:chExt cx="3230546" cy="293658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D4D445-9C67-6A44-F2BA-18F8AABB2479}"/>
                </a:ext>
              </a:extLst>
            </p:cNvPr>
            <p:cNvGrpSpPr/>
            <p:nvPr/>
          </p:nvGrpSpPr>
          <p:grpSpPr>
            <a:xfrm>
              <a:off x="4761051" y="3871311"/>
              <a:ext cx="3230546" cy="2936585"/>
              <a:chOff x="4761051" y="3626339"/>
              <a:chExt cx="3230546" cy="2936585"/>
            </a:xfrm>
          </p:grpSpPr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A8ABB6D6-33DC-AE1E-5DE8-876896F232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7350" y="6359724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507960" imgH="203040" progId="Equation.DSMT4">
                      <p:embed/>
                    </p:oleObj>
                  </mc:Choice>
                  <mc:Fallback>
                    <p:oleObj name="Equation" r:id="rId20" imgW="507960" imgH="203040" progId="Equation.DSMT4">
                      <p:embed/>
                      <p:pic>
                        <p:nvPicPr>
                          <p:cNvPr id="15" name="Object 14">
                            <a:extLst>
                              <a:ext uri="{FF2B5EF4-FFF2-40B4-BE49-F238E27FC236}">
                                <a16:creationId xmlns:a16="http://schemas.microsoft.com/office/drawing/2014/main" id="{A8ABB6D6-33DC-AE1E-5DE8-876896F2320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6737350" y="6359724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D11A743-CC51-4D45-3273-E40815DF939B}"/>
                  </a:ext>
                </a:extLst>
              </p:cNvPr>
              <p:cNvGrpSpPr/>
              <p:nvPr/>
            </p:nvGrpSpPr>
            <p:grpSpPr>
              <a:xfrm>
                <a:off x="4761051" y="3626339"/>
                <a:ext cx="3230546" cy="2704810"/>
                <a:chOff x="4761051" y="3626339"/>
                <a:chExt cx="3230546" cy="270481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5C66B86-CB29-C04A-FE60-A355F70FA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88698" y="3626339"/>
                  <a:ext cx="2902899" cy="2704810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D526F96-40F8-BFC9-BFE3-C2BBFE41D94C}"/>
                    </a:ext>
                  </a:extLst>
                </p:cNvPr>
                <p:cNvSpPr txBox="1"/>
                <p:nvPr/>
              </p:nvSpPr>
              <p:spPr>
                <a:xfrm rot="16200000">
                  <a:off x="4069195" y="4799355"/>
                  <a:ext cx="16914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N</a:t>
                  </a:r>
                  <a:r>
                    <a:rPr kumimoji="0" lang="en-US" sz="1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e+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in 3.3 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cs typeface="Arial"/>
                      <a:sym typeface="Arial"/>
                    </a:rPr>
                    <a:t>m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m slice</a:t>
                  </a:r>
                  <a:endParaRPr kumimoji="0" lang="en-US" sz="1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4E063504-8C58-1E82-8504-45506A0A21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23230" y="4962394"/>
            <a:ext cx="9144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914400" imgH="1143000" progId="Equation.DSMT4">
                    <p:embed/>
                  </p:oleObj>
                </mc:Choice>
                <mc:Fallback>
                  <p:oleObj name="Equation" r:id="rId23" imgW="914400" imgH="11430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4E063504-8C58-1E82-8504-45506A0A21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6823230" y="4962394"/>
                          <a:ext cx="9144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88645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0992" y="985304"/>
          <a:ext cx="4772025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00400" imgH="1015920" progId="Equation.DSMT4">
                  <p:embed/>
                </p:oleObj>
              </mc:Choice>
              <mc:Fallback>
                <p:oleObj name="Equation" r:id="rId3" imgW="3200400" imgH="10159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0992" y="985304"/>
                        <a:ext cx="4772025" cy="147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50" y="246715"/>
            <a:ext cx="1159002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x=1.2x10</a:t>
            </a:r>
            <a:r>
              <a:rPr lang="en-US" sz="2800" baseline="30000" dirty="0"/>
              <a:t>5</a:t>
            </a:r>
            <a:r>
              <a:rPr lang="en-US" sz="2800" dirty="0"/>
              <a:t>  (1 keV </a:t>
            </a:r>
            <a:r>
              <a:rPr lang="en-US" sz="2800" dirty="0">
                <a:latin typeface="Symbol" panose="05050102010706020507" pitchFamily="18" charset="2"/>
              </a:rPr>
              <a:t>g) </a:t>
            </a:r>
            <a:r>
              <a:rPr lang="en-US" sz="2800" dirty="0"/>
              <a:t> not affected as much by coherent processes   </a:t>
            </a:r>
            <a:endParaRPr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424BE-21CD-4605-F213-ADBE57223926}"/>
              </a:ext>
            </a:extLst>
          </p:cNvPr>
          <p:cNvSpPr txBox="1"/>
          <p:nvPr/>
        </p:nvSpPr>
        <p:spPr>
          <a:xfrm>
            <a:off x="6875200" y="3964368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v05706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B59E8-135D-9B24-21CE-84CAA06B4C52}"/>
              </a:ext>
            </a:extLst>
          </p:cNvPr>
          <p:cNvSpPr/>
          <p:nvPr/>
        </p:nvSpPr>
        <p:spPr>
          <a:xfrm>
            <a:off x="1400172" y="6262852"/>
            <a:ext cx="9953627" cy="322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4FE170-1C2C-AA9E-F992-8B0B1434A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0172" y="2925411"/>
          <a:ext cx="2732826" cy="29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28600" progId="Equation.DSMT4">
                  <p:embed/>
                </p:oleObj>
              </mc:Choice>
              <mc:Fallback>
                <p:oleObj name="Equation" r:id="rId5" imgW="20700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4FE170-1C2C-AA9E-F992-8B0B1434AE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0172" y="2925411"/>
                        <a:ext cx="2732826" cy="29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DA4A435-DF62-33FB-5FC0-C819085C5A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9617" y="2925378"/>
          <a:ext cx="43434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88960" imgH="228600" progId="Equation.DSMT4">
                  <p:embed/>
                </p:oleObj>
              </mc:Choice>
              <mc:Fallback>
                <p:oleObj name="Equation" r:id="rId7" imgW="328896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DA4A435-DF62-33FB-5FC0-C819085C5A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09617" y="2925378"/>
                        <a:ext cx="4343400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1CC489F-FF45-1FBF-55D8-0442AA8FF3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446" y="985304"/>
          <a:ext cx="5054600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90840" imgH="1206360" progId="Equation.DSMT4">
                  <p:embed/>
                </p:oleObj>
              </mc:Choice>
              <mc:Fallback>
                <p:oleObj name="Equation" r:id="rId9" imgW="3390840" imgH="12063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1CC489F-FF45-1FBF-55D8-0442AA8FF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6446" y="985304"/>
                        <a:ext cx="5054600" cy="175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4AC2549-D0CF-CAD6-59FD-3F7AF84583FD}"/>
              </a:ext>
            </a:extLst>
          </p:cNvPr>
          <p:cNvGrpSpPr/>
          <p:nvPr/>
        </p:nvGrpSpPr>
        <p:grpSpPr>
          <a:xfrm>
            <a:off x="-20727" y="2415203"/>
            <a:ext cx="5871221" cy="4162739"/>
            <a:chOff x="-20727" y="2415203"/>
            <a:chExt cx="5871221" cy="41627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A6403B-8B92-CA16-9364-849C94BCA6AD}"/>
                </a:ext>
              </a:extLst>
            </p:cNvPr>
            <p:cNvSpPr txBox="1"/>
            <p:nvPr/>
          </p:nvSpPr>
          <p:spPr>
            <a:xfrm>
              <a:off x="4445902" y="6270165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TeV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0DF6DE-2B0A-E865-68F1-0A8E3AA55A87}"/>
                </a:ext>
              </a:extLst>
            </p:cNvPr>
            <p:cNvGrpSpPr/>
            <p:nvPr/>
          </p:nvGrpSpPr>
          <p:grpSpPr>
            <a:xfrm>
              <a:off x="-20727" y="2415203"/>
              <a:ext cx="5871221" cy="3894325"/>
              <a:chOff x="0" y="2509021"/>
              <a:chExt cx="5871221" cy="389432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5FFBB49-5742-125B-49F9-39C5F2B35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2509021"/>
                <a:ext cx="5871221" cy="3894325"/>
              </a:xfrm>
              <a:prstGeom prst="rect">
                <a:avLst/>
              </a:prstGeom>
            </p:spPr>
          </p:pic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ED4693FA-6407-578C-CE09-DE93EC93D13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00440" y="3206906"/>
              <a:ext cx="2265362" cy="1819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2273040" imgH="1879560" progId="Equation.DSMT4">
                      <p:embed/>
                    </p:oleObj>
                  </mc:Choice>
                  <mc:Fallback>
                    <p:oleObj name="Equation" r:id="rId12" imgW="2273040" imgH="1879560" progId="Equation.DSMT4">
                      <p:embed/>
                      <p:pic>
                        <p:nvPicPr>
                          <p:cNvPr id="18" name="Object 17">
                            <a:extLst>
                              <a:ext uri="{FF2B5EF4-FFF2-40B4-BE49-F238E27FC236}">
                                <a16:creationId xmlns:a16="http://schemas.microsoft.com/office/drawing/2014/main" id="{ED4693FA-6407-578C-CE09-DE93EC93D13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2800440" y="3206906"/>
                            <a:ext cx="2265362" cy="18192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30DC9C-9545-726C-C1DB-B4018F893035}"/>
                  </a:ext>
                </a:extLst>
              </p:cNvPr>
              <p:cNvSpPr txBox="1"/>
              <p:nvPr/>
            </p:nvSpPr>
            <p:spPr>
              <a:xfrm>
                <a:off x="1271809" y="3526689"/>
                <a:ext cx="5245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50EB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v06311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3A71A8-4EA4-3D98-CF9A-D83E3056F239}"/>
              </a:ext>
            </a:extLst>
          </p:cNvPr>
          <p:cNvGrpSpPr/>
          <p:nvPr/>
        </p:nvGrpSpPr>
        <p:grpSpPr>
          <a:xfrm>
            <a:off x="5880726" y="2376596"/>
            <a:ext cx="5679430" cy="4201346"/>
            <a:chOff x="5901046" y="2376596"/>
            <a:chExt cx="5679430" cy="42013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500AE2-33FC-485F-5130-C4281930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8154"/>
            <a:stretch/>
          </p:blipFill>
          <p:spPr>
            <a:xfrm>
              <a:off x="5901046" y="2376596"/>
              <a:ext cx="5679430" cy="3878941"/>
            </a:xfrm>
            <a:prstGeom prst="rect">
              <a:avLst/>
            </a:prstGeom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0AC67673-C7A0-E478-5784-A52C6B0E94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72215" y="4226941"/>
            <a:ext cx="2357437" cy="1830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349360" imgH="1879560" progId="Equation.DSMT4">
                    <p:embed/>
                  </p:oleObj>
                </mc:Choice>
                <mc:Fallback>
                  <p:oleObj name="Equation" r:id="rId15" imgW="2349360" imgH="187956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0AC67673-C7A0-E478-5784-A52C6B0E94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472215" y="4226941"/>
                          <a:ext cx="2357437" cy="1830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8BE429-F277-C0A9-9498-876ACB478B38}"/>
                </a:ext>
              </a:extLst>
            </p:cNvPr>
            <p:cNvSpPr txBox="1"/>
            <p:nvPr/>
          </p:nvSpPr>
          <p:spPr>
            <a:xfrm>
              <a:off x="10119736" y="6270165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TeV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65D7B1-DDF5-5026-5557-BCCC8804DA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450" y="6585255"/>
          <a:ext cx="87391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064360" imgH="228600" progId="Equation.DSMT4">
                  <p:embed/>
                </p:oleObj>
              </mc:Choice>
              <mc:Fallback>
                <p:oleObj name="Equation" r:id="rId17" imgW="806436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B65D7B1-DDF5-5026-5557-BCCC8804D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1450" y="6585255"/>
                        <a:ext cx="8739188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4180A5-85B6-31B4-B565-5C553A537790}"/>
              </a:ext>
            </a:extLst>
          </p:cNvPr>
          <p:cNvCxnSpPr>
            <a:cxnSpLocks/>
          </p:cNvCxnSpPr>
          <p:nvPr/>
        </p:nvCxnSpPr>
        <p:spPr>
          <a:xfrm flipV="1">
            <a:off x="2382668" y="5233737"/>
            <a:ext cx="397045" cy="1344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73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E7046-54D1-EA26-3E31-9363B9A7D671}"/>
              </a:ext>
            </a:extLst>
          </p:cNvPr>
          <p:cNvGrpSpPr/>
          <p:nvPr/>
        </p:nvGrpSpPr>
        <p:grpSpPr>
          <a:xfrm>
            <a:off x="4006789" y="3991441"/>
            <a:ext cx="3834807" cy="2866559"/>
            <a:chOff x="4006789" y="3991441"/>
            <a:chExt cx="3834807" cy="28665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10194C7-AC8F-F43E-E820-40EDBC4EC20B}"/>
                </a:ext>
              </a:extLst>
            </p:cNvPr>
            <p:cNvGrpSpPr/>
            <p:nvPr/>
          </p:nvGrpSpPr>
          <p:grpSpPr>
            <a:xfrm>
              <a:off x="4556624" y="3991441"/>
              <a:ext cx="3284972" cy="2866559"/>
              <a:chOff x="4681908" y="3959970"/>
              <a:chExt cx="3284972" cy="286655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918977C-B38E-418F-DF87-74D1A6F7F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1908" y="3959970"/>
                <a:ext cx="3284972" cy="2613692"/>
              </a:xfrm>
              <a:prstGeom prst="rect">
                <a:avLst/>
              </a:prstGeom>
            </p:spPr>
          </p:pic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67EFC523-039B-A2DF-E760-E5C031B246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52499" y="6572508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901440" imgH="241200" progId="Equation.DSMT4">
                      <p:embed/>
                    </p:oleObj>
                  </mc:Choice>
                  <mc:Fallback>
                    <p:oleObj name="Equation" r:id="rId4" imgW="901440" imgH="241200" progId="Equation.DSMT4">
                      <p:embed/>
                      <p:pic>
                        <p:nvPicPr>
                          <p:cNvPr id="27" name="Object 26">
                            <a:extLst>
                              <a:ext uri="{FF2B5EF4-FFF2-40B4-BE49-F238E27FC236}">
                                <a16:creationId xmlns:a16="http://schemas.microsoft.com/office/drawing/2014/main" id="{67EFC523-039B-A2DF-E760-E5C031B246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52499" y="6572508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7">
                <a:extLst>
                  <a:ext uri="{FF2B5EF4-FFF2-40B4-BE49-F238E27FC236}">
                    <a16:creationId xmlns:a16="http://schemas.microsoft.com/office/drawing/2014/main" id="{E4ECC093-CE80-653F-FE68-A245A046FA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5258" y="4160838"/>
              <a:ext cx="1847850" cy="954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425680" imgH="1168200" progId="Equation.DSMT4">
                      <p:embed/>
                    </p:oleObj>
                  </mc:Choice>
                  <mc:Fallback>
                    <p:oleObj name="Equation" r:id="rId6" imgW="2425680" imgH="1168200" progId="Equation.DSMT4">
                      <p:embed/>
                      <p:pic>
                        <p:nvPicPr>
                          <p:cNvPr id="28" name="Object 27">
                            <a:extLst>
                              <a:ext uri="{FF2B5EF4-FFF2-40B4-BE49-F238E27FC236}">
                                <a16:creationId xmlns:a16="http://schemas.microsoft.com/office/drawing/2014/main" id="{E4ECC093-CE80-653F-FE68-A245A046FA7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5258" y="4160838"/>
                            <a:ext cx="1847850" cy="9540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645264-58EE-751D-6004-2E4BEF2A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3970975" y="4325239"/>
              <a:ext cx="606552" cy="534924"/>
            </a:xfrm>
            <a:prstGeom prst="rect">
              <a:avLst/>
            </a:prstGeom>
          </p:spPr>
        </p:pic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BA8C31-FDA1-D1A6-2B09-4C62C1C956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5113338"/>
          <a:ext cx="3254375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79760" imgH="1625400" progId="Equation.DSMT4">
                  <p:embed/>
                </p:oleObj>
              </mc:Choice>
              <mc:Fallback>
                <p:oleObj name="Equation" r:id="rId9" imgW="3479760" imgH="1625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DBA8C31-FDA1-D1A6-2B09-4C62C1C956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13338"/>
                        <a:ext cx="3254375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7586CD3-D08A-D870-F1DF-373C4AFE9146}"/>
              </a:ext>
            </a:extLst>
          </p:cNvPr>
          <p:cNvGrpSpPr/>
          <p:nvPr/>
        </p:nvGrpSpPr>
        <p:grpSpPr>
          <a:xfrm>
            <a:off x="82513" y="2729459"/>
            <a:ext cx="3700223" cy="2234218"/>
            <a:chOff x="82513" y="2729459"/>
            <a:chExt cx="3700223" cy="2234218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610EA951-8B58-D557-B39B-C73CAE311F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6880179"/>
                </p:ext>
              </p:extLst>
            </p:nvPr>
          </p:nvGraphicFramePr>
          <p:xfrm>
            <a:off x="130175" y="2762250"/>
            <a:ext cx="3581400" cy="2154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162240" imgH="1904760" progId="Equation.DSMT4">
                    <p:embed/>
                  </p:oleObj>
                </mc:Choice>
                <mc:Fallback>
                  <p:oleObj name="Equation" r:id="rId11" imgW="3162240" imgH="190476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610EA951-8B58-D557-B39B-C73CAE311F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0175" y="2762250"/>
                          <a:ext cx="3581400" cy="2154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D63091-FE7A-B133-1CBF-2C188DDADEC3}"/>
                </a:ext>
              </a:extLst>
            </p:cNvPr>
            <p:cNvSpPr/>
            <p:nvPr/>
          </p:nvSpPr>
          <p:spPr>
            <a:xfrm>
              <a:off x="82513" y="2729459"/>
              <a:ext cx="3700223" cy="2234218"/>
            </a:xfrm>
            <a:prstGeom prst="rect">
              <a:avLst/>
            </a:prstGeom>
            <a:noFill/>
            <a:ln>
              <a:solidFill>
                <a:srgbClr val="050E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CCA91A-C5B2-01BE-B77F-476895BBAC21}"/>
              </a:ext>
            </a:extLst>
          </p:cNvPr>
          <p:cNvGrpSpPr/>
          <p:nvPr/>
        </p:nvGrpSpPr>
        <p:grpSpPr>
          <a:xfrm>
            <a:off x="4062961" y="983605"/>
            <a:ext cx="3758315" cy="2909590"/>
            <a:chOff x="4062961" y="983605"/>
            <a:chExt cx="3758315" cy="29095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2CDC64-7EE0-6C47-0A46-0DABE270210F}"/>
                </a:ext>
              </a:extLst>
            </p:cNvPr>
            <p:cNvGrpSpPr/>
            <p:nvPr/>
          </p:nvGrpSpPr>
          <p:grpSpPr>
            <a:xfrm>
              <a:off x="4589086" y="983605"/>
              <a:ext cx="3232190" cy="2909590"/>
              <a:chOff x="1042630" y="1150621"/>
              <a:chExt cx="3232190" cy="290959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370C88-F0AC-69FB-4F31-69F1BAE31DD7}"/>
                  </a:ext>
                </a:extLst>
              </p:cNvPr>
              <p:cNvGrpSpPr/>
              <p:nvPr/>
            </p:nvGrpSpPr>
            <p:grpSpPr>
              <a:xfrm>
                <a:off x="1042630" y="1150621"/>
                <a:ext cx="3232190" cy="2655569"/>
                <a:chOff x="2592151" y="304801"/>
                <a:chExt cx="3885376" cy="2654300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BC30E4B-6160-43B3-F459-EA3F3F5A52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92151" y="304801"/>
                  <a:ext cx="3885376" cy="2654300"/>
                </a:xfrm>
                <a:prstGeom prst="rect">
                  <a:avLst/>
                </a:prstGeom>
              </p:spPr>
            </p:pic>
            <p:graphicFrame>
              <p:nvGraphicFramePr>
                <p:cNvPr id="13" name="Object 12">
                  <a:extLst>
                    <a:ext uri="{FF2B5EF4-FFF2-40B4-BE49-F238E27FC236}">
                      <a16:creationId xmlns:a16="http://schemas.microsoft.com/office/drawing/2014/main" id="{5DE6CB02-7F0C-6124-92DC-C02D5AD56CB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73413" y="455613"/>
                <a:ext cx="1978165" cy="8286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4" imgW="2349360" imgH="977760" progId="Equation.DSMT4">
                        <p:embed/>
                      </p:oleObj>
                    </mc:Choice>
                    <mc:Fallback>
                      <p:oleObj name="Equation" r:id="rId14" imgW="2349360" imgH="977760" progId="Equation.DSMT4">
                        <p:embed/>
                        <p:pic>
                          <p:nvPicPr>
                            <p:cNvPr id="13" name="Object 12">
                              <a:extLst>
                                <a:ext uri="{FF2B5EF4-FFF2-40B4-BE49-F238E27FC236}">
                                  <a16:creationId xmlns:a16="http://schemas.microsoft.com/office/drawing/2014/main" id="{5DE6CB02-7F0C-6124-92DC-C02D5AD56CB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3413" y="455613"/>
                              <a:ext cx="1978165" cy="8286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C404D534-D042-40FF-F0EC-FE7CBF12B1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4810" y="3806190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901440" imgH="241200" progId="Equation.DSMT4">
                      <p:embed/>
                    </p:oleObj>
                  </mc:Choice>
                  <mc:Fallback>
                    <p:oleObj name="Equation" r:id="rId4" imgW="901440" imgH="24120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C404D534-D042-40FF-F0EC-FE7CBF12B1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4810" y="3806190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4AF52D-241D-60EC-5208-692A1029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062961" y="1308582"/>
              <a:ext cx="530398" cy="60355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421FE9-8896-4D34-D981-C8C968066DF8}"/>
              </a:ext>
            </a:extLst>
          </p:cNvPr>
          <p:cNvGrpSpPr/>
          <p:nvPr/>
        </p:nvGrpSpPr>
        <p:grpSpPr>
          <a:xfrm>
            <a:off x="8072660" y="975360"/>
            <a:ext cx="3859224" cy="2863870"/>
            <a:chOff x="7981220" y="975360"/>
            <a:chExt cx="3859224" cy="28638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AF97E6-9FC0-DA69-E886-6816F92EF940}"/>
                </a:ext>
              </a:extLst>
            </p:cNvPr>
            <p:cNvGrpSpPr/>
            <p:nvPr/>
          </p:nvGrpSpPr>
          <p:grpSpPr>
            <a:xfrm>
              <a:off x="8555472" y="975360"/>
              <a:ext cx="3284972" cy="2863870"/>
              <a:chOff x="8545418" y="1104900"/>
              <a:chExt cx="3284972" cy="286387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C10B8D2-68DE-0B1F-3F96-CDE341431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45418" y="1104900"/>
                <a:ext cx="3284972" cy="2564129"/>
              </a:xfrm>
              <a:prstGeom prst="rect">
                <a:avLst/>
              </a:prstGeom>
            </p:spPr>
          </p:pic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4F57E726-F193-75BF-5795-49E4E52D86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87660" y="3714749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901440" imgH="241200" progId="Equation.DSMT4">
                      <p:embed/>
                    </p:oleObj>
                  </mc:Choice>
                  <mc:Fallback>
                    <p:oleObj name="Equation" r:id="rId4" imgW="901440" imgH="241200" progId="Equation.DSMT4">
                      <p:embed/>
                      <p:pic>
                        <p:nvPicPr>
                          <p:cNvPr id="17" name="Object 16">
                            <a:extLst>
                              <a:ext uri="{FF2B5EF4-FFF2-40B4-BE49-F238E27FC236}">
                                <a16:creationId xmlns:a16="http://schemas.microsoft.com/office/drawing/2014/main" id="{4F57E726-F193-75BF-5795-49E4E52D86F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87660" y="3714749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851ED3DE-5237-7265-1AFC-D55B0527D2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8108" y="1277630"/>
              <a:ext cx="1987550" cy="828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2501640" imgH="977760" progId="Equation.DSMT4">
                      <p:embed/>
                    </p:oleObj>
                  </mc:Choice>
                  <mc:Fallback>
                    <p:oleObj name="Equation" r:id="rId18" imgW="2501640" imgH="977760" progId="Equation.DSMT4">
                      <p:embed/>
                      <p:pic>
                        <p:nvPicPr>
                          <p:cNvPr id="18" name="Object 17">
                            <a:extLst>
                              <a:ext uri="{FF2B5EF4-FFF2-40B4-BE49-F238E27FC236}">
                                <a16:creationId xmlns:a16="http://schemas.microsoft.com/office/drawing/2014/main" id="{851ED3DE-5237-7265-1AFC-D55B0527D28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88108" y="1277630"/>
                            <a:ext cx="1987550" cy="828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C2A3F9-A05F-9D46-F684-3C48145F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81220" y="1296364"/>
              <a:ext cx="530398" cy="60355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26BD6C-9346-CC5D-B228-255209FF2C42}"/>
              </a:ext>
            </a:extLst>
          </p:cNvPr>
          <p:cNvGrpSpPr/>
          <p:nvPr/>
        </p:nvGrpSpPr>
        <p:grpSpPr>
          <a:xfrm>
            <a:off x="8102553" y="3964573"/>
            <a:ext cx="3819277" cy="2852162"/>
            <a:chOff x="8051753" y="3964573"/>
            <a:chExt cx="3819277" cy="285216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64E15DE-5C8F-1A58-07C9-B474D2C7E268}"/>
                </a:ext>
              </a:extLst>
            </p:cNvPr>
            <p:cNvGrpSpPr/>
            <p:nvPr/>
          </p:nvGrpSpPr>
          <p:grpSpPr>
            <a:xfrm>
              <a:off x="8604949" y="3964573"/>
              <a:ext cx="3266081" cy="2852162"/>
              <a:chOff x="8461439" y="3907423"/>
              <a:chExt cx="3266081" cy="285216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E718EE2-D1ED-8DB4-3C83-64337141B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61439" y="3907423"/>
                <a:ext cx="3266081" cy="2574888"/>
              </a:xfrm>
              <a:prstGeom prst="rect">
                <a:avLst/>
              </a:prstGeom>
            </p:spPr>
          </p:pic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97F6B68A-DB1E-6233-0A26-B1BA4EC06D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11731" y="6505564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901440" imgH="241200" progId="Equation.DSMT4">
                      <p:embed/>
                    </p:oleObj>
                  </mc:Choice>
                  <mc:Fallback>
                    <p:oleObj name="Equation" r:id="rId4" imgW="901440" imgH="241200" progId="Equation.DSMT4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97F6B68A-DB1E-6233-0A26-B1BA4EC06DF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11731" y="6505564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3A26AFE4-43D0-65A7-2E64-EF1309532F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83358" y="4137025"/>
              <a:ext cx="2003425" cy="839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1" imgW="2489040" imgH="977760" progId="Equation.DSMT4">
                      <p:embed/>
                    </p:oleObj>
                  </mc:Choice>
                  <mc:Fallback>
                    <p:oleObj name="Equation" r:id="rId21" imgW="2489040" imgH="977760" progId="Equation.DSMT4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3A26AFE4-43D0-65A7-2E64-EF1309532F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83358" y="4137025"/>
                            <a:ext cx="2003425" cy="8397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6FB1E5E7-8E0C-2547-2BB8-42003264AE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6046642"/>
                  </p:ext>
                </p:extLst>
              </p:nvPr>
            </p:nvGraphicFramePr>
            <p:xfrm>
              <a:off x="9043670" y="5214610"/>
              <a:ext cx="2082800" cy="438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3" imgW="2311200" imgH="457200" progId="Equation.DSMT4">
                      <p:embed/>
                    </p:oleObj>
                  </mc:Choice>
                  <mc:Fallback>
                    <p:oleObj name="Equation" r:id="rId23" imgW="2311200" imgH="457200" progId="Equation.DSMT4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6FB1E5E7-8E0C-2547-2BB8-42003264AE6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43670" y="5214610"/>
                            <a:ext cx="2082800" cy="4381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87E3A2-9F65-3D79-594E-FD87BF576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51753" y="4299710"/>
              <a:ext cx="530398" cy="603556"/>
            </a:xfrm>
            <a:prstGeom prst="rect">
              <a:avLst/>
            </a:prstGeom>
          </p:spPr>
        </p:pic>
      </p:grp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6365B1C-92A6-B157-77AB-696E689248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772407"/>
              </p:ext>
            </p:extLst>
          </p:nvPr>
        </p:nvGraphicFramePr>
        <p:xfrm>
          <a:off x="3078956" y="150246"/>
          <a:ext cx="603408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866600" imgH="203040" progId="Equation.DSMT4">
                  <p:embed/>
                </p:oleObj>
              </mc:Choice>
              <mc:Fallback>
                <p:oleObj name="Equation" r:id="rId25" imgW="186660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6365B1C-92A6-B157-77AB-696E68924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078956" y="150246"/>
                        <a:ext cx="6034088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E740C0A-C346-3A62-AFE4-F3AD091BB337}"/>
              </a:ext>
            </a:extLst>
          </p:cNvPr>
          <p:cNvGrpSpPr/>
          <p:nvPr/>
        </p:nvGrpSpPr>
        <p:grpSpPr>
          <a:xfrm>
            <a:off x="141393" y="1043515"/>
            <a:ext cx="3700223" cy="1592764"/>
            <a:chOff x="141393" y="1043515"/>
            <a:chExt cx="3700223" cy="1592764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703FAE44-1F4C-7CDD-7704-476AFBC155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2749883"/>
                </p:ext>
              </p:extLst>
            </p:nvPr>
          </p:nvGraphicFramePr>
          <p:xfrm>
            <a:off x="195296" y="1043515"/>
            <a:ext cx="3352873" cy="1592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3365280" imgH="1600200" progId="Equation.DSMT4">
                    <p:embed/>
                  </p:oleObj>
                </mc:Choice>
                <mc:Fallback>
                  <p:oleObj name="Equation" r:id="rId27" imgW="3365280" imgH="160020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703FAE44-1F4C-7CDD-7704-476AFBC155B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96" y="1043515"/>
                          <a:ext cx="3352873" cy="15927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5C32D8-54CA-34A5-83B8-AC916723AFD6}"/>
                </a:ext>
              </a:extLst>
            </p:cNvPr>
            <p:cNvSpPr/>
            <p:nvPr/>
          </p:nvSpPr>
          <p:spPr>
            <a:xfrm>
              <a:off x="141393" y="1043515"/>
              <a:ext cx="3700223" cy="1592764"/>
            </a:xfrm>
            <a:prstGeom prst="rect">
              <a:avLst/>
            </a:prstGeom>
            <a:noFill/>
            <a:ln>
              <a:solidFill>
                <a:srgbClr val="050E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7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965DECC2-9482-5E91-E235-0A6BB6020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012E808-1631-F421-911D-2A0BC2C929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620732-C9DE-6B33-6D38-16D7BE26E6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472138"/>
              </p:ext>
            </p:extLst>
          </p:nvPr>
        </p:nvGraphicFramePr>
        <p:xfrm>
          <a:off x="714375" y="4779963"/>
          <a:ext cx="10855325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13400" imgH="1231560" progId="Equation.DSMT4">
                  <p:embed/>
                </p:oleObj>
              </mc:Choice>
              <mc:Fallback>
                <p:oleObj name="Equation" r:id="rId3" imgW="6413400" imgH="12315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8620732-C9DE-6B33-6D38-16D7BE26E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4779963"/>
                        <a:ext cx="10855325" cy="208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38AA165-7A0E-0F8F-76F1-8D9AD1FBC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9306" y="219075"/>
          <a:ext cx="596770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38AA165-7A0E-0F8F-76F1-8D9AD1FBC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9306" y="219075"/>
                        <a:ext cx="5967705" cy="5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39D0380-E34F-B383-2877-CF70CCFE8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144" y="1136880"/>
            <a:ext cx="3903606" cy="3679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05731-9B47-D87F-27DD-F64FE43AA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301" y="1076732"/>
            <a:ext cx="3903607" cy="37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7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BD38115F-3468-AD37-8411-9E66E7E26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B09F1C19-8AAB-3962-9823-64F2816A9E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1E30E2F-F904-B83F-AF9B-6CC85E1DB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128246"/>
              </p:ext>
            </p:extLst>
          </p:nvPr>
        </p:nvGraphicFramePr>
        <p:xfrm>
          <a:off x="2439988" y="219075"/>
          <a:ext cx="618648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203040" progId="Equation.DSMT4">
                  <p:embed/>
                </p:oleObj>
              </mc:Choice>
              <mc:Fallback>
                <p:oleObj name="Equation" r:id="rId3" imgW="2145960" imgH="203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38AA165-7A0E-0F8F-76F1-8D9AD1FBC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9988" y="219075"/>
                        <a:ext cx="618648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48F16C9-12EF-C229-A7DC-7F0AB6B031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008569"/>
              </p:ext>
            </p:extLst>
          </p:nvPr>
        </p:nvGraphicFramePr>
        <p:xfrm>
          <a:off x="731838" y="4667250"/>
          <a:ext cx="10450512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62560" imgH="1447560" progId="Equation.DSMT4">
                  <p:embed/>
                </p:oleObj>
              </mc:Choice>
              <mc:Fallback>
                <p:oleObj name="Equation" r:id="rId5" imgW="7162560" imgH="14475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8620732-C9DE-6B33-6D38-16D7BE26E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1838" y="4667250"/>
                        <a:ext cx="10450512" cy="211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D257813-D5A1-2CF6-54F5-AE94E26C0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147" y="1011261"/>
            <a:ext cx="3926415" cy="3700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D77B9-A67A-609C-EB79-4F9FD45CA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0861" y="1011261"/>
            <a:ext cx="3795318" cy="37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12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5359EE15-8EE7-0040-AF2F-724AD2D5E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879A1B41-D551-AFBF-C8C8-0681A86943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3FB35-5567-1E58-ED98-0F4904468332}"/>
              </a:ext>
            </a:extLst>
          </p:cNvPr>
          <p:cNvSpPr txBox="1"/>
          <p:nvPr/>
        </p:nvSpPr>
        <p:spPr>
          <a:xfrm>
            <a:off x="4863513" y="323558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Summary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CA5DAC3-C623-E052-9F30-341AF3287A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529922"/>
              </p:ext>
            </p:extLst>
          </p:nvPr>
        </p:nvGraphicFramePr>
        <p:xfrm>
          <a:off x="502250" y="4331222"/>
          <a:ext cx="11361738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08680" imgH="1638000" progId="Equation.DSMT4">
                  <p:embed/>
                </p:oleObj>
              </mc:Choice>
              <mc:Fallback>
                <p:oleObj name="Equation" r:id="rId3" imgW="7708680" imgH="16380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D968A81-78BE-3296-4B75-E52B3C9F26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250" y="4331222"/>
                        <a:ext cx="11361738" cy="241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E0306AF-87A8-17F6-E442-60E8389A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490" y="1105546"/>
            <a:ext cx="3538589" cy="253616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AFA761-7FDA-E3E5-AB69-1F9E626AB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233676"/>
              </p:ext>
            </p:extLst>
          </p:nvPr>
        </p:nvGraphicFramePr>
        <p:xfrm>
          <a:off x="443572" y="3565142"/>
          <a:ext cx="10066338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67200" imgH="431640" progId="Equation.DSMT4">
                  <p:embed/>
                </p:oleObj>
              </mc:Choice>
              <mc:Fallback>
                <p:oleObj name="Equation" r:id="rId6" imgW="666720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DF1A28B-43C2-738D-58B0-A6D8D593C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572" y="3565142"/>
                        <a:ext cx="10066338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653A65C-5BFC-268F-81AC-62B8E64B00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1" b="13490"/>
          <a:stretch>
            <a:fillRect/>
          </a:stretch>
        </p:blipFill>
        <p:spPr>
          <a:xfrm>
            <a:off x="1229731" y="1485233"/>
            <a:ext cx="4866269" cy="1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EDCF11BD-CDD0-9D7F-A4E9-C2608D0C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29620ed3a_0_0">
            <a:extLst>
              <a:ext uri="{FF2B5EF4-FFF2-40B4-BE49-F238E27FC236}">
                <a16:creationId xmlns:a16="http://schemas.microsoft.com/office/drawing/2014/main" id="{BC7EFA5F-A9FD-4F98-9778-273491D6A4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000" y="135483"/>
            <a:ext cx="11751600" cy="905200"/>
          </a:xfrm>
          <a:prstGeom prst="rect">
            <a:avLst/>
          </a:prstGeom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ɣɣ</a:t>
            </a:r>
            <a:r>
              <a:rPr lang="en-US" sz="3200" b="1" dirty="0">
                <a:solidFill>
                  <a:srgbClr val="FF0000"/>
                </a:solidFill>
              </a:rPr>
              <a:t>-Collider Path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6" name="Google Shape;146;g3429620ed3a_0_0">
            <a:extLst>
              <a:ext uri="{FF2B5EF4-FFF2-40B4-BE49-F238E27FC236}">
                <a16:creationId xmlns:a16="http://schemas.microsoft.com/office/drawing/2014/main" id="{3146C3C1-1C9A-11E6-68CC-6E228AA654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0809" y="6492876"/>
            <a:ext cx="749200" cy="365200"/>
          </a:xfrm>
          <a:prstGeom prst="rect">
            <a:avLst/>
          </a:prstGeom>
        </p:spPr>
        <p:txBody>
          <a:bodyPr spcFirstLastPara="1" vert="horz" wrap="square" lIns="36567" tIns="60933" rIns="60933" bIns="60933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43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147" name="Google Shape;147;g3429620ed3a_0_0">
            <a:extLst>
              <a:ext uri="{FF2B5EF4-FFF2-40B4-BE49-F238E27FC236}">
                <a16:creationId xmlns:a16="http://schemas.microsoft.com/office/drawing/2014/main" id="{81DF83D7-AE63-EBAB-9993-A5185B358FEA}"/>
              </a:ext>
            </a:extLst>
          </p:cNvPr>
          <p:cNvSpPr/>
          <p:nvPr/>
        </p:nvSpPr>
        <p:spPr>
          <a:xfrm>
            <a:off x="352033" y="1955700"/>
            <a:ext cx="3207200" cy="1277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125 GeV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g3429620ed3a_0_0">
            <a:extLst>
              <a:ext uri="{FF2B5EF4-FFF2-40B4-BE49-F238E27FC236}">
                <a16:creationId xmlns:a16="http://schemas.microsoft.com/office/drawing/2014/main" id="{3217173F-5042-D8F9-87BD-DE2F6D56415E}"/>
              </a:ext>
            </a:extLst>
          </p:cNvPr>
          <p:cNvSpPr/>
          <p:nvPr/>
        </p:nvSpPr>
        <p:spPr>
          <a:xfrm>
            <a:off x="4381900" y="1955700"/>
            <a:ext cx="3207200" cy="1277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280/380 GeV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g3429620ed3a_0_0">
            <a:extLst>
              <a:ext uri="{FF2B5EF4-FFF2-40B4-BE49-F238E27FC236}">
                <a16:creationId xmlns:a16="http://schemas.microsoft.com/office/drawing/2014/main" id="{D689E884-4A68-1D1C-FDC1-1A510FB83B91}"/>
              </a:ext>
            </a:extLst>
          </p:cNvPr>
          <p:cNvSpPr/>
          <p:nvPr/>
        </p:nvSpPr>
        <p:spPr>
          <a:xfrm>
            <a:off x="8411767" y="1955700"/>
            <a:ext cx="3207200" cy="1277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10 TeV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g3429620ed3a_0_0">
            <a:extLst>
              <a:ext uri="{FF2B5EF4-FFF2-40B4-BE49-F238E27FC236}">
                <a16:creationId xmlns:a16="http://schemas.microsoft.com/office/drawing/2014/main" id="{AB92E50D-39B8-D0B6-8CBD-E53A6C19DD1B}"/>
              </a:ext>
            </a:extLst>
          </p:cNvPr>
          <p:cNvSpPr txBox="1"/>
          <p:nvPr/>
        </p:nvSpPr>
        <p:spPr>
          <a:xfrm>
            <a:off x="379100" y="3728868"/>
            <a:ext cx="11212800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-5079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●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Standalone project (XCC)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marR="0" lvl="0" indent="-5079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●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Second interaction region of a linear collider facility at CERN (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LCVISION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proposal to European Strategy)</a:t>
            </a:r>
          </a:p>
          <a:p>
            <a:pPr marL="10159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marR="0" lvl="0" indent="-5079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●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Future 10 TeV plasma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wakefield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collider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C1E88-345B-6910-D866-C42E9F2ED87A}"/>
              </a:ext>
            </a:extLst>
          </p:cNvPr>
          <p:cNvSpPr/>
          <p:nvPr/>
        </p:nvSpPr>
        <p:spPr>
          <a:xfrm>
            <a:off x="114299" y="1451500"/>
            <a:ext cx="7877175" cy="22860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DD327-3FE4-609A-CA3B-E9ED54E677A8}"/>
              </a:ext>
            </a:extLst>
          </p:cNvPr>
          <p:cNvSpPr txBox="1"/>
          <p:nvPr/>
        </p:nvSpPr>
        <p:spPr>
          <a:xfrm>
            <a:off x="1016000" y="1544883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Complete Higgs Factory Program, Comparable to ILC, LCF </a:t>
            </a:r>
          </a:p>
        </p:txBody>
      </p:sp>
    </p:spTree>
    <p:extLst>
      <p:ext uri="{BB962C8B-B14F-4D97-AF65-F5344CB8AC3E}">
        <p14:creationId xmlns:p14="http://schemas.microsoft.com/office/powerpoint/2010/main" val="1792295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92B0FC67-0181-C3C5-F8BF-9BB1FCA9F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22ea7129bd_0_132">
            <a:extLst>
              <a:ext uri="{FF2B5EF4-FFF2-40B4-BE49-F238E27FC236}">
                <a16:creationId xmlns:a16="http://schemas.microsoft.com/office/drawing/2014/main" id="{96604E4F-AFA3-1DF0-F425-4515FE5814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0809" y="6492876"/>
            <a:ext cx="749200" cy="365200"/>
          </a:xfrm>
          <a:prstGeom prst="rect">
            <a:avLst/>
          </a:prstGeom>
        </p:spPr>
        <p:txBody>
          <a:bodyPr spcFirstLastPara="1" vert="horz" wrap="square" lIns="36567" tIns="60933" rIns="60933" bIns="60933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6FF0C-6859-D3C0-1E12-070118658D3B}"/>
              </a:ext>
            </a:extLst>
          </p:cNvPr>
          <p:cNvSpPr txBox="1"/>
          <p:nvPr/>
        </p:nvSpPr>
        <p:spPr>
          <a:xfrm>
            <a:off x="4044661" y="2655651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124381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988" y="1063625"/>
          <a:ext cx="9447212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37080" imgH="711000" progId="Equation.DSMT4">
                  <p:embed/>
                </p:oleObj>
              </mc:Choice>
              <mc:Fallback>
                <p:oleObj name="Equation" r:id="rId3" imgW="6337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988" y="1063625"/>
                        <a:ext cx="9447212" cy="103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D31418-A5C4-5787-4DB9-838A9A7972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3589" y="1953169"/>
          <a:ext cx="6107112" cy="447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94080" imgH="3924000" progId="Equation.DSMT4">
                  <p:embed/>
                </p:oleObj>
              </mc:Choice>
              <mc:Fallback>
                <p:oleObj name="Equation" r:id="rId5" imgW="5194080" imgH="39240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2D31418-A5C4-5787-4DB9-838A9A797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73589" y="1953169"/>
                        <a:ext cx="6107112" cy="447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EB3FAA7-5EE9-F090-1D98-25761C0AF013}"/>
              </a:ext>
            </a:extLst>
          </p:cNvPr>
          <p:cNvGrpSpPr/>
          <p:nvPr/>
        </p:nvGrpSpPr>
        <p:grpSpPr>
          <a:xfrm>
            <a:off x="92699" y="2024667"/>
            <a:ext cx="5688429" cy="4077485"/>
            <a:chOff x="92699" y="2024667"/>
            <a:chExt cx="5688429" cy="4077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CFF81E-D14F-E066-2B43-779E72CF2308}"/>
                </a:ext>
              </a:extLst>
            </p:cNvPr>
            <p:cNvSpPr txBox="1"/>
            <p:nvPr/>
          </p:nvSpPr>
          <p:spPr>
            <a:xfrm>
              <a:off x="4618408" y="5794375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  <a:r>
                <a:rPr kumimoji="0" lang="en-US" sz="14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  <a:sym typeface="Arial"/>
                </a:rPr>
                <a:t>gg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TeV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60884FF-4766-F896-2BAA-FF0B0985348B}"/>
                </a:ext>
              </a:extLst>
            </p:cNvPr>
            <p:cNvGrpSpPr/>
            <p:nvPr/>
          </p:nvGrpSpPr>
          <p:grpSpPr>
            <a:xfrm>
              <a:off x="92699" y="2024667"/>
              <a:ext cx="5688429" cy="3769708"/>
              <a:chOff x="0" y="2509021"/>
              <a:chExt cx="5871221" cy="389432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F782FE-8304-F974-3192-011BCF91E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509021"/>
                <a:ext cx="5871221" cy="3894325"/>
              </a:xfrm>
              <a:prstGeom prst="rect">
                <a:avLst/>
              </a:prstGeom>
            </p:spPr>
          </p:pic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17AFEF72-D1F9-FF27-AE65-C66E3A740B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00291" y="3318342"/>
              <a:ext cx="2265596" cy="1597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2273040" imgH="1650960" progId="Equation.DSMT4">
                      <p:embed/>
                    </p:oleObj>
                  </mc:Choice>
                  <mc:Fallback>
                    <p:oleObj name="Equation" r:id="rId8" imgW="2273040" imgH="1650960" progId="Equation.DSMT4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17AFEF72-D1F9-FF27-AE65-C66E3A740B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800291" y="3318342"/>
                            <a:ext cx="2265596" cy="15971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C00A40-3944-6311-F3A6-79933305A851}"/>
                  </a:ext>
                </a:extLst>
              </p:cNvPr>
              <p:cNvSpPr txBox="1"/>
              <p:nvPr/>
            </p:nvSpPr>
            <p:spPr>
              <a:xfrm>
                <a:off x="1271809" y="3526689"/>
                <a:ext cx="5245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50EB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v06311</a:t>
                </a:r>
              </a:p>
            </p:txBody>
          </p:sp>
        </p:grp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F290A1-588A-CD1D-81A4-2700810DE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7880" y="147197"/>
          <a:ext cx="10214000" cy="65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479760" imgH="228600" progId="Equation.DSMT4">
                  <p:embed/>
                </p:oleObj>
              </mc:Choice>
              <mc:Fallback>
                <p:oleObj name="Equation" r:id="rId10" imgW="347976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1F290A1-588A-CD1D-81A4-2700810DE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7880" y="147197"/>
                        <a:ext cx="10214000" cy="65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0448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BCC7E618-74DB-197F-A2EE-9C20CD72C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3E1143E4-30AC-C650-C590-9BF9EC0304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F5E186-9859-09D8-4E9C-61CE09006970}"/>
              </a:ext>
            </a:extLst>
          </p:cNvPr>
          <p:cNvGrpSpPr/>
          <p:nvPr/>
        </p:nvGrpSpPr>
        <p:grpSpPr>
          <a:xfrm>
            <a:off x="2783790" y="1212112"/>
            <a:ext cx="5881005" cy="5130010"/>
            <a:chOff x="2783790" y="1212112"/>
            <a:chExt cx="5881005" cy="51300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1D31D5-7DF8-1A74-16A8-BAAB6671B084}"/>
                </a:ext>
              </a:extLst>
            </p:cNvPr>
            <p:cNvGrpSpPr/>
            <p:nvPr/>
          </p:nvGrpSpPr>
          <p:grpSpPr>
            <a:xfrm>
              <a:off x="2783790" y="1212112"/>
              <a:ext cx="5881005" cy="5130010"/>
              <a:chOff x="2549875" y="1674544"/>
              <a:chExt cx="4343568" cy="421589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49D9E47-A406-C52E-CEFE-38B8F0C62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89377"/>
              <a:stretch>
                <a:fillRect/>
              </a:stretch>
            </p:blipFill>
            <p:spPr>
              <a:xfrm>
                <a:off x="2549875" y="1727707"/>
                <a:ext cx="884441" cy="416273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A53FEFE-D0CB-6C28-183D-7C5F7506C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8451"/>
              <a:stretch>
                <a:fillRect/>
              </a:stretch>
            </p:blipFill>
            <p:spPr>
              <a:xfrm>
                <a:off x="3434316" y="1674544"/>
                <a:ext cx="3459127" cy="416273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9EB8D6-7706-B9AB-0857-7CD9950239FF}"/>
                </a:ext>
              </a:extLst>
            </p:cNvPr>
            <p:cNvSpPr/>
            <p:nvPr/>
          </p:nvSpPr>
          <p:spPr>
            <a:xfrm>
              <a:off x="6469258" y="1931487"/>
              <a:ext cx="1383824" cy="435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4956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EF16EF-5CA1-69B2-EFCC-921FDD453290}"/>
              </a:ext>
            </a:extLst>
          </p:cNvPr>
          <p:cNvGrpSpPr/>
          <p:nvPr/>
        </p:nvGrpSpPr>
        <p:grpSpPr>
          <a:xfrm>
            <a:off x="1443033" y="4038190"/>
            <a:ext cx="9093890" cy="2819810"/>
            <a:chOff x="1159414" y="2196094"/>
            <a:chExt cx="9848121" cy="2794018"/>
          </a:xfrm>
        </p:grpSpPr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id="{7FD032B5-63BA-3506-1390-13DB75DB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0593" y="3135322"/>
              <a:ext cx="692329" cy="141094"/>
            </a:xfrm>
            <a:prstGeom prst="rect">
              <a:avLst/>
            </a:prstGeom>
          </p:spPr>
        </p:pic>
        <p:pic>
          <p:nvPicPr>
            <p:cNvPr id="478" name="Picture 477">
              <a:extLst>
                <a:ext uri="{FF2B5EF4-FFF2-40B4-BE49-F238E27FC236}">
                  <a16:creationId xmlns:a16="http://schemas.microsoft.com/office/drawing/2014/main" id="{28F44D45-FE51-4844-859F-E6A4539C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8657">
              <a:off x="2425070" y="2920893"/>
              <a:ext cx="692329" cy="141094"/>
            </a:xfrm>
            <a:prstGeom prst="rect">
              <a:avLst/>
            </a:prstGeom>
          </p:spPr>
        </p:pic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0D9BC704-F241-8E30-F3CD-E44B4B1AD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623" y="3200840"/>
              <a:ext cx="3029456" cy="95989"/>
            </a:xfrm>
            <a:prstGeom prst="line">
              <a:avLst/>
            </a:prstGeom>
            <a:ln w="34925">
              <a:solidFill>
                <a:srgbClr val="050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BA6E6F56-0995-6B59-7430-0A6BE1D25466}"/>
                </a:ext>
              </a:extLst>
            </p:cNvPr>
            <p:cNvCxnSpPr>
              <a:cxnSpLocks/>
            </p:cNvCxnSpPr>
            <p:nvPr/>
          </p:nvCxnSpPr>
          <p:spPr>
            <a:xfrm>
              <a:off x="3024229" y="3044992"/>
              <a:ext cx="3058653" cy="261422"/>
            </a:xfrm>
            <a:prstGeom prst="line">
              <a:avLst/>
            </a:prstGeom>
            <a:ln w="34925">
              <a:solidFill>
                <a:srgbClr val="050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9" name="Picture 478">
              <a:extLst>
                <a:ext uri="{FF2B5EF4-FFF2-40B4-BE49-F238E27FC236}">
                  <a16:creationId xmlns:a16="http://schemas.microsoft.com/office/drawing/2014/main" id="{09CFE447-6860-88EE-C87C-438117A61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01095" flipH="1">
              <a:off x="4935049" y="3038933"/>
              <a:ext cx="287538" cy="38485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13788C-B574-1AA1-6347-BB12C0FBA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9414" y="3337098"/>
              <a:ext cx="4923468" cy="124442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A3A6CAF3-4703-BE52-4AB0-A37366BDA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36255">
              <a:off x="7007382" y="3104402"/>
              <a:ext cx="287538" cy="384854"/>
            </a:xfrm>
            <a:prstGeom prst="rect">
              <a:avLst/>
            </a:prstGeom>
          </p:spPr>
        </p:pic>
        <p:pic>
          <p:nvPicPr>
            <p:cNvPr id="480" name="Picture 479">
              <a:extLst>
                <a:ext uri="{FF2B5EF4-FFF2-40B4-BE49-F238E27FC236}">
                  <a16:creationId xmlns:a16="http://schemas.microsoft.com/office/drawing/2014/main" id="{42AE4B42-E094-4DBD-F292-81E6F769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6502" flipH="1">
              <a:off x="5264262" y="3311413"/>
              <a:ext cx="492944" cy="85196"/>
            </a:xfrm>
            <a:prstGeom prst="rect">
              <a:avLst/>
            </a:prstGeom>
          </p:spPr>
        </p:pic>
        <p:pic>
          <p:nvPicPr>
            <p:cNvPr id="459" name="Picture 458">
              <a:extLst>
                <a:ext uri="{FF2B5EF4-FFF2-40B4-BE49-F238E27FC236}">
                  <a16:creationId xmlns:a16="http://schemas.microsoft.com/office/drawing/2014/main" id="{D8A01D60-C5D0-C540-44FC-C042FD27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8411">
              <a:off x="6408467" y="3343048"/>
              <a:ext cx="492944" cy="85196"/>
            </a:xfrm>
            <a:prstGeom prst="rect">
              <a:avLst/>
            </a:prstGeom>
          </p:spPr>
        </p:pic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E2055161-27B1-3343-3841-C0D3B1D978F9}"/>
                </a:ext>
              </a:extLst>
            </p:cNvPr>
            <p:cNvSpPr/>
            <p:nvPr/>
          </p:nvSpPr>
          <p:spPr>
            <a:xfrm>
              <a:off x="5284719" y="2196094"/>
              <a:ext cx="1634147" cy="228708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00" name="Picture 499">
              <a:extLst>
                <a:ext uri="{FF2B5EF4-FFF2-40B4-BE49-F238E27FC236}">
                  <a16:creationId xmlns:a16="http://schemas.microsoft.com/office/drawing/2014/main" id="{A9279083-AFE2-0F9F-10E7-38760B1EB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8411">
              <a:off x="7317351" y="3430873"/>
              <a:ext cx="769487" cy="90903"/>
            </a:xfrm>
            <a:prstGeom prst="rect">
              <a:avLst/>
            </a:prstGeom>
          </p:spPr>
        </p:pic>
        <p:pic>
          <p:nvPicPr>
            <p:cNvPr id="501" name="Picture 500">
              <a:extLst>
                <a:ext uri="{FF2B5EF4-FFF2-40B4-BE49-F238E27FC236}">
                  <a16:creationId xmlns:a16="http://schemas.microsoft.com/office/drawing/2014/main" id="{BE340133-72F9-01F9-C0F6-9BCBD613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6502" flipH="1">
              <a:off x="4027143" y="3330443"/>
              <a:ext cx="854765" cy="10556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2A5108-2B01-373C-543E-A65BB660F463}"/>
                </a:ext>
              </a:extLst>
            </p:cNvPr>
            <p:cNvSpPr txBox="1"/>
            <p:nvPr/>
          </p:nvSpPr>
          <p:spPr>
            <a:xfrm>
              <a:off x="5652315" y="4041650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Detector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2F0CAC-483E-559B-BA38-613F082104D2}"/>
                </a:ext>
              </a:extLst>
            </p:cNvPr>
            <p:cNvGrpSpPr/>
            <p:nvPr/>
          </p:nvGrpSpPr>
          <p:grpSpPr>
            <a:xfrm rot="21436648">
              <a:off x="6104019" y="2688363"/>
              <a:ext cx="3588900" cy="460448"/>
              <a:chOff x="986956" y="995285"/>
              <a:chExt cx="8413726" cy="488187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2E6D7C50-0689-BC62-CD21-F234B49D8E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00682" y="1070990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050CB54C-C98E-8C7A-F6DF-0D806371E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956" y="995285"/>
                <a:ext cx="0" cy="4124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DAB07-00FF-FC95-32F1-02C1E22C0B81}"/>
                  </a:ext>
                </a:extLst>
              </p:cNvPr>
              <p:cNvSpPr txBox="1"/>
              <p:nvPr/>
            </p:nvSpPr>
            <p:spPr>
              <a:xfrm rot="163352">
                <a:off x="4697363" y="1088193"/>
                <a:ext cx="1515242" cy="29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1.4 km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4723C74-1291-537E-50C3-29185FD72B15}"/>
                  </a:ext>
                </a:extLst>
              </p:cNvPr>
              <p:cNvCxnSpPr>
                <a:cxnSpLocks/>
              </p:cNvCxnSpPr>
              <p:nvPr/>
            </p:nvCxnSpPr>
            <p:spPr>
              <a:xfrm rot="163352" flipV="1">
                <a:off x="7045957" y="1249880"/>
                <a:ext cx="2264288" cy="273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4AA7251-2636-642D-D9CF-6C08482F5185}"/>
                  </a:ext>
                </a:extLst>
              </p:cNvPr>
              <p:cNvCxnSpPr>
                <a:cxnSpLocks/>
              </p:cNvCxnSpPr>
              <p:nvPr/>
            </p:nvCxnSpPr>
            <p:spPr>
              <a:xfrm rot="163352" flipH="1">
                <a:off x="997012" y="1166357"/>
                <a:ext cx="2767717" cy="544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98BDF2-7BCA-2103-7FAC-400C7A413277}"/>
                </a:ext>
              </a:extLst>
            </p:cNvPr>
            <p:cNvSpPr txBox="1"/>
            <p:nvPr/>
          </p:nvSpPr>
          <p:spPr>
            <a:xfrm rot="343230">
              <a:off x="7178477" y="3512358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e- Final Focus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3DFE9B-C4AE-3E4B-C604-FA1872D5CE82}"/>
                </a:ext>
              </a:extLst>
            </p:cNvPr>
            <p:cNvSpPr txBox="1"/>
            <p:nvPr/>
          </p:nvSpPr>
          <p:spPr>
            <a:xfrm rot="489389">
              <a:off x="6192622" y="3355771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Final triplet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AEEEA4-9451-B706-C7A7-D2A62581B9C1}"/>
                </a:ext>
              </a:extLst>
            </p:cNvPr>
            <p:cNvSpPr txBox="1"/>
            <p:nvPr/>
          </p:nvSpPr>
          <p:spPr>
            <a:xfrm rot="489389">
              <a:off x="4539137" y="2856436"/>
              <a:ext cx="7906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KB mirrors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79578B-9B22-0F57-14F3-AAD17E3A3D72}"/>
                </a:ext>
              </a:extLst>
            </p:cNvPr>
            <p:cNvGrpSpPr/>
            <p:nvPr/>
          </p:nvGrpSpPr>
          <p:grpSpPr>
            <a:xfrm>
              <a:off x="5267886" y="4601071"/>
              <a:ext cx="1667845" cy="389041"/>
              <a:chOff x="3866422" y="1051948"/>
              <a:chExt cx="4029609" cy="41248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36C80EF-2D9F-A9A0-4EBF-3CE062FDA4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96031" y="1051948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6E70F6B-2FD3-7AD3-A95B-54B25CD925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6422" y="1051948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B3B984-10AC-A488-7A0E-A489C2AB19E1}"/>
                  </a:ext>
                </a:extLst>
              </p:cNvPr>
              <p:cNvSpPr txBox="1"/>
              <p:nvPr/>
            </p:nvSpPr>
            <p:spPr>
              <a:xfrm>
                <a:off x="5196563" y="1103780"/>
                <a:ext cx="1282721" cy="29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10 m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65600AF-B4F8-D27D-B4A2-4D474A6B5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9384" y="1250079"/>
                <a:ext cx="7366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320430C-6C46-2EC0-C590-50A932BB4B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66422" y="1250079"/>
                <a:ext cx="7366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E2E5B4B-B06D-3CD5-2A4F-1A8FAFE092A7}"/>
                </a:ext>
              </a:extLst>
            </p:cNvPr>
            <p:cNvCxnSpPr>
              <a:cxnSpLocks/>
            </p:cNvCxnSpPr>
            <p:nvPr/>
          </p:nvCxnSpPr>
          <p:spPr>
            <a:xfrm>
              <a:off x="6082882" y="3337098"/>
              <a:ext cx="4924653" cy="375463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3FCE09A-552E-3E0E-16E5-54D00C58FBF2}"/>
              </a:ext>
            </a:extLst>
          </p:cNvPr>
          <p:cNvCxnSpPr>
            <a:cxnSpLocks/>
          </p:cNvCxnSpPr>
          <p:nvPr/>
        </p:nvCxnSpPr>
        <p:spPr>
          <a:xfrm>
            <a:off x="10761871" y="5586992"/>
            <a:ext cx="1289876" cy="113463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9B8A522-5638-134B-4CAA-A1FB70181578}"/>
              </a:ext>
            </a:extLst>
          </p:cNvPr>
          <p:cNvCxnSpPr>
            <a:cxnSpLocks/>
          </p:cNvCxnSpPr>
          <p:nvPr/>
        </p:nvCxnSpPr>
        <p:spPr>
          <a:xfrm flipV="1">
            <a:off x="9320434" y="5258899"/>
            <a:ext cx="52283" cy="69005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11A32B-D44C-5932-49A1-C2D042FA08DE}"/>
              </a:ext>
            </a:extLst>
          </p:cNvPr>
          <p:cNvGrpSpPr/>
          <p:nvPr/>
        </p:nvGrpSpPr>
        <p:grpSpPr>
          <a:xfrm>
            <a:off x="9332155" y="5602535"/>
            <a:ext cx="1639283" cy="427258"/>
            <a:chOff x="8376395" y="5570370"/>
            <a:chExt cx="1639283" cy="427258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5415AF8-1B48-2B71-BD1C-A0078B83F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3715" y="5570370"/>
              <a:ext cx="31718" cy="41862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779D73-996F-E751-00D3-3EABB38F4154}"/>
                </a:ext>
              </a:extLst>
            </p:cNvPr>
            <p:cNvSpPr txBox="1"/>
            <p:nvPr/>
          </p:nvSpPr>
          <p:spPr>
            <a:xfrm>
              <a:off x="9665988" y="5656571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B6D57D4-60E8-3E19-9165-C44157525B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3715" y="5903838"/>
              <a:ext cx="457873" cy="408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53804BE-4B04-BE34-2980-EEFBC9688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5666" y="5601523"/>
              <a:ext cx="30012" cy="39610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D9D65A1-DDF4-A4FE-C316-A95AF825C8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76395" y="5788690"/>
              <a:ext cx="1159989" cy="10352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1BDCC5E9-A4A7-C967-E68B-7BF8AB4E739A}"/>
                </a:ext>
              </a:extLst>
            </p:cNvPr>
            <p:cNvSpPr txBox="1"/>
            <p:nvPr/>
          </p:nvSpPr>
          <p:spPr>
            <a:xfrm>
              <a:off x="8924180" y="557655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F76BE7D-453F-60AC-D011-20F86976A6BC}"/>
              </a:ext>
            </a:extLst>
          </p:cNvPr>
          <p:cNvSpPr txBox="1"/>
          <p:nvPr/>
        </p:nvSpPr>
        <p:spPr>
          <a:xfrm>
            <a:off x="220576" y="5995050"/>
            <a:ext cx="45640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 = Gap in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Linac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 = distance from end of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Linac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Gap to start of undulator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(projected onto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Linac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axis)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5C8547-B82E-C6B4-C008-FD45840DCB72}"/>
              </a:ext>
            </a:extLst>
          </p:cNvPr>
          <p:cNvSpPr txBox="1"/>
          <p:nvPr/>
        </p:nvSpPr>
        <p:spPr>
          <a:xfrm>
            <a:off x="10950062" y="488231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r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9F2F6C8B-E892-5C21-8ED8-6571823114BC}"/>
              </a:ext>
            </a:extLst>
          </p:cNvPr>
          <p:cNvSpPr/>
          <p:nvPr/>
        </p:nvSpPr>
        <p:spPr>
          <a:xfrm rot="1356302">
            <a:off x="7879536" y="5058298"/>
            <a:ext cx="227360" cy="539526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02D436-4774-AB29-56F5-C0FEB26FBBF4}"/>
              </a:ext>
            </a:extLst>
          </p:cNvPr>
          <p:cNvSpPr txBox="1"/>
          <p:nvPr/>
        </p:nvSpPr>
        <p:spPr>
          <a:xfrm>
            <a:off x="8116861" y="5101222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98;p51">
            <a:extLst>
              <a:ext uri="{FF2B5EF4-FFF2-40B4-BE49-F238E27FC236}">
                <a16:creationId xmlns:a16="http://schemas.microsoft.com/office/drawing/2014/main" id="{40DABACC-775A-F4E1-7F36-91039C050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78567" y="184645"/>
            <a:ext cx="11291256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         Trombone-like configuration for extraction line</a:t>
            </a:r>
            <a:endParaRPr dirty="0"/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C2F372B3-0463-5A2A-DEAC-F797A7AEBF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388" y="1339850"/>
          <a:ext cx="887095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540480" imgH="1625400" progId="Equation.DSMT4">
                  <p:embed/>
                </p:oleObj>
              </mc:Choice>
              <mc:Fallback>
                <p:oleObj name="Equation" r:id="rId6" imgW="6540480" imgH="16254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C2F372B3-0463-5A2A-DEAC-F797A7AEB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1388" y="1339850"/>
                        <a:ext cx="8870950" cy="220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6DF21CB1-642A-B950-23FA-8FEFE4745B62}"/>
              </a:ext>
            </a:extLst>
          </p:cNvPr>
          <p:cNvGrpSpPr/>
          <p:nvPr/>
        </p:nvGrpSpPr>
        <p:grpSpPr>
          <a:xfrm>
            <a:off x="9091127" y="4073545"/>
            <a:ext cx="2321639" cy="1496399"/>
            <a:chOff x="8306817" y="4196891"/>
            <a:chExt cx="2025903" cy="118063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862287C-99FC-284E-3C95-224D14474A25}"/>
                </a:ext>
              </a:extLst>
            </p:cNvPr>
            <p:cNvSpPr/>
            <p:nvPr/>
          </p:nvSpPr>
          <p:spPr>
            <a:xfrm rot="185232">
              <a:off x="8984766" y="4208756"/>
              <a:ext cx="665334" cy="583579"/>
            </a:xfrm>
            <a:prstGeom prst="ellipse">
              <a:avLst/>
            </a:prstGeom>
            <a:noFill/>
            <a:ln w="9525">
              <a:solidFill>
                <a:schemeClr val="accent5">
                  <a:alpha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CV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7B8D83-E6D3-26DA-5E5B-C24AA9B20D38}"/>
                </a:ext>
              </a:extLst>
            </p:cNvPr>
            <p:cNvSpPr/>
            <p:nvPr/>
          </p:nvSpPr>
          <p:spPr>
            <a:xfrm>
              <a:off x="8306817" y="4402434"/>
              <a:ext cx="665334" cy="583579"/>
            </a:xfrm>
            <a:prstGeom prst="ellipse">
              <a:avLst/>
            </a:prstGeom>
            <a:noFill/>
            <a:ln w="9525">
              <a:solidFill>
                <a:schemeClr val="accent5">
                  <a:alpha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CV</a:t>
              </a:r>
            </a:p>
          </p:txBody>
        </p:sp>
        <p:sp>
          <p:nvSpPr>
            <p:cNvPr id="36" name="Partial Circle 73">
              <a:extLst>
                <a:ext uri="{FF2B5EF4-FFF2-40B4-BE49-F238E27FC236}">
                  <a16:creationId xmlns:a16="http://schemas.microsoft.com/office/drawing/2014/main" id="{167DE1BE-BE99-AC32-66B9-EBF391BF1F81}"/>
                </a:ext>
              </a:extLst>
            </p:cNvPr>
            <p:cNvSpPr/>
            <p:nvPr/>
          </p:nvSpPr>
          <p:spPr>
            <a:xfrm rot="12034715" flipV="1">
              <a:off x="8625380" y="4718867"/>
              <a:ext cx="281856" cy="311250"/>
            </a:xfrm>
            <a:custGeom>
              <a:avLst/>
              <a:gdLst>
                <a:gd name="connsiteX0" fmla="*/ 724619 w 1850229"/>
                <a:gd name="connsiteY0" fmla="*/ 1849937 h 1872185"/>
                <a:gd name="connsiteX1" fmla="*/ 4175 w 1850229"/>
                <a:gd name="connsiteY1" fmla="*/ 1024932 h 1872185"/>
                <a:gd name="connsiteX2" fmla="*/ 925115 w 1850229"/>
                <a:gd name="connsiteY2" fmla="*/ 936093 h 1872185"/>
                <a:gd name="connsiteX3" fmla="*/ 724619 w 1850229"/>
                <a:gd name="connsiteY3" fmla="*/ 1849937 h 1872185"/>
                <a:gd name="connsiteX0" fmla="*/ 720444 w 1012380"/>
                <a:gd name="connsiteY0" fmla="*/ 837525 h 837525"/>
                <a:gd name="connsiteX1" fmla="*/ 0 w 1012380"/>
                <a:gd name="connsiteY1" fmla="*/ 12520 h 837525"/>
                <a:gd name="connsiteX2" fmla="*/ 1012380 w 1012380"/>
                <a:gd name="connsiteY2" fmla="*/ 15121 h 837525"/>
                <a:gd name="connsiteX0" fmla="*/ 720444 w 1012380"/>
                <a:gd name="connsiteY0" fmla="*/ 825005 h 825005"/>
                <a:gd name="connsiteX1" fmla="*/ 0 w 1012380"/>
                <a:gd name="connsiteY1" fmla="*/ 0 h 825005"/>
                <a:gd name="connsiteX2" fmla="*/ 1012380 w 1012380"/>
                <a:gd name="connsiteY2" fmla="*/ 2601 h 825005"/>
                <a:gd name="connsiteX0" fmla="*/ 720444 w 720444"/>
                <a:gd name="connsiteY0" fmla="*/ 825005 h 825005"/>
                <a:gd name="connsiteX1" fmla="*/ 0 w 720444"/>
                <a:gd name="connsiteY1" fmla="*/ 0 h 825005"/>
                <a:gd name="connsiteX2" fmla="*/ 24238 w 720444"/>
                <a:gd name="connsiteY2" fmla="*/ 39472 h 82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444" h="825005">
                  <a:moveTo>
                    <a:pt x="720444" y="825005"/>
                  </a:moveTo>
                  <a:cubicBezTo>
                    <a:pt x="328968" y="737066"/>
                    <a:pt x="38057" y="403934"/>
                    <a:pt x="0" y="0"/>
                  </a:cubicBezTo>
                  <a:lnTo>
                    <a:pt x="24238" y="39472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19667B4-5041-F6F0-1FF2-1C63F3D5AE2B}"/>
                </a:ext>
              </a:extLst>
            </p:cNvPr>
            <p:cNvGrpSpPr/>
            <p:nvPr/>
          </p:nvGrpSpPr>
          <p:grpSpPr>
            <a:xfrm>
              <a:off x="8958011" y="4196891"/>
              <a:ext cx="1374709" cy="1180630"/>
              <a:chOff x="10172479" y="2162351"/>
              <a:chExt cx="1731655" cy="1548423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47CBD2C-7574-94FF-F730-D2E0E8A23016}"/>
                  </a:ext>
                </a:extLst>
              </p:cNvPr>
              <p:cNvGrpSpPr/>
              <p:nvPr/>
            </p:nvGrpSpPr>
            <p:grpSpPr>
              <a:xfrm>
                <a:off x="10218007" y="2162351"/>
                <a:ext cx="1686127" cy="1548423"/>
                <a:chOff x="10042167" y="2162351"/>
                <a:chExt cx="1686127" cy="1548423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2FDDE90-ED50-653F-C11C-ECC8DE30A48A}"/>
                    </a:ext>
                  </a:extLst>
                </p:cNvPr>
                <p:cNvSpPr/>
                <p:nvPr/>
              </p:nvSpPr>
              <p:spPr>
                <a:xfrm>
                  <a:off x="10890205" y="2945397"/>
                  <a:ext cx="838089" cy="765377"/>
                </a:xfrm>
                <a:prstGeom prst="ellipse">
                  <a:avLst/>
                </a:prstGeom>
                <a:noFill/>
                <a:ln w="9525">
                  <a:solidFill>
                    <a:schemeClr val="accent5">
                      <a:alpha val="6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rPr>
                    <a:t>CV</a:t>
                  </a:r>
                </a:p>
              </p:txBody>
            </p:sp>
            <p:sp>
              <p:nvSpPr>
                <p:cNvPr id="42" name="Partial Circle 73">
                  <a:extLst>
                    <a:ext uri="{FF2B5EF4-FFF2-40B4-BE49-F238E27FC236}">
                      <a16:creationId xmlns:a16="http://schemas.microsoft.com/office/drawing/2014/main" id="{BFF43417-7748-34EF-64E7-0332AF017D0A}"/>
                    </a:ext>
                  </a:extLst>
                </p:cNvPr>
                <p:cNvSpPr/>
                <p:nvPr/>
              </p:nvSpPr>
              <p:spPr>
                <a:xfrm rot="478067">
                  <a:off x="10864906" y="3398412"/>
                  <a:ext cx="396797" cy="286241"/>
                </a:xfrm>
                <a:custGeom>
                  <a:avLst/>
                  <a:gdLst>
                    <a:gd name="connsiteX0" fmla="*/ 724619 w 1850229"/>
                    <a:gd name="connsiteY0" fmla="*/ 1849937 h 1872185"/>
                    <a:gd name="connsiteX1" fmla="*/ 4175 w 1850229"/>
                    <a:gd name="connsiteY1" fmla="*/ 1024932 h 1872185"/>
                    <a:gd name="connsiteX2" fmla="*/ 925115 w 1850229"/>
                    <a:gd name="connsiteY2" fmla="*/ 936093 h 1872185"/>
                    <a:gd name="connsiteX3" fmla="*/ 724619 w 1850229"/>
                    <a:gd name="connsiteY3" fmla="*/ 1849937 h 1872185"/>
                    <a:gd name="connsiteX0" fmla="*/ 720444 w 1012380"/>
                    <a:gd name="connsiteY0" fmla="*/ 837525 h 837525"/>
                    <a:gd name="connsiteX1" fmla="*/ 0 w 1012380"/>
                    <a:gd name="connsiteY1" fmla="*/ 12520 h 837525"/>
                    <a:gd name="connsiteX2" fmla="*/ 1012380 w 1012380"/>
                    <a:gd name="connsiteY2" fmla="*/ 15121 h 837525"/>
                    <a:gd name="connsiteX0" fmla="*/ 720444 w 1012380"/>
                    <a:gd name="connsiteY0" fmla="*/ 825005 h 825005"/>
                    <a:gd name="connsiteX1" fmla="*/ 0 w 1012380"/>
                    <a:gd name="connsiteY1" fmla="*/ 0 h 825005"/>
                    <a:gd name="connsiteX2" fmla="*/ 1012380 w 1012380"/>
                    <a:gd name="connsiteY2" fmla="*/ 2601 h 825005"/>
                    <a:gd name="connsiteX0" fmla="*/ 720444 w 720444"/>
                    <a:gd name="connsiteY0" fmla="*/ 825005 h 825005"/>
                    <a:gd name="connsiteX1" fmla="*/ 0 w 720444"/>
                    <a:gd name="connsiteY1" fmla="*/ 0 h 825005"/>
                    <a:gd name="connsiteX2" fmla="*/ 24238 w 720444"/>
                    <a:gd name="connsiteY2" fmla="*/ 39472 h 825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444" h="825005">
                      <a:moveTo>
                        <a:pt x="720444" y="825005"/>
                      </a:moveTo>
                      <a:cubicBezTo>
                        <a:pt x="328968" y="737066"/>
                        <a:pt x="38057" y="403934"/>
                        <a:pt x="0" y="0"/>
                      </a:cubicBezTo>
                      <a:lnTo>
                        <a:pt x="24238" y="39472"/>
                      </a:ln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Partial Circle 5">
                  <a:extLst>
                    <a:ext uri="{FF2B5EF4-FFF2-40B4-BE49-F238E27FC236}">
                      <a16:creationId xmlns:a16="http://schemas.microsoft.com/office/drawing/2014/main" id="{9B1C5193-CBAF-8B4E-BD4A-A1697709EF56}"/>
                    </a:ext>
                  </a:extLst>
                </p:cNvPr>
                <p:cNvSpPr/>
                <p:nvPr/>
              </p:nvSpPr>
              <p:spPr>
                <a:xfrm rot="10800000">
                  <a:off x="10042167" y="2162351"/>
                  <a:ext cx="801270" cy="318892"/>
                </a:xfrm>
                <a:custGeom>
                  <a:avLst/>
                  <a:gdLst>
                    <a:gd name="connsiteX0" fmla="*/ 838089 w 838089"/>
                    <a:gd name="connsiteY0" fmla="*/ 374075 h 748149"/>
                    <a:gd name="connsiteX1" fmla="*/ 609326 w 838089"/>
                    <a:gd name="connsiteY1" fmla="*/ 707360 h 748149"/>
                    <a:gd name="connsiteX2" fmla="*/ 223690 w 838089"/>
                    <a:gd name="connsiteY2" fmla="*/ 705014 h 748149"/>
                    <a:gd name="connsiteX3" fmla="*/ 53 w 838089"/>
                    <a:gd name="connsiteY3" fmla="*/ 368005 h 748149"/>
                    <a:gd name="connsiteX4" fmla="*/ 419045 w 838089"/>
                    <a:gd name="connsiteY4" fmla="*/ 374075 h 748149"/>
                    <a:gd name="connsiteX5" fmla="*/ 838089 w 838089"/>
                    <a:gd name="connsiteY5" fmla="*/ 374075 h 748149"/>
                    <a:gd name="connsiteX0" fmla="*/ 838091 w 838091"/>
                    <a:gd name="connsiteY0" fmla="*/ 6070 h 380144"/>
                    <a:gd name="connsiteX1" fmla="*/ 609328 w 838091"/>
                    <a:gd name="connsiteY1" fmla="*/ 339355 h 380144"/>
                    <a:gd name="connsiteX2" fmla="*/ 223692 w 838091"/>
                    <a:gd name="connsiteY2" fmla="*/ 337009 h 380144"/>
                    <a:gd name="connsiteX3" fmla="*/ 55 w 838091"/>
                    <a:gd name="connsiteY3" fmla="*/ 0 h 380144"/>
                    <a:gd name="connsiteX4" fmla="*/ 510487 w 838091"/>
                    <a:gd name="connsiteY4" fmla="*/ 97510 h 380144"/>
                    <a:gd name="connsiteX0" fmla="*/ 838091 w 838091"/>
                    <a:gd name="connsiteY0" fmla="*/ 6070 h 380144"/>
                    <a:gd name="connsiteX1" fmla="*/ 609328 w 838091"/>
                    <a:gd name="connsiteY1" fmla="*/ 339355 h 380144"/>
                    <a:gd name="connsiteX2" fmla="*/ 223692 w 838091"/>
                    <a:gd name="connsiteY2" fmla="*/ 337009 h 380144"/>
                    <a:gd name="connsiteX3" fmla="*/ 55 w 838091"/>
                    <a:gd name="connsiteY3" fmla="*/ 0 h 380144"/>
                    <a:gd name="connsiteX4" fmla="*/ 510487 w 838091"/>
                    <a:gd name="connsiteY4" fmla="*/ 97510 h 380144"/>
                    <a:gd name="connsiteX0" fmla="*/ 838091 w 838091"/>
                    <a:gd name="connsiteY0" fmla="*/ 6070 h 380144"/>
                    <a:gd name="connsiteX1" fmla="*/ 609328 w 838091"/>
                    <a:gd name="connsiteY1" fmla="*/ 339355 h 380144"/>
                    <a:gd name="connsiteX2" fmla="*/ 223692 w 838091"/>
                    <a:gd name="connsiteY2" fmla="*/ 337009 h 380144"/>
                    <a:gd name="connsiteX3" fmla="*/ 55 w 838091"/>
                    <a:gd name="connsiteY3" fmla="*/ 0 h 380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091" h="380144">
                      <a:moveTo>
                        <a:pt x="838091" y="6070"/>
                      </a:moveTo>
                      <a:cubicBezTo>
                        <a:pt x="838091" y="146722"/>
                        <a:pt x="749709" y="275487"/>
                        <a:pt x="609328" y="339355"/>
                      </a:cubicBezTo>
                      <a:cubicBezTo>
                        <a:pt x="487993" y="394558"/>
                        <a:pt x="344174" y="393683"/>
                        <a:pt x="223692" y="337009"/>
                      </a:cubicBezTo>
                      <a:cubicBezTo>
                        <a:pt x="83953" y="271276"/>
                        <a:pt x="-2508" y="140983"/>
                        <a:pt x="55" y="0"/>
                      </a:cubicBezTo>
                    </a:path>
                  </a:pathLst>
                </a:custGeom>
                <a:noFill/>
                <a:ln>
                  <a:solidFill>
                    <a:srgbClr val="B51B1B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402A572-1318-70D7-3840-9BF3B8AF38A9}"/>
                    </a:ext>
                  </a:extLst>
                </p:cNvPr>
                <p:cNvCxnSpPr>
                  <a:stCxn id="42" idx="1"/>
                </p:cNvCxnSpPr>
                <p:nvPr/>
              </p:nvCxnSpPr>
              <p:spPr>
                <a:xfrm flipH="1" flipV="1">
                  <a:off x="10846982" y="2481243"/>
                  <a:ext cx="39678" cy="89104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55DED1-CB8D-D03E-BC66-7A4096C640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2479" y="2461000"/>
                <a:ext cx="45619" cy="46135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E2453D-1805-3520-8C84-DF58C5C1FD49}"/>
              </a:ext>
            </a:extLst>
          </p:cNvPr>
          <p:cNvCxnSpPr>
            <a:cxnSpLocks/>
          </p:cNvCxnSpPr>
          <p:nvPr/>
        </p:nvCxnSpPr>
        <p:spPr>
          <a:xfrm>
            <a:off x="10536923" y="5564643"/>
            <a:ext cx="447950" cy="44699"/>
          </a:xfrm>
          <a:prstGeom prst="line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C31B0C-23B6-D967-D704-6D5038216C6C}"/>
              </a:ext>
            </a:extLst>
          </p:cNvPr>
          <p:cNvCxnSpPr>
            <a:cxnSpLocks/>
          </p:cNvCxnSpPr>
          <p:nvPr/>
        </p:nvCxnSpPr>
        <p:spPr>
          <a:xfrm flipV="1">
            <a:off x="11040359" y="4956076"/>
            <a:ext cx="253965" cy="273099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A86A49-59F0-2FBB-A8CC-3DBE82E93B79}"/>
              </a:ext>
            </a:extLst>
          </p:cNvPr>
          <p:cNvCxnSpPr>
            <a:cxnSpLocks/>
          </p:cNvCxnSpPr>
          <p:nvPr/>
        </p:nvCxnSpPr>
        <p:spPr>
          <a:xfrm flipV="1">
            <a:off x="10348692" y="5235241"/>
            <a:ext cx="300004" cy="4569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01AA67-353F-AEA8-07AC-9DE3E9113FBC}"/>
              </a:ext>
            </a:extLst>
          </p:cNvPr>
          <p:cNvCxnSpPr>
            <a:cxnSpLocks/>
          </p:cNvCxnSpPr>
          <p:nvPr/>
        </p:nvCxnSpPr>
        <p:spPr>
          <a:xfrm flipH="1" flipV="1">
            <a:off x="10439129" y="4497727"/>
            <a:ext cx="93609" cy="74860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C1F2D47E-E707-497E-DB16-365CA4C50605}"/>
              </a:ext>
            </a:extLst>
          </p:cNvPr>
          <p:cNvCxnSpPr>
            <a:cxnSpLocks/>
          </p:cNvCxnSpPr>
          <p:nvPr/>
        </p:nvCxnSpPr>
        <p:spPr>
          <a:xfrm flipV="1">
            <a:off x="10293799" y="4478062"/>
            <a:ext cx="297702" cy="3993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TextBox 463">
            <a:extLst>
              <a:ext uri="{FF2B5EF4-FFF2-40B4-BE49-F238E27FC236}">
                <a16:creationId xmlns:a16="http://schemas.microsoft.com/office/drawing/2014/main" id="{F79190B3-9498-E615-5315-09B10294B546}"/>
              </a:ext>
            </a:extLst>
          </p:cNvPr>
          <p:cNvSpPr txBox="1"/>
          <p:nvPr/>
        </p:nvSpPr>
        <p:spPr>
          <a:xfrm>
            <a:off x="10215236" y="4725319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  <a:sym typeface="Arial"/>
              </a:rPr>
              <a:t>x</a:t>
            </a:r>
          </a:p>
        </p:txBody>
      </p:sp>
      <p:graphicFrame>
        <p:nvGraphicFramePr>
          <p:cNvPr id="471" name="Object 470">
            <a:extLst>
              <a:ext uri="{FF2B5EF4-FFF2-40B4-BE49-F238E27FC236}">
                <a16:creationId xmlns:a16="http://schemas.microsoft.com/office/drawing/2014/main" id="{9409D2D1-7748-F8C2-0A91-8EB72D02E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413" y="973138"/>
          <a:ext cx="107346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8880" imgH="203040" progId="Equation.DSMT4">
                  <p:embed/>
                </p:oleObj>
              </mc:Choice>
              <mc:Fallback>
                <p:oleObj name="Equation" r:id="rId8" imgW="7238880" imgH="203040" progId="Equation.DSMT4">
                  <p:embed/>
                  <p:pic>
                    <p:nvPicPr>
                      <p:cNvPr id="471" name="Object 470">
                        <a:extLst>
                          <a:ext uri="{FF2B5EF4-FFF2-40B4-BE49-F238E27FC236}">
                            <a16:creationId xmlns:a16="http://schemas.microsoft.com/office/drawing/2014/main" id="{9409D2D1-7748-F8C2-0A91-8EB72D02E6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9413" y="973138"/>
                        <a:ext cx="10734675" cy="30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66BFDCC1-3E32-9DFD-3126-73B1F37D2827}"/>
              </a:ext>
            </a:extLst>
          </p:cNvPr>
          <p:cNvGrpSpPr/>
          <p:nvPr/>
        </p:nvGrpSpPr>
        <p:grpSpPr>
          <a:xfrm>
            <a:off x="9650216" y="2173975"/>
            <a:ext cx="2378359" cy="789345"/>
            <a:chOff x="9593020" y="3039262"/>
            <a:chExt cx="2378359" cy="789345"/>
          </a:xfrm>
        </p:grpSpPr>
        <p:pic>
          <p:nvPicPr>
            <p:cNvPr id="473" name="Picture 472" descr="A math equation with numbers&#10;&#10;Description automatically generated">
              <a:extLst>
                <a:ext uri="{FF2B5EF4-FFF2-40B4-BE49-F238E27FC236}">
                  <a16:creationId xmlns:a16="http://schemas.microsoft.com/office/drawing/2014/main" id="{4CA904DB-2127-97F5-EC21-56B4FC026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5915" y="3039262"/>
              <a:ext cx="2305464" cy="789345"/>
            </a:xfrm>
            <a:prstGeom prst="rect">
              <a:avLst/>
            </a:prstGeom>
          </p:spPr>
        </p:pic>
        <p:graphicFrame>
          <p:nvGraphicFramePr>
            <p:cNvPr id="474" name="Object 473">
              <a:extLst>
                <a:ext uri="{FF2B5EF4-FFF2-40B4-BE49-F238E27FC236}">
                  <a16:creationId xmlns:a16="http://schemas.microsoft.com/office/drawing/2014/main" id="{24A56DF1-2D2B-EA06-38F1-D1A80F7FA67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93020" y="3275791"/>
            <a:ext cx="253368" cy="2222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4120" imgH="203040" progId="Equation.DSMT4">
                    <p:embed/>
                  </p:oleObj>
                </mc:Choice>
                <mc:Fallback>
                  <p:oleObj name="Equation" r:id="rId11" imgW="114120" imgH="203040" progId="Equation.DSMT4">
                    <p:embed/>
                    <p:pic>
                      <p:nvPicPr>
                        <p:cNvPr id="474" name="Object 473">
                          <a:extLst>
                            <a:ext uri="{FF2B5EF4-FFF2-40B4-BE49-F238E27FC236}">
                              <a16:creationId xmlns:a16="http://schemas.microsoft.com/office/drawing/2014/main" id="{24A56DF1-2D2B-EA06-38F1-D1A80F7FA6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593020" y="3275791"/>
                          <a:ext cx="253368" cy="2222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75" name="Object 474">
            <a:extLst>
              <a:ext uri="{FF2B5EF4-FFF2-40B4-BE49-F238E27FC236}">
                <a16:creationId xmlns:a16="http://schemas.microsoft.com/office/drawing/2014/main" id="{068B7F8A-A97F-021E-11CB-61721B3DFA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0718" y="6470425"/>
          <a:ext cx="253368" cy="20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120" imgH="203040" progId="Equation.DSMT4">
                  <p:embed/>
                </p:oleObj>
              </mc:Choice>
              <mc:Fallback>
                <p:oleObj name="Equation" r:id="rId13" imgW="114120" imgH="203040" progId="Equation.DSMT4">
                  <p:embed/>
                  <p:pic>
                    <p:nvPicPr>
                      <p:cNvPr id="475" name="Object 474">
                        <a:extLst>
                          <a:ext uri="{FF2B5EF4-FFF2-40B4-BE49-F238E27FC236}">
                            <a16:creationId xmlns:a16="http://schemas.microsoft.com/office/drawing/2014/main" id="{068B7F8A-A97F-021E-11CB-61721B3DF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50718" y="6470425"/>
                        <a:ext cx="253368" cy="202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2" name="TextBox 481">
            <a:extLst>
              <a:ext uri="{FF2B5EF4-FFF2-40B4-BE49-F238E27FC236}">
                <a16:creationId xmlns:a16="http://schemas.microsoft.com/office/drawing/2014/main" id="{D0DFC873-5DCF-21FA-68E8-FB9D0C518772}"/>
              </a:ext>
            </a:extLst>
          </p:cNvPr>
          <p:cNvSpPr txBox="1"/>
          <p:nvPr/>
        </p:nvSpPr>
        <p:spPr>
          <a:xfrm>
            <a:off x="7300198" y="6520008"/>
            <a:ext cx="34008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Phys. Rev. Accel. Beams 24.8 (2021), p. 080701.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F58A5-778E-9EFB-62B1-4548C696FE89}"/>
              </a:ext>
            </a:extLst>
          </p:cNvPr>
          <p:cNvGrpSpPr/>
          <p:nvPr/>
        </p:nvGrpSpPr>
        <p:grpSpPr>
          <a:xfrm flipH="1">
            <a:off x="620645" y="3810701"/>
            <a:ext cx="2321639" cy="1496399"/>
            <a:chOff x="8306817" y="4196891"/>
            <a:chExt cx="2025903" cy="118063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58A8FB6-9D83-2DD8-B686-C37752CDC3F3}"/>
                </a:ext>
              </a:extLst>
            </p:cNvPr>
            <p:cNvSpPr/>
            <p:nvPr/>
          </p:nvSpPr>
          <p:spPr>
            <a:xfrm rot="185232">
              <a:off x="8984766" y="4208756"/>
              <a:ext cx="665334" cy="583579"/>
            </a:xfrm>
            <a:prstGeom prst="ellipse">
              <a:avLst/>
            </a:prstGeom>
            <a:noFill/>
            <a:ln w="9525">
              <a:solidFill>
                <a:schemeClr val="accent5">
                  <a:alpha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CV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C12800-BD3C-F50F-9BEF-EED4ACE06C7B}"/>
                </a:ext>
              </a:extLst>
            </p:cNvPr>
            <p:cNvSpPr/>
            <p:nvPr/>
          </p:nvSpPr>
          <p:spPr>
            <a:xfrm>
              <a:off x="8306817" y="4402434"/>
              <a:ext cx="665334" cy="583579"/>
            </a:xfrm>
            <a:prstGeom prst="ellipse">
              <a:avLst/>
            </a:prstGeom>
            <a:noFill/>
            <a:ln w="9525">
              <a:solidFill>
                <a:schemeClr val="accent5">
                  <a:alpha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CV</a:t>
              </a:r>
            </a:p>
          </p:txBody>
        </p:sp>
        <p:sp>
          <p:nvSpPr>
            <p:cNvPr id="30" name="Partial Circle 73">
              <a:extLst>
                <a:ext uri="{FF2B5EF4-FFF2-40B4-BE49-F238E27FC236}">
                  <a16:creationId xmlns:a16="http://schemas.microsoft.com/office/drawing/2014/main" id="{B605676E-F08E-1F76-3DB6-31D05665BF29}"/>
                </a:ext>
              </a:extLst>
            </p:cNvPr>
            <p:cNvSpPr/>
            <p:nvPr/>
          </p:nvSpPr>
          <p:spPr>
            <a:xfrm rot="12034715" flipV="1">
              <a:off x="8625380" y="4718867"/>
              <a:ext cx="281856" cy="311250"/>
            </a:xfrm>
            <a:custGeom>
              <a:avLst/>
              <a:gdLst>
                <a:gd name="connsiteX0" fmla="*/ 724619 w 1850229"/>
                <a:gd name="connsiteY0" fmla="*/ 1849937 h 1872185"/>
                <a:gd name="connsiteX1" fmla="*/ 4175 w 1850229"/>
                <a:gd name="connsiteY1" fmla="*/ 1024932 h 1872185"/>
                <a:gd name="connsiteX2" fmla="*/ 925115 w 1850229"/>
                <a:gd name="connsiteY2" fmla="*/ 936093 h 1872185"/>
                <a:gd name="connsiteX3" fmla="*/ 724619 w 1850229"/>
                <a:gd name="connsiteY3" fmla="*/ 1849937 h 1872185"/>
                <a:gd name="connsiteX0" fmla="*/ 720444 w 1012380"/>
                <a:gd name="connsiteY0" fmla="*/ 837525 h 837525"/>
                <a:gd name="connsiteX1" fmla="*/ 0 w 1012380"/>
                <a:gd name="connsiteY1" fmla="*/ 12520 h 837525"/>
                <a:gd name="connsiteX2" fmla="*/ 1012380 w 1012380"/>
                <a:gd name="connsiteY2" fmla="*/ 15121 h 837525"/>
                <a:gd name="connsiteX0" fmla="*/ 720444 w 1012380"/>
                <a:gd name="connsiteY0" fmla="*/ 825005 h 825005"/>
                <a:gd name="connsiteX1" fmla="*/ 0 w 1012380"/>
                <a:gd name="connsiteY1" fmla="*/ 0 h 825005"/>
                <a:gd name="connsiteX2" fmla="*/ 1012380 w 1012380"/>
                <a:gd name="connsiteY2" fmla="*/ 2601 h 825005"/>
                <a:gd name="connsiteX0" fmla="*/ 720444 w 720444"/>
                <a:gd name="connsiteY0" fmla="*/ 825005 h 825005"/>
                <a:gd name="connsiteX1" fmla="*/ 0 w 720444"/>
                <a:gd name="connsiteY1" fmla="*/ 0 h 825005"/>
                <a:gd name="connsiteX2" fmla="*/ 24238 w 720444"/>
                <a:gd name="connsiteY2" fmla="*/ 39472 h 82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444" h="825005">
                  <a:moveTo>
                    <a:pt x="720444" y="825005"/>
                  </a:moveTo>
                  <a:cubicBezTo>
                    <a:pt x="328968" y="737066"/>
                    <a:pt x="38057" y="403934"/>
                    <a:pt x="0" y="0"/>
                  </a:cubicBezTo>
                  <a:lnTo>
                    <a:pt x="24238" y="39472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E58513-7CC0-1130-645A-5B1D6E23A5E6}"/>
                </a:ext>
              </a:extLst>
            </p:cNvPr>
            <p:cNvGrpSpPr/>
            <p:nvPr/>
          </p:nvGrpSpPr>
          <p:grpSpPr>
            <a:xfrm>
              <a:off x="8958011" y="4196891"/>
              <a:ext cx="1374709" cy="1180630"/>
              <a:chOff x="10172479" y="2162351"/>
              <a:chExt cx="1731655" cy="154842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1A6C233-8D64-19F5-2847-5EC623C30387}"/>
                  </a:ext>
                </a:extLst>
              </p:cNvPr>
              <p:cNvGrpSpPr/>
              <p:nvPr/>
            </p:nvGrpSpPr>
            <p:grpSpPr>
              <a:xfrm>
                <a:off x="10218007" y="2162351"/>
                <a:ext cx="1686127" cy="1548423"/>
                <a:chOff x="10042167" y="2162351"/>
                <a:chExt cx="1686127" cy="1548423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1916BDC-473E-FFBC-F427-8D4551FDC803}"/>
                    </a:ext>
                  </a:extLst>
                </p:cNvPr>
                <p:cNvSpPr/>
                <p:nvPr/>
              </p:nvSpPr>
              <p:spPr>
                <a:xfrm>
                  <a:off x="10890205" y="2945397"/>
                  <a:ext cx="838089" cy="765377"/>
                </a:xfrm>
                <a:prstGeom prst="ellipse">
                  <a:avLst/>
                </a:prstGeom>
                <a:noFill/>
                <a:ln w="9525">
                  <a:solidFill>
                    <a:schemeClr val="accent5">
                      <a:alpha val="6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rPr>
                    <a:t>CV</a:t>
                  </a:r>
                </a:p>
              </p:txBody>
            </p:sp>
            <p:sp>
              <p:nvSpPr>
                <p:cNvPr id="56" name="Partial Circle 73">
                  <a:extLst>
                    <a:ext uri="{FF2B5EF4-FFF2-40B4-BE49-F238E27FC236}">
                      <a16:creationId xmlns:a16="http://schemas.microsoft.com/office/drawing/2014/main" id="{1561676B-730B-B764-A000-D6E2D6A53A8E}"/>
                    </a:ext>
                  </a:extLst>
                </p:cNvPr>
                <p:cNvSpPr/>
                <p:nvPr/>
              </p:nvSpPr>
              <p:spPr>
                <a:xfrm rot="478067">
                  <a:off x="10864906" y="3398412"/>
                  <a:ext cx="396797" cy="286241"/>
                </a:xfrm>
                <a:custGeom>
                  <a:avLst/>
                  <a:gdLst>
                    <a:gd name="connsiteX0" fmla="*/ 724619 w 1850229"/>
                    <a:gd name="connsiteY0" fmla="*/ 1849937 h 1872185"/>
                    <a:gd name="connsiteX1" fmla="*/ 4175 w 1850229"/>
                    <a:gd name="connsiteY1" fmla="*/ 1024932 h 1872185"/>
                    <a:gd name="connsiteX2" fmla="*/ 925115 w 1850229"/>
                    <a:gd name="connsiteY2" fmla="*/ 936093 h 1872185"/>
                    <a:gd name="connsiteX3" fmla="*/ 724619 w 1850229"/>
                    <a:gd name="connsiteY3" fmla="*/ 1849937 h 1872185"/>
                    <a:gd name="connsiteX0" fmla="*/ 720444 w 1012380"/>
                    <a:gd name="connsiteY0" fmla="*/ 837525 h 837525"/>
                    <a:gd name="connsiteX1" fmla="*/ 0 w 1012380"/>
                    <a:gd name="connsiteY1" fmla="*/ 12520 h 837525"/>
                    <a:gd name="connsiteX2" fmla="*/ 1012380 w 1012380"/>
                    <a:gd name="connsiteY2" fmla="*/ 15121 h 837525"/>
                    <a:gd name="connsiteX0" fmla="*/ 720444 w 1012380"/>
                    <a:gd name="connsiteY0" fmla="*/ 825005 h 825005"/>
                    <a:gd name="connsiteX1" fmla="*/ 0 w 1012380"/>
                    <a:gd name="connsiteY1" fmla="*/ 0 h 825005"/>
                    <a:gd name="connsiteX2" fmla="*/ 1012380 w 1012380"/>
                    <a:gd name="connsiteY2" fmla="*/ 2601 h 825005"/>
                    <a:gd name="connsiteX0" fmla="*/ 720444 w 720444"/>
                    <a:gd name="connsiteY0" fmla="*/ 825005 h 825005"/>
                    <a:gd name="connsiteX1" fmla="*/ 0 w 720444"/>
                    <a:gd name="connsiteY1" fmla="*/ 0 h 825005"/>
                    <a:gd name="connsiteX2" fmla="*/ 24238 w 720444"/>
                    <a:gd name="connsiteY2" fmla="*/ 39472 h 825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444" h="825005">
                      <a:moveTo>
                        <a:pt x="720444" y="825005"/>
                      </a:moveTo>
                      <a:cubicBezTo>
                        <a:pt x="328968" y="737066"/>
                        <a:pt x="38057" y="403934"/>
                        <a:pt x="0" y="0"/>
                      </a:cubicBezTo>
                      <a:lnTo>
                        <a:pt x="24238" y="39472"/>
                      </a:ln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8" name="Partial Circle 5">
                  <a:extLst>
                    <a:ext uri="{FF2B5EF4-FFF2-40B4-BE49-F238E27FC236}">
                      <a16:creationId xmlns:a16="http://schemas.microsoft.com/office/drawing/2014/main" id="{8D6E340D-CB84-397C-7120-A23E6EE17A49}"/>
                    </a:ext>
                  </a:extLst>
                </p:cNvPr>
                <p:cNvSpPr/>
                <p:nvPr/>
              </p:nvSpPr>
              <p:spPr>
                <a:xfrm rot="10800000">
                  <a:off x="10042167" y="2162351"/>
                  <a:ext cx="801270" cy="318892"/>
                </a:xfrm>
                <a:custGeom>
                  <a:avLst/>
                  <a:gdLst>
                    <a:gd name="connsiteX0" fmla="*/ 838089 w 838089"/>
                    <a:gd name="connsiteY0" fmla="*/ 374075 h 748149"/>
                    <a:gd name="connsiteX1" fmla="*/ 609326 w 838089"/>
                    <a:gd name="connsiteY1" fmla="*/ 707360 h 748149"/>
                    <a:gd name="connsiteX2" fmla="*/ 223690 w 838089"/>
                    <a:gd name="connsiteY2" fmla="*/ 705014 h 748149"/>
                    <a:gd name="connsiteX3" fmla="*/ 53 w 838089"/>
                    <a:gd name="connsiteY3" fmla="*/ 368005 h 748149"/>
                    <a:gd name="connsiteX4" fmla="*/ 419045 w 838089"/>
                    <a:gd name="connsiteY4" fmla="*/ 374075 h 748149"/>
                    <a:gd name="connsiteX5" fmla="*/ 838089 w 838089"/>
                    <a:gd name="connsiteY5" fmla="*/ 374075 h 748149"/>
                    <a:gd name="connsiteX0" fmla="*/ 838091 w 838091"/>
                    <a:gd name="connsiteY0" fmla="*/ 6070 h 380144"/>
                    <a:gd name="connsiteX1" fmla="*/ 609328 w 838091"/>
                    <a:gd name="connsiteY1" fmla="*/ 339355 h 380144"/>
                    <a:gd name="connsiteX2" fmla="*/ 223692 w 838091"/>
                    <a:gd name="connsiteY2" fmla="*/ 337009 h 380144"/>
                    <a:gd name="connsiteX3" fmla="*/ 55 w 838091"/>
                    <a:gd name="connsiteY3" fmla="*/ 0 h 380144"/>
                    <a:gd name="connsiteX4" fmla="*/ 510487 w 838091"/>
                    <a:gd name="connsiteY4" fmla="*/ 97510 h 380144"/>
                    <a:gd name="connsiteX0" fmla="*/ 838091 w 838091"/>
                    <a:gd name="connsiteY0" fmla="*/ 6070 h 380144"/>
                    <a:gd name="connsiteX1" fmla="*/ 609328 w 838091"/>
                    <a:gd name="connsiteY1" fmla="*/ 339355 h 380144"/>
                    <a:gd name="connsiteX2" fmla="*/ 223692 w 838091"/>
                    <a:gd name="connsiteY2" fmla="*/ 337009 h 380144"/>
                    <a:gd name="connsiteX3" fmla="*/ 55 w 838091"/>
                    <a:gd name="connsiteY3" fmla="*/ 0 h 380144"/>
                    <a:gd name="connsiteX4" fmla="*/ 510487 w 838091"/>
                    <a:gd name="connsiteY4" fmla="*/ 97510 h 380144"/>
                    <a:gd name="connsiteX0" fmla="*/ 838091 w 838091"/>
                    <a:gd name="connsiteY0" fmla="*/ 6070 h 380144"/>
                    <a:gd name="connsiteX1" fmla="*/ 609328 w 838091"/>
                    <a:gd name="connsiteY1" fmla="*/ 339355 h 380144"/>
                    <a:gd name="connsiteX2" fmla="*/ 223692 w 838091"/>
                    <a:gd name="connsiteY2" fmla="*/ 337009 h 380144"/>
                    <a:gd name="connsiteX3" fmla="*/ 55 w 838091"/>
                    <a:gd name="connsiteY3" fmla="*/ 0 h 380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091" h="380144">
                      <a:moveTo>
                        <a:pt x="838091" y="6070"/>
                      </a:moveTo>
                      <a:cubicBezTo>
                        <a:pt x="838091" y="146722"/>
                        <a:pt x="749709" y="275487"/>
                        <a:pt x="609328" y="339355"/>
                      </a:cubicBezTo>
                      <a:cubicBezTo>
                        <a:pt x="487993" y="394558"/>
                        <a:pt x="344174" y="393683"/>
                        <a:pt x="223692" y="337009"/>
                      </a:cubicBezTo>
                      <a:cubicBezTo>
                        <a:pt x="83953" y="271276"/>
                        <a:pt x="-2508" y="140983"/>
                        <a:pt x="55" y="0"/>
                      </a:cubicBezTo>
                    </a:path>
                  </a:pathLst>
                </a:custGeom>
                <a:noFill/>
                <a:ln>
                  <a:solidFill>
                    <a:srgbClr val="B51B1B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3EA3055-0038-6CD9-BE93-0BC5104D6633}"/>
                    </a:ext>
                  </a:extLst>
                </p:cNvPr>
                <p:cNvCxnSpPr>
                  <a:stCxn id="56" idx="1"/>
                </p:cNvCxnSpPr>
                <p:nvPr/>
              </p:nvCxnSpPr>
              <p:spPr>
                <a:xfrm flipH="1" flipV="1">
                  <a:off x="10846982" y="2481243"/>
                  <a:ext cx="39678" cy="89104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1416EF8-7198-123E-772C-E59EE201DF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2479" y="2461000"/>
                <a:ext cx="45619" cy="46135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C1244C2-A04E-6094-5000-D305807DA56F}"/>
              </a:ext>
            </a:extLst>
          </p:cNvPr>
          <p:cNvCxnSpPr>
            <a:cxnSpLocks/>
          </p:cNvCxnSpPr>
          <p:nvPr/>
        </p:nvCxnSpPr>
        <p:spPr>
          <a:xfrm flipV="1">
            <a:off x="1034922" y="5315318"/>
            <a:ext cx="408111" cy="11471"/>
          </a:xfrm>
          <a:prstGeom prst="line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3D6AC4AF-568B-8069-2BD0-E00C286B61D2}"/>
              </a:ext>
            </a:extLst>
          </p:cNvPr>
          <p:cNvCxnSpPr>
            <a:cxnSpLocks/>
          </p:cNvCxnSpPr>
          <p:nvPr/>
        </p:nvCxnSpPr>
        <p:spPr>
          <a:xfrm>
            <a:off x="34061" y="5330224"/>
            <a:ext cx="1000861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9FA4590C-17A5-7699-02E0-FCC189B5B971}"/>
              </a:ext>
            </a:extLst>
          </p:cNvPr>
          <p:cNvCxnSpPr>
            <a:cxnSpLocks/>
          </p:cNvCxnSpPr>
          <p:nvPr/>
        </p:nvCxnSpPr>
        <p:spPr>
          <a:xfrm>
            <a:off x="10293799" y="4087726"/>
            <a:ext cx="1757948" cy="14700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C0AD117A-7476-D200-241B-29B838F739A7}"/>
              </a:ext>
            </a:extLst>
          </p:cNvPr>
          <p:cNvCxnSpPr>
            <a:cxnSpLocks/>
          </p:cNvCxnSpPr>
          <p:nvPr/>
        </p:nvCxnSpPr>
        <p:spPr>
          <a:xfrm flipV="1">
            <a:off x="11712519" y="4220172"/>
            <a:ext cx="91274" cy="14400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462">
            <a:extLst>
              <a:ext uri="{FF2B5EF4-FFF2-40B4-BE49-F238E27FC236}">
                <a16:creationId xmlns:a16="http://schemas.microsoft.com/office/drawing/2014/main" id="{3B0267D1-2249-34FE-64A1-C81FE2B798C4}"/>
              </a:ext>
            </a:extLst>
          </p:cNvPr>
          <p:cNvSpPr txBox="1"/>
          <p:nvPr/>
        </p:nvSpPr>
        <p:spPr>
          <a:xfrm>
            <a:off x="11516119" y="472318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2658E0-9476-4DC5-1A12-A250EE784C0F}"/>
              </a:ext>
            </a:extLst>
          </p:cNvPr>
          <p:cNvSpPr txBox="1"/>
          <p:nvPr/>
        </p:nvSpPr>
        <p:spPr>
          <a:xfrm>
            <a:off x="9723111" y="3218213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Should also check incoherent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synchrotron radiation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1E7BD013-B8C5-848E-6192-F500631BCCC8}"/>
              </a:ext>
            </a:extLst>
          </p:cNvPr>
          <p:cNvSpPr/>
          <p:nvPr/>
        </p:nvSpPr>
        <p:spPr>
          <a:xfrm>
            <a:off x="826136" y="2881396"/>
            <a:ext cx="8395744" cy="67286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033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6A29F6D-D9B5-E847-B094-3B90FEF292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4443" y="297506"/>
          <a:ext cx="8081962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08360" imgH="203040" progId="Equation.DSMT4">
                  <p:embed/>
                </p:oleObj>
              </mc:Choice>
              <mc:Fallback>
                <p:oleObj name="Equation" r:id="rId3" imgW="370836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6A29F6D-D9B5-E847-B094-3B90FEF292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4443" y="297506"/>
                        <a:ext cx="8081962" cy="4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2A738FA-05FA-4346-0D6C-9060B0DFC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938" y="1316039"/>
          <a:ext cx="9089467" cy="38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63960" imgH="203040" progId="Equation.DSMT4">
                  <p:embed/>
                </p:oleObj>
              </mc:Choice>
              <mc:Fallback>
                <p:oleObj name="Equation" r:id="rId5" imgW="48639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2A738FA-05FA-4346-0D6C-9060B0DFC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6938" y="1316039"/>
                        <a:ext cx="9089467" cy="38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2357EB1-527E-DCA9-761F-C2F00810A5AD}"/>
              </a:ext>
            </a:extLst>
          </p:cNvPr>
          <p:cNvSpPr txBox="1"/>
          <p:nvPr/>
        </p:nvSpPr>
        <p:spPr>
          <a:xfrm>
            <a:off x="1404814" y="1759377"/>
            <a:ext cx="7366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TESLA TDR, Part VI, Chapter 1: The Photon Collider at TESLA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A4FFEA4-89DB-479E-BC55-37172516BB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188" y="2317750"/>
          <a:ext cx="117316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51480" imgH="990360" progId="Equation.DSMT4">
                  <p:embed/>
                </p:oleObj>
              </mc:Choice>
              <mc:Fallback>
                <p:oleObj name="Equation" r:id="rId8" imgW="7251480" imgH="9903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A4FFEA4-89DB-479E-BC55-37172516B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0188" y="2317750"/>
                        <a:ext cx="11731625" cy="161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B1EFA36-C9F0-0BB9-9A81-FFBEC77830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217" y="3591646"/>
            <a:ext cx="3324113" cy="3211884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FFEBAD5-0D47-4A82-4560-126795908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4896" y="4160195"/>
          <a:ext cx="840105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94080" imgH="825480" progId="Equation.DSMT4">
                  <p:embed/>
                </p:oleObj>
              </mc:Choice>
              <mc:Fallback>
                <p:oleObj name="Equation" r:id="rId11" imgW="5194080" imgH="825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FFEBAD5-0D47-4A82-4560-126795908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44896" y="4160195"/>
                        <a:ext cx="840105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6270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58831B-6869-4F25-AD92-F7E497ED34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B8DE3-8780-4ECB-A3CD-F3E6D35A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81" y="1"/>
            <a:ext cx="12041661" cy="753033"/>
          </a:xfrm>
        </p:spPr>
        <p:txBody>
          <a:bodyPr/>
          <a:lstStyle/>
          <a:p>
            <a:r>
              <a:rPr lang="en-US" b="0" dirty="0"/>
              <a:t>Let’s check this with CAIN.   Calculate energy incident on 6 cm dia. cryostat at L*=3m.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77DA6-842F-CF3D-51AF-CDC53A2A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59"/>
          <a:stretch/>
        </p:blipFill>
        <p:spPr>
          <a:xfrm>
            <a:off x="618485" y="1136735"/>
            <a:ext cx="4895850" cy="265912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44B156D-0B66-9D54-1271-E6B908771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938" y="592547"/>
          <a:ext cx="597693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507960" progId="Equation.DSMT4">
                  <p:embed/>
                </p:oleObj>
              </mc:Choice>
              <mc:Fallback>
                <p:oleObj name="Equation" r:id="rId4" imgW="3695400" imgH="507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44B156D-0B66-9D54-1271-E6B9087712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6938" y="592547"/>
                        <a:ext cx="5976937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table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1AB343D5-9534-0A21-2B77-5674E9BA8A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63" t="37176" r="12042"/>
          <a:stretch/>
        </p:blipFill>
        <p:spPr>
          <a:xfrm>
            <a:off x="7801003" y="678229"/>
            <a:ext cx="3620530" cy="3117635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139A80-E5DB-41CD-6212-A7170F80DA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8700" y="4242336"/>
          <a:ext cx="5698076" cy="206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62160" imgH="1422360" progId="Equation.DSMT4">
                  <p:embed/>
                </p:oleObj>
              </mc:Choice>
              <mc:Fallback>
                <p:oleObj name="Equation" r:id="rId7" imgW="3962160" imgH="1422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139A80-E5DB-41CD-6212-A7170F80DA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48700" y="4242336"/>
                        <a:ext cx="5698076" cy="206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12CAD3D-B883-7AF2-D220-471A7C088467}"/>
              </a:ext>
            </a:extLst>
          </p:cNvPr>
          <p:cNvGrpSpPr/>
          <p:nvPr/>
        </p:nvGrpSpPr>
        <p:grpSpPr>
          <a:xfrm>
            <a:off x="24803" y="3659122"/>
            <a:ext cx="5809879" cy="2659129"/>
            <a:chOff x="87125" y="3658608"/>
            <a:chExt cx="5809879" cy="26591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D2DC98-767E-4E38-995C-ECB41F78C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1826"/>
            <a:stretch/>
          </p:blipFill>
          <p:spPr>
            <a:xfrm>
              <a:off x="87125" y="3658608"/>
              <a:ext cx="5809879" cy="26591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D4F73D-2B49-937C-E231-3E17B047E78D}"/>
                </a:ext>
              </a:extLst>
            </p:cNvPr>
            <p:cNvSpPr txBox="1"/>
            <p:nvPr/>
          </p:nvSpPr>
          <p:spPr>
            <a:xfrm>
              <a:off x="233931" y="4114287"/>
              <a:ext cx="1944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Assume 6 cm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dia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cryostat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84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F204145-E7FC-0784-9C15-A8395C8C84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2937" y="227037"/>
          <a:ext cx="10446126" cy="58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14800" imgH="228600" progId="Equation.DSMT4">
                  <p:embed/>
                </p:oleObj>
              </mc:Choice>
              <mc:Fallback>
                <p:oleObj name="Equation" r:id="rId3" imgW="4114800" imgH="2286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CF204145-E7FC-0784-9C15-A8395C8C8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937" y="227037"/>
                        <a:ext cx="10446126" cy="580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2838451E-5718-ABE7-8BE9-57E97D021626}"/>
              </a:ext>
            </a:extLst>
          </p:cNvPr>
          <p:cNvGrpSpPr/>
          <p:nvPr/>
        </p:nvGrpSpPr>
        <p:grpSpPr>
          <a:xfrm>
            <a:off x="551245" y="993115"/>
            <a:ext cx="5478463" cy="5101298"/>
            <a:chOff x="818779" y="1044018"/>
            <a:chExt cx="5478463" cy="51012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8BEE58-04D7-5D4B-E48A-99D058BCCC70}"/>
                </a:ext>
              </a:extLst>
            </p:cNvPr>
            <p:cNvGrpSpPr/>
            <p:nvPr/>
          </p:nvGrpSpPr>
          <p:grpSpPr>
            <a:xfrm>
              <a:off x="1908992" y="1044018"/>
              <a:ext cx="3047663" cy="3263714"/>
              <a:chOff x="1908992" y="1044018"/>
              <a:chExt cx="3047663" cy="326371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47A96C7-4135-224B-C9F2-F6DACB223643}"/>
                  </a:ext>
                </a:extLst>
              </p:cNvPr>
              <p:cNvGrpSpPr/>
              <p:nvPr/>
            </p:nvGrpSpPr>
            <p:grpSpPr>
              <a:xfrm>
                <a:off x="1908992" y="1112997"/>
                <a:ext cx="3047663" cy="3194735"/>
                <a:chOff x="1816661" y="1075929"/>
                <a:chExt cx="3296913" cy="3347548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D78147B7-60BB-8243-2875-9E74993226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16661" y="1075929"/>
                  <a:ext cx="3296913" cy="3104237"/>
                </a:xfrm>
                <a:prstGeom prst="rect">
                  <a:avLst/>
                </a:prstGeom>
              </p:spPr>
            </p:pic>
            <p:graphicFrame>
              <p:nvGraphicFramePr>
                <p:cNvPr id="3" name="Object 2">
                  <a:extLst>
                    <a:ext uri="{FF2B5EF4-FFF2-40B4-BE49-F238E27FC236}">
                      <a16:creationId xmlns:a16="http://schemas.microsoft.com/office/drawing/2014/main" id="{1ACEED85-F49B-990E-8ADF-D2898AF0178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23123" y="4118677"/>
                <a:ext cx="825500" cy="3048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825480" imgH="304560" progId="Equation.DSMT4">
                        <p:embed/>
                      </p:oleObj>
                    </mc:Choice>
                    <mc:Fallback>
                      <p:oleObj name="Equation" r:id="rId6" imgW="825480" imgH="304560" progId="Equation.DSMT4">
                        <p:embed/>
                        <p:pic>
                          <p:nvPicPr>
                            <p:cNvPr id="3" name="Object 2">
                              <a:extLst>
                                <a:ext uri="{FF2B5EF4-FFF2-40B4-BE49-F238E27FC236}">
                                  <a16:creationId xmlns:a16="http://schemas.microsoft.com/office/drawing/2014/main" id="{1ACEED85-F49B-990E-8ADF-D2898AF0178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023123" y="4118677"/>
                              <a:ext cx="825500" cy="304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F548DEBA-D0F5-D4AB-0A3A-4E482151D8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01715" y="1044018"/>
              <a:ext cx="777875" cy="290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545760" imgH="203040" progId="Equation.DSMT4">
                      <p:embed/>
                    </p:oleObj>
                  </mc:Choice>
                  <mc:Fallback>
                    <p:oleObj name="Equation" r:id="rId8" imgW="545760" imgH="203040" progId="Equation.DSMT4">
                      <p:embed/>
                      <p:pic>
                        <p:nvPicPr>
                          <p:cNvPr id="17" name="Object 16">
                            <a:extLst>
                              <a:ext uri="{FF2B5EF4-FFF2-40B4-BE49-F238E27FC236}">
                                <a16:creationId xmlns:a16="http://schemas.microsoft.com/office/drawing/2014/main" id="{F548DEBA-D0F5-D4AB-0A3A-4E482151D8B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3601715" y="1044018"/>
                            <a:ext cx="777875" cy="2905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18FD7945-2908-3AEF-98E6-6D9D5FDD23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586707"/>
                </p:ext>
              </p:extLst>
            </p:nvPr>
          </p:nvGraphicFramePr>
          <p:xfrm>
            <a:off x="818779" y="4356203"/>
            <a:ext cx="5478463" cy="1789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581280" imgH="1168200" progId="Equation.DSMT4">
                    <p:embed/>
                  </p:oleObj>
                </mc:Choice>
                <mc:Fallback>
                  <p:oleObj name="Equation" r:id="rId10" imgW="3581280" imgH="11682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18FD7945-2908-3AEF-98E6-6D9D5FDD234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18779" y="4356203"/>
                          <a:ext cx="5478463" cy="1789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0E87EDF-041F-88C7-55B3-D0BFE5FF65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" y="6089650"/>
          <a:ext cx="61404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673520" imgH="507960" progId="Equation.DSMT4">
                  <p:embed/>
                </p:oleObj>
              </mc:Choice>
              <mc:Fallback>
                <p:oleObj name="Equation" r:id="rId12" imgW="4673520" imgH="5079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0E87EDF-041F-88C7-55B3-D0BFE5FF6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600" y="6089650"/>
                        <a:ext cx="61404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E7EACDE-CD75-2917-A709-5B25D9AF37E3}"/>
              </a:ext>
            </a:extLst>
          </p:cNvPr>
          <p:cNvGrpSpPr/>
          <p:nvPr/>
        </p:nvGrpSpPr>
        <p:grpSpPr>
          <a:xfrm>
            <a:off x="6448426" y="993115"/>
            <a:ext cx="5641072" cy="5774282"/>
            <a:chOff x="6448426" y="993115"/>
            <a:chExt cx="5641072" cy="57742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5CF9293-6DA6-9F70-FC6A-91200461F79B}"/>
                </a:ext>
              </a:extLst>
            </p:cNvPr>
            <p:cNvGrpSpPr/>
            <p:nvPr/>
          </p:nvGrpSpPr>
          <p:grpSpPr>
            <a:xfrm>
              <a:off x="6530975" y="993115"/>
              <a:ext cx="5558523" cy="5774282"/>
              <a:chOff x="6530975" y="993115"/>
              <a:chExt cx="5558523" cy="577428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6602CEF-2FAE-B1A5-C599-833F623E7CF4}"/>
                  </a:ext>
                </a:extLst>
              </p:cNvPr>
              <p:cNvGrpSpPr/>
              <p:nvPr/>
            </p:nvGrpSpPr>
            <p:grpSpPr>
              <a:xfrm>
                <a:off x="6530975" y="993115"/>
                <a:ext cx="5558523" cy="5774282"/>
                <a:chOff x="6530975" y="993115"/>
                <a:chExt cx="5558523" cy="5774282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AE23032-2DD9-0A61-A838-7B7FE554299B}"/>
                    </a:ext>
                  </a:extLst>
                </p:cNvPr>
                <p:cNvGrpSpPr/>
                <p:nvPr/>
              </p:nvGrpSpPr>
              <p:grpSpPr>
                <a:xfrm>
                  <a:off x="9234487" y="1288230"/>
                  <a:ext cx="2855011" cy="2779904"/>
                  <a:chOff x="7458324" y="1184562"/>
                  <a:chExt cx="3015245" cy="2952005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E06973-D021-7261-505B-7AF5F0D4FC5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111302" y="1531584"/>
                    <a:ext cx="841865" cy="1478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CDBA310B-1249-1BF0-C467-1F05891B84FB}"/>
                      </a:ext>
                    </a:extLst>
                  </p:cNvPr>
                  <p:cNvSpPr/>
                  <p:nvPr/>
                </p:nvSpPr>
                <p:spPr>
                  <a:xfrm>
                    <a:off x="10031955" y="4009730"/>
                    <a:ext cx="441614" cy="12683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42346CD2-E9B1-86B9-6F6E-34C2481E3052}"/>
                      </a:ext>
                    </a:extLst>
                  </p:cNvPr>
                  <p:cNvSpPr/>
                  <p:nvPr/>
                </p:nvSpPr>
                <p:spPr>
                  <a:xfrm>
                    <a:off x="9704289" y="1277668"/>
                    <a:ext cx="722985" cy="12683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graphicFrame>
              <p:nvGraphicFramePr>
                <p:cNvPr id="24" name="Object 23">
                  <a:extLst>
                    <a:ext uri="{FF2B5EF4-FFF2-40B4-BE49-F238E27FC236}">
                      <a16:creationId xmlns:a16="http://schemas.microsoft.com/office/drawing/2014/main" id="{B73A6C91-F146-B17A-76FF-3D6B7BFFA8B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530975" y="4276725"/>
                <a:ext cx="5407025" cy="10048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4" imgW="3759120" imgH="698400" progId="Equation.DSMT4">
                        <p:embed/>
                      </p:oleObj>
                    </mc:Choice>
                    <mc:Fallback>
                      <p:oleObj name="Equation" r:id="rId14" imgW="3759120" imgH="698400" progId="Equation.DSMT4">
                        <p:embed/>
                        <p:pic>
                          <p:nvPicPr>
                            <p:cNvPr id="24" name="Object 23">
                              <a:extLst>
                                <a:ext uri="{FF2B5EF4-FFF2-40B4-BE49-F238E27FC236}">
                                  <a16:creationId xmlns:a16="http://schemas.microsoft.com/office/drawing/2014/main" id="{B73A6C91-F146-B17A-76FF-3D6B7BFFA8B0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30975" y="4276725"/>
                              <a:ext cx="5407025" cy="10048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8F7A582F-C4BF-C80C-3C16-B90F84B18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93810" y="5274193"/>
                  <a:ext cx="3185901" cy="819763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A2D1634-54F5-2B86-7DCE-91FB7147BB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793810" y="5918951"/>
                  <a:ext cx="3278002" cy="848446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A0CDDCC-DE78-F034-E54D-0B7667D6DFA7}"/>
                    </a:ext>
                  </a:extLst>
                </p:cNvPr>
                <p:cNvSpPr txBox="1"/>
                <p:nvPr/>
              </p:nvSpPr>
              <p:spPr>
                <a:xfrm>
                  <a:off x="7292543" y="5490204"/>
                  <a:ext cx="3870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1800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gg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sym typeface="Arial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5CE943A-3085-0BD2-606D-73BCB2819118}"/>
                    </a:ext>
                  </a:extLst>
                </p:cNvPr>
                <p:cNvSpPr txBox="1"/>
                <p:nvPr/>
              </p:nvSpPr>
              <p:spPr>
                <a:xfrm>
                  <a:off x="7250071" y="6180036"/>
                  <a:ext cx="5437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LHC</a:t>
                  </a:r>
                </a:p>
              </p:txBody>
            </p:sp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82ED8CCB-EB3E-F8A0-89F7-2E862C5FA0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773318" y="993115"/>
                <a:ext cx="922338" cy="2905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8" imgW="647640" imgH="203040" progId="Equation.DSMT4">
                        <p:embed/>
                      </p:oleObj>
                    </mc:Choice>
                    <mc:Fallback>
                      <p:oleObj name="Equation" r:id="rId18" imgW="647640" imgH="203040" progId="Equation.DSMT4">
                        <p:embed/>
                        <p:pic>
                          <p:nvPicPr>
                            <p:cNvPr id="4" name="Object 3">
                              <a:extLst>
                                <a:ext uri="{FF2B5EF4-FFF2-40B4-BE49-F238E27FC236}">
                                  <a16:creationId xmlns:a16="http://schemas.microsoft.com/office/drawing/2014/main" id="{82ED8CCB-EB3E-F8A0-89F7-2E862C5FA0E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73318" y="993115"/>
                              <a:ext cx="922338" cy="29051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5BED748-FD54-2B3D-676E-3C18155C2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09336" y="1222506"/>
                <a:ext cx="3216461" cy="3058829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005673-921C-6DAA-CA54-97A8517B2243}"/>
                </a:ext>
              </a:extLst>
            </p:cNvPr>
            <p:cNvSpPr/>
            <p:nvPr/>
          </p:nvSpPr>
          <p:spPr>
            <a:xfrm>
              <a:off x="6448426" y="4286860"/>
              <a:ext cx="5629044" cy="2469540"/>
            </a:xfrm>
            <a:prstGeom prst="rect">
              <a:avLst/>
            </a:prstGeom>
            <a:noFill/>
            <a:ln>
              <a:solidFill>
                <a:srgbClr val="050E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88B39A7-2408-67AA-ECFB-EBB9283773E3}"/>
              </a:ext>
            </a:extLst>
          </p:cNvPr>
          <p:cNvSpPr/>
          <p:nvPr/>
        </p:nvSpPr>
        <p:spPr>
          <a:xfrm>
            <a:off x="56375" y="4282293"/>
            <a:ext cx="6214567" cy="2469540"/>
          </a:xfrm>
          <a:prstGeom prst="rect">
            <a:avLst/>
          </a:prstGeom>
          <a:noFill/>
          <a:ln>
            <a:solidFill>
              <a:srgbClr val="050E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712ADECF-BC43-941C-AAB6-5A9ED97A7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1F15BBE-8530-F362-B2C7-7F8CA039E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81" y="1427962"/>
            <a:ext cx="5565021" cy="5059690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3AE8F71C-55CC-C2AE-B54D-12A058740C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5C388BA-B8B8-91F8-5AD1-F0946DE2D3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188" y="119063"/>
          <a:ext cx="55086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27200" imgH="241200" progId="Equation.DSMT4">
                  <p:embed/>
                </p:oleObj>
              </mc:Choice>
              <mc:Fallback>
                <p:oleObj name="Equation" r:id="rId4" imgW="2527200" imgH="241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85C388BA-B8B8-91F8-5AD1-F0946DE2D3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0188" y="119063"/>
                        <a:ext cx="5508625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C3289839-74BF-1760-8991-4A1A6F4880A0}"/>
              </a:ext>
            </a:extLst>
          </p:cNvPr>
          <p:cNvGrpSpPr/>
          <p:nvPr/>
        </p:nvGrpSpPr>
        <p:grpSpPr>
          <a:xfrm>
            <a:off x="397758" y="994846"/>
            <a:ext cx="5698237" cy="5650642"/>
            <a:chOff x="6304306" y="994846"/>
            <a:chExt cx="5698237" cy="56506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9242DC-3785-D239-AA1C-C0E3C764ABC7}"/>
                </a:ext>
              </a:extLst>
            </p:cNvPr>
            <p:cNvGrpSpPr/>
            <p:nvPr/>
          </p:nvGrpSpPr>
          <p:grpSpPr>
            <a:xfrm>
              <a:off x="6304306" y="994846"/>
              <a:ext cx="5698237" cy="5650642"/>
              <a:chOff x="397763" y="994846"/>
              <a:chExt cx="5698237" cy="565064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F1768BF-C4E8-DBB1-B73E-48ED2982A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763" y="1374417"/>
                <a:ext cx="5698237" cy="5271071"/>
              </a:xfrm>
              <a:prstGeom prst="rect">
                <a:avLst/>
              </a:prstGeom>
            </p:spPr>
          </p:pic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A1356B07-448C-0C0E-16FD-6FBF312CF7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23893" y="994846"/>
              <a:ext cx="2090907" cy="2807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523880" imgH="203040" progId="Equation.DSMT4">
                      <p:embed/>
                    </p:oleObj>
                  </mc:Choice>
                  <mc:Fallback>
                    <p:oleObj name="Equation" r:id="rId7" imgW="1523880" imgH="20304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A1356B07-448C-0C0E-16FD-6FBF312CF7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023893" y="994846"/>
                            <a:ext cx="2090907" cy="28071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766A5C-5314-4CD1-9D9B-420AB173778F}"/>
                  </a:ext>
                </a:extLst>
              </p:cNvPr>
              <p:cNvSpPr txBox="1"/>
              <p:nvPr/>
            </p:nvSpPr>
            <p:spPr>
              <a:xfrm>
                <a:off x="717857" y="1055680"/>
                <a:ext cx="5629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v06801</a:t>
                </a:r>
              </a:p>
            </p:txBody>
          </p:sp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0D679304-13F4-1AB6-B369-935AE24B65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4350" y="1077913"/>
              <a:ext cx="1508125" cy="417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574640" imgH="431640" progId="Equation.DSMT4">
                      <p:embed/>
                    </p:oleObj>
                  </mc:Choice>
                  <mc:Fallback>
                    <p:oleObj name="Equation" r:id="rId9" imgW="1574640" imgH="431640" progId="Equation.DSMT4">
                      <p:embed/>
                      <p:pic>
                        <p:nvPicPr>
                          <p:cNvPr id="24" name="Object 23">
                            <a:extLst>
                              <a:ext uri="{FF2B5EF4-FFF2-40B4-BE49-F238E27FC236}">
                                <a16:creationId xmlns:a16="http://schemas.microsoft.com/office/drawing/2014/main" id="{0D679304-13F4-1AB6-B369-935AE24B65E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324350" y="1077913"/>
                            <a:ext cx="1508125" cy="4175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AB74A77-6EE0-2301-5E32-E035A571BE26}"/>
                  </a:ext>
                </a:extLst>
              </p:cNvPr>
              <p:cNvGrpSpPr/>
              <p:nvPr/>
            </p:nvGrpSpPr>
            <p:grpSpPr>
              <a:xfrm>
                <a:off x="2693235" y="5870657"/>
                <a:ext cx="2581073" cy="283424"/>
                <a:chOff x="2693235" y="5895371"/>
                <a:chExt cx="2581073" cy="283424"/>
              </a:xfrm>
            </p:grpSpPr>
            <p:graphicFrame>
              <p:nvGraphicFramePr>
                <p:cNvPr id="30" name="Object 29">
                  <a:extLst>
                    <a:ext uri="{FF2B5EF4-FFF2-40B4-BE49-F238E27FC236}">
                      <a16:creationId xmlns:a16="http://schemas.microsoft.com/office/drawing/2014/main" id="{8EC864A7-1C2C-2DAB-8F96-32A1A3D9B6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05883" y="5968314"/>
                <a:ext cx="1368425" cy="182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1" imgW="1612800" imgH="203040" progId="Equation.DSMT4">
                        <p:embed/>
                      </p:oleObj>
                    </mc:Choice>
                    <mc:Fallback>
                      <p:oleObj name="Equation" r:id="rId11" imgW="1612800" imgH="203040" progId="Equation.DSMT4">
                        <p:embed/>
                        <p:pic>
                          <p:nvPicPr>
                            <p:cNvPr id="30" name="Object 29">
                              <a:extLst>
                                <a:ext uri="{FF2B5EF4-FFF2-40B4-BE49-F238E27FC236}">
                                  <a16:creationId xmlns:a16="http://schemas.microsoft.com/office/drawing/2014/main" id="{8EC864A7-1C2C-2DAB-8F96-32A1A3D9B6B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05883" y="5968314"/>
                              <a:ext cx="1368425" cy="182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14338E5-4EF9-4D31-16EC-5C9B98A0A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50743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1E3AD0F-BCD6-6F94-1EF7-468819204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79932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F28F566F-B34D-F3FB-DA56-8954A4E9D386}"/>
                    </a:ext>
                  </a:extLst>
                </p:cNvPr>
                <p:cNvCxnSpPr/>
                <p:nvPr/>
              </p:nvCxnSpPr>
              <p:spPr>
                <a:xfrm>
                  <a:off x="2693235" y="6036364"/>
                  <a:ext cx="24162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BB8FD1B-C59F-4CED-55FF-F0B4B67F9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0747" y="6036364"/>
                  <a:ext cx="18793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C855A879-6761-A62C-7D73-27FF82B8BF4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62063" y="1824038"/>
              <a:ext cx="2478087" cy="823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2184120" imgH="723600" progId="Equation.DSMT4">
                      <p:embed/>
                    </p:oleObj>
                  </mc:Choice>
                  <mc:Fallback>
                    <p:oleObj name="Equation" r:id="rId13" imgW="2184120" imgH="723600" progId="Equation.DSMT4">
                      <p:embed/>
                      <p:pic>
                        <p:nvPicPr>
                          <p:cNvPr id="27" name="Object 26">
                            <a:extLst>
                              <a:ext uri="{FF2B5EF4-FFF2-40B4-BE49-F238E27FC236}">
                                <a16:creationId xmlns:a16="http://schemas.microsoft.com/office/drawing/2014/main" id="{C855A879-6761-A62C-7D73-27FF82B8BF4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262063" y="1824038"/>
                            <a:ext cx="2478087" cy="8239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0E33DF-7779-2494-B232-C60B2BAEB35F}"/>
                </a:ext>
              </a:extLst>
            </p:cNvPr>
            <p:cNvSpPr/>
            <p:nvPr/>
          </p:nvSpPr>
          <p:spPr>
            <a:xfrm>
              <a:off x="8862133" y="1752600"/>
              <a:ext cx="742950" cy="39790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0A1B31-6781-1098-3E09-5001D7469008}"/>
              </a:ext>
            </a:extLst>
          </p:cNvPr>
          <p:cNvGrpSpPr/>
          <p:nvPr/>
        </p:nvGrpSpPr>
        <p:grpSpPr>
          <a:xfrm>
            <a:off x="6542023" y="1023938"/>
            <a:ext cx="5114618" cy="5158973"/>
            <a:chOff x="6624400" y="995108"/>
            <a:chExt cx="5114618" cy="51589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F67CDB-99AA-6BE0-805D-5A1199C0FD73}"/>
                </a:ext>
              </a:extLst>
            </p:cNvPr>
            <p:cNvGrpSpPr/>
            <p:nvPr/>
          </p:nvGrpSpPr>
          <p:grpSpPr>
            <a:xfrm>
              <a:off x="6624400" y="995108"/>
              <a:ext cx="5114618" cy="5158973"/>
              <a:chOff x="717857" y="995108"/>
              <a:chExt cx="5114618" cy="5158973"/>
            </a:xfrm>
          </p:grpSpPr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862D5284-EA23-E7EC-59FD-57E6DA5C06A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16497" y="995108"/>
              <a:ext cx="2108200" cy="2809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536480" imgH="203040" progId="Equation.DSMT4">
                      <p:embed/>
                    </p:oleObj>
                  </mc:Choice>
                  <mc:Fallback>
                    <p:oleObj name="Equation" r:id="rId15" imgW="1536480" imgH="20304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862D5284-EA23-E7EC-59FD-57E6DA5C06A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016497" y="995108"/>
                            <a:ext cx="2108200" cy="2809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C6889A-99BC-A3B7-3C94-F021E700F868}"/>
                  </a:ext>
                </a:extLst>
              </p:cNvPr>
              <p:cNvSpPr txBox="1"/>
              <p:nvPr/>
            </p:nvSpPr>
            <p:spPr>
              <a:xfrm>
                <a:off x="717857" y="1055680"/>
                <a:ext cx="5629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v06804</a:t>
                </a:r>
              </a:p>
            </p:txBody>
          </p:sp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DAD5AC75-1DE4-DE82-59A3-FC73FE5783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4350" y="1077913"/>
              <a:ext cx="1508125" cy="417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574640" imgH="431640" progId="Equation.DSMT4">
                      <p:embed/>
                    </p:oleObj>
                  </mc:Choice>
                  <mc:Fallback>
                    <p:oleObj name="Equation" r:id="rId9" imgW="1574640" imgH="431640" progId="Equation.DSMT4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DAD5AC75-1DE4-DE82-59A3-FC73FE5783B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324350" y="1077913"/>
                            <a:ext cx="1508125" cy="4175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0AFC3CB-A891-C232-2314-79E545DDC31C}"/>
                  </a:ext>
                </a:extLst>
              </p:cNvPr>
              <p:cNvGrpSpPr/>
              <p:nvPr/>
            </p:nvGrpSpPr>
            <p:grpSpPr>
              <a:xfrm>
                <a:off x="2544952" y="5870657"/>
                <a:ext cx="2581073" cy="283424"/>
                <a:chOff x="2544952" y="5895371"/>
                <a:chExt cx="2581073" cy="283424"/>
              </a:xfrm>
            </p:grpSpPr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C3868A27-D8C2-55B0-8B4B-8F2AF75C823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57600" y="5968314"/>
                <a:ext cx="1368425" cy="182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1" imgW="1612800" imgH="203040" progId="Equation.DSMT4">
                        <p:embed/>
                      </p:oleObj>
                    </mc:Choice>
                    <mc:Fallback>
                      <p:oleObj name="Equation" r:id="rId11" imgW="1612800" imgH="203040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C3868A27-D8C2-55B0-8B4B-8F2AF75C823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757600" y="5968314"/>
                              <a:ext cx="1368425" cy="182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D2B7BCB-8C27-8AC7-8EB4-28CA683748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02460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CDF8FD9-E406-03FA-3844-FACF5A710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31649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630FEC9C-B950-195F-90F9-C8F41D0FFB56}"/>
                    </a:ext>
                  </a:extLst>
                </p:cNvPr>
                <p:cNvCxnSpPr/>
                <p:nvPr/>
              </p:nvCxnSpPr>
              <p:spPr>
                <a:xfrm>
                  <a:off x="2544952" y="6036364"/>
                  <a:ext cx="24162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6466198C-6C05-88DA-EA55-B1D1DCC195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32464" y="6036364"/>
                  <a:ext cx="18793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66FAED0C-FCA7-A92C-B554-6A30145F6C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56084" y="1823783"/>
              <a:ext cx="2492375" cy="823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197080" imgH="723600" progId="Equation.DSMT4">
                      <p:embed/>
                    </p:oleObj>
                  </mc:Choice>
                  <mc:Fallback>
                    <p:oleObj name="Equation" r:id="rId17" imgW="2197080" imgH="723600" progId="Equation.DSMT4">
                      <p:embed/>
                      <p:pic>
                        <p:nvPicPr>
                          <p:cNvPr id="14" name="Object 13">
                            <a:extLst>
                              <a:ext uri="{FF2B5EF4-FFF2-40B4-BE49-F238E27FC236}">
                                <a16:creationId xmlns:a16="http://schemas.microsoft.com/office/drawing/2014/main" id="{66FAED0C-FCA7-A92C-B554-6A30145F6C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256084" y="1823783"/>
                            <a:ext cx="2492375" cy="8239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41775D-30C3-F798-F178-D4DEDF0EBC45}"/>
                </a:ext>
              </a:extLst>
            </p:cNvPr>
            <p:cNvSpPr/>
            <p:nvPr/>
          </p:nvSpPr>
          <p:spPr>
            <a:xfrm>
              <a:off x="8676779" y="1752600"/>
              <a:ext cx="742950" cy="39790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6612591-D4A5-9814-E9F2-2D0A7E0EFEBB}"/>
              </a:ext>
            </a:extLst>
          </p:cNvPr>
          <p:cNvSpPr txBox="1"/>
          <p:nvPr/>
        </p:nvSpPr>
        <p:spPr>
          <a:xfrm>
            <a:off x="71703" y="6419205"/>
            <a:ext cx="1205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Assuming only few Watts on QD0 is tolerable, we conclude that 14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insufficient and 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the minimum crossing angle. </a:t>
            </a:r>
          </a:p>
        </p:txBody>
      </p:sp>
    </p:spTree>
    <p:extLst>
      <p:ext uri="{BB962C8B-B14F-4D97-AF65-F5344CB8AC3E}">
        <p14:creationId xmlns:p14="http://schemas.microsoft.com/office/powerpoint/2010/main" val="1681017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D6DA5D78-613B-DB01-CA40-63459520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F9F61-E3A5-6C06-1251-0DF2329C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4" y="1362060"/>
            <a:ext cx="5678298" cy="5148540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BB36B24A-D4FC-90AC-520B-D69846BE0A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3A15FF7-10B1-4497-B5F5-463331608C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188" y="119063"/>
          <a:ext cx="55086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27200" imgH="241200" progId="Equation.DSMT4">
                  <p:embed/>
                </p:oleObj>
              </mc:Choice>
              <mc:Fallback>
                <p:oleObj name="Equation" r:id="rId4" imgW="2527200" imgH="241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3A15FF7-10B1-4497-B5F5-463331608C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0188" y="119063"/>
                        <a:ext cx="5508625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27C5AD5-6E6A-C6AA-5846-762E920135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3590" y="1034550"/>
          <a:ext cx="2101420" cy="28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480" imgH="203040" progId="Equation.DSMT4">
                  <p:embed/>
                </p:oleObj>
              </mc:Choice>
              <mc:Fallback>
                <p:oleObj name="Equation" r:id="rId6" imgW="1536480" imgH="2030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27C5AD5-6E6A-C6AA-5846-762E920135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33590" y="1034550"/>
                        <a:ext cx="2101420" cy="28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EA0D7ED7-20E4-6864-AC4B-9B858ED557E3}"/>
              </a:ext>
            </a:extLst>
          </p:cNvPr>
          <p:cNvSpPr/>
          <p:nvPr/>
        </p:nvSpPr>
        <p:spPr>
          <a:xfrm>
            <a:off x="2845356" y="1752600"/>
            <a:ext cx="742950" cy="3979004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645DA6-42A1-F778-6005-B1523AFD5EF2}"/>
              </a:ext>
            </a:extLst>
          </p:cNvPr>
          <p:cNvSpPr txBox="1"/>
          <p:nvPr/>
        </p:nvSpPr>
        <p:spPr>
          <a:xfrm>
            <a:off x="723688" y="105568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v06802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80DF081-6574-8305-1D93-2F073F111F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3173" y="1087514"/>
          <a:ext cx="150812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74640" imgH="431640" progId="Equation.DSMT4">
                  <p:embed/>
                </p:oleObj>
              </mc:Choice>
              <mc:Fallback>
                <p:oleObj name="Equation" r:id="rId8" imgW="15746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80DF081-6574-8305-1D93-2F073F111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3173" y="1087514"/>
                        <a:ext cx="1508125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861E6C8-E0EE-04C9-99BE-36B56004C85C}"/>
              </a:ext>
            </a:extLst>
          </p:cNvPr>
          <p:cNvGrpSpPr/>
          <p:nvPr/>
        </p:nvGrpSpPr>
        <p:grpSpPr>
          <a:xfrm>
            <a:off x="2598483" y="5892541"/>
            <a:ext cx="1175443" cy="283424"/>
            <a:chOff x="2680878" y="5895371"/>
            <a:chExt cx="1175443" cy="2834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5826FD-CFC4-476A-6BE3-502627079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386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B3585C-1ADA-C041-8D1B-6ACDCAF07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575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362D1E1-F714-2431-09B9-D044DDAB15D9}"/>
                </a:ext>
              </a:extLst>
            </p:cNvPr>
            <p:cNvCxnSpPr/>
            <p:nvPr/>
          </p:nvCxnSpPr>
          <p:spPr>
            <a:xfrm>
              <a:off x="2680878" y="6036364"/>
              <a:ext cx="24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E145963-1E8B-97FD-08AF-7BA6ADFA8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390" y="6036364"/>
              <a:ext cx="1879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DF73C69-6A43-CFA6-7E80-FBCA76C4B9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4613" y="1824038"/>
          <a:ext cx="250507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09680" imgH="723600" progId="Equation.DSMT4">
                  <p:embed/>
                </p:oleObj>
              </mc:Choice>
              <mc:Fallback>
                <p:oleObj name="Equation" r:id="rId10" imgW="2209680" imgH="723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F73C69-6A43-CFA6-7E80-FBCA76C4B9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4613" y="1824038"/>
                        <a:ext cx="2505075" cy="82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FBB5B58-299B-0942-4DC2-AABE8E30027A}"/>
              </a:ext>
            </a:extLst>
          </p:cNvPr>
          <p:cNvGrpSpPr/>
          <p:nvPr/>
        </p:nvGrpSpPr>
        <p:grpSpPr>
          <a:xfrm>
            <a:off x="6244283" y="1034550"/>
            <a:ext cx="5698238" cy="5607621"/>
            <a:chOff x="6095999" y="1034550"/>
            <a:chExt cx="5698238" cy="56076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2B300E-73D1-AEED-213E-2364AA463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5999" y="1374417"/>
              <a:ext cx="5698238" cy="5267754"/>
            </a:xfrm>
            <a:prstGeom prst="rect">
              <a:avLst/>
            </a:prstGeom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54422F92-F1E9-2204-AECC-8738B9CDAD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93004" y="1034550"/>
            <a:ext cx="2101420" cy="2807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536480" imgH="203040" progId="Equation.DSMT4">
                    <p:embed/>
                  </p:oleObj>
                </mc:Choice>
                <mc:Fallback>
                  <p:oleObj name="Equation" r:id="rId13" imgW="1536480" imgH="2030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54422F92-F1E9-2204-AECC-8738B9CDAD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693004" y="1034550"/>
                          <a:ext cx="2101420" cy="2807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F8725A-3BC2-1397-2F21-6C64004B8C13}"/>
                </a:ext>
              </a:extLst>
            </p:cNvPr>
            <p:cNvSpPr/>
            <p:nvPr/>
          </p:nvSpPr>
          <p:spPr>
            <a:xfrm>
              <a:off x="8269987" y="1752600"/>
              <a:ext cx="742950" cy="39790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45DA77-86A5-8E1F-C132-EEF9E84C3CD4}"/>
                </a:ext>
              </a:extLst>
            </p:cNvPr>
            <p:cNvSpPr txBox="1"/>
            <p:nvPr/>
          </p:nvSpPr>
          <p:spPr>
            <a:xfrm>
              <a:off x="6383102" y="1055680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v06803</a:t>
              </a: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74228FB3-8A25-92A7-0F58-65A5A8F7DC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22587" y="1087514"/>
            <a:ext cx="1508125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74640" imgH="431640" progId="Equation.DSMT4">
                    <p:embed/>
                  </p:oleObj>
                </mc:Choice>
                <mc:Fallback>
                  <p:oleObj name="Equation" r:id="rId8" imgW="1574640" imgH="43164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74228FB3-8A25-92A7-0F58-65A5A8F7DC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022587" y="1087514"/>
                          <a:ext cx="1508125" cy="417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25EE00-2F39-A5DE-2184-F9EB17B52EEE}"/>
                </a:ext>
              </a:extLst>
            </p:cNvPr>
            <p:cNvGrpSpPr/>
            <p:nvPr/>
          </p:nvGrpSpPr>
          <p:grpSpPr>
            <a:xfrm>
              <a:off x="8023114" y="5892541"/>
              <a:ext cx="2609315" cy="283424"/>
              <a:chOff x="2680878" y="5895371"/>
              <a:chExt cx="2609315" cy="283424"/>
            </a:xfrm>
          </p:grpSpPr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3DD43EAE-8231-B8CF-73FD-99600A433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20180" y="5967068"/>
              <a:ext cx="1370013" cy="182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612800" imgH="203040" progId="Equation.DSMT4">
                      <p:embed/>
                    </p:oleObj>
                  </mc:Choice>
                  <mc:Fallback>
                    <p:oleObj name="Equation" r:id="rId15" imgW="1612800" imgH="203040" progId="Equation.DSMT4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3DD43EAE-8231-B8CF-73FD-99600A43357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3920180" y="5967068"/>
                            <a:ext cx="1370013" cy="1825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229AB2-483C-FB87-0B55-22C6A65273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38386" y="5895371"/>
                <a:ext cx="0" cy="2834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6F379D4-45EC-043F-0AFF-0A0FA40B91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7575" y="5895371"/>
                <a:ext cx="0" cy="2834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A407395C-34E2-EEDE-10AD-68B312A2295F}"/>
                  </a:ext>
                </a:extLst>
              </p:cNvPr>
              <p:cNvCxnSpPr/>
              <p:nvPr/>
            </p:nvCxnSpPr>
            <p:spPr>
              <a:xfrm>
                <a:off x="2680878" y="6036364"/>
                <a:ext cx="24162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8DF32B-CFAC-2034-2F80-CC2C4A6E88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8390" y="6036364"/>
                <a:ext cx="18793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8E68BDB-470F-D59C-EDF9-87946C37E0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3404" y="1824038"/>
            <a:ext cx="2506662" cy="823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209680" imgH="723600" progId="Equation.DSMT4">
                    <p:embed/>
                  </p:oleObj>
                </mc:Choice>
                <mc:Fallback>
                  <p:oleObj name="Equation" r:id="rId17" imgW="2209680" imgH="7236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68E68BDB-470F-D59C-EDF9-87946C37E0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003404" y="1824038"/>
                          <a:ext cx="2506662" cy="823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857A584B-FF7A-2C0F-BF49-FE8A935770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2357" y="5955957"/>
          <a:ext cx="1370013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612800" imgH="203040" progId="Equation.DSMT4">
                  <p:embed/>
                </p:oleObj>
              </mc:Choice>
              <mc:Fallback>
                <p:oleObj name="Equation" r:id="rId19" imgW="1612800" imgH="2030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857A584B-FF7A-2C0F-BF49-FE8A93577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822357" y="5955957"/>
                        <a:ext cx="1370013" cy="182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079E60-A8CF-EE6C-ED45-AE6EEA9AFB51}"/>
              </a:ext>
            </a:extLst>
          </p:cNvPr>
          <p:cNvSpPr txBox="1"/>
          <p:nvPr/>
        </p:nvSpPr>
        <p:spPr>
          <a:xfrm>
            <a:off x="1701087" y="6504814"/>
            <a:ext cx="908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Conclude from CAIN that 24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more comfortable than 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34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overkill</a:t>
            </a:r>
          </a:p>
        </p:txBody>
      </p:sp>
    </p:spTree>
    <p:extLst>
      <p:ext uri="{BB962C8B-B14F-4D97-AF65-F5344CB8AC3E}">
        <p14:creationId xmlns:p14="http://schemas.microsoft.com/office/powerpoint/2010/main" val="545865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A3405616-DA50-EEBF-E120-9756E53A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0AC858-E5BA-54A0-8BFB-5E3007F3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01" y="1639862"/>
            <a:ext cx="5599308" cy="4833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06E045-AC84-F5AF-D421-5702EA04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96" y="1370478"/>
            <a:ext cx="5594863" cy="5120858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8E6F591-62FD-9AD0-8E14-89704A9D4D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6E673AB-D1F1-BF17-A9E3-428908EBD8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9782" y="1055680"/>
          <a:ext cx="2041480" cy="274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880" imgH="203040" progId="Equation.DSMT4">
                  <p:embed/>
                </p:oleObj>
              </mc:Choice>
              <mc:Fallback>
                <p:oleObj name="Equation" r:id="rId5" imgW="1523880" imgH="2030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6E673AB-D1F1-BF17-A9E3-428908EBD8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9782" y="1055680"/>
                        <a:ext cx="2041480" cy="274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ABB63AE-113A-0E46-7B3A-959934612B53}"/>
              </a:ext>
            </a:extLst>
          </p:cNvPr>
          <p:cNvSpPr/>
          <p:nvPr/>
        </p:nvSpPr>
        <p:spPr>
          <a:xfrm>
            <a:off x="2943225" y="1752600"/>
            <a:ext cx="742950" cy="3979004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DF7771-7D28-16E6-606E-8F1514DE0C89}"/>
              </a:ext>
            </a:extLst>
          </p:cNvPr>
          <p:cNvSpPr/>
          <p:nvPr/>
        </p:nvSpPr>
        <p:spPr>
          <a:xfrm>
            <a:off x="8672718" y="1752600"/>
            <a:ext cx="742950" cy="3979004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2064D9-AF36-31C9-CB54-3CE02F235B27}"/>
              </a:ext>
            </a:extLst>
          </p:cNvPr>
          <p:cNvSpPr txBox="1"/>
          <p:nvPr/>
        </p:nvSpPr>
        <p:spPr>
          <a:xfrm>
            <a:off x="717857" y="105568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v06781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9CAC50-9448-A9CD-F22F-561FCB920A04}"/>
              </a:ext>
            </a:extLst>
          </p:cNvPr>
          <p:cNvSpPr txBox="1"/>
          <p:nvPr/>
        </p:nvSpPr>
        <p:spPr>
          <a:xfrm>
            <a:off x="6383102" y="105568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v06792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D52525-BB54-A7A1-6235-0911DBE9A2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837" y="116286"/>
          <a:ext cx="44021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19240" imgH="241200" progId="Equation.DSMT4">
                  <p:embed/>
                </p:oleObj>
              </mc:Choice>
              <mc:Fallback>
                <p:oleObj name="Equation" r:id="rId7" imgW="2019240" imgH="241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3D52525-BB54-A7A1-6235-0911DBE9A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837" y="116286"/>
                        <a:ext cx="4402137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F2CC45-84E4-CA94-1BB9-24C394F1C1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3906" y="1046928"/>
          <a:ext cx="2107773" cy="281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36480" imgH="203040" progId="Equation.DSMT4">
                  <p:embed/>
                </p:oleObj>
              </mc:Choice>
              <mc:Fallback>
                <p:oleObj name="Equation" r:id="rId9" imgW="153648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3F2CC45-84E4-CA94-1BB9-24C394F1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33906" y="1046928"/>
                        <a:ext cx="2107773" cy="281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2229A3D-1EE2-20CE-268B-F9B41A5BA1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8124" y="1102684"/>
          <a:ext cx="1581150" cy="41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431640" progId="Equation.DSMT4">
                  <p:embed/>
                </p:oleObj>
              </mc:Choice>
              <mc:Fallback>
                <p:oleObj name="Equation" r:id="rId11" imgW="165096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2229A3D-1EE2-20CE-268B-F9B41A5BA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88124" y="1102684"/>
                        <a:ext cx="1581150" cy="41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FF5E7C8-E3E8-6FA5-2FEF-6FAF83A26F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22218" y="1117465"/>
          <a:ext cx="1581150" cy="41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50960" imgH="431640" progId="Equation.DSMT4">
                  <p:embed/>
                </p:oleObj>
              </mc:Choice>
              <mc:Fallback>
                <p:oleObj name="Equation" r:id="rId13" imgW="1650960" imgH="431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FF5E7C8-E3E8-6FA5-2FEF-6FAF83A26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222218" y="1117465"/>
                        <a:ext cx="1581150" cy="41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ED174DD-4055-EFE6-BA5C-1C10D8413029}"/>
              </a:ext>
            </a:extLst>
          </p:cNvPr>
          <p:cNvGrpSpPr/>
          <p:nvPr/>
        </p:nvGrpSpPr>
        <p:grpSpPr>
          <a:xfrm>
            <a:off x="2680878" y="5870657"/>
            <a:ext cx="2548347" cy="283424"/>
            <a:chOff x="2680878" y="5895371"/>
            <a:chExt cx="2548347" cy="283424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659A513C-4EFE-29E7-7C1D-0398D76913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57625" y="5968314"/>
            <a:ext cx="1371600" cy="182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12800" imgH="203040" progId="Equation.DSMT4">
                    <p:embed/>
                  </p:oleObj>
                </mc:Choice>
                <mc:Fallback>
                  <p:oleObj name="Equation" r:id="rId15" imgW="1612800" imgH="20304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659A513C-4EFE-29E7-7C1D-0398D76913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857625" y="5968314"/>
                          <a:ext cx="1371600" cy="182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763DED-8EDB-5A9A-CC78-8828E6B37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386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C90AF7-3609-9175-6C13-E462288E8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575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613ECC9-4D11-99AE-142E-184717BA6DC7}"/>
                </a:ext>
              </a:extLst>
            </p:cNvPr>
            <p:cNvCxnSpPr/>
            <p:nvPr/>
          </p:nvCxnSpPr>
          <p:spPr>
            <a:xfrm>
              <a:off x="2680878" y="6036364"/>
              <a:ext cx="24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7374B51-ED17-CF3A-4463-3E8E917F3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390" y="6036364"/>
              <a:ext cx="1879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3F96FE-D42C-7368-1D6F-D83E01C9816D}"/>
              </a:ext>
            </a:extLst>
          </p:cNvPr>
          <p:cNvGrpSpPr/>
          <p:nvPr/>
        </p:nvGrpSpPr>
        <p:grpSpPr>
          <a:xfrm>
            <a:off x="8424145" y="5892541"/>
            <a:ext cx="2595843" cy="283424"/>
            <a:chOff x="2680878" y="5895371"/>
            <a:chExt cx="2595843" cy="283424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56EB4440-C505-535B-4E1C-A60363CC2F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06708" y="5967068"/>
            <a:ext cx="1370013" cy="182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612800" imgH="203040" progId="Equation.DSMT4">
                    <p:embed/>
                  </p:oleObj>
                </mc:Choice>
                <mc:Fallback>
                  <p:oleObj name="Equation" r:id="rId17" imgW="1612800" imgH="2030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56EB4440-C505-535B-4E1C-A60363CC2F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906708" y="5967068"/>
                          <a:ext cx="1370013" cy="1825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9294166-BD80-BAAB-D2C7-2E86EE0CC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386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CD0F0B-D3BB-53F6-53FE-C8C0F0DD9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575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E05246F-5E93-6D6E-D2EB-191B4327A430}"/>
                </a:ext>
              </a:extLst>
            </p:cNvPr>
            <p:cNvCxnSpPr/>
            <p:nvPr/>
          </p:nvCxnSpPr>
          <p:spPr>
            <a:xfrm>
              <a:off x="2680878" y="6036364"/>
              <a:ext cx="24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8CEAB16-54A5-00FD-5B9E-B888F6451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390" y="6036364"/>
              <a:ext cx="1879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DD32EDA-84D7-D8A0-778F-1C9C1C848F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71575" y="1851025"/>
          <a:ext cx="2506663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209680" imgH="723600" progId="Equation.DSMT4">
                  <p:embed/>
                </p:oleObj>
              </mc:Choice>
              <mc:Fallback>
                <p:oleObj name="Equation" r:id="rId19" imgW="2209680" imgH="7236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DD32EDA-84D7-D8A0-778F-1C9C1C848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71575" y="1851025"/>
                        <a:ext cx="2506663" cy="82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05E5E692-5256-8844-F278-567791A86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69948" y="1849523"/>
          <a:ext cx="2508250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209680" imgH="1244520" progId="Equation.DSMT4">
                  <p:embed/>
                </p:oleObj>
              </mc:Choice>
              <mc:Fallback>
                <p:oleObj name="Equation" r:id="rId21" imgW="2209680" imgH="124452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05E5E692-5256-8844-F278-567791A862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69948" y="1849523"/>
                        <a:ext cx="2508250" cy="1417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1D43D55-7A1E-C9F7-0A2E-7362E3A7336E}"/>
              </a:ext>
            </a:extLst>
          </p:cNvPr>
          <p:cNvSpPr/>
          <p:nvPr/>
        </p:nvSpPr>
        <p:spPr>
          <a:xfrm>
            <a:off x="4020280" y="916539"/>
            <a:ext cx="1947026" cy="8239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D1807-20AE-AA27-8B65-63339125A8DE}"/>
              </a:ext>
            </a:extLst>
          </p:cNvPr>
          <p:cNvSpPr/>
          <p:nvPr/>
        </p:nvSpPr>
        <p:spPr>
          <a:xfrm>
            <a:off x="9968601" y="899270"/>
            <a:ext cx="1947026" cy="8239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7370AE0-0D9C-06F4-1E52-F4EC3AEFA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63" y="158750"/>
          <a:ext cx="68135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736880" imgH="457200" progId="Equation.DSMT4">
                  <p:embed/>
                </p:oleObj>
              </mc:Choice>
              <mc:Fallback>
                <p:oleObj name="Equation" r:id="rId23" imgW="473688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7370AE0-0D9C-06F4-1E52-F4EC3AEFA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70463" y="158750"/>
                        <a:ext cx="6813550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6B3B1E-627B-2547-A79A-DB8444212E15}"/>
              </a:ext>
            </a:extLst>
          </p:cNvPr>
          <p:cNvSpPr txBox="1"/>
          <p:nvPr/>
        </p:nvSpPr>
        <p:spPr>
          <a:xfrm>
            <a:off x="346945" y="6479513"/>
            <a:ext cx="1110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will work if collimators are installed to protect QD0;  must study size of collimator backscatter into detector </a:t>
            </a:r>
          </a:p>
        </p:txBody>
      </p:sp>
    </p:spTree>
    <p:extLst>
      <p:ext uri="{BB962C8B-B14F-4D97-AF65-F5344CB8AC3E}">
        <p14:creationId xmlns:p14="http://schemas.microsoft.com/office/powerpoint/2010/main" val="2474900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A0C65DF8-AEB8-7502-C81F-E161B131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08F7FD28-086B-2ADC-7E6A-878A9F3AEC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B35509A-542A-98BE-F1EE-D79DCD7EC5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1238" y="146050"/>
          <a:ext cx="4897437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203040" progId="Equation.DSMT4">
                  <p:embed/>
                </p:oleObj>
              </mc:Choice>
              <mc:Fallback>
                <p:oleObj name="Equation" r:id="rId3" imgW="224784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B35509A-542A-98BE-F1EE-D79DCD7EC5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1238" y="146050"/>
                        <a:ext cx="4897437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6DB486E-F5E2-7A8C-33E0-2F61921FC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0150" y="619125"/>
          <a:ext cx="68897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76560" imgH="203040" progId="Equation.DSMT4">
                  <p:embed/>
                </p:oleObj>
              </mc:Choice>
              <mc:Fallback>
                <p:oleObj name="Equation" r:id="rId5" imgW="48765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6DB486E-F5E2-7A8C-33E0-2F61921FC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0150" y="619125"/>
                        <a:ext cx="6889750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3C0F77E6-8F1F-4374-1B68-6FCD38E34ABB}"/>
              </a:ext>
            </a:extLst>
          </p:cNvPr>
          <p:cNvGrpSpPr/>
          <p:nvPr/>
        </p:nvGrpSpPr>
        <p:grpSpPr>
          <a:xfrm>
            <a:off x="117249" y="1854698"/>
            <a:ext cx="5837585" cy="4505705"/>
            <a:chOff x="560222" y="1268794"/>
            <a:chExt cx="6849582" cy="49700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718710-217C-36CE-BDF6-BCF471D49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463" r="91465" b="8947"/>
            <a:stretch/>
          </p:blipFill>
          <p:spPr>
            <a:xfrm>
              <a:off x="1020045" y="2213810"/>
              <a:ext cx="482767" cy="3416969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F12CBD-64CD-BCE7-E90B-03C5C02C97B2}"/>
                </a:ext>
              </a:extLst>
            </p:cNvPr>
            <p:cNvGrpSpPr/>
            <p:nvPr/>
          </p:nvGrpSpPr>
          <p:grpSpPr>
            <a:xfrm>
              <a:off x="560222" y="1268794"/>
              <a:ext cx="6849582" cy="4970081"/>
              <a:chOff x="560222" y="1268794"/>
              <a:chExt cx="6849582" cy="497008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D37C0E5-1D5B-7E98-B3D8-9E419CE83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8048" y="1578028"/>
                <a:ext cx="5061177" cy="4463340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0290DAC-676F-F708-D5FA-5EEBC4E095D4}"/>
                  </a:ext>
                </a:extLst>
              </p:cNvPr>
              <p:cNvGrpSpPr/>
              <p:nvPr/>
            </p:nvGrpSpPr>
            <p:grpSpPr>
              <a:xfrm>
                <a:off x="560222" y="1268794"/>
                <a:ext cx="6849582" cy="4970081"/>
                <a:chOff x="560222" y="1268794"/>
                <a:chExt cx="6849582" cy="497008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F5829BA4-34DE-A282-63BF-C2F5A8EC9495}"/>
                    </a:ext>
                  </a:extLst>
                </p:cNvPr>
                <p:cNvGrpSpPr/>
                <p:nvPr/>
              </p:nvGrpSpPr>
              <p:grpSpPr>
                <a:xfrm>
                  <a:off x="560222" y="1268794"/>
                  <a:ext cx="6849582" cy="4970081"/>
                  <a:chOff x="2051345" y="648666"/>
                  <a:chExt cx="8284354" cy="6056935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DDEA79F9-8600-F69F-D7E0-43C9B69B20BB}"/>
                      </a:ext>
                    </a:extLst>
                  </p:cNvPr>
                  <p:cNvGrpSpPr/>
                  <p:nvPr/>
                </p:nvGrpSpPr>
                <p:grpSpPr>
                  <a:xfrm>
                    <a:off x="2464526" y="860000"/>
                    <a:ext cx="7871173" cy="5845601"/>
                    <a:chOff x="915368" y="838200"/>
                    <a:chExt cx="7871173" cy="5845601"/>
                  </a:xfrm>
                </p:grpSpPr>
                <p:graphicFrame>
                  <p:nvGraphicFramePr>
                    <p:cNvPr id="7" name="Object 6">
                      <a:extLst>
                        <a:ext uri="{FF2B5EF4-FFF2-40B4-BE49-F238E27FC236}">
                          <a16:creationId xmlns:a16="http://schemas.microsoft.com/office/drawing/2014/main" id="{A1400A59-DA8F-C33E-EBC2-54BA31BDF96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5372100" y="6355555"/>
                    <a:ext cx="800100" cy="32824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9" imgW="495000" imgH="203040" progId="Equation.DSMT4">
                            <p:embed/>
                          </p:oleObj>
                        </mc:Choice>
                        <mc:Fallback>
                          <p:oleObj name="Equation" r:id="rId9" imgW="495000" imgH="203040" progId="Equation.DSMT4">
                            <p:embed/>
                            <p:pic>
                              <p:nvPicPr>
                                <p:cNvPr id="7" name="Object 6">
                                  <a:extLst>
                                    <a:ext uri="{FF2B5EF4-FFF2-40B4-BE49-F238E27FC236}">
                                      <a16:creationId xmlns:a16="http://schemas.microsoft.com/office/drawing/2014/main" id="{A1400A59-DA8F-C33E-EBC2-54BA31BDF96C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0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5372100" y="6355555"/>
                                  <a:ext cx="800100" cy="32824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cxnSp>
                  <p:nvCxnSpPr>
                    <p:cNvPr id="8" name="Straight Connector 7">
                      <a:extLst>
                        <a:ext uri="{FF2B5EF4-FFF2-40B4-BE49-F238E27FC236}">
                          <a16:creationId xmlns:a16="http://schemas.microsoft.com/office/drawing/2014/main" id="{1D3E0187-0112-FE38-3011-809B526799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83941" y="3483401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Straight Connector 8">
                      <a:extLst>
                        <a:ext uri="{FF2B5EF4-FFF2-40B4-BE49-F238E27FC236}">
                          <a16:creationId xmlns:a16="http://schemas.microsoft.com/office/drawing/2014/main" id="{D2BD29E3-D1CE-574E-8DEE-6E69C09D0F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73667" y="2548453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aphicFrame>
                  <p:nvGraphicFramePr>
                    <p:cNvPr id="10" name="Object 9">
                      <a:extLst>
                        <a:ext uri="{FF2B5EF4-FFF2-40B4-BE49-F238E27FC236}">
                          <a16:creationId xmlns:a16="http://schemas.microsoft.com/office/drawing/2014/main" id="{2930D45A-4DD3-908A-3F75-BC1A7C4DC129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899127" y="3369101"/>
                    <a:ext cx="681037" cy="22860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1" imgW="609480" imgH="203040" progId="Equation.DSMT4">
                            <p:embed/>
                          </p:oleObj>
                        </mc:Choice>
                        <mc:Fallback>
                          <p:oleObj name="Equation" r:id="rId11" imgW="609480" imgH="203040" progId="Equation.DSMT4">
                            <p:embed/>
                            <p:pic>
                              <p:nvPicPr>
                                <p:cNvPr id="10" name="Object 9">
                                  <a:extLst>
                                    <a:ext uri="{FF2B5EF4-FFF2-40B4-BE49-F238E27FC236}">
                                      <a16:creationId xmlns:a16="http://schemas.microsoft.com/office/drawing/2014/main" id="{2930D45A-4DD3-908A-3F75-BC1A7C4DC129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2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899127" y="3369101"/>
                                  <a:ext cx="681037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11" name="Object 10">
                      <a:extLst>
                        <a:ext uri="{FF2B5EF4-FFF2-40B4-BE49-F238E27FC236}">
                          <a16:creationId xmlns:a16="http://schemas.microsoft.com/office/drawing/2014/main" id="{2BF03BFC-D6C9-C89D-65EE-F3F5E71B3AAB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864203" y="2440414"/>
                    <a:ext cx="922338" cy="227011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3" imgW="825480" imgH="203040" progId="Equation.DSMT4">
                            <p:embed/>
                          </p:oleObj>
                        </mc:Choice>
                        <mc:Fallback>
                          <p:oleObj name="Equation" r:id="rId13" imgW="825480" imgH="203040" progId="Equation.DSMT4">
                            <p:embed/>
                            <p:pic>
                              <p:nvPicPr>
                                <p:cNvPr id="11" name="Object 10">
                                  <a:extLst>
                                    <a:ext uri="{FF2B5EF4-FFF2-40B4-BE49-F238E27FC236}">
                                      <a16:creationId xmlns:a16="http://schemas.microsoft.com/office/drawing/2014/main" id="{2BF03BFC-D6C9-C89D-65EE-F3F5E71B3AAB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4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864203" y="2440414"/>
                                  <a:ext cx="922338" cy="227011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36D3839A-8B50-639E-78D2-D5E2F1141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932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8389A7A6-D23E-2870-1EFF-693587A81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5400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98570844-324D-A0B4-B150-17D5DBAB7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66" y="838200"/>
                      <a:ext cx="537608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CE65F5DF-4CAD-97DC-65C0-2FFD4EA92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368" y="2667000"/>
                      <a:ext cx="147118" cy="1524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aphicFrame>
                <p:nvGraphicFramePr>
                  <p:cNvPr id="16" name="Object 15">
                    <a:extLst>
                      <a:ext uri="{FF2B5EF4-FFF2-40B4-BE49-F238E27FC236}">
                        <a16:creationId xmlns:a16="http://schemas.microsoft.com/office/drawing/2014/main" id="{17613002-7211-DCE7-B7E0-99D8B1BC180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7496760" y="744934"/>
                  <a:ext cx="2511400" cy="245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5" imgW="2082600" imgH="203040" progId="Equation.DSMT4">
                          <p:embed/>
                        </p:oleObj>
                      </mc:Choice>
                      <mc:Fallback>
                        <p:oleObj name="Equation" r:id="rId15" imgW="2082600" imgH="203040" progId="Equation.DSMT4">
                          <p:embed/>
                          <p:pic>
                            <p:nvPicPr>
                              <p:cNvPr id="16" name="Object 15">
                                <a:extLst>
                                  <a:ext uri="{FF2B5EF4-FFF2-40B4-BE49-F238E27FC236}">
                                    <a16:creationId xmlns:a16="http://schemas.microsoft.com/office/drawing/2014/main" id="{17613002-7211-DCE7-B7E0-99D8B1BC1805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496760" y="744934"/>
                                <a:ext cx="2511400" cy="245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E589007-1F2E-66EB-7E5C-56485D3639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53487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B571431E-E508-28AA-4655-5619791A5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42364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E315EC11-2F7C-E3CF-230C-B000597B5B93}"/>
                      </a:ext>
                    </a:extLst>
                  </p:cNvPr>
                  <p:cNvCxnSpPr/>
                  <p:nvPr/>
                </p:nvCxnSpPr>
                <p:spPr>
                  <a:xfrm>
                    <a:off x="4952976" y="838200"/>
                    <a:ext cx="3429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A24D3BCD-831F-6A7E-6244-91DB1834EA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78597" y="838200"/>
                    <a:ext cx="2667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DE382E1B-518C-3458-EA14-DB53050799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 rot="16200000">
                    <a:off x="562543" y="3146152"/>
                    <a:ext cx="3448050" cy="47044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27B13FD-234D-F79C-286E-9CDBC5A2233C}"/>
                    </a:ext>
                  </a:extLst>
                </p:cNvPr>
                <p:cNvSpPr/>
                <p:nvPr/>
              </p:nvSpPr>
              <p:spPr>
                <a:xfrm>
                  <a:off x="984190" y="3158505"/>
                  <a:ext cx="84524" cy="108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6A54C2F-F7B0-BF10-B94A-1F051633A254}"/>
              </a:ext>
            </a:extLst>
          </p:cNvPr>
          <p:cNvGrpSpPr/>
          <p:nvPr/>
        </p:nvGrpSpPr>
        <p:grpSpPr>
          <a:xfrm>
            <a:off x="6333667" y="1854698"/>
            <a:ext cx="5810677" cy="4505705"/>
            <a:chOff x="6171963" y="1333512"/>
            <a:chExt cx="5810677" cy="450570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CFDAC27-2CB1-7032-5586-E99B3BF7DD66}"/>
                </a:ext>
              </a:extLst>
            </p:cNvPr>
            <p:cNvGrpSpPr/>
            <p:nvPr/>
          </p:nvGrpSpPr>
          <p:grpSpPr>
            <a:xfrm>
              <a:off x="6375093" y="1333512"/>
              <a:ext cx="5607547" cy="4505705"/>
              <a:chOff x="6375093" y="1333512"/>
              <a:chExt cx="5607547" cy="4505705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9CA631A-DA5B-F36A-4498-7FF09C3A7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76937" y="1593899"/>
                <a:ext cx="4718572" cy="4086607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B779CF0-BD61-32E0-AC05-901325C29C80}"/>
                  </a:ext>
                </a:extLst>
              </p:cNvPr>
              <p:cNvGrpSpPr/>
              <p:nvPr/>
            </p:nvGrpSpPr>
            <p:grpSpPr>
              <a:xfrm>
                <a:off x="6375093" y="1333512"/>
                <a:ext cx="5607547" cy="4505705"/>
                <a:chOff x="840318" y="1268794"/>
                <a:chExt cx="6579667" cy="497008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CA29F09-E867-1577-4BEE-C05953E7F222}"/>
                    </a:ext>
                  </a:extLst>
                </p:cNvPr>
                <p:cNvGrpSpPr/>
                <p:nvPr/>
              </p:nvGrpSpPr>
              <p:grpSpPr>
                <a:xfrm>
                  <a:off x="840318" y="1268794"/>
                  <a:ext cx="6579667" cy="4970081"/>
                  <a:chOff x="2390112" y="648666"/>
                  <a:chExt cx="7957899" cy="6056935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590F84B1-B529-28A6-60C7-CAE06F150B43}"/>
                      </a:ext>
                    </a:extLst>
                  </p:cNvPr>
                  <p:cNvGrpSpPr/>
                  <p:nvPr/>
                </p:nvGrpSpPr>
                <p:grpSpPr>
                  <a:xfrm>
                    <a:off x="2390112" y="743718"/>
                    <a:ext cx="7957899" cy="5961883"/>
                    <a:chOff x="840954" y="721918"/>
                    <a:chExt cx="7957899" cy="5961883"/>
                  </a:xfrm>
                </p:grpSpPr>
                <p:graphicFrame>
                  <p:nvGraphicFramePr>
                    <p:cNvPr id="45" name="Object 44">
                      <a:extLst>
                        <a:ext uri="{FF2B5EF4-FFF2-40B4-BE49-F238E27FC236}">
                          <a16:creationId xmlns:a16="http://schemas.microsoft.com/office/drawing/2014/main" id="{70A2A765-4015-818E-23EB-A7E158E3314F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5372100" y="6355555"/>
                    <a:ext cx="800100" cy="32824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9" imgW="495000" imgH="203040" progId="Equation.DSMT4">
                            <p:embed/>
                          </p:oleObj>
                        </mc:Choice>
                        <mc:Fallback>
                          <p:oleObj name="Equation" r:id="rId9" imgW="495000" imgH="203040" progId="Equation.DSMT4">
                            <p:embed/>
                            <p:pic>
                              <p:nvPicPr>
                                <p:cNvPr id="45" name="Object 44">
                                  <a:extLst>
                                    <a:ext uri="{FF2B5EF4-FFF2-40B4-BE49-F238E27FC236}">
                                      <a16:creationId xmlns:a16="http://schemas.microsoft.com/office/drawing/2014/main" id="{70A2A765-4015-818E-23EB-A7E158E3314F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0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5372100" y="6355555"/>
                                  <a:ext cx="800100" cy="32824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076AAC82-A716-4C1A-615D-AFFCC70A6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83940" y="4201344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E390FE6E-A61D-D739-291B-4E66FE6DEF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96635" y="3048838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aphicFrame>
                  <p:nvGraphicFramePr>
                    <p:cNvPr id="48" name="Object 47">
                      <a:extLst>
                        <a:ext uri="{FF2B5EF4-FFF2-40B4-BE49-F238E27FC236}">
                          <a16:creationId xmlns:a16="http://schemas.microsoft.com/office/drawing/2014/main" id="{4B48862B-012A-F443-833A-833B2DD7ED2D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925243" y="4088317"/>
                    <a:ext cx="681037" cy="22860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1" imgW="609480" imgH="203040" progId="Equation.DSMT4">
                            <p:embed/>
                          </p:oleObj>
                        </mc:Choice>
                        <mc:Fallback>
                          <p:oleObj name="Equation" r:id="rId11" imgW="609480" imgH="203040" progId="Equation.DSMT4">
                            <p:embed/>
                            <p:pic>
                              <p:nvPicPr>
                                <p:cNvPr id="48" name="Object 47">
                                  <a:extLst>
                                    <a:ext uri="{FF2B5EF4-FFF2-40B4-BE49-F238E27FC236}">
                                      <a16:creationId xmlns:a16="http://schemas.microsoft.com/office/drawing/2014/main" id="{4B48862B-012A-F443-833A-833B2DD7ED2D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2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925243" y="4088317"/>
                                  <a:ext cx="681037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49" name="Object 48">
                      <a:extLst>
                        <a:ext uri="{FF2B5EF4-FFF2-40B4-BE49-F238E27FC236}">
                          <a16:creationId xmlns:a16="http://schemas.microsoft.com/office/drawing/2014/main" id="{A47680EE-1321-A010-D02C-CDD3508E1DF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876515" y="2950408"/>
                    <a:ext cx="922338" cy="227011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3" imgW="825480" imgH="203040" progId="Equation.DSMT4">
                            <p:embed/>
                          </p:oleObj>
                        </mc:Choice>
                        <mc:Fallback>
                          <p:oleObj name="Equation" r:id="rId13" imgW="825480" imgH="203040" progId="Equation.DSMT4">
                            <p:embed/>
                            <p:pic>
                              <p:nvPicPr>
                                <p:cNvPr id="49" name="Object 48">
                                  <a:extLst>
                                    <a:ext uri="{FF2B5EF4-FFF2-40B4-BE49-F238E27FC236}">
                                      <a16:creationId xmlns:a16="http://schemas.microsoft.com/office/drawing/2014/main" id="{A47680EE-1321-A010-D02C-CDD3508E1DF4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4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876515" y="2950408"/>
                                  <a:ext cx="922338" cy="227011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F125E374-CBAB-A04A-6ACD-CCBA079C2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932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803738D5-4D32-4D7D-096E-C76B246D51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5400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FF12560A-3D99-6A8F-C4BE-956C4ECBB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954" y="721918"/>
                      <a:ext cx="797253" cy="62280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1FEA3B2F-D7B5-D73A-8CD5-F19004DC5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368" y="2667000"/>
                      <a:ext cx="147118" cy="1524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aphicFrame>
                <p:nvGraphicFramePr>
                  <p:cNvPr id="39" name="Object 38">
                    <a:extLst>
                      <a:ext uri="{FF2B5EF4-FFF2-40B4-BE49-F238E27FC236}">
                        <a16:creationId xmlns:a16="http://schemas.microsoft.com/office/drawing/2014/main" id="{9801F234-B254-FA2C-24D7-DFE840BB002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7496760" y="744934"/>
                  <a:ext cx="2511400" cy="245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5" imgW="2082600" imgH="203040" progId="Equation.DSMT4">
                          <p:embed/>
                        </p:oleObj>
                      </mc:Choice>
                      <mc:Fallback>
                        <p:oleObj name="Equation" r:id="rId15" imgW="2082600" imgH="203040" progId="Equation.DSMT4">
                          <p:embed/>
                          <p:pic>
                            <p:nvPicPr>
                              <p:cNvPr id="39" name="Object 38">
                                <a:extLst>
                                  <a:ext uri="{FF2B5EF4-FFF2-40B4-BE49-F238E27FC236}">
                                    <a16:creationId xmlns:a16="http://schemas.microsoft.com/office/drawing/2014/main" id="{9801F234-B254-FA2C-24D7-DFE840BB0027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496760" y="744934"/>
                                <a:ext cx="2511400" cy="245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9D289EB-BF1A-9AE7-0BF6-55712622A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53487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2DBFF58-904E-7E2B-753B-967EF8607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42364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C8551EBA-9BAF-7CA7-B91F-8998C84A14E9}"/>
                      </a:ext>
                    </a:extLst>
                  </p:cNvPr>
                  <p:cNvCxnSpPr/>
                  <p:nvPr/>
                </p:nvCxnSpPr>
                <p:spPr>
                  <a:xfrm>
                    <a:off x="4952976" y="838200"/>
                    <a:ext cx="3429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5CF13530-AADC-CCCF-169C-F4F72C939C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78597" y="838200"/>
                    <a:ext cx="2667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A172060-B89E-D513-041C-3143560C38B3}"/>
                    </a:ext>
                  </a:extLst>
                </p:cNvPr>
                <p:cNvSpPr/>
                <p:nvPr/>
              </p:nvSpPr>
              <p:spPr>
                <a:xfrm>
                  <a:off x="984190" y="3158505"/>
                  <a:ext cx="84524" cy="108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89CAF8A-1C6B-52A6-BA8E-84C708E6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071742" y="3126454"/>
              <a:ext cx="2564978" cy="364535"/>
            </a:xfrm>
            <a:prstGeom prst="rect">
              <a:avLst/>
            </a:prstGeom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EBAC2DC-B735-CEEF-D202-4194FC5FB9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0551" y="1081280"/>
          <a:ext cx="2348040" cy="771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209680" imgH="723600" progId="Equation.DSMT4">
                  <p:embed/>
                </p:oleObj>
              </mc:Choice>
              <mc:Fallback>
                <p:oleObj name="Equation" r:id="rId20" imgW="2209680" imgH="723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EBAC2DC-B735-CEEF-D202-4194FC5FB9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20551" y="1081280"/>
                        <a:ext cx="2348040" cy="771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37CDD4-8141-A166-0FDA-A3B67DB0F7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7028" y="1097729"/>
          <a:ext cx="2144390" cy="71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171520" imgH="723600" progId="Equation.DSMT4">
                  <p:embed/>
                </p:oleObj>
              </mc:Choice>
              <mc:Fallback>
                <p:oleObj name="Equation" r:id="rId22" imgW="2171520" imgH="723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D37CDD4-8141-A166-0FDA-A3B67DB0F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57028" y="1097729"/>
                        <a:ext cx="2144390" cy="71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078AC6-CD7B-8B37-F794-1A56CAB80EBF}"/>
              </a:ext>
            </a:extLst>
          </p:cNvPr>
          <p:cNvSpPr txBox="1"/>
          <p:nvPr/>
        </p:nvSpPr>
        <p:spPr>
          <a:xfrm>
            <a:off x="273524" y="6467616"/>
            <a:ext cx="1110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Solution requires large aperture HL-LHC-like final triplet.  Significant departure from usual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e+e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collider design</a:t>
            </a:r>
          </a:p>
        </p:txBody>
      </p:sp>
    </p:spTree>
    <p:extLst>
      <p:ext uri="{BB962C8B-B14F-4D97-AF65-F5344CB8AC3E}">
        <p14:creationId xmlns:p14="http://schemas.microsoft.com/office/powerpoint/2010/main" val="303659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D50A198D-C9E3-491A-A2A7-5E0DC148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4d13a57b8_0_119">
            <a:extLst>
              <a:ext uri="{FF2B5EF4-FFF2-40B4-BE49-F238E27FC236}">
                <a16:creationId xmlns:a16="http://schemas.microsoft.com/office/drawing/2014/main" id="{D5681A56-D903-A6D7-F304-9FF940A76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200" y="337247"/>
            <a:ext cx="11751600" cy="9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r>
              <a:rPr lang="en-US" sz="36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Collider Concepts</a:t>
            </a:r>
            <a:endParaRPr sz="36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Google Shape;197;g2a4d13a57b8_0_119">
            <a:extLst>
              <a:ext uri="{FF2B5EF4-FFF2-40B4-BE49-F238E27FC236}">
                <a16:creationId xmlns:a16="http://schemas.microsoft.com/office/drawing/2014/main" id="{4179F845-2135-95E1-9EB0-7151C26318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400" y="969533"/>
            <a:ext cx="11943200" cy="87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indent="-448722" algn="just">
              <a:buSzPct val="100000"/>
              <a:buChar char="●"/>
            </a:pPr>
            <a:r>
              <a:rPr lang="en-US" sz="2000" dirty="0"/>
              <a:t>Optical photon colliders concepts developed in the 2000’s can produce similar number of Higgs bosons per year than </a:t>
            </a:r>
            <a:r>
              <a:rPr lang="en-US" sz="2000" dirty="0" err="1"/>
              <a:t>e</a:t>
            </a:r>
            <a:r>
              <a:rPr lang="en-US" sz="2000" baseline="30000" dirty="0" err="1"/>
              <a:t>+</a:t>
            </a:r>
            <a:r>
              <a:rPr lang="en-US" sz="2000" dirty="0" err="1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, but with higher backgrounds</a:t>
            </a:r>
            <a:endParaRPr sz="2000" dirty="0"/>
          </a:p>
          <a:p>
            <a:pPr marL="160863" indent="0" algn="just">
              <a:spcBef>
                <a:spcPts val="0"/>
              </a:spcBef>
              <a:buSzPct val="100000"/>
              <a:buNone/>
            </a:pPr>
            <a:endParaRPr sz="2667" dirty="0"/>
          </a:p>
        </p:txBody>
      </p:sp>
      <p:sp>
        <p:nvSpPr>
          <p:cNvPr id="198" name="Google Shape;198;g2a4d13a57b8_0_119">
            <a:extLst>
              <a:ext uri="{FF2B5EF4-FFF2-40B4-BE49-F238E27FC236}">
                <a16:creationId xmlns:a16="http://schemas.microsoft.com/office/drawing/2014/main" id="{62EEC207-5B08-4E11-4E91-AC50D97606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90809" y="6492876"/>
            <a:ext cx="749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6567" tIns="60933" rIns="60933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pic>
        <p:nvPicPr>
          <p:cNvPr id="199" name="Google Shape;199;g2a4d13a57b8_0_119">
            <a:extLst>
              <a:ext uri="{FF2B5EF4-FFF2-40B4-BE49-F238E27FC236}">
                <a16:creationId xmlns:a16="http://schemas.microsoft.com/office/drawing/2014/main" id="{DC005A6C-F2F0-D59D-A8FA-F3AE0BE0DD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867" y="2547968"/>
            <a:ext cx="3269899" cy="19660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g2a4d13a57b8_0_119">
            <a:extLst>
              <a:ext uri="{FF2B5EF4-FFF2-40B4-BE49-F238E27FC236}">
                <a16:creationId xmlns:a16="http://schemas.microsoft.com/office/drawing/2014/main" id="{3C20A9A0-1C9F-9D99-9895-8D1856F3B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8068" y="2553931"/>
            <a:ext cx="3269897" cy="19540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g2a4d13a57b8_0_119">
            <a:extLst>
              <a:ext uri="{FF2B5EF4-FFF2-40B4-BE49-F238E27FC236}">
                <a16:creationId xmlns:a16="http://schemas.microsoft.com/office/drawing/2014/main" id="{BABF1E03-F13B-A990-9BEE-CD30AD58B9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967" y="2553934"/>
            <a:ext cx="3001173" cy="41008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g2a4d13a57b8_0_119">
            <a:extLst>
              <a:ext uri="{FF2B5EF4-FFF2-40B4-BE49-F238E27FC236}">
                <a16:creationId xmlns:a16="http://schemas.microsoft.com/office/drawing/2014/main" id="{DB91CB86-0E12-C4FA-733B-B16077D641DD}"/>
              </a:ext>
            </a:extLst>
          </p:cNvPr>
          <p:cNvSpPr txBox="1"/>
          <p:nvPr/>
        </p:nvSpPr>
        <p:spPr>
          <a:xfrm>
            <a:off x="10015067" y="2061533"/>
            <a:ext cx="1564800" cy="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SzPts val="1600"/>
            </a:pPr>
            <a:r>
              <a:rPr lang="en-US" sz="2133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SAPPHiRE</a:t>
            </a:r>
            <a:endParaRPr sz="2133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g2a4d13a57b8_0_119">
            <a:extLst>
              <a:ext uri="{FF2B5EF4-FFF2-40B4-BE49-F238E27FC236}">
                <a16:creationId xmlns:a16="http://schemas.microsoft.com/office/drawing/2014/main" id="{7DE64C79-97CB-074D-995B-1260413EF79A}"/>
              </a:ext>
            </a:extLst>
          </p:cNvPr>
          <p:cNvSpPr txBox="1"/>
          <p:nvPr/>
        </p:nvSpPr>
        <p:spPr>
          <a:xfrm>
            <a:off x="6457533" y="2061533"/>
            <a:ext cx="2424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SzPts val="1600"/>
            </a:pPr>
            <a:r>
              <a:rPr lang="en-US" sz="2133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CLICHE</a:t>
            </a:r>
            <a:endParaRPr sz="2133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FC7565-D076-C066-F9BE-62B235C45470}"/>
              </a:ext>
            </a:extLst>
          </p:cNvPr>
          <p:cNvGrpSpPr/>
          <p:nvPr/>
        </p:nvGrpSpPr>
        <p:grpSpPr>
          <a:xfrm>
            <a:off x="124400" y="1539487"/>
            <a:ext cx="11943200" cy="4865107"/>
            <a:chOff x="124400" y="1539487"/>
            <a:chExt cx="11943200" cy="4865107"/>
          </a:xfrm>
        </p:grpSpPr>
        <p:sp>
          <p:nvSpPr>
            <p:cNvPr id="2" name="Google Shape;197;g2a4d13a57b8_0_119">
              <a:extLst>
                <a:ext uri="{FF2B5EF4-FFF2-40B4-BE49-F238E27FC236}">
                  <a16:creationId xmlns:a16="http://schemas.microsoft.com/office/drawing/2014/main" id="{5544B513-B2E5-5FE6-2AFE-39F8273C87E3}"/>
                </a:ext>
              </a:extLst>
            </p:cNvPr>
            <p:cNvSpPr txBox="1">
              <a:spLocks/>
            </p:cNvSpPr>
            <p:nvPr/>
          </p:nvSpPr>
          <p:spPr>
            <a:xfrm>
              <a:off x="124400" y="1539487"/>
              <a:ext cx="11943200" cy="875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rmAutofit/>
            </a:bodyPr>
            <a:lstStyle>
              <a:lvl1pPr marL="609585" lvl="0" indent="-457189" algn="l" defTabSz="914400" rtl="0" eaLnBrk="1" latinLnBrk="0" hangingPunct="1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itchFamily="34" charset="0"/>
                <a:buChar char="•"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219170" lvl="1" indent="-457189" algn="l" defTabSz="914400" rtl="0" eaLnBrk="1" latinLnBrk="0" hangingPunct="1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itchFamily="34" charset="0"/>
                <a:buChar char="o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828754" lvl="2" indent="-457189" algn="l" defTabSz="914400" rtl="0" eaLnBrk="1" latinLnBrk="0" hangingPunct="1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2438339" lvl="3" indent="-457189" algn="l" defTabSz="914400" rtl="0" eaLnBrk="1" latinLnBrk="0" hangingPunct="1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itchFamily="34" charset="0"/>
                <a:buChar char="o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3047924" lvl="4" indent="-440256" algn="l" defTabSz="914400" rtl="0" eaLnBrk="1" latinLnBrk="0" hangingPunct="1">
                <a:lnSpc>
                  <a:spcPct val="100000"/>
                </a:lnSpc>
                <a:spcBef>
                  <a:spcPts val="427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57509" lvl="5" indent="-440256" algn="l" defTabSz="914400" rtl="0" eaLnBrk="1" latinLnBrk="0" hangingPunct="1">
                <a:lnSpc>
                  <a:spcPct val="100000"/>
                </a:lnSpc>
                <a:spcBef>
                  <a:spcPts val="427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Arial" pitchFamily="34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67093" lvl="6" indent="-440256" algn="l" defTabSz="914400" rtl="0" eaLnBrk="1" latinLnBrk="0" hangingPunct="1">
                <a:lnSpc>
                  <a:spcPct val="100000"/>
                </a:lnSpc>
                <a:spcBef>
                  <a:spcPts val="427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76678" lvl="7" indent="-440256" algn="l" defTabSz="914400" rtl="0" eaLnBrk="1" latinLnBrk="0" hangingPunct="1">
                <a:lnSpc>
                  <a:spcPct val="100000"/>
                </a:lnSpc>
                <a:spcBef>
                  <a:spcPts val="427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Arial" pitchFamily="34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263" lvl="8" indent="-440256" algn="l" defTabSz="914400" rtl="0" eaLnBrk="1" latinLnBrk="0" hangingPunct="1">
                <a:lnSpc>
                  <a:spcPct val="100000"/>
                </a:lnSpc>
                <a:spcBef>
                  <a:spcPts val="427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0863" indent="0" algn="just">
                <a:buSzPct val="100000"/>
                <a:buNone/>
              </a:pPr>
              <a:endParaRPr lang="en-US" sz="800" dirty="0"/>
            </a:p>
            <a:p>
              <a:pPr indent="-448722" algn="just">
                <a:spcBef>
                  <a:spcPts val="0"/>
                </a:spcBef>
                <a:buSzPct val="100000"/>
                <a:buFont typeface="Arial" pitchFamily="34" charset="0"/>
                <a:buChar char="●"/>
              </a:pPr>
              <a:r>
                <a:rPr lang="en-US" sz="2000" dirty="0"/>
                <a:t>Recent innovation in photon science, particularly in XFELs can lead to enhanced capabilities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98DF3D-14C7-EC1C-E5EC-1B01552F2C8A}"/>
                </a:ext>
              </a:extLst>
            </p:cNvPr>
            <p:cNvGrpSpPr/>
            <p:nvPr/>
          </p:nvGrpSpPr>
          <p:grpSpPr>
            <a:xfrm>
              <a:off x="4307305" y="4631567"/>
              <a:ext cx="7122695" cy="1773027"/>
              <a:chOff x="4307305" y="4631567"/>
              <a:chExt cx="7122695" cy="177302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D33AE7A-428E-35A8-9E36-F9C2CF9FCE5D}"/>
                  </a:ext>
                </a:extLst>
              </p:cNvPr>
              <p:cNvGrpSpPr/>
              <p:nvPr/>
            </p:nvGrpSpPr>
            <p:grpSpPr>
              <a:xfrm>
                <a:off x="4307305" y="4631567"/>
                <a:ext cx="7122695" cy="1773027"/>
                <a:chOff x="4307305" y="4631567"/>
                <a:chExt cx="7122695" cy="1773027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4658EAD7-C101-ED8F-9C2D-F4274CCE39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b="43470"/>
                <a:stretch/>
              </p:blipFill>
              <p:spPr>
                <a:xfrm>
                  <a:off x="4448342" y="5234372"/>
                  <a:ext cx="6840619" cy="1170222"/>
                </a:xfrm>
                <a:prstGeom prst="rect">
                  <a:avLst/>
                </a:prstGeom>
              </p:spPr>
            </p:pic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4032518E-6282-9FB6-DE7E-A8893869C924}"/>
                    </a:ext>
                  </a:extLst>
                </p:cNvPr>
                <p:cNvSpPr/>
                <p:nvPr/>
              </p:nvSpPr>
              <p:spPr>
                <a:xfrm>
                  <a:off x="4307305" y="4631567"/>
                  <a:ext cx="7122695" cy="1773027"/>
                </a:xfrm>
                <a:prstGeom prst="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en-US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78E8CA-C27B-2B83-D33C-F7DD573BC78A}"/>
                  </a:ext>
                </a:extLst>
              </p:cNvPr>
              <p:cNvSpPr txBox="1"/>
              <p:nvPr/>
            </p:nvSpPr>
            <p:spPr>
              <a:xfrm>
                <a:off x="6611679" y="4791352"/>
                <a:ext cx="36776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XFEL Compton Collider XCC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00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498;p51">
            <a:extLst>
              <a:ext uri="{FF2B5EF4-FFF2-40B4-BE49-F238E27FC236}">
                <a16:creationId xmlns:a16="http://schemas.microsoft.com/office/drawing/2014/main" id="{6B1BAE1F-38C9-9CF3-D62E-F3F33CD95697}"/>
              </a:ext>
            </a:extLst>
          </p:cNvPr>
          <p:cNvSpPr txBox="1">
            <a:spLocks/>
          </p:cNvSpPr>
          <p:nvPr/>
        </p:nvSpPr>
        <p:spPr>
          <a:xfrm>
            <a:off x="2419358" y="-134580"/>
            <a:ext cx="7500819" cy="8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      X</a:t>
            </a:r>
            <a:r>
              <a:rPr lang="en-US" sz="2800" dirty="0">
                <a:sym typeface="Wingdings" panose="05000000000000000000" pitchFamily="2" charset="2"/>
              </a:rPr>
              <a:t>FEL Compton Collider (X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CC) Schematic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6F3DE-D85E-D269-C1C3-9F6E6E6D3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4" y="2301374"/>
            <a:ext cx="10441448" cy="452288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75C8A2C-8CB8-73DD-93B2-C9C324BE5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2799"/>
              </p:ext>
            </p:extLst>
          </p:nvPr>
        </p:nvGraphicFramePr>
        <p:xfrm>
          <a:off x="3702462" y="1190637"/>
          <a:ext cx="4787076" cy="900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05040" imgH="507960" progId="Equation.DSMT4">
                  <p:embed/>
                </p:oleObj>
              </mc:Choice>
              <mc:Fallback>
                <p:oleObj name="Equation" r:id="rId4" imgW="2705040" imgH="5079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63DD1D0-E772-35FF-5C88-30E268F731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2462" y="1190637"/>
                        <a:ext cx="4787076" cy="900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00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9335FA4B-E3E2-03E7-ABCF-FC3F1D8FA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64E0F443-0A89-7A69-FADA-266F2D21C6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82711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498;p51">
            <a:extLst>
              <a:ext uri="{FF2B5EF4-FFF2-40B4-BE49-F238E27FC236}">
                <a16:creationId xmlns:a16="http://schemas.microsoft.com/office/drawing/2014/main" id="{1A759BB9-F980-A009-01FD-7E391EAE0702}"/>
              </a:ext>
            </a:extLst>
          </p:cNvPr>
          <p:cNvSpPr txBox="1">
            <a:spLocks/>
          </p:cNvSpPr>
          <p:nvPr/>
        </p:nvSpPr>
        <p:spPr>
          <a:xfrm>
            <a:off x="945715" y="-134580"/>
            <a:ext cx="9594937" cy="8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      </a:t>
            </a:r>
            <a:r>
              <a:rPr lang="en-US" sz="2800" dirty="0">
                <a:sym typeface="Wingdings" panose="05000000000000000000" pitchFamily="2" charset="2"/>
              </a:rPr>
              <a:t>Choice of 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CC Design Parameters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wha</a:t>
            </a:r>
            <a:r>
              <a:rPr lang="en-US" sz="2800" dirty="0">
                <a:sym typeface="Wingdings" panose="05000000000000000000" pitchFamily="2" charset="2"/>
              </a:rPr>
              <a:t>t value of </a:t>
            </a:r>
            <a:r>
              <a:rPr lang="en-US" sz="2800" b="1" i="1" dirty="0">
                <a:sym typeface="Wingdings" panose="05000000000000000000" pitchFamily="2" charset="2"/>
              </a:rPr>
              <a:t>x</a:t>
            </a:r>
            <a:r>
              <a:rPr lang="en-US" sz="2800" i="1" dirty="0">
                <a:sym typeface="Wingdings" panose="05000000000000000000" pitchFamily="2" charset="2"/>
              </a:rPr>
              <a:t> ?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Wingdings" panose="05000000000000000000" pitchFamily="2" charset="2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6F16C6-ADCE-6FAE-EBB8-5FAF2ED408DD}"/>
              </a:ext>
            </a:extLst>
          </p:cNvPr>
          <p:cNvGrpSpPr/>
          <p:nvPr/>
        </p:nvGrpSpPr>
        <p:grpSpPr>
          <a:xfrm>
            <a:off x="51198" y="1193772"/>
            <a:ext cx="12003980" cy="3372666"/>
            <a:chOff x="51198" y="1193772"/>
            <a:chExt cx="12003980" cy="337266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8E51F9-87F2-26B9-2DEB-CF01614BD1E6}"/>
                </a:ext>
              </a:extLst>
            </p:cNvPr>
            <p:cNvGrpSpPr/>
            <p:nvPr/>
          </p:nvGrpSpPr>
          <p:grpSpPr>
            <a:xfrm>
              <a:off x="51198" y="1193772"/>
              <a:ext cx="12003980" cy="2860974"/>
              <a:chOff x="51198" y="1193772"/>
              <a:chExt cx="12003980" cy="286097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B2D88C4-8A76-9F1C-1428-15416A5B513F}"/>
                  </a:ext>
                </a:extLst>
              </p:cNvPr>
              <p:cNvGrpSpPr/>
              <p:nvPr/>
            </p:nvGrpSpPr>
            <p:grpSpPr>
              <a:xfrm>
                <a:off x="8041709" y="1209906"/>
                <a:ext cx="4013469" cy="2844840"/>
                <a:chOff x="6649009" y="3888051"/>
                <a:chExt cx="4013469" cy="284484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12DD285-44E4-F46E-4317-29DAEEA1878F}"/>
                    </a:ext>
                  </a:extLst>
                </p:cNvPr>
                <p:cNvGrpSpPr/>
                <p:nvPr/>
              </p:nvGrpSpPr>
              <p:grpSpPr>
                <a:xfrm>
                  <a:off x="6649009" y="3888051"/>
                  <a:ext cx="3870475" cy="2574887"/>
                  <a:chOff x="6649009" y="3888051"/>
                  <a:chExt cx="3870475" cy="2574887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13980B4B-DCF0-1AE5-3190-7A73BA2D8B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253875" y="3888051"/>
                    <a:ext cx="3265609" cy="2574887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12" name="Object 11">
                    <a:extLst>
                      <a:ext uri="{FF2B5EF4-FFF2-40B4-BE49-F238E27FC236}">
                        <a16:creationId xmlns:a16="http://schemas.microsoft.com/office/drawing/2014/main" id="{92F9B456-3DDA-F9D1-1E81-4A040160451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7794359" y="4165325"/>
                  <a:ext cx="2084388" cy="8397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4" imgW="2590560" imgH="977760" progId="Equation.DSMT4">
                          <p:embed/>
                        </p:oleObj>
                      </mc:Choice>
                      <mc:Fallback>
                        <p:oleObj name="Equation" r:id="rId4" imgW="2590560" imgH="977760" progId="Equation.DSMT4">
                          <p:embed/>
                          <p:pic>
                            <p:nvPicPr>
                              <p:cNvPr id="12" name="Object 11">
                                <a:extLst>
                                  <a:ext uri="{FF2B5EF4-FFF2-40B4-BE49-F238E27FC236}">
                                    <a16:creationId xmlns:a16="http://schemas.microsoft.com/office/drawing/2014/main" id="{DF53B034-935B-11FB-B3B1-6973A572FBF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794359" y="4165325"/>
                                <a:ext cx="2084388" cy="83978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48D5521C-5FEB-C302-1877-BE67DAA76D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49009" y="4207852"/>
                    <a:ext cx="530398" cy="603556"/>
                  </a:xfrm>
                  <a:prstGeom prst="rect">
                    <a:avLst/>
                  </a:prstGeom>
                </p:spPr>
              </p:pic>
            </p:grpSp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8175AA49-CB32-664F-1AB8-C51774FD54A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9712518" y="6478870"/>
                <a:ext cx="949960" cy="2540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7" imgW="901440" imgH="241200" progId="Equation.DSMT4">
                        <p:embed/>
                      </p:oleObj>
                    </mc:Choice>
                    <mc:Fallback>
                      <p:oleObj name="Equation" r:id="rId7" imgW="901440" imgH="241200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82D6BA88-9267-CDDB-BD00-B80A8C96899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712518" y="6478870"/>
                              <a:ext cx="949960" cy="25402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C5BDFDD-DFFC-EC50-AEEE-4985439894AA}"/>
                  </a:ext>
                </a:extLst>
              </p:cNvPr>
              <p:cNvGrpSpPr/>
              <p:nvPr/>
            </p:nvGrpSpPr>
            <p:grpSpPr>
              <a:xfrm>
                <a:off x="3944943" y="1193772"/>
                <a:ext cx="3870947" cy="2860974"/>
                <a:chOff x="349688" y="3967064"/>
                <a:chExt cx="3870947" cy="286097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68695582-789F-6617-312A-2F9519124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4554" y="3967064"/>
                  <a:ext cx="3266081" cy="2606751"/>
                </a:xfrm>
                <a:prstGeom prst="rect">
                  <a:avLst/>
                </a:prstGeom>
              </p:spPr>
            </p:pic>
            <p:graphicFrame>
              <p:nvGraphicFramePr>
                <p:cNvPr id="27" name="Object 26">
                  <a:extLst>
                    <a:ext uri="{FF2B5EF4-FFF2-40B4-BE49-F238E27FC236}">
                      <a16:creationId xmlns:a16="http://schemas.microsoft.com/office/drawing/2014/main" id="{8D3B66A0-2141-791F-868A-ACEA20F2703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443470" y="4273398"/>
                <a:ext cx="2114550" cy="8397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2628720" imgH="977760" progId="Equation.DSMT4">
                        <p:embed/>
                      </p:oleObj>
                    </mc:Choice>
                    <mc:Fallback>
                      <p:oleObj name="Equation" r:id="rId10" imgW="2628720" imgH="977760" progId="Equation.DSMT4">
                        <p:embed/>
                        <p:pic>
                          <p:nvPicPr>
                            <p:cNvPr id="27" name="Object 26">
                              <a:extLst>
                                <a:ext uri="{FF2B5EF4-FFF2-40B4-BE49-F238E27FC236}">
                                  <a16:creationId xmlns:a16="http://schemas.microsoft.com/office/drawing/2014/main" id="{7AA8ECA0-04B3-06F2-BF72-C6942439ECD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3470" y="4273398"/>
                              <a:ext cx="2114550" cy="8397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27">
                  <a:extLst>
                    <a:ext uri="{FF2B5EF4-FFF2-40B4-BE49-F238E27FC236}">
                      <a16:creationId xmlns:a16="http://schemas.microsoft.com/office/drawing/2014/main" id="{F51A1974-A967-4CDF-168D-A138E37ABC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29911" y="6574017"/>
                <a:ext cx="949960" cy="2540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7" imgW="901440" imgH="241200" progId="Equation.DSMT4">
                        <p:embed/>
                      </p:oleObj>
                    </mc:Choice>
                    <mc:Fallback>
                      <p:oleObj name="Equation" r:id="rId7" imgW="901440" imgH="241200" progId="Equation.DSMT4">
                        <p:embed/>
                        <p:pic>
                          <p:nvPicPr>
                            <p:cNvPr id="28" name="Object 27">
                              <a:extLst>
                                <a:ext uri="{FF2B5EF4-FFF2-40B4-BE49-F238E27FC236}">
                                  <a16:creationId xmlns:a16="http://schemas.microsoft.com/office/drawing/2014/main" id="{224B1C68-09BB-B3E4-736D-5DCF82BA61A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29911" y="6574017"/>
                              <a:ext cx="949960" cy="25402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BA2B846-F23F-F003-D882-A3C0F36DF4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9688" y="4391514"/>
                  <a:ext cx="530398" cy="603556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20F63C1-D875-6E7E-9C40-6565970355DA}"/>
                  </a:ext>
                </a:extLst>
              </p:cNvPr>
              <p:cNvGrpSpPr/>
              <p:nvPr/>
            </p:nvGrpSpPr>
            <p:grpSpPr>
              <a:xfrm>
                <a:off x="51198" y="1202584"/>
                <a:ext cx="3819277" cy="2852162"/>
                <a:chOff x="8051753" y="3964573"/>
                <a:chExt cx="3819277" cy="2852162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7B7AFCB-28BB-5FF1-9EBA-BEC34960E1ED}"/>
                    </a:ext>
                  </a:extLst>
                </p:cNvPr>
                <p:cNvGrpSpPr/>
                <p:nvPr/>
              </p:nvGrpSpPr>
              <p:grpSpPr>
                <a:xfrm>
                  <a:off x="8604949" y="3964573"/>
                  <a:ext cx="3266081" cy="2852162"/>
                  <a:chOff x="8461439" y="3907423"/>
                  <a:chExt cx="3266081" cy="2852162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339B413C-DEDC-29DE-2223-056F5456DD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461439" y="3907423"/>
                    <a:ext cx="3266081" cy="2574888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37" name="Object 36">
                    <a:extLst>
                      <a:ext uri="{FF2B5EF4-FFF2-40B4-BE49-F238E27FC236}">
                        <a16:creationId xmlns:a16="http://schemas.microsoft.com/office/drawing/2014/main" id="{58F4A03C-0238-C9FE-5BE1-269841D957E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0411731" y="6505564"/>
                  <a:ext cx="949960" cy="254021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7" imgW="901440" imgH="241200" progId="Equation.DSMT4">
                          <p:embed/>
                        </p:oleObj>
                      </mc:Choice>
                      <mc:Fallback>
                        <p:oleObj name="Equation" r:id="rId7" imgW="901440" imgH="241200" progId="Equation.DSMT4">
                          <p:embed/>
                          <p:pic>
                            <p:nvPicPr>
                              <p:cNvPr id="37" name="Object 36">
                                <a:extLst>
                                  <a:ext uri="{FF2B5EF4-FFF2-40B4-BE49-F238E27FC236}">
                                    <a16:creationId xmlns:a16="http://schemas.microsoft.com/office/drawing/2014/main" id="{721AD2FD-2DE4-1CFD-2B4C-D57F27E9CAA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0411731" y="6505564"/>
                                <a:ext cx="949960" cy="25402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8" name="Object 37">
                    <a:extLst>
                      <a:ext uri="{FF2B5EF4-FFF2-40B4-BE49-F238E27FC236}">
                        <a16:creationId xmlns:a16="http://schemas.microsoft.com/office/drawing/2014/main" id="{E39CFF20-8FB9-CCC4-1062-4CD59DD53A0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9083358" y="4137025"/>
                  <a:ext cx="2003425" cy="8397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3" imgW="2489040" imgH="977760" progId="Equation.DSMT4">
                          <p:embed/>
                        </p:oleObj>
                      </mc:Choice>
                      <mc:Fallback>
                        <p:oleObj name="Equation" r:id="rId13" imgW="2489040" imgH="977760" progId="Equation.DSMT4">
                          <p:embed/>
                          <p:pic>
                            <p:nvPicPr>
                              <p:cNvPr id="38" name="Object 37">
                                <a:extLst>
                                  <a:ext uri="{FF2B5EF4-FFF2-40B4-BE49-F238E27FC236}">
                                    <a16:creationId xmlns:a16="http://schemas.microsoft.com/office/drawing/2014/main" id="{4D34F838-C538-9B2E-A09C-BD46DC0B4E1C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9083358" y="4137025"/>
                                <a:ext cx="2003425" cy="83978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28AB2F2-EC78-336C-E886-198F9F8BE1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051753" y="4299710"/>
                  <a:ext cx="530398" cy="603556"/>
                </a:xfrm>
                <a:prstGeom prst="rect">
                  <a:avLst/>
                </a:prstGeom>
              </p:spPr>
            </p:pic>
          </p:grpSp>
        </p:grp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F9FAED7A-AF69-3554-8F0F-CDC2650353E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9053984"/>
                </p:ext>
              </p:extLst>
            </p:nvPr>
          </p:nvGraphicFramePr>
          <p:xfrm>
            <a:off x="478239" y="4190200"/>
            <a:ext cx="10529887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5676840" imgH="203040" progId="Equation.DSMT4">
                    <p:embed/>
                  </p:oleObj>
                </mc:Choice>
                <mc:Fallback>
                  <p:oleObj name="Equation" r:id="rId15" imgW="56768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78239" y="4190200"/>
                          <a:ext cx="10529887" cy="376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7681A8D8-E660-86AF-C998-3A653AD09A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497561"/>
              </p:ext>
            </p:extLst>
          </p:nvPr>
        </p:nvGraphicFramePr>
        <p:xfrm>
          <a:off x="367685" y="4494516"/>
          <a:ext cx="11212513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045120" imgH="1206360" progId="Equation.DSMT4">
                  <p:embed/>
                </p:oleObj>
              </mc:Choice>
              <mc:Fallback>
                <p:oleObj name="Equation" r:id="rId17" imgW="6045120" imgH="1206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9FAED7A-AF69-3554-8F0F-CDC265035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7685" y="4494516"/>
                        <a:ext cx="11212513" cy="223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606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95ABB5E9-A212-5F83-3004-7AFD31D57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32B05662-D2CC-2CE4-82E7-336FE58789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8CAF22-8CAA-3DE2-4CEF-C1B89B08C6D9}"/>
              </a:ext>
            </a:extLst>
          </p:cNvPr>
          <p:cNvGrpSpPr/>
          <p:nvPr/>
        </p:nvGrpSpPr>
        <p:grpSpPr>
          <a:xfrm>
            <a:off x="863765" y="984417"/>
            <a:ext cx="4046622" cy="2920870"/>
            <a:chOff x="863765" y="984417"/>
            <a:chExt cx="4046622" cy="2920870"/>
          </a:xfrm>
        </p:grpSpPr>
        <p:pic>
          <p:nvPicPr>
            <p:cNvPr id="3" name="Picture 2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384C6E1B-65DE-32E3-B9EA-5BBE3A1D1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765" y="984417"/>
              <a:ext cx="4046622" cy="292087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1D7762-C462-4846-B7E5-FC526CDF97EE}"/>
                </a:ext>
              </a:extLst>
            </p:cNvPr>
            <p:cNvCxnSpPr/>
            <p:nvPr/>
          </p:nvCxnSpPr>
          <p:spPr>
            <a:xfrm flipV="1">
              <a:off x="2863515" y="3068053"/>
              <a:ext cx="0" cy="360947"/>
            </a:xfrm>
            <a:prstGeom prst="straightConnector1">
              <a:avLst/>
            </a:prstGeom>
            <a:ln>
              <a:solidFill>
                <a:srgbClr val="050E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43E42F-30E5-DF42-9624-98761E923A88}"/>
              </a:ext>
            </a:extLst>
          </p:cNvPr>
          <p:cNvGrpSpPr/>
          <p:nvPr/>
        </p:nvGrpSpPr>
        <p:grpSpPr>
          <a:xfrm>
            <a:off x="5975684" y="1130969"/>
            <a:ext cx="4046621" cy="2920869"/>
            <a:chOff x="5975684" y="1130969"/>
            <a:chExt cx="4046621" cy="2920869"/>
          </a:xfrm>
        </p:grpSpPr>
        <p:pic>
          <p:nvPicPr>
            <p:cNvPr id="5" name="Picture 4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77CBBA37-CB4F-517C-116B-C57943943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5684" y="1130969"/>
              <a:ext cx="4046621" cy="292086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3F02313-69E7-8BAA-8886-F6EE3C750887}"/>
                </a:ext>
              </a:extLst>
            </p:cNvPr>
            <p:cNvCxnSpPr/>
            <p:nvPr/>
          </p:nvCxnSpPr>
          <p:spPr>
            <a:xfrm flipV="1">
              <a:off x="7772775" y="3176341"/>
              <a:ext cx="0" cy="360947"/>
            </a:xfrm>
            <a:prstGeom prst="straightConnector1">
              <a:avLst/>
            </a:prstGeom>
            <a:ln>
              <a:solidFill>
                <a:srgbClr val="050E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6302C2-7F4E-2534-8709-1CF71DA0C96F}"/>
              </a:ext>
            </a:extLst>
          </p:cNvPr>
          <p:cNvGrpSpPr/>
          <p:nvPr/>
        </p:nvGrpSpPr>
        <p:grpSpPr>
          <a:xfrm>
            <a:off x="3944977" y="4051838"/>
            <a:ext cx="3803734" cy="2733337"/>
            <a:chOff x="3944977" y="4051838"/>
            <a:chExt cx="3803734" cy="2733337"/>
          </a:xfrm>
        </p:grpSpPr>
        <p:pic>
          <p:nvPicPr>
            <p:cNvPr id="4" name="Picture 3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DD9F3D82-BE3C-D6B8-03EA-F3E717F98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4977" y="4051838"/>
              <a:ext cx="3803734" cy="273333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BDF5053-2998-C917-6F0A-5E40A4A36E1C}"/>
                </a:ext>
              </a:extLst>
            </p:cNvPr>
            <p:cNvCxnSpPr/>
            <p:nvPr/>
          </p:nvCxnSpPr>
          <p:spPr>
            <a:xfrm flipV="1">
              <a:off x="5194006" y="5957973"/>
              <a:ext cx="0" cy="360947"/>
            </a:xfrm>
            <a:prstGeom prst="straightConnector1">
              <a:avLst/>
            </a:prstGeom>
            <a:ln>
              <a:solidFill>
                <a:srgbClr val="050E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Google Shape;498;p51">
            <a:extLst>
              <a:ext uri="{FF2B5EF4-FFF2-40B4-BE49-F238E27FC236}">
                <a16:creationId xmlns:a16="http://schemas.microsoft.com/office/drawing/2014/main" id="{91B2282D-F6B8-1385-081E-C253E3F0FCCC}"/>
              </a:ext>
            </a:extLst>
          </p:cNvPr>
          <p:cNvSpPr txBox="1">
            <a:spLocks/>
          </p:cNvSpPr>
          <p:nvPr/>
        </p:nvSpPr>
        <p:spPr>
          <a:xfrm>
            <a:off x="81740" y="-35371"/>
            <a:ext cx="11530208" cy="8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      </a:t>
            </a:r>
            <a:r>
              <a:rPr lang="en-US" sz="2800" dirty="0">
                <a:sym typeface="Wingdings" panose="05000000000000000000" pitchFamily="2" charset="2"/>
              </a:rPr>
              <a:t>Choice of 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CC Design Parameters  - laser waist, bunch length ,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Lato"/>
                <a:ea typeface="Lato"/>
                <a:cs typeface="Lato"/>
                <a:sym typeface="Wingdings" panose="05000000000000000000" pitchFamily="2" charset="2"/>
              </a:rPr>
              <a:t>*, …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39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32055</TotalTime>
  <Words>1460</Words>
  <Application>Microsoft Office PowerPoint</Application>
  <PresentationFormat>Widescreen</PresentationFormat>
  <Paragraphs>311</Paragraphs>
  <Slides>53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Century Gothic</vt:lpstr>
      <vt:lpstr>Courier New</vt:lpstr>
      <vt:lpstr>Wingdings</vt:lpstr>
      <vt:lpstr>Times New Roman</vt:lpstr>
      <vt:lpstr>Symbol</vt:lpstr>
      <vt:lpstr>Calibri Light</vt:lpstr>
      <vt:lpstr>Lato</vt:lpstr>
      <vt:lpstr>Arial</vt:lpstr>
      <vt:lpstr>Calibri</vt:lpstr>
      <vt:lpstr>SLAC Interior Slides</vt:lpstr>
      <vt:lpstr>SLAC Covers/Title Slides</vt:lpstr>
      <vt:lpstr>Blank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Photon Collider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Mirror Damage Limit (single pulse)</vt:lpstr>
      <vt:lpstr>Mirror Reflectivity</vt:lpstr>
      <vt:lpstr>X-ray Focusing summary following initial study</vt:lpstr>
      <vt:lpstr> Replace 62.5 GeV  e- beam w/ 5000 GeV WFA e- beam       and simulate gg Collisions using CAIN MC</vt:lpstr>
      <vt:lpstr>x=4.8   adjust parameters to get ~ 100 % conversion w/ linear QED  </vt:lpstr>
      <vt:lpstr>x=4.8   ,  parameters with ~ 100 % conversion w/ linear QED  </vt:lpstr>
      <vt:lpstr>x=4.8   dial back Epulse to get x2 &lt; 1  </vt:lpstr>
      <vt:lpstr>Try x=40 to get more of a peak in the spectrum    </vt:lpstr>
      <vt:lpstr>15 TeV and x=40       Turn on coherent processes  </vt:lpstr>
      <vt:lpstr>15 TeV and x=40       Turn on coherent processes  </vt:lpstr>
      <vt:lpstr>e- g collisions at Eeg=140 GeV    I.P. geometric  e-  sx,sy=5.1 nm </vt:lpstr>
      <vt:lpstr>x=1.2x105  (1 keV g)  not affected as much by coherent processes   </vt:lpstr>
      <vt:lpstr>PowerPoint Presentation</vt:lpstr>
      <vt:lpstr>PowerPoint Presentation</vt:lpstr>
      <vt:lpstr>PowerPoint Presentation</vt:lpstr>
      <vt:lpstr>ɣɣ-Collider Path </vt:lpstr>
      <vt:lpstr>PowerPoint Presentation</vt:lpstr>
      <vt:lpstr>PowerPoint Presentation</vt:lpstr>
      <vt:lpstr>PowerPoint Presentation</vt:lpstr>
      <vt:lpstr>                       Trombone-like configuration for extraction line</vt:lpstr>
      <vt:lpstr>PowerPoint Presentation</vt:lpstr>
      <vt:lpstr>Let’s check this with CAIN.   Calculate energy incident on 6 cm dia. cryostat at L*=3m.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Barklow, Timothy L.</dc:creator>
  <cp:lastModifiedBy>Timothy Barklow</cp:lastModifiedBy>
  <cp:revision>422</cp:revision>
  <dcterms:modified xsi:type="dcterms:W3CDTF">2025-07-31T00:42:48Z</dcterms:modified>
</cp:coreProperties>
</file>