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68" r:id="rId4"/>
    <p:sldId id="272" r:id="rId5"/>
    <p:sldId id="274" r:id="rId6"/>
    <p:sldId id="275" r:id="rId7"/>
    <p:sldId id="273" r:id="rId8"/>
    <p:sldId id="270" r:id="rId9"/>
    <p:sldId id="276" r:id="rId10"/>
    <p:sldId id="277" r:id="rId11"/>
    <p:sldId id="278" r:id="rId12"/>
    <p:sldId id="279" r:id="rId13"/>
    <p:sldId id="282" r:id="rId14"/>
    <p:sldId id="281" r:id="rId15"/>
    <p:sldId id="284" r:id="rId16"/>
    <p:sldId id="283" r:id="rId17"/>
    <p:sldId id="280" r:id="rId18"/>
    <p:sldId id="285" r:id="rId19"/>
    <p:sldId id="28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4472C4"/>
    <a:srgbClr val="018701"/>
    <a:srgbClr val="DEEBF7"/>
    <a:srgbClr val="C0E0C0"/>
    <a:srgbClr val="008283"/>
    <a:srgbClr val="69B4A2"/>
    <a:srgbClr val="800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A2868-8D17-4872-B95C-4826B5A0B12E}" v="3" dt="2025-09-27T10:44:03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 Roncolato" userId="702657c7-ce74-4e67-87a0-6b9afb1b2260" providerId="ADAL" clId="{7D73FCAD-F66F-4E31-B97F-92CB71287466}"/>
    <pc:docChg chg="undo redo custSel addSld delSld modSld sldOrd">
      <pc:chgData name="Carlo Roncolato" userId="702657c7-ce74-4e67-87a0-6b9afb1b2260" providerId="ADAL" clId="{7D73FCAD-F66F-4E31-B97F-92CB71287466}" dt="2022-08-19T16:54:31.609" v="11203"/>
      <pc:docMkLst>
        <pc:docMk/>
      </pc:docMkLst>
      <pc:sldChg chg="modSp add del mod">
        <pc:chgData name="Carlo Roncolato" userId="702657c7-ce74-4e67-87a0-6b9afb1b2260" providerId="ADAL" clId="{7D73FCAD-F66F-4E31-B97F-92CB71287466}" dt="2022-08-07T07:44:58.413" v="14" actId="20577"/>
        <pc:sldMkLst>
          <pc:docMk/>
          <pc:sldMk cId="1343227038" sldId="266"/>
        </pc:sldMkLst>
      </pc:sldChg>
      <pc:sldChg chg="addSp modSp mod">
        <pc:chgData name="Carlo Roncolato" userId="702657c7-ce74-4e67-87a0-6b9afb1b2260" providerId="ADAL" clId="{7D73FCAD-F66F-4E31-B97F-92CB71287466}" dt="2022-08-10T08:42:09.081" v="5960" actId="20577"/>
        <pc:sldMkLst>
          <pc:docMk/>
          <pc:sldMk cId="436623653" sldId="267"/>
        </pc:sldMkLst>
      </pc:sldChg>
      <pc:sldChg chg="addSp delSp modSp new mod modClrScheme chgLayout">
        <pc:chgData name="Carlo Roncolato" userId="702657c7-ce74-4e67-87a0-6b9afb1b2260" providerId="ADAL" clId="{7D73FCAD-F66F-4E31-B97F-92CB71287466}" dt="2022-08-07T15:46:51.030" v="743" actId="20577"/>
        <pc:sldMkLst>
          <pc:docMk/>
          <pc:sldMk cId="1894864070" sldId="26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519875875" sldId="26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581328938" sldId="269"/>
        </pc:sldMkLst>
      </pc:sldChg>
      <pc:sldChg chg="addSp delSp modSp new mod">
        <pc:chgData name="Carlo Roncolato" userId="702657c7-ce74-4e67-87a0-6b9afb1b2260" providerId="ADAL" clId="{7D73FCAD-F66F-4E31-B97F-92CB71287466}" dt="2022-08-09T18:51:38.879" v="5256"/>
        <pc:sldMkLst>
          <pc:docMk/>
          <pc:sldMk cId="1012237943" sldId="269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1202129088" sldId="270"/>
        </pc:sldMkLst>
      </pc:sldChg>
      <pc:sldChg chg="addSp delSp modSp new mod ord">
        <pc:chgData name="Carlo Roncolato" userId="702657c7-ce74-4e67-87a0-6b9afb1b2260" providerId="ADAL" clId="{7D73FCAD-F66F-4E31-B97F-92CB71287466}" dt="2022-08-07T20:44:23.240" v="1708" actId="1076"/>
        <pc:sldMkLst>
          <pc:docMk/>
          <pc:sldMk cId="2097594704" sldId="270"/>
        </pc:sldMkLst>
      </pc:sldChg>
      <pc:sldChg chg="addSp delSp modSp new mod">
        <pc:chgData name="Carlo Roncolato" userId="702657c7-ce74-4e67-87a0-6b9afb1b2260" providerId="ADAL" clId="{7D73FCAD-F66F-4E31-B97F-92CB71287466}" dt="2022-08-10T15:42:07.701" v="10066" actId="20577"/>
        <pc:sldMkLst>
          <pc:docMk/>
          <pc:sldMk cId="1919115198" sldId="271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450958853" sldId="271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84759225" sldId="272"/>
        </pc:sldMkLst>
      </pc:sldChg>
      <pc:sldChg chg="addSp delSp modSp mod">
        <pc:chgData name="Carlo Roncolato" userId="702657c7-ce74-4e67-87a0-6b9afb1b2260" providerId="ADAL" clId="{7D73FCAD-F66F-4E31-B97F-92CB71287466}" dt="2022-08-10T15:41:42.713" v="10057" actId="20577"/>
        <pc:sldMkLst>
          <pc:docMk/>
          <pc:sldMk cId="1977803100" sldId="272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688504719" sldId="273"/>
        </pc:sldMkLst>
      </pc:sldChg>
      <pc:sldChg chg="addSp delSp modSp new mod">
        <pc:chgData name="Carlo Roncolato" userId="702657c7-ce74-4e67-87a0-6b9afb1b2260" providerId="ADAL" clId="{7D73FCAD-F66F-4E31-B97F-92CB71287466}" dt="2022-08-10T15:40:00.367" v="10039" actId="20577"/>
        <pc:sldMkLst>
          <pc:docMk/>
          <pc:sldMk cId="1267935864" sldId="273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225071934" sldId="274"/>
        </pc:sldMkLst>
      </pc:sldChg>
      <pc:sldChg chg="addSp delSp modSp new mod">
        <pc:chgData name="Carlo Roncolato" userId="702657c7-ce74-4e67-87a0-6b9afb1b2260" providerId="ADAL" clId="{7D73FCAD-F66F-4E31-B97F-92CB71287466}" dt="2022-08-09T20:39:35.752" v="5910" actId="20577"/>
        <pc:sldMkLst>
          <pc:docMk/>
          <pc:sldMk cId="256630958" sldId="274"/>
        </pc:sldMkLst>
      </pc:sldChg>
      <pc:sldChg chg="addSp delSp modSp add mod ord delAnim modAnim">
        <pc:chgData name="Carlo Roncolato" userId="702657c7-ce74-4e67-87a0-6b9afb1b2260" providerId="ADAL" clId="{7D73FCAD-F66F-4E31-B97F-92CB71287466}" dt="2022-08-10T08:37:36.767" v="5928" actId="20577"/>
        <pc:sldMkLst>
          <pc:docMk/>
          <pc:sldMk cId="325131376" sldId="275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1544660307" sldId="275"/>
        </pc:sldMkLst>
      </pc:sldChg>
      <pc:sldChg chg="addSp delSp modSp new mod">
        <pc:chgData name="Carlo Roncolato" userId="702657c7-ce74-4e67-87a0-6b9afb1b2260" providerId="ADAL" clId="{7D73FCAD-F66F-4E31-B97F-92CB71287466}" dt="2022-08-19T16:54:31.609" v="11203"/>
        <pc:sldMkLst>
          <pc:docMk/>
          <pc:sldMk cId="2054353577" sldId="276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2513929385" sldId="276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993004854" sldId="277"/>
        </pc:sldMkLst>
      </pc:sldChg>
      <pc:sldChg chg="addSp delSp modSp new mod addAnim delAnim modAnim">
        <pc:chgData name="Carlo Roncolato" userId="702657c7-ce74-4e67-87a0-6b9afb1b2260" providerId="ADAL" clId="{7D73FCAD-F66F-4E31-B97F-92CB71287466}" dt="2022-08-17T12:04:26.036" v="11198" actId="20577"/>
        <pc:sldMkLst>
          <pc:docMk/>
          <pc:sldMk cId="4240149391" sldId="277"/>
        </pc:sldMkLst>
      </pc:sldChg>
      <pc:sldChg chg="addSp delSp modSp new mod addAnim delAnim modAnim">
        <pc:chgData name="Carlo Roncolato" userId="702657c7-ce74-4e67-87a0-6b9afb1b2260" providerId="ADAL" clId="{7D73FCAD-F66F-4E31-B97F-92CB71287466}" dt="2022-08-10T15:42:44.758" v="10071" actId="1076"/>
        <pc:sldMkLst>
          <pc:docMk/>
          <pc:sldMk cId="2559066252" sldId="27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2938941785" sldId="278"/>
        </pc:sldMkLst>
      </pc:sldChg>
      <pc:sldChg chg="add del">
        <pc:chgData name="Carlo Roncolato" userId="702657c7-ce74-4e67-87a0-6b9afb1b2260" providerId="ADAL" clId="{7D73FCAD-F66F-4E31-B97F-92CB71287466}" dt="2022-08-07T07:44:53.296" v="3" actId="47"/>
        <pc:sldMkLst>
          <pc:docMk/>
          <pc:sldMk cId="360343785" sldId="279"/>
        </pc:sldMkLst>
      </pc:sldChg>
      <pc:sldChg chg="addSp delSp modSp new mod">
        <pc:chgData name="Carlo Roncolato" userId="702657c7-ce74-4e67-87a0-6b9afb1b2260" providerId="ADAL" clId="{7D73FCAD-F66F-4E31-B97F-92CB71287466}" dt="2022-08-10T17:05:28.339" v="10715" actId="478"/>
        <pc:sldMkLst>
          <pc:docMk/>
          <pc:sldMk cId="954554971" sldId="279"/>
        </pc:sldMkLst>
      </pc:sldChg>
      <pc:sldChg chg="modSp add del mod">
        <pc:chgData name="Carlo Roncolato" userId="702657c7-ce74-4e67-87a0-6b9afb1b2260" providerId="ADAL" clId="{7D73FCAD-F66F-4E31-B97F-92CB71287466}" dt="2022-08-07T07:44:53.296" v="3" actId="47"/>
        <pc:sldMkLst>
          <pc:docMk/>
          <pc:sldMk cId="2816611881" sldId="280"/>
        </pc:sldMkLst>
      </pc:sldChg>
      <pc:sldChg chg="addSp delSp modSp new mod">
        <pc:chgData name="Carlo Roncolato" userId="702657c7-ce74-4e67-87a0-6b9afb1b2260" providerId="ADAL" clId="{7D73FCAD-F66F-4E31-B97F-92CB71287466}" dt="2022-08-10T13:47:07.593" v="8674" actId="1037"/>
        <pc:sldMkLst>
          <pc:docMk/>
          <pc:sldMk cId="3164168980" sldId="280"/>
        </pc:sldMkLst>
      </pc:sldChg>
      <pc:sldChg chg="addSp delSp modSp new mod">
        <pc:chgData name="Carlo Roncolato" userId="702657c7-ce74-4e67-87a0-6b9afb1b2260" providerId="ADAL" clId="{7D73FCAD-F66F-4E31-B97F-92CB71287466}" dt="2022-08-10T14:36:01.030" v="9618" actId="1038"/>
        <pc:sldMkLst>
          <pc:docMk/>
          <pc:sldMk cId="3664669617" sldId="281"/>
        </pc:sldMkLst>
      </pc:sldChg>
      <pc:sldChg chg="addSp delSp modSp new mod setBg">
        <pc:chgData name="Carlo Roncolato" userId="702657c7-ce74-4e67-87a0-6b9afb1b2260" providerId="ADAL" clId="{7D73FCAD-F66F-4E31-B97F-92CB71287466}" dt="2022-08-10T16:10:29.644" v="10417" actId="1076"/>
        <pc:sldMkLst>
          <pc:docMk/>
          <pc:sldMk cId="2230346843" sldId="282"/>
        </pc:sldMkLst>
      </pc:sldChg>
      <pc:sldChg chg="addSp delSp modSp new mod">
        <pc:chgData name="Carlo Roncolato" userId="702657c7-ce74-4e67-87a0-6b9afb1b2260" providerId="ADAL" clId="{7D73FCAD-F66F-4E31-B97F-92CB71287466}" dt="2022-08-10T17:24:45.618" v="10782" actId="114"/>
        <pc:sldMkLst>
          <pc:docMk/>
          <pc:sldMk cId="4280647142" sldId="283"/>
        </pc:sldMkLst>
      </pc:sldChg>
      <pc:sldChg chg="addSp delSp modSp add mod">
        <pc:chgData name="Carlo Roncolato" userId="702657c7-ce74-4e67-87a0-6b9afb1b2260" providerId="ADAL" clId="{7D73FCAD-F66F-4E31-B97F-92CB71287466}" dt="2022-08-10T17:27:02.571" v="10844" actId="58"/>
        <pc:sldMkLst>
          <pc:docMk/>
          <pc:sldMk cId="4139459766" sldId="284"/>
        </pc:sldMkLst>
      </pc:sldChg>
      <pc:sldChg chg="addSp delSp modSp new mod">
        <pc:chgData name="Carlo Roncolato" userId="702657c7-ce74-4e67-87a0-6b9afb1b2260" providerId="ADAL" clId="{7D73FCAD-F66F-4E31-B97F-92CB71287466}" dt="2022-08-10T18:23:03.951" v="11161" actId="1076"/>
        <pc:sldMkLst>
          <pc:docMk/>
          <pc:sldMk cId="3856071176" sldId="285"/>
        </pc:sldMkLst>
      </pc:sldChg>
    </pc:docChg>
  </pc:docChgLst>
  <pc:docChgLst>
    <pc:chgData name="Carlo Roncolato" userId="702657c7-ce74-4e67-87a0-6b9afb1b2260" providerId="ADAL" clId="{9E1C24A5-9CB0-4747-945F-C30BB864E329}"/>
    <pc:docChg chg="undo redo custSel addSld delSld modSld sldOrd">
      <pc:chgData name="Carlo Roncolato" userId="702657c7-ce74-4e67-87a0-6b9afb1b2260" providerId="ADAL" clId="{9E1C24A5-9CB0-4747-945F-C30BB864E329}" dt="2022-09-02T00:08:40.558" v="3798" actId="1076"/>
      <pc:docMkLst>
        <pc:docMk/>
      </pc:docMkLst>
      <pc:sldChg chg="modSp mod">
        <pc:chgData name="Carlo Roncolato" userId="702657c7-ce74-4e67-87a0-6b9afb1b2260" providerId="ADAL" clId="{9E1C24A5-9CB0-4747-945F-C30BB864E329}" dt="2022-09-01T23:02:39.566" v="2756" actId="20577"/>
        <pc:sldMkLst>
          <pc:docMk/>
          <pc:sldMk cId="2550959305" sldId="270"/>
        </pc:sldMkLst>
      </pc:sldChg>
      <pc:sldChg chg="del">
        <pc:chgData name="Carlo Roncolato" userId="702657c7-ce74-4e67-87a0-6b9afb1b2260" providerId="ADAL" clId="{9E1C24A5-9CB0-4747-945F-C30BB864E329}" dt="2022-09-01T22:09:19.533" v="2141" actId="47"/>
        <pc:sldMkLst>
          <pc:docMk/>
          <pc:sldMk cId="2732826851" sldId="271"/>
        </pc:sldMkLst>
      </pc:sldChg>
      <pc:sldChg chg="addSp delSp modSp mod ord">
        <pc:chgData name="Carlo Roncolato" userId="702657c7-ce74-4e67-87a0-6b9afb1b2260" providerId="ADAL" clId="{9E1C24A5-9CB0-4747-945F-C30BB864E329}" dt="2022-09-01T21:04:53.830" v="474" actId="2062"/>
        <pc:sldMkLst>
          <pc:docMk/>
          <pc:sldMk cId="1420865720" sldId="272"/>
        </pc:sldMkLst>
      </pc:sldChg>
      <pc:sldChg chg="modSp add mod">
        <pc:chgData name="Carlo Roncolato" userId="702657c7-ce74-4e67-87a0-6b9afb1b2260" providerId="ADAL" clId="{9E1C24A5-9CB0-4747-945F-C30BB864E329}" dt="2022-09-01T22:09:43.597" v="2145" actId="113"/>
        <pc:sldMkLst>
          <pc:docMk/>
          <pc:sldMk cId="2211801423" sldId="273"/>
        </pc:sldMkLst>
      </pc:sldChg>
      <pc:sldChg chg="addSp delSp modSp new mod">
        <pc:chgData name="Carlo Roncolato" userId="702657c7-ce74-4e67-87a0-6b9afb1b2260" providerId="ADAL" clId="{9E1C24A5-9CB0-4747-945F-C30BB864E329}" dt="2022-09-01T21:17:03.649" v="856" actId="20577"/>
        <pc:sldMkLst>
          <pc:docMk/>
          <pc:sldMk cId="2629403974" sldId="274"/>
        </pc:sldMkLst>
      </pc:sldChg>
      <pc:sldChg chg="addSp delSp modSp new mod">
        <pc:chgData name="Carlo Roncolato" userId="702657c7-ce74-4e67-87a0-6b9afb1b2260" providerId="ADAL" clId="{9E1C24A5-9CB0-4747-945F-C30BB864E329}" dt="2022-09-01T21:54:00.020" v="1121" actId="14734"/>
        <pc:sldMkLst>
          <pc:docMk/>
          <pc:sldMk cId="3728716250" sldId="275"/>
        </pc:sldMkLst>
      </pc:sldChg>
      <pc:sldChg chg="addSp modSp new mod">
        <pc:chgData name="Carlo Roncolato" userId="702657c7-ce74-4e67-87a0-6b9afb1b2260" providerId="ADAL" clId="{9E1C24A5-9CB0-4747-945F-C30BB864E329}" dt="2022-09-01T23:45:53.305" v="3207" actId="14100"/>
        <pc:sldMkLst>
          <pc:docMk/>
          <pc:sldMk cId="889713382" sldId="276"/>
        </pc:sldMkLst>
      </pc:sldChg>
      <pc:sldChg chg="addSp delSp modSp new mod">
        <pc:chgData name="Carlo Roncolato" userId="702657c7-ce74-4e67-87a0-6b9afb1b2260" providerId="ADAL" clId="{9E1C24A5-9CB0-4747-945F-C30BB864E329}" dt="2022-09-01T23:38:05.724" v="3080" actId="20577"/>
        <pc:sldMkLst>
          <pc:docMk/>
          <pc:sldMk cId="1699401293" sldId="277"/>
        </pc:sldMkLst>
      </pc:sldChg>
      <pc:sldChg chg="new del">
        <pc:chgData name="Carlo Roncolato" userId="702657c7-ce74-4e67-87a0-6b9afb1b2260" providerId="ADAL" clId="{9E1C24A5-9CB0-4747-945F-C30BB864E329}" dt="2022-09-01T23:03:02.075" v="2758" actId="47"/>
        <pc:sldMkLst>
          <pc:docMk/>
          <pc:sldMk cId="2705253591" sldId="277"/>
        </pc:sldMkLst>
      </pc:sldChg>
      <pc:sldChg chg="addSp delSp modSp new mod">
        <pc:chgData name="Carlo Roncolato" userId="702657c7-ce74-4e67-87a0-6b9afb1b2260" providerId="ADAL" clId="{9E1C24A5-9CB0-4747-945F-C30BB864E329}" dt="2022-09-02T00:08:40.558" v="3798" actId="1076"/>
        <pc:sldMkLst>
          <pc:docMk/>
          <pc:sldMk cId="488477256" sldId="278"/>
        </pc:sldMkLst>
      </pc:sldChg>
    </pc:docChg>
  </pc:docChgLst>
  <pc:docChgLst>
    <pc:chgData name="Carlo Roncolato" userId="702657c7-ce74-4e67-87a0-6b9afb1b2260" providerId="ADAL" clId="{53DBED7E-12C3-4E3B-AAB8-3E63AB1BF06E}"/>
    <pc:docChg chg="addSld delSld modSld">
      <pc:chgData name="Carlo Roncolato" userId="702657c7-ce74-4e67-87a0-6b9afb1b2260" providerId="ADAL" clId="{53DBED7E-12C3-4E3B-AAB8-3E63AB1BF06E}" dt="2025-09-27T10:44:16.397" v="37" actId="47"/>
      <pc:docMkLst>
        <pc:docMk/>
      </pc:docMkLst>
      <pc:sldChg chg="modSp add mod">
        <pc:chgData name="Carlo Roncolato" userId="702657c7-ce74-4e67-87a0-6b9afb1b2260" providerId="ADAL" clId="{53DBED7E-12C3-4E3B-AAB8-3E63AB1BF06E}" dt="2025-09-27T10:44:13.872" v="36" actId="20577"/>
        <pc:sldMkLst>
          <pc:docMk/>
          <pc:sldMk cId="2452940472" sldId="256"/>
        </pc:sldMkLst>
        <pc:spChg chg="mod">
          <ac:chgData name="Carlo Roncolato" userId="702657c7-ce74-4e67-87a0-6b9afb1b2260" providerId="ADAL" clId="{53DBED7E-12C3-4E3B-AAB8-3E63AB1BF06E}" dt="2025-09-27T10:44:13.872" v="36" actId="20577"/>
          <ac:spMkLst>
            <pc:docMk/>
            <pc:sldMk cId="2452940472" sldId="256"/>
            <ac:spMk id="2" creationId="{3761FE7A-33E4-0D5A-6EA4-CBECAB53F647}"/>
          </ac:spMkLst>
        </pc:spChg>
      </pc:sldChg>
      <pc:sldChg chg="del">
        <pc:chgData name="Carlo Roncolato" userId="702657c7-ce74-4e67-87a0-6b9afb1b2260" providerId="ADAL" clId="{53DBED7E-12C3-4E3B-AAB8-3E63AB1BF06E}" dt="2025-09-27T10:44:16.397" v="37" actId="47"/>
        <pc:sldMkLst>
          <pc:docMk/>
          <pc:sldMk cId="1343227038" sldId="266"/>
        </pc:sldMkLst>
      </pc:sldChg>
      <pc:sldChg chg="add del">
        <pc:chgData name="Carlo Roncolato" userId="702657c7-ce74-4e67-87a0-6b9afb1b2260" providerId="ADAL" clId="{53DBED7E-12C3-4E3B-AAB8-3E63AB1BF06E}" dt="2025-09-27T10:43:52.715" v="1"/>
        <pc:sldMkLst>
          <pc:docMk/>
          <pc:sldMk cId="576141863" sldId="310"/>
        </pc:sldMkLst>
      </pc:sldChg>
    </pc:docChg>
  </pc:docChgLst>
  <pc:docChgLst>
    <pc:chgData name="Carlo Roncolato" userId="702657c7-ce74-4e67-87a0-6b9afb1b2260" providerId="ADAL" clId="{BED2A008-6B93-457D-AF22-A20765F117B9}"/>
    <pc:docChg chg="undo redo custSel modSld">
      <pc:chgData name="Carlo Roncolato" userId="702657c7-ce74-4e67-87a0-6b9afb1b2260" providerId="ADAL" clId="{BED2A008-6B93-457D-AF22-A20765F117B9}" dt="2024-06-10T23:39:52.310" v="271" actId="20577"/>
      <pc:docMkLst>
        <pc:docMk/>
      </pc:docMkLst>
      <pc:sldChg chg="modSp mod">
        <pc:chgData name="Carlo Roncolato" userId="702657c7-ce74-4e67-87a0-6b9afb1b2260" providerId="ADAL" clId="{BED2A008-6B93-457D-AF22-A20765F117B9}" dt="2024-06-08T00:20:28.704" v="36" actId="20577"/>
        <pc:sldMkLst>
          <pc:docMk/>
          <pc:sldMk cId="1420865720" sldId="272"/>
        </pc:sldMkLst>
      </pc:sldChg>
      <pc:sldChg chg="modSp mod">
        <pc:chgData name="Carlo Roncolato" userId="702657c7-ce74-4e67-87a0-6b9afb1b2260" providerId="ADAL" clId="{BED2A008-6B93-457D-AF22-A20765F117B9}" dt="2024-06-08T00:09:27.451" v="21" actId="207"/>
        <pc:sldMkLst>
          <pc:docMk/>
          <pc:sldMk cId="2629403974" sldId="274"/>
        </pc:sldMkLst>
      </pc:sldChg>
      <pc:sldChg chg="modSp mod">
        <pc:chgData name="Carlo Roncolato" userId="702657c7-ce74-4e67-87a0-6b9afb1b2260" providerId="ADAL" clId="{BED2A008-6B93-457D-AF22-A20765F117B9}" dt="2024-06-08T00:17:01.878" v="30" actId="20577"/>
        <pc:sldMkLst>
          <pc:docMk/>
          <pc:sldMk cId="3728716250" sldId="275"/>
        </pc:sldMkLst>
      </pc:sldChg>
      <pc:sldChg chg="addSp delSp modSp mod">
        <pc:chgData name="Carlo Roncolato" userId="702657c7-ce74-4e67-87a0-6b9afb1b2260" providerId="ADAL" clId="{BED2A008-6B93-457D-AF22-A20765F117B9}" dt="2024-06-10T23:39:52.310" v="271" actId="20577"/>
        <pc:sldMkLst>
          <pc:docMk/>
          <pc:sldMk cId="889713382" sldId="276"/>
        </pc:sldMkLst>
      </pc:sldChg>
      <pc:sldChg chg="addSp delSp modSp mod">
        <pc:chgData name="Carlo Roncolato" userId="702657c7-ce74-4e67-87a0-6b9afb1b2260" providerId="ADAL" clId="{BED2A008-6B93-457D-AF22-A20765F117B9}" dt="2024-06-08T00:35:02.298" v="249" actId="113"/>
        <pc:sldMkLst>
          <pc:docMk/>
          <pc:sldMk cId="488477256" sldId="278"/>
        </pc:sldMkLst>
      </pc:sldChg>
      <pc:sldChg chg="modSp mod">
        <pc:chgData name="Carlo Roncolato" userId="702657c7-ce74-4e67-87a0-6b9afb1b2260" providerId="ADAL" clId="{BED2A008-6B93-457D-AF22-A20765F117B9}" dt="2024-06-08T00:37:02.176" v="250" actId="20577"/>
        <pc:sldMkLst>
          <pc:docMk/>
          <pc:sldMk cId="2468901869" sldId="281"/>
        </pc:sldMkLst>
      </pc:sldChg>
    </pc:docChg>
  </pc:docChgLst>
  <pc:docChgLst>
    <pc:chgData name="Carlo Roncolato" userId="702657c7-ce74-4e67-87a0-6b9afb1b2260" providerId="ADAL" clId="{F5C12516-D15E-4903-A3EE-C89C046FF5C8}"/>
    <pc:docChg chg="undo custSel addSld delSld modSld sldOrd">
      <pc:chgData name="Carlo Roncolato" userId="702657c7-ce74-4e67-87a0-6b9afb1b2260" providerId="ADAL" clId="{F5C12516-D15E-4903-A3EE-C89C046FF5C8}" dt="2022-09-02T16:43:23.034" v="6748" actId="1035"/>
      <pc:docMkLst>
        <pc:docMk/>
      </pc:docMkLst>
      <pc:sldChg chg="modSp mod">
        <pc:chgData name="Carlo Roncolato" userId="702657c7-ce74-4e67-87a0-6b9afb1b2260" providerId="ADAL" clId="{F5C12516-D15E-4903-A3EE-C89C046FF5C8}" dt="2022-09-02T07:44:26.955" v="1988" actId="20577"/>
        <pc:sldMkLst>
          <pc:docMk/>
          <pc:sldMk cId="1343227038" sldId="266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436623653" sldId="267"/>
        </pc:sldMkLst>
      </pc:sldChg>
      <pc:sldChg chg="addSp delSp modSp mod">
        <pc:chgData name="Carlo Roncolato" userId="702657c7-ce74-4e67-87a0-6b9afb1b2260" providerId="ADAL" clId="{F5C12516-D15E-4903-A3EE-C89C046FF5C8}" dt="2022-09-01T15:03:28.347" v="183"/>
        <pc:sldMkLst>
          <pc:docMk/>
          <pc:sldMk cId="1894864070" sldId="268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1012237943" sldId="269"/>
        </pc:sldMkLst>
      </pc:sldChg>
      <pc:sldChg chg="addSp delSp modSp new mod ord">
        <pc:chgData name="Carlo Roncolato" userId="702657c7-ce74-4e67-87a0-6b9afb1b2260" providerId="ADAL" clId="{F5C12516-D15E-4903-A3EE-C89C046FF5C8}" dt="2022-09-01T15:12:17.845" v="846" actId="1076"/>
        <pc:sldMkLst>
          <pc:docMk/>
          <pc:sldMk cId="4208582956" sldId="269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2097594704" sldId="270"/>
        </pc:sldMkLst>
      </pc:sldChg>
      <pc:sldChg chg="modSp new mod">
        <pc:chgData name="Carlo Roncolato" userId="702657c7-ce74-4e67-87a0-6b9afb1b2260" providerId="ADAL" clId="{F5C12516-D15E-4903-A3EE-C89C046FF5C8}" dt="2022-09-02T10:28:37.894" v="2736" actId="108"/>
        <pc:sldMkLst>
          <pc:docMk/>
          <pc:sldMk cId="2550959305" sldId="270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1919115198" sldId="271"/>
        </pc:sldMkLst>
      </pc:sldChg>
      <pc:sldChg chg="addSp delSp modSp new mod">
        <pc:chgData name="Carlo Roncolato" userId="702657c7-ce74-4e67-87a0-6b9afb1b2260" providerId="ADAL" clId="{F5C12516-D15E-4903-A3EE-C89C046FF5C8}" dt="2022-09-01T15:18:34.942" v="992" actId="1076"/>
        <pc:sldMkLst>
          <pc:docMk/>
          <pc:sldMk cId="2732826851" sldId="271"/>
        </pc:sldMkLst>
      </pc:sldChg>
      <pc:sldChg chg="addSp delSp modSp new mod">
        <pc:chgData name="Carlo Roncolato" userId="702657c7-ce74-4e67-87a0-6b9afb1b2260" providerId="ADAL" clId="{F5C12516-D15E-4903-A3EE-C89C046FF5C8}" dt="2022-09-01T16:47:39.368" v="1948" actId="20577"/>
        <pc:sldMkLst>
          <pc:docMk/>
          <pc:sldMk cId="1420865720" sldId="272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1977803100" sldId="272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1267935864" sldId="273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256630958" sldId="274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325131376" sldId="275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2054353577" sldId="276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4240149391" sldId="277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2559066252" sldId="278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954554971" sldId="279"/>
        </pc:sldMkLst>
      </pc:sldChg>
      <pc:sldChg chg="addSp delSp modSp new mod">
        <pc:chgData name="Carlo Roncolato" userId="702657c7-ce74-4e67-87a0-6b9afb1b2260" providerId="ADAL" clId="{F5C12516-D15E-4903-A3EE-C89C046FF5C8}" dt="2022-09-02T10:32:10.213" v="2953" actId="6549"/>
        <pc:sldMkLst>
          <pc:docMk/>
          <pc:sldMk cId="1306253906" sldId="279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3164168980" sldId="280"/>
        </pc:sldMkLst>
      </pc:sldChg>
      <pc:sldChg chg="addSp delSp modSp new mod">
        <pc:chgData name="Carlo Roncolato" userId="702657c7-ce74-4e67-87a0-6b9afb1b2260" providerId="ADAL" clId="{F5C12516-D15E-4903-A3EE-C89C046FF5C8}" dt="2022-09-02T16:26:04.713" v="5794" actId="21"/>
        <pc:sldMkLst>
          <pc:docMk/>
          <pc:sldMk cId="3980186362" sldId="280"/>
        </pc:sldMkLst>
      </pc:sldChg>
      <pc:sldChg chg="addSp delSp modSp new mod">
        <pc:chgData name="Carlo Roncolato" userId="702657c7-ce74-4e67-87a0-6b9afb1b2260" providerId="ADAL" clId="{F5C12516-D15E-4903-A3EE-C89C046FF5C8}" dt="2022-09-02T14:42:52.886" v="4211" actId="6549"/>
        <pc:sldMkLst>
          <pc:docMk/>
          <pc:sldMk cId="2468901869" sldId="281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3664669617" sldId="281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2230346843" sldId="282"/>
        </pc:sldMkLst>
      </pc:sldChg>
      <pc:sldChg chg="modSp new mod ord">
        <pc:chgData name="Carlo Roncolato" userId="702657c7-ce74-4e67-87a0-6b9afb1b2260" providerId="ADAL" clId="{F5C12516-D15E-4903-A3EE-C89C046FF5C8}" dt="2022-09-02T14:03:33.621" v="3013" actId="20577"/>
        <pc:sldMkLst>
          <pc:docMk/>
          <pc:sldMk cId="3183810878" sldId="282"/>
        </pc:sldMkLst>
      </pc:sldChg>
      <pc:sldChg chg="addSp delSp modSp add mod">
        <pc:chgData name="Carlo Roncolato" userId="702657c7-ce74-4e67-87a0-6b9afb1b2260" providerId="ADAL" clId="{F5C12516-D15E-4903-A3EE-C89C046FF5C8}" dt="2022-09-02T15:37:52.140" v="4648" actId="1036"/>
        <pc:sldMkLst>
          <pc:docMk/>
          <pc:sldMk cId="2003042102" sldId="283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4280647142" sldId="283"/>
        </pc:sldMkLst>
      </pc:sldChg>
      <pc:sldChg chg="addSp delSp modSp add mod">
        <pc:chgData name="Carlo Roncolato" userId="702657c7-ce74-4e67-87a0-6b9afb1b2260" providerId="ADAL" clId="{F5C12516-D15E-4903-A3EE-C89C046FF5C8}" dt="2022-09-02T14:43:24.333" v="4219" actId="20577"/>
        <pc:sldMkLst>
          <pc:docMk/>
          <pc:sldMk cId="2136067154" sldId="284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4139459766" sldId="284"/>
        </pc:sldMkLst>
      </pc:sldChg>
      <pc:sldChg chg="addSp delSp modSp new mod">
        <pc:chgData name="Carlo Roncolato" userId="702657c7-ce74-4e67-87a0-6b9afb1b2260" providerId="ADAL" clId="{F5C12516-D15E-4903-A3EE-C89C046FF5C8}" dt="2022-09-02T16:19:24.760" v="5581" actId="1076"/>
        <pc:sldMkLst>
          <pc:docMk/>
          <pc:sldMk cId="3318871590" sldId="285"/>
        </pc:sldMkLst>
      </pc:sldChg>
      <pc:sldChg chg="del">
        <pc:chgData name="Carlo Roncolato" userId="702657c7-ce74-4e67-87a0-6b9afb1b2260" providerId="ADAL" clId="{F5C12516-D15E-4903-A3EE-C89C046FF5C8}" dt="2022-09-01T14:55:52.579" v="3" actId="47"/>
        <pc:sldMkLst>
          <pc:docMk/>
          <pc:sldMk cId="3856071176" sldId="285"/>
        </pc:sldMkLst>
      </pc:sldChg>
      <pc:sldChg chg="addSp modSp new mod">
        <pc:chgData name="Carlo Roncolato" userId="702657c7-ce74-4e67-87a0-6b9afb1b2260" providerId="ADAL" clId="{F5C12516-D15E-4903-A3EE-C89C046FF5C8}" dt="2022-09-02T16:43:23.034" v="6748" actId="1035"/>
        <pc:sldMkLst>
          <pc:docMk/>
          <pc:sldMk cId="3302686067" sldId="2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roncolat_infn_it/Documents/Documenti/Personale/Corso%20Vuoto_CR/Esempi%20Excel/Chart%20Resilienz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/>
              <a:t>Resilienza</a:t>
            </a:r>
            <a:r>
              <a:rPr lang="it-IT" sz="1800" baseline="0"/>
              <a:t> del materiale</a:t>
            </a:r>
            <a:endParaRPr lang="it-IT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AISI 304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Foglio1!$C$4:$C$13</c:f>
              <c:numCache>
                <c:formatCode>0</c:formatCode>
                <c:ptCount val="10"/>
                <c:pt idx="0">
                  <c:v>90.115809930519433</c:v>
                </c:pt>
                <c:pt idx="1">
                  <c:v>118.55505786540945</c:v>
                </c:pt>
                <c:pt idx="2">
                  <c:v>137.69138951067058</c:v>
                </c:pt>
                <c:pt idx="3">
                  <c:v>163.03760299090334</c:v>
                </c:pt>
                <c:pt idx="4">
                  <c:v>185.80143697776944</c:v>
                </c:pt>
                <c:pt idx="5">
                  <c:v>205.97892265032573</c:v>
                </c:pt>
                <c:pt idx="6">
                  <c:v>233.40215242389124</c:v>
                </c:pt>
                <c:pt idx="7">
                  <c:v>250.47866599990476</c:v>
                </c:pt>
                <c:pt idx="8">
                  <c:v>274.79960073661317</c:v>
                </c:pt>
                <c:pt idx="9">
                  <c:v>294.9823781704265</c:v>
                </c:pt>
              </c:numCache>
            </c:numRef>
          </c:xVal>
          <c:yVal>
            <c:numRef>
              <c:f>Foglio1!$D$4:$D$13</c:f>
              <c:numCache>
                <c:formatCode>0</c:formatCode>
                <c:ptCount val="10"/>
                <c:pt idx="0">
                  <c:v>108.70590312901844</c:v>
                </c:pt>
                <c:pt idx="1">
                  <c:v>111.01065752250317</c:v>
                </c:pt>
                <c:pt idx="2">
                  <c:v>111.62288212601804</c:v>
                </c:pt>
                <c:pt idx="3">
                  <c:v>111.69882897556795</c:v>
                </c:pt>
                <c:pt idx="4">
                  <c:v>110.93471067295326</c:v>
                </c:pt>
                <c:pt idx="5">
                  <c:v>110.16284269181313</c:v>
                </c:pt>
                <c:pt idx="6">
                  <c:v>108.58035833690529</c:v>
                </c:pt>
                <c:pt idx="7">
                  <c:v>107.24431375910842</c:v>
                </c:pt>
                <c:pt idx="8">
                  <c:v>105.37509129875694</c:v>
                </c:pt>
                <c:pt idx="9">
                  <c:v>103.49346935276468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98-4110-B26F-EB8F1A59BAFC}"/>
            </c:ext>
          </c:extLst>
        </c:ser>
        <c:ser>
          <c:idx val="1"/>
          <c:order val="1"/>
          <c:tx>
            <c:strRef>
              <c:f>Foglio1!$A$15</c:f>
              <c:strCache>
                <c:ptCount val="1"/>
                <c:pt idx="0">
                  <c:v>AISI 302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Foglio1!$C$16:$C$27</c:f>
              <c:numCache>
                <c:formatCode>0</c:formatCode>
                <c:ptCount val="12"/>
                <c:pt idx="0">
                  <c:v>89.168584665534453</c:v>
                </c:pt>
                <c:pt idx="1">
                  <c:v>105.19997539331001</c:v>
                </c:pt>
                <c:pt idx="2">
                  <c:v>124.33498409825722</c:v>
                </c:pt>
                <c:pt idx="3">
                  <c:v>137.78002651172389</c:v>
                </c:pt>
                <c:pt idx="4">
                  <c:v>150.70647632201448</c:v>
                </c:pt>
                <c:pt idx="5">
                  <c:v>164.66878839834277</c:v>
                </c:pt>
                <c:pt idx="6">
                  <c:v>194.13992977832834</c:v>
                </c:pt>
                <c:pt idx="7">
                  <c:v>221.02604578431837</c:v>
                </c:pt>
                <c:pt idx="8">
                  <c:v>244.80986675345156</c:v>
                </c:pt>
                <c:pt idx="9">
                  <c:v>270.14020494991354</c:v>
                </c:pt>
                <c:pt idx="10">
                  <c:v>286.68357357929438</c:v>
                </c:pt>
                <c:pt idx="11">
                  <c:v>295.47186608668966</c:v>
                </c:pt>
              </c:numCache>
            </c:numRef>
          </c:xVal>
          <c:yVal>
            <c:numRef>
              <c:f>Foglio1!$D$16:$D$27</c:f>
              <c:numCache>
                <c:formatCode>0</c:formatCode>
                <c:ptCount val="12"/>
                <c:pt idx="0">
                  <c:v>90.39186283754816</c:v>
                </c:pt>
                <c:pt idx="1">
                  <c:v>91.272226318045455</c:v>
                </c:pt>
                <c:pt idx="2">
                  <c:v>92.161889412773291</c:v>
                </c:pt>
                <c:pt idx="3">
                  <c:v>93.03450321474503</c:v>
                </c:pt>
                <c:pt idx="4">
                  <c:v>94.183005572224616</c:v>
                </c:pt>
                <c:pt idx="5">
                  <c:v>95.05716930990144</c:v>
                </c:pt>
                <c:pt idx="6">
                  <c:v>97.919900557222448</c:v>
                </c:pt>
                <c:pt idx="7">
                  <c:v>100.49744363480494</c:v>
                </c:pt>
                <c:pt idx="8">
                  <c:v>102.7882486069439</c:v>
                </c:pt>
                <c:pt idx="9">
                  <c:v>106.19345735105021</c:v>
                </c:pt>
                <c:pt idx="10">
                  <c:v>108.18512473210461</c:v>
                </c:pt>
                <c:pt idx="11">
                  <c:v>109.32122760394341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F98-4110-B26F-EB8F1A59BAFC}"/>
            </c:ext>
          </c:extLst>
        </c:ser>
        <c:ser>
          <c:idx val="2"/>
          <c:order val="2"/>
          <c:tx>
            <c:strRef>
              <c:f>Foglio1!$A$29</c:f>
              <c:strCache>
                <c:ptCount val="1"/>
                <c:pt idx="0">
                  <c:v>AISI 304L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Foglio1!$C$30:$C$40</c:f>
              <c:numCache>
                <c:formatCode>0</c:formatCode>
                <c:ptCount val="11"/>
                <c:pt idx="0">
                  <c:v>75.820116895006137</c:v>
                </c:pt>
                <c:pt idx="1">
                  <c:v>96.504288707910547</c:v>
                </c:pt>
                <c:pt idx="2">
                  <c:v>125.46080630566279</c:v>
                </c:pt>
                <c:pt idx="3">
                  <c:v>143.55862980425778</c:v>
                </c:pt>
                <c:pt idx="4">
                  <c:v>167.85839749593833</c:v>
                </c:pt>
                <c:pt idx="5">
                  <c:v>189.57313981362444</c:v>
                </c:pt>
                <c:pt idx="6">
                  <c:v>214.908769771343</c:v>
                </c:pt>
                <c:pt idx="7">
                  <c:v>235.06773427950023</c:v>
                </c:pt>
                <c:pt idx="8">
                  <c:v>259.88741751467143</c:v>
                </c:pt>
                <c:pt idx="9">
                  <c:v>278.50118773581409</c:v>
                </c:pt>
                <c:pt idx="10">
                  <c:v>295.56314896837108</c:v>
                </c:pt>
              </c:numCache>
            </c:numRef>
          </c:xVal>
          <c:yVal>
            <c:numRef>
              <c:f>Foglio1!$D$30:$D$40</c:f>
              <c:numCache>
                <c:formatCode>0</c:formatCode>
                <c:ptCount val="11"/>
                <c:pt idx="0">
                  <c:v>69.266239177025241</c:v>
                </c:pt>
                <c:pt idx="1">
                  <c:v>70.715429061294486</c:v>
                </c:pt>
                <c:pt idx="2">
                  <c:v>73.021733390484329</c:v>
                </c:pt>
                <c:pt idx="3">
                  <c:v>74.463173596228003</c:v>
                </c:pt>
                <c:pt idx="4">
                  <c:v>77.032966995285051</c:v>
                </c:pt>
                <c:pt idx="5">
                  <c:v>79.317572224603552</c:v>
                </c:pt>
                <c:pt idx="6">
                  <c:v>81.613027003857724</c:v>
                </c:pt>
                <c:pt idx="7">
                  <c:v>84.725297899699925</c:v>
                </c:pt>
                <c:pt idx="8">
                  <c:v>86.74176425203602</c:v>
                </c:pt>
                <c:pt idx="9">
                  <c:v>88.462192884697785</c:v>
                </c:pt>
                <c:pt idx="10">
                  <c:v>90.177971710244336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F98-4110-B26F-EB8F1A59BAFC}"/>
            </c:ext>
          </c:extLst>
        </c:ser>
        <c:ser>
          <c:idx val="3"/>
          <c:order val="3"/>
          <c:tx>
            <c:strRef>
              <c:f>Foglio1!$A$42</c:f>
              <c:strCache>
                <c:ptCount val="1"/>
                <c:pt idx="0">
                  <c:v>AISI 304 sens.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Foglio1!$C$43:$C$58</c:f>
              <c:numCache>
                <c:formatCode>0</c:formatCode>
                <c:ptCount val="16"/>
                <c:pt idx="0">
                  <c:v>88.687034391156672</c:v>
                </c:pt>
                <c:pt idx="1">
                  <c:v>99.005968842109993</c:v>
                </c:pt>
                <c:pt idx="2">
                  <c:v>118.10790403920112</c:v>
                </c:pt>
                <c:pt idx="3">
                  <c:v>135.66993671053558</c:v>
                </c:pt>
                <c:pt idx="4">
                  <c:v>144.97285300016389</c:v>
                </c:pt>
                <c:pt idx="5">
                  <c:v>160.99498314574058</c:v>
                </c:pt>
                <c:pt idx="6">
                  <c:v>174.43473379795</c:v>
                </c:pt>
                <c:pt idx="7">
                  <c:v>186.84259100506443</c:v>
                </c:pt>
                <c:pt idx="8">
                  <c:v>199.25309409280666</c:v>
                </c:pt>
                <c:pt idx="9">
                  <c:v>214.25126843517327</c:v>
                </c:pt>
                <c:pt idx="10">
                  <c:v>221.49304371523971</c:v>
                </c:pt>
                <c:pt idx="11">
                  <c:v>229.76803538071579</c:v>
                </c:pt>
                <c:pt idx="12">
                  <c:v>252.52922348695316</c:v>
                </c:pt>
                <c:pt idx="13">
                  <c:v>262.35602414101481</c:v>
                </c:pt>
                <c:pt idx="14">
                  <c:v>274.25719520778102</c:v>
                </c:pt>
                <c:pt idx="15">
                  <c:v>291.84436374508533</c:v>
                </c:pt>
              </c:numCache>
            </c:numRef>
          </c:xVal>
          <c:yVal>
            <c:numRef>
              <c:f>Foglio1!$D$43:$D$58</c:f>
              <c:numCache>
                <c:formatCode>0</c:formatCode>
                <c:ptCount val="16"/>
                <c:pt idx="0">
                  <c:v>82.899473639091369</c:v>
                </c:pt>
                <c:pt idx="1">
                  <c:v>88.479242177453912</c:v>
                </c:pt>
                <c:pt idx="2">
                  <c:v>96.304867552507503</c:v>
                </c:pt>
                <c:pt idx="3">
                  <c:v>101.62889669952853</c:v>
                </c:pt>
                <c:pt idx="4">
                  <c:v>103.32142648949851</c:v>
                </c:pt>
                <c:pt idx="5">
                  <c:v>106.14385940848697</c:v>
                </c:pt>
                <c:pt idx="6">
                  <c:v>108.12622717531082</c:v>
                </c:pt>
                <c:pt idx="7">
                  <c:v>109.55061808829838</c:v>
                </c:pt>
                <c:pt idx="8">
                  <c:v>110.42013201885989</c:v>
                </c:pt>
                <c:pt idx="9">
                  <c:v>111.01995713673385</c:v>
                </c:pt>
                <c:pt idx="10">
                  <c:v>111.04165623660531</c:v>
                </c:pt>
                <c:pt idx="11">
                  <c:v>111.34389369909982</c:v>
                </c:pt>
                <c:pt idx="12">
                  <c:v>111.13465237891134</c:v>
                </c:pt>
                <c:pt idx="13">
                  <c:v>111.44153964852119</c:v>
                </c:pt>
                <c:pt idx="14">
                  <c:v>110.64487269609951</c:v>
                </c:pt>
                <c:pt idx="15">
                  <c:v>110.69757051007285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F98-4110-B26F-EB8F1A59BAFC}"/>
            </c:ext>
          </c:extLst>
        </c:ser>
        <c:ser>
          <c:idx val="4"/>
          <c:order val="4"/>
          <c:tx>
            <c:strRef>
              <c:f>Foglio1!$A$60</c:f>
              <c:strCache>
                <c:ptCount val="1"/>
                <c:pt idx="0">
                  <c:v>AISI 304L sens.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Foglio1!$C$61:$C$75</c:f>
              <c:numCache>
                <c:formatCode>0</c:formatCode>
                <c:ptCount val="15"/>
                <c:pt idx="0">
                  <c:v>74.753827001741129</c:v>
                </c:pt>
                <c:pt idx="1">
                  <c:v>87.163007149169459</c:v>
                </c:pt>
                <c:pt idx="2">
                  <c:v>101.12531922549778</c:v>
                </c:pt>
                <c:pt idx="3">
                  <c:v>122.84138448349779</c:v>
                </c:pt>
                <c:pt idx="4">
                  <c:v>142.49366285130665</c:v>
                </c:pt>
                <c:pt idx="5">
                  <c:v>152.83905610854447</c:v>
                </c:pt>
                <c:pt idx="6">
                  <c:v>170.4222558249061</c:v>
                </c:pt>
                <c:pt idx="7">
                  <c:v>186.96959327522998</c:v>
                </c:pt>
                <c:pt idx="8">
                  <c:v>190.59048091526279</c:v>
                </c:pt>
                <c:pt idx="9">
                  <c:v>197.83225619532945</c:v>
                </c:pt>
                <c:pt idx="10">
                  <c:v>204.55411593190561</c:v>
                </c:pt>
                <c:pt idx="11">
                  <c:v>214.37827070533882</c:v>
                </c:pt>
                <c:pt idx="12">
                  <c:v>221.62004598540534</c:v>
                </c:pt>
                <c:pt idx="13">
                  <c:v>266.09729934964258</c:v>
                </c:pt>
                <c:pt idx="14">
                  <c:v>294.54316198610388</c:v>
                </c:pt>
              </c:numCache>
            </c:numRef>
          </c:xVal>
          <c:yVal>
            <c:numRef>
              <c:f>Foglio1!$D$61:$D$75</c:f>
              <c:numCache>
                <c:formatCode>0</c:formatCode>
                <c:ptCount val="15"/>
                <c:pt idx="0">
                  <c:v>75.921663094727805</c:v>
                </c:pt>
                <c:pt idx="1">
                  <c:v>77.068615516502405</c:v>
                </c:pt>
                <c:pt idx="2">
                  <c:v>77.942779254179243</c:v>
                </c:pt>
                <c:pt idx="3">
                  <c:v>79.949945992284654</c:v>
                </c:pt>
                <c:pt idx="4">
                  <c:v>80.841159022717605</c:v>
                </c:pt>
                <c:pt idx="5">
                  <c:v>80.872157736819617</c:v>
                </c:pt>
                <c:pt idx="6">
                  <c:v>81.757171024432111</c:v>
                </c:pt>
                <c:pt idx="7">
                  <c:v>82.916522931847481</c:v>
                </c:pt>
                <c:pt idx="8">
                  <c:v>82.927372481783152</c:v>
                </c:pt>
                <c:pt idx="9">
                  <c:v>82.949071581654479</c:v>
                </c:pt>
                <c:pt idx="10">
                  <c:v>83.524097728246886</c:v>
                </c:pt>
                <c:pt idx="11">
                  <c:v>84.385861980282954</c:v>
                </c:pt>
                <c:pt idx="12">
                  <c:v>84.407561080154267</c:v>
                </c:pt>
                <c:pt idx="13">
                  <c:v>86.205486498071181</c:v>
                </c:pt>
                <c:pt idx="14">
                  <c:v>87.123048435490816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F98-4110-B26F-EB8F1A59BAFC}"/>
            </c:ext>
          </c:extLst>
        </c:ser>
        <c:ser>
          <c:idx val="5"/>
          <c:order val="5"/>
          <c:tx>
            <c:strRef>
              <c:f>Foglio1!$A$77</c:f>
              <c:strCache>
                <c:ptCount val="1"/>
                <c:pt idx="0">
                  <c:v>AISI 302 sens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Foglio1!$C$78:$C$87</c:f>
              <c:numCache>
                <c:formatCode>0</c:formatCode>
                <c:ptCount val="10"/>
                <c:pt idx="0">
                  <c:v>89.003217126256118</c:v>
                </c:pt>
                <c:pt idx="1">
                  <c:v>123.57693929820668</c:v>
                </c:pt>
                <c:pt idx="2">
                  <c:v>143.70283029850833</c:v>
                </c:pt>
                <c:pt idx="3">
                  <c:v>168.47488768236724</c:v>
                </c:pt>
                <c:pt idx="4">
                  <c:v>188.0888007810639</c:v>
                </c:pt>
                <c:pt idx="5">
                  <c:v>213.38077370841341</c:v>
                </c:pt>
                <c:pt idx="6">
                  <c:v>243.32552772089133</c:v>
                </c:pt>
                <c:pt idx="7">
                  <c:v>260.87300804876884</c:v>
                </c:pt>
                <c:pt idx="8">
                  <c:v>274.80886131881277</c:v>
                </c:pt>
                <c:pt idx="9">
                  <c:v>297.00515391087617</c:v>
                </c:pt>
              </c:numCache>
            </c:numRef>
          </c:xVal>
          <c:yVal>
            <c:numRef>
              <c:f>Foglio1!$D$78:$D$87</c:f>
              <c:numCache>
                <c:formatCode>0</c:formatCode>
                <c:ptCount val="10"/>
                <c:pt idx="0">
                  <c:v>16.591674239177085</c:v>
                </c:pt>
                <c:pt idx="1">
                  <c:v>34.174144877839652</c:v>
                </c:pt>
                <c:pt idx="2">
                  <c:v>44.222378054007741</c:v>
                </c:pt>
                <c:pt idx="3">
                  <c:v>56.22663009001289</c:v>
                </c:pt>
                <c:pt idx="4">
                  <c:v>65.163559365623598</c:v>
                </c:pt>
                <c:pt idx="5">
                  <c:v>76.614484354907802</c:v>
                </c:pt>
                <c:pt idx="6">
                  <c:v>88.634235747963942</c:v>
                </c:pt>
                <c:pt idx="7">
                  <c:v>97.010088298328398</c:v>
                </c:pt>
                <c:pt idx="8">
                  <c:v>103.43302186026578</c:v>
                </c:pt>
                <c:pt idx="9">
                  <c:v>113.21001628804122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F98-4110-B26F-EB8F1A59BAFC}"/>
            </c:ext>
          </c:extLst>
        </c:ser>
        <c:ser>
          <c:idx val="6"/>
          <c:order val="6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Foglio1!$G$4:$G$5</c:f>
              <c:numCache>
                <c:formatCode>General</c:formatCode>
                <c:ptCount val="2"/>
                <c:pt idx="0">
                  <c:v>273</c:v>
                </c:pt>
                <c:pt idx="1">
                  <c:v>273</c:v>
                </c:pt>
              </c:numCache>
            </c:numRef>
          </c:xVal>
          <c:yVal>
            <c:numRef>
              <c:f>Foglio1!$H$4:$H$5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F98-4110-B26F-EB8F1A59BAFC}"/>
            </c:ext>
          </c:extLst>
        </c:ser>
        <c:ser>
          <c:idx val="7"/>
          <c:order val="7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Foglio1!$G$7:$G$8</c:f>
              <c:numCache>
                <c:formatCode>General</c:formatCode>
                <c:ptCount val="2"/>
                <c:pt idx="0">
                  <c:v>77</c:v>
                </c:pt>
                <c:pt idx="1">
                  <c:v>77</c:v>
                </c:pt>
              </c:numCache>
            </c:numRef>
          </c:xVal>
          <c:yVal>
            <c:numRef>
              <c:f>Foglio1!$H$7:$H$8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F98-4110-B26F-EB8F1A59BAFC}"/>
            </c:ext>
          </c:extLst>
        </c:ser>
        <c:ser>
          <c:idx val="8"/>
          <c:order val="8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Foglio1!$G$10:$G$11</c:f>
              <c:numCache>
                <c:formatCode>General</c:formatCode>
                <c:ptCount val="2"/>
                <c:pt idx="0">
                  <c:v>112</c:v>
                </c:pt>
                <c:pt idx="1">
                  <c:v>112</c:v>
                </c:pt>
              </c:numCache>
            </c:numRef>
          </c:xVal>
          <c:yVal>
            <c:numRef>
              <c:f>Foglio1!$H$10:$H$11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F98-4110-B26F-EB8F1A59BAFC}"/>
            </c:ext>
          </c:extLst>
        </c:ser>
        <c:ser>
          <c:idx val="9"/>
          <c:order val="9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Foglio1!$G$13:$G$14</c:f>
              <c:numCache>
                <c:formatCode>General</c:formatCode>
                <c:ptCount val="2"/>
                <c:pt idx="0">
                  <c:v>195</c:v>
                </c:pt>
                <c:pt idx="1">
                  <c:v>195</c:v>
                </c:pt>
              </c:numCache>
            </c:numRef>
          </c:xVal>
          <c:yVal>
            <c:numRef>
              <c:f>Foglio1!$H$13:$H$14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F98-4110-B26F-EB8F1A59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6664095"/>
        <c:axId val="1396662431"/>
      </c:scatterChart>
      <c:valAx>
        <c:axId val="1396664095"/>
        <c:scaling>
          <c:orientation val="minMax"/>
          <c:max val="3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Temperatura [K]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662431"/>
        <c:crosses val="autoZero"/>
        <c:crossBetween val="midCat"/>
      </c:valAx>
      <c:valAx>
        <c:axId val="139666243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Pendolo di Charpy  (Kv) [Joule]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6640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8C807-67C2-482C-9376-FD628415904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6F04FD-DC10-4319-8A1B-CE2B0C475633}">
      <dgm:prSet phldrT="[Testo]"/>
      <dgm:spPr>
        <a:ln w="19050"/>
      </dgm:spPr>
      <dgm:t>
        <a:bodyPr/>
        <a:lstStyle/>
        <a:p>
          <a:r>
            <a:rPr lang="it-IT" dirty="0"/>
            <a:t>Metalli</a:t>
          </a:r>
        </a:p>
      </dgm:t>
    </dgm:pt>
    <dgm:pt modelId="{AC5D11E9-FB01-4207-BB07-9DF24E95C68F}" type="parTrans" cxnId="{58C2C367-BC76-4AFE-9874-FC029D07FE1C}">
      <dgm:prSet/>
      <dgm:spPr/>
      <dgm:t>
        <a:bodyPr/>
        <a:lstStyle/>
        <a:p>
          <a:endParaRPr lang="it-IT"/>
        </a:p>
      </dgm:t>
    </dgm:pt>
    <dgm:pt modelId="{0185AB78-6D13-446A-95F3-B2F436A2A44A}" type="sibTrans" cxnId="{58C2C367-BC76-4AFE-9874-FC029D07FE1C}">
      <dgm:prSet/>
      <dgm:spPr/>
      <dgm:t>
        <a:bodyPr/>
        <a:lstStyle/>
        <a:p>
          <a:endParaRPr lang="it-IT"/>
        </a:p>
      </dgm:t>
    </dgm:pt>
    <dgm:pt modelId="{94C139F8-D4FC-48E7-98C9-E5D2393ADE2F}">
      <dgm:prSet phldrT="[Testo]"/>
      <dgm:spPr>
        <a:ln w="19050"/>
      </dgm:spPr>
      <dgm:t>
        <a:bodyPr/>
        <a:lstStyle/>
        <a:p>
          <a:r>
            <a:rPr lang="it-IT" b="1" dirty="0"/>
            <a:t>Acciaio</a:t>
          </a:r>
          <a:r>
            <a:rPr lang="it-IT" dirty="0"/>
            <a:t> Inossidabile</a:t>
          </a:r>
        </a:p>
      </dgm:t>
    </dgm:pt>
    <dgm:pt modelId="{FEC08DF2-8636-4EC5-8878-E9AD395C38D6}" type="parTrans" cxnId="{C48ACD62-7D64-4A14-9F21-3A2CF43275D3}">
      <dgm:prSet/>
      <dgm:spPr>
        <a:ln w="19050"/>
      </dgm:spPr>
      <dgm:t>
        <a:bodyPr/>
        <a:lstStyle/>
        <a:p>
          <a:endParaRPr lang="it-IT"/>
        </a:p>
      </dgm:t>
    </dgm:pt>
    <dgm:pt modelId="{B0458F31-B7E4-4572-B9EC-C85AC2198A7D}" type="sibTrans" cxnId="{C48ACD62-7D64-4A14-9F21-3A2CF43275D3}">
      <dgm:prSet/>
      <dgm:spPr/>
      <dgm:t>
        <a:bodyPr/>
        <a:lstStyle/>
        <a:p>
          <a:endParaRPr lang="it-IT"/>
        </a:p>
      </dgm:t>
    </dgm:pt>
    <dgm:pt modelId="{19844B72-FF17-40FC-B0A4-E59B28337741}">
      <dgm:prSet phldrT="[Testo]"/>
      <dgm:spPr>
        <a:ln w="19050"/>
      </dgm:spPr>
      <dgm:t>
        <a:bodyPr/>
        <a:lstStyle/>
        <a:p>
          <a:r>
            <a:rPr lang="it-IT" b="1" dirty="0"/>
            <a:t>Alluminio</a:t>
          </a:r>
          <a:r>
            <a:rPr lang="it-IT" dirty="0"/>
            <a:t> e le sue leghe</a:t>
          </a:r>
        </a:p>
      </dgm:t>
    </dgm:pt>
    <dgm:pt modelId="{3A58BBC9-29F3-4E1B-AE75-B35104FAB713}" type="parTrans" cxnId="{5E96B377-C888-4DB8-966F-5416FFF5E72B}">
      <dgm:prSet/>
      <dgm:spPr>
        <a:ln w="19050"/>
      </dgm:spPr>
      <dgm:t>
        <a:bodyPr/>
        <a:lstStyle/>
        <a:p>
          <a:endParaRPr lang="it-IT"/>
        </a:p>
      </dgm:t>
    </dgm:pt>
    <dgm:pt modelId="{403402E5-1597-4BD5-9F5D-DB5CAF692A52}" type="sibTrans" cxnId="{5E96B377-C888-4DB8-966F-5416FFF5E72B}">
      <dgm:prSet/>
      <dgm:spPr/>
      <dgm:t>
        <a:bodyPr/>
        <a:lstStyle/>
        <a:p>
          <a:endParaRPr lang="it-IT"/>
        </a:p>
      </dgm:t>
    </dgm:pt>
    <dgm:pt modelId="{B48E9FE9-EE20-4A8F-82E3-A128C3BD43CA}">
      <dgm:prSet phldrT="[Testo]"/>
      <dgm:spPr>
        <a:ln w="19050"/>
      </dgm:spPr>
      <dgm:t>
        <a:bodyPr/>
        <a:lstStyle/>
        <a:p>
          <a:r>
            <a:rPr lang="it-IT" dirty="0"/>
            <a:t>Non Metalli</a:t>
          </a:r>
        </a:p>
      </dgm:t>
    </dgm:pt>
    <dgm:pt modelId="{EB5AA920-7261-45ED-93D9-B0F2760B4021}" type="parTrans" cxnId="{160D4132-1A8E-431A-A309-9FFD81B6C05F}">
      <dgm:prSet/>
      <dgm:spPr/>
      <dgm:t>
        <a:bodyPr/>
        <a:lstStyle/>
        <a:p>
          <a:endParaRPr lang="it-IT"/>
        </a:p>
      </dgm:t>
    </dgm:pt>
    <dgm:pt modelId="{848BECBD-873C-42A2-AA7E-5B4821649A46}" type="sibTrans" cxnId="{160D4132-1A8E-431A-A309-9FFD81B6C05F}">
      <dgm:prSet/>
      <dgm:spPr/>
      <dgm:t>
        <a:bodyPr/>
        <a:lstStyle/>
        <a:p>
          <a:endParaRPr lang="it-IT"/>
        </a:p>
      </dgm:t>
    </dgm:pt>
    <dgm:pt modelId="{705B56B8-B8DF-4E8E-B42A-DA79A2B18E9B}">
      <dgm:prSet phldrT="[Tes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 spcFirstLastPara="0" vert="horz" wrap="square" lIns="40005" tIns="26670" rIns="40005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Ceramiche e Vetri</a:t>
          </a:r>
        </a:p>
      </dgm:t>
    </dgm:pt>
    <dgm:pt modelId="{81E51C50-B136-4DB9-802C-D615EE4F7B75}" type="parTrans" cxnId="{DC9D5A45-A589-4F72-819F-A400953D9CAA}">
      <dgm:prSet/>
      <dgm:spPr>
        <a:ln w="19050"/>
      </dgm:spPr>
      <dgm:t>
        <a:bodyPr/>
        <a:lstStyle/>
        <a:p>
          <a:endParaRPr lang="it-IT"/>
        </a:p>
      </dgm:t>
    </dgm:pt>
    <dgm:pt modelId="{7B4CD236-792C-4E81-A0A3-A1C6B41F2175}" type="sibTrans" cxnId="{DC9D5A45-A589-4F72-819F-A400953D9CAA}">
      <dgm:prSet/>
      <dgm:spPr/>
      <dgm:t>
        <a:bodyPr/>
        <a:lstStyle/>
        <a:p>
          <a:endParaRPr lang="it-IT"/>
        </a:p>
      </dgm:t>
    </dgm:pt>
    <dgm:pt modelId="{3B9DEF75-5604-495F-B54C-0C322D2BE1CE}">
      <dgm:prSet phldrT="[Tes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 spcFirstLastPara="0" vert="horz" wrap="square" lIns="40005" tIns="26670" rIns="40005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Polimeri</a:t>
          </a:r>
        </a:p>
      </dgm:t>
    </dgm:pt>
    <dgm:pt modelId="{DF412125-E98F-496E-938C-9EEDC63A8B6E}" type="parTrans" cxnId="{1AE6472F-2601-4B65-83DF-86F5A9902BB3}">
      <dgm:prSet/>
      <dgm:spPr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95385344-9157-4E5B-AD6B-340C2542E640}" type="sibTrans" cxnId="{1AE6472F-2601-4B65-83DF-86F5A9902BB3}">
      <dgm:prSet/>
      <dgm:spPr/>
      <dgm:t>
        <a:bodyPr/>
        <a:lstStyle/>
        <a:p>
          <a:endParaRPr lang="it-IT"/>
        </a:p>
      </dgm:t>
    </dgm:pt>
    <dgm:pt modelId="{CC311585-5241-4544-A435-74CECB3CFF4E}">
      <dgm:prSet/>
      <dgm:spPr>
        <a:ln w="19050"/>
      </dgm:spPr>
      <dgm:t>
        <a:bodyPr/>
        <a:lstStyle/>
        <a:p>
          <a:r>
            <a:rPr lang="it-IT" b="1" dirty="0"/>
            <a:t>Rame</a:t>
          </a:r>
          <a:r>
            <a:rPr lang="it-IT" dirty="0"/>
            <a:t> e le sue leghe</a:t>
          </a:r>
        </a:p>
      </dgm:t>
    </dgm:pt>
    <dgm:pt modelId="{EEC1729F-CFF3-4C15-B4CA-1AD8657F9A18}" type="parTrans" cxnId="{FE28F93C-80A5-4928-8442-93292E88FB92}">
      <dgm:prSet/>
      <dgm:spPr>
        <a:ln w="19050"/>
      </dgm:spPr>
      <dgm:t>
        <a:bodyPr/>
        <a:lstStyle/>
        <a:p>
          <a:endParaRPr lang="it-IT"/>
        </a:p>
      </dgm:t>
    </dgm:pt>
    <dgm:pt modelId="{E3FB3827-5346-4B15-A82D-3474EC8643D1}" type="sibTrans" cxnId="{FE28F93C-80A5-4928-8442-93292E88FB92}">
      <dgm:prSet/>
      <dgm:spPr/>
      <dgm:t>
        <a:bodyPr/>
        <a:lstStyle/>
        <a:p>
          <a:endParaRPr lang="it-IT"/>
        </a:p>
      </dgm:t>
    </dgm:pt>
    <dgm:pt modelId="{551CCA94-F964-4C13-B778-2208371A77F9}">
      <dgm:prSet/>
      <dgm:spPr>
        <a:ln w="19050"/>
      </dgm:spPr>
      <dgm:t>
        <a:bodyPr/>
        <a:lstStyle/>
        <a:p>
          <a:r>
            <a:rPr lang="it-IT" dirty="0"/>
            <a:t>Altri metalli</a:t>
          </a:r>
        </a:p>
      </dgm:t>
    </dgm:pt>
    <dgm:pt modelId="{C04B1A92-8931-4DD1-AC58-D753741FAB97}" type="parTrans" cxnId="{E152D9F7-B4A3-4CBC-8244-8986D3F2A4C8}">
      <dgm:prSet/>
      <dgm:spPr>
        <a:ln w="19050"/>
      </dgm:spPr>
      <dgm:t>
        <a:bodyPr/>
        <a:lstStyle/>
        <a:p>
          <a:endParaRPr lang="it-IT"/>
        </a:p>
      </dgm:t>
    </dgm:pt>
    <dgm:pt modelId="{98DF9890-D14E-4E80-B58C-9086B11BE324}" type="sibTrans" cxnId="{E152D9F7-B4A3-4CBC-8244-8986D3F2A4C8}">
      <dgm:prSet/>
      <dgm:spPr/>
      <dgm:t>
        <a:bodyPr/>
        <a:lstStyle/>
        <a:p>
          <a:endParaRPr lang="it-IT"/>
        </a:p>
      </dgm:t>
    </dgm:pt>
    <dgm:pt modelId="{913DC856-3706-4273-840A-98E92AD24299}" type="pres">
      <dgm:prSet presAssocID="{29F8C807-67C2-482C-9376-FD62841590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D00765-BDC8-40CD-B5ED-F9452154F71B}" type="pres">
      <dgm:prSet presAssocID="{DF6F04FD-DC10-4319-8A1B-CE2B0C475633}" presName="root" presStyleCnt="0"/>
      <dgm:spPr/>
    </dgm:pt>
    <dgm:pt modelId="{A363BFF1-EA58-4B9E-AD58-DDE7509FB0E7}" type="pres">
      <dgm:prSet presAssocID="{DF6F04FD-DC10-4319-8A1B-CE2B0C475633}" presName="rootComposite" presStyleCnt="0"/>
      <dgm:spPr/>
    </dgm:pt>
    <dgm:pt modelId="{DA5F49DF-D035-4EB5-98DA-06250EF1253F}" type="pres">
      <dgm:prSet presAssocID="{DF6F04FD-DC10-4319-8A1B-CE2B0C475633}" presName="rootText" presStyleLbl="node1" presStyleIdx="0" presStyleCnt="2"/>
      <dgm:spPr/>
    </dgm:pt>
    <dgm:pt modelId="{A6DBD500-62DC-4AA7-9D9E-0404491E7EF3}" type="pres">
      <dgm:prSet presAssocID="{DF6F04FD-DC10-4319-8A1B-CE2B0C475633}" presName="rootConnector" presStyleLbl="node1" presStyleIdx="0" presStyleCnt="2"/>
      <dgm:spPr/>
    </dgm:pt>
    <dgm:pt modelId="{E51A69BE-40E1-478D-8D53-6550D48DBCF5}" type="pres">
      <dgm:prSet presAssocID="{DF6F04FD-DC10-4319-8A1B-CE2B0C475633}" presName="childShape" presStyleCnt="0"/>
      <dgm:spPr/>
    </dgm:pt>
    <dgm:pt modelId="{8752C5AF-2465-476F-8210-C5AA1214A7E5}" type="pres">
      <dgm:prSet presAssocID="{FEC08DF2-8636-4EC5-8878-E9AD395C38D6}" presName="Name13" presStyleLbl="parChTrans1D2" presStyleIdx="0" presStyleCnt="6"/>
      <dgm:spPr/>
    </dgm:pt>
    <dgm:pt modelId="{333FFEF2-1B07-4F96-B6AA-C896B4308E1C}" type="pres">
      <dgm:prSet presAssocID="{94C139F8-D4FC-48E7-98C9-E5D2393ADE2F}" presName="childText" presStyleLbl="bgAcc1" presStyleIdx="0" presStyleCnt="6">
        <dgm:presLayoutVars>
          <dgm:bulletEnabled val="1"/>
        </dgm:presLayoutVars>
      </dgm:prSet>
      <dgm:spPr/>
    </dgm:pt>
    <dgm:pt modelId="{22DD0330-0C87-42C1-8A9C-75F568921EEE}" type="pres">
      <dgm:prSet presAssocID="{3A58BBC9-29F3-4E1B-AE75-B35104FAB713}" presName="Name13" presStyleLbl="parChTrans1D2" presStyleIdx="1" presStyleCnt="6"/>
      <dgm:spPr/>
    </dgm:pt>
    <dgm:pt modelId="{47E2240A-FC14-47BA-8E23-8F435BAC6974}" type="pres">
      <dgm:prSet presAssocID="{19844B72-FF17-40FC-B0A4-E59B28337741}" presName="childText" presStyleLbl="bgAcc1" presStyleIdx="1" presStyleCnt="6">
        <dgm:presLayoutVars>
          <dgm:bulletEnabled val="1"/>
        </dgm:presLayoutVars>
      </dgm:prSet>
      <dgm:spPr/>
    </dgm:pt>
    <dgm:pt modelId="{AC3586EA-7BAE-4C52-AD8B-238E1AD76DA5}" type="pres">
      <dgm:prSet presAssocID="{EEC1729F-CFF3-4C15-B4CA-1AD8657F9A18}" presName="Name13" presStyleLbl="parChTrans1D2" presStyleIdx="2" presStyleCnt="6"/>
      <dgm:spPr/>
    </dgm:pt>
    <dgm:pt modelId="{77904338-6D22-4F4B-9C30-AE4F336E1388}" type="pres">
      <dgm:prSet presAssocID="{CC311585-5241-4544-A435-74CECB3CFF4E}" presName="childText" presStyleLbl="bgAcc1" presStyleIdx="2" presStyleCnt="6">
        <dgm:presLayoutVars>
          <dgm:bulletEnabled val="1"/>
        </dgm:presLayoutVars>
      </dgm:prSet>
      <dgm:spPr/>
    </dgm:pt>
    <dgm:pt modelId="{98085659-9D9D-47B7-8BD5-0D2A460CF1ED}" type="pres">
      <dgm:prSet presAssocID="{C04B1A92-8931-4DD1-AC58-D753741FAB97}" presName="Name13" presStyleLbl="parChTrans1D2" presStyleIdx="3" presStyleCnt="6"/>
      <dgm:spPr/>
    </dgm:pt>
    <dgm:pt modelId="{3B30E99B-B793-40ED-88EC-32B68EFF3BA8}" type="pres">
      <dgm:prSet presAssocID="{551CCA94-F964-4C13-B778-2208371A77F9}" presName="childText" presStyleLbl="bgAcc1" presStyleIdx="3" presStyleCnt="6">
        <dgm:presLayoutVars>
          <dgm:bulletEnabled val="1"/>
        </dgm:presLayoutVars>
      </dgm:prSet>
      <dgm:spPr/>
    </dgm:pt>
    <dgm:pt modelId="{B6F092CE-F7A5-47C8-91C5-0B7B2BC94C5E}" type="pres">
      <dgm:prSet presAssocID="{B48E9FE9-EE20-4A8F-82E3-A128C3BD43CA}" presName="root" presStyleCnt="0"/>
      <dgm:spPr/>
    </dgm:pt>
    <dgm:pt modelId="{60A4DBEC-541D-4DE3-BE36-928EBBBC1BE8}" type="pres">
      <dgm:prSet presAssocID="{B48E9FE9-EE20-4A8F-82E3-A128C3BD43CA}" presName="rootComposite" presStyleCnt="0"/>
      <dgm:spPr/>
    </dgm:pt>
    <dgm:pt modelId="{E3A82308-C211-420A-9CE1-CF9E64EA3F7E}" type="pres">
      <dgm:prSet presAssocID="{B48E9FE9-EE20-4A8F-82E3-A128C3BD43CA}" presName="rootText" presStyleLbl="node1" presStyleIdx="1" presStyleCnt="2"/>
      <dgm:spPr/>
    </dgm:pt>
    <dgm:pt modelId="{FBAE360B-3B00-4427-81E8-918BD5F8A2A1}" type="pres">
      <dgm:prSet presAssocID="{B48E9FE9-EE20-4A8F-82E3-A128C3BD43CA}" presName="rootConnector" presStyleLbl="node1" presStyleIdx="1" presStyleCnt="2"/>
      <dgm:spPr/>
    </dgm:pt>
    <dgm:pt modelId="{40FBBC90-1148-4E97-9EAA-73FB39A5EB74}" type="pres">
      <dgm:prSet presAssocID="{B48E9FE9-EE20-4A8F-82E3-A128C3BD43CA}" presName="childShape" presStyleCnt="0"/>
      <dgm:spPr/>
    </dgm:pt>
    <dgm:pt modelId="{E073472E-D007-419A-9D90-8B77C9A15733}" type="pres">
      <dgm:prSet presAssocID="{81E51C50-B136-4DB9-802C-D615EE4F7B75}" presName="Name13" presStyleLbl="parChTrans1D2" presStyleIdx="4" presStyleCnt="6"/>
      <dgm:spPr/>
    </dgm:pt>
    <dgm:pt modelId="{4A4E88B3-8E06-4809-B340-6A70C153AAA1}" type="pres">
      <dgm:prSet presAssocID="{705B56B8-B8DF-4E8E-B42A-DA79A2B18E9B}" presName="childText" presStyleLbl="bgAcc1" presStyleIdx="4" presStyleCnt="6">
        <dgm:presLayoutVars>
          <dgm:bulletEnabled val="1"/>
        </dgm:presLayoutVars>
      </dgm:prSet>
      <dgm:spPr>
        <a:xfrm>
          <a:off x="4650878" y="1129274"/>
          <a:ext cx="1444624" cy="902890"/>
        </a:xfrm>
        <a:prstGeom prst="roundRect">
          <a:avLst>
            <a:gd name="adj" fmla="val 10000"/>
          </a:avLst>
        </a:prstGeom>
      </dgm:spPr>
    </dgm:pt>
    <dgm:pt modelId="{72782626-2C78-4BFB-B9FC-40375BC9E2F3}" type="pres">
      <dgm:prSet presAssocID="{DF412125-E98F-496E-938C-9EEDC63A8B6E}" presName="Name13" presStyleLbl="parChTrans1D2" presStyleIdx="5" presStyleCnt="6"/>
      <dgm:spPr>
        <a:xfrm>
          <a:off x="4470300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</dgm:spPr>
    </dgm:pt>
    <dgm:pt modelId="{2162C536-0E01-4076-9971-3A06896E855B}" type="pres">
      <dgm:prSet presAssocID="{3B9DEF75-5604-495F-B54C-0C322D2BE1CE}" presName="childText" presStyleLbl="bgAcc1" presStyleIdx="5" presStyleCnt="6">
        <dgm:presLayoutVars>
          <dgm:bulletEnabled val="1"/>
        </dgm:presLayoutVars>
      </dgm:prSet>
      <dgm:spPr>
        <a:xfrm>
          <a:off x="4650878" y="2257888"/>
          <a:ext cx="1444624" cy="902890"/>
        </a:xfrm>
        <a:prstGeom prst="roundRect">
          <a:avLst>
            <a:gd name="adj" fmla="val 10000"/>
          </a:avLst>
        </a:prstGeom>
      </dgm:spPr>
    </dgm:pt>
  </dgm:ptLst>
  <dgm:cxnLst>
    <dgm:cxn modelId="{B0D6AC09-5FAB-413B-B4D7-C1B91B4EE6AA}" type="presOf" srcId="{EEC1729F-CFF3-4C15-B4CA-1AD8657F9A18}" destId="{AC3586EA-7BAE-4C52-AD8B-238E1AD76DA5}" srcOrd="0" destOrd="0" presId="urn:microsoft.com/office/officeart/2005/8/layout/hierarchy3"/>
    <dgm:cxn modelId="{1AE6472F-2601-4B65-83DF-86F5A9902BB3}" srcId="{B48E9FE9-EE20-4A8F-82E3-A128C3BD43CA}" destId="{3B9DEF75-5604-495F-B54C-0C322D2BE1CE}" srcOrd="1" destOrd="0" parTransId="{DF412125-E98F-496E-938C-9EEDC63A8B6E}" sibTransId="{95385344-9157-4E5B-AD6B-340C2542E640}"/>
    <dgm:cxn modelId="{160D4132-1A8E-431A-A309-9FFD81B6C05F}" srcId="{29F8C807-67C2-482C-9376-FD6284159041}" destId="{B48E9FE9-EE20-4A8F-82E3-A128C3BD43CA}" srcOrd="1" destOrd="0" parTransId="{EB5AA920-7261-45ED-93D9-B0F2760B4021}" sibTransId="{848BECBD-873C-42A2-AA7E-5B4821649A46}"/>
    <dgm:cxn modelId="{AFD6DD33-583F-4F3A-ACA1-FB1D6AC70F5B}" type="presOf" srcId="{81E51C50-B136-4DB9-802C-D615EE4F7B75}" destId="{E073472E-D007-419A-9D90-8B77C9A15733}" srcOrd="0" destOrd="0" presId="urn:microsoft.com/office/officeart/2005/8/layout/hierarchy3"/>
    <dgm:cxn modelId="{DFE33536-B336-4FF0-B667-7BA6DE8D6443}" type="presOf" srcId="{DF6F04FD-DC10-4319-8A1B-CE2B0C475633}" destId="{A6DBD500-62DC-4AA7-9D9E-0404491E7EF3}" srcOrd="1" destOrd="0" presId="urn:microsoft.com/office/officeart/2005/8/layout/hierarchy3"/>
    <dgm:cxn modelId="{FE28F93C-80A5-4928-8442-93292E88FB92}" srcId="{DF6F04FD-DC10-4319-8A1B-CE2B0C475633}" destId="{CC311585-5241-4544-A435-74CECB3CFF4E}" srcOrd="2" destOrd="0" parTransId="{EEC1729F-CFF3-4C15-B4CA-1AD8657F9A18}" sibTransId="{E3FB3827-5346-4B15-A82D-3474EC8643D1}"/>
    <dgm:cxn modelId="{7342EC3F-24E9-45B8-A9C4-9967F6E43264}" type="presOf" srcId="{FEC08DF2-8636-4EC5-8878-E9AD395C38D6}" destId="{8752C5AF-2465-476F-8210-C5AA1214A7E5}" srcOrd="0" destOrd="0" presId="urn:microsoft.com/office/officeart/2005/8/layout/hierarchy3"/>
    <dgm:cxn modelId="{042ED960-DD1D-4682-8DE2-A8681D53BC24}" type="presOf" srcId="{CC311585-5241-4544-A435-74CECB3CFF4E}" destId="{77904338-6D22-4F4B-9C30-AE4F336E1388}" srcOrd="0" destOrd="0" presId="urn:microsoft.com/office/officeart/2005/8/layout/hierarchy3"/>
    <dgm:cxn modelId="{C48ACD62-7D64-4A14-9F21-3A2CF43275D3}" srcId="{DF6F04FD-DC10-4319-8A1B-CE2B0C475633}" destId="{94C139F8-D4FC-48E7-98C9-E5D2393ADE2F}" srcOrd="0" destOrd="0" parTransId="{FEC08DF2-8636-4EC5-8878-E9AD395C38D6}" sibTransId="{B0458F31-B7E4-4572-B9EC-C85AC2198A7D}"/>
    <dgm:cxn modelId="{DC9D5A45-A589-4F72-819F-A400953D9CAA}" srcId="{B48E9FE9-EE20-4A8F-82E3-A128C3BD43CA}" destId="{705B56B8-B8DF-4E8E-B42A-DA79A2B18E9B}" srcOrd="0" destOrd="0" parTransId="{81E51C50-B136-4DB9-802C-D615EE4F7B75}" sibTransId="{7B4CD236-792C-4E81-A0A3-A1C6B41F2175}"/>
    <dgm:cxn modelId="{B9096D47-EB64-4EDC-91F5-1CBB4E9A74F8}" type="presOf" srcId="{DF6F04FD-DC10-4319-8A1B-CE2B0C475633}" destId="{DA5F49DF-D035-4EB5-98DA-06250EF1253F}" srcOrd="0" destOrd="0" presId="urn:microsoft.com/office/officeart/2005/8/layout/hierarchy3"/>
    <dgm:cxn modelId="{58C2C367-BC76-4AFE-9874-FC029D07FE1C}" srcId="{29F8C807-67C2-482C-9376-FD6284159041}" destId="{DF6F04FD-DC10-4319-8A1B-CE2B0C475633}" srcOrd="0" destOrd="0" parTransId="{AC5D11E9-FB01-4207-BB07-9DF24E95C68F}" sibTransId="{0185AB78-6D13-446A-95F3-B2F436A2A44A}"/>
    <dgm:cxn modelId="{7532BB50-438C-43AE-88B3-E4C21662F017}" type="presOf" srcId="{DF412125-E98F-496E-938C-9EEDC63A8B6E}" destId="{72782626-2C78-4BFB-B9FC-40375BC9E2F3}" srcOrd="0" destOrd="0" presId="urn:microsoft.com/office/officeart/2005/8/layout/hierarchy3"/>
    <dgm:cxn modelId="{5E96B377-C888-4DB8-966F-5416FFF5E72B}" srcId="{DF6F04FD-DC10-4319-8A1B-CE2B0C475633}" destId="{19844B72-FF17-40FC-B0A4-E59B28337741}" srcOrd="1" destOrd="0" parTransId="{3A58BBC9-29F3-4E1B-AE75-B35104FAB713}" sibTransId="{403402E5-1597-4BD5-9F5D-DB5CAF692A52}"/>
    <dgm:cxn modelId="{7D6BD382-58FC-430C-B400-1B916276C14D}" type="presOf" srcId="{3A58BBC9-29F3-4E1B-AE75-B35104FAB713}" destId="{22DD0330-0C87-42C1-8A9C-75F568921EEE}" srcOrd="0" destOrd="0" presId="urn:microsoft.com/office/officeart/2005/8/layout/hierarchy3"/>
    <dgm:cxn modelId="{0CA003A1-483E-4758-9FA9-C68FA6052DE0}" type="presOf" srcId="{3B9DEF75-5604-495F-B54C-0C322D2BE1CE}" destId="{2162C536-0E01-4076-9971-3A06896E855B}" srcOrd="0" destOrd="0" presId="urn:microsoft.com/office/officeart/2005/8/layout/hierarchy3"/>
    <dgm:cxn modelId="{58C04DB2-D7C6-44F0-974F-8E01C84FF55A}" type="presOf" srcId="{C04B1A92-8931-4DD1-AC58-D753741FAB97}" destId="{98085659-9D9D-47B7-8BD5-0D2A460CF1ED}" srcOrd="0" destOrd="0" presId="urn:microsoft.com/office/officeart/2005/8/layout/hierarchy3"/>
    <dgm:cxn modelId="{BE5615BA-2145-4AE4-9A7E-E344FE63144A}" type="presOf" srcId="{B48E9FE9-EE20-4A8F-82E3-A128C3BD43CA}" destId="{FBAE360B-3B00-4427-81E8-918BD5F8A2A1}" srcOrd="1" destOrd="0" presId="urn:microsoft.com/office/officeart/2005/8/layout/hierarchy3"/>
    <dgm:cxn modelId="{81742CC0-08DF-4498-B939-4DEE4A4D4302}" type="presOf" srcId="{29F8C807-67C2-482C-9376-FD6284159041}" destId="{913DC856-3706-4273-840A-98E92AD24299}" srcOrd="0" destOrd="0" presId="urn:microsoft.com/office/officeart/2005/8/layout/hierarchy3"/>
    <dgm:cxn modelId="{91A960CD-BD6F-49A5-A87E-2CF1A59B421C}" type="presOf" srcId="{94C139F8-D4FC-48E7-98C9-E5D2393ADE2F}" destId="{333FFEF2-1B07-4F96-B6AA-C896B4308E1C}" srcOrd="0" destOrd="0" presId="urn:microsoft.com/office/officeart/2005/8/layout/hierarchy3"/>
    <dgm:cxn modelId="{1E151BCE-44DD-4E35-9FEE-EBC87F93C1CF}" type="presOf" srcId="{B48E9FE9-EE20-4A8F-82E3-A128C3BD43CA}" destId="{E3A82308-C211-420A-9CE1-CF9E64EA3F7E}" srcOrd="0" destOrd="0" presId="urn:microsoft.com/office/officeart/2005/8/layout/hierarchy3"/>
    <dgm:cxn modelId="{B12FE0DC-F6D4-4198-B6A5-E170CC9EC284}" type="presOf" srcId="{705B56B8-B8DF-4E8E-B42A-DA79A2B18E9B}" destId="{4A4E88B3-8E06-4809-B340-6A70C153AAA1}" srcOrd="0" destOrd="0" presId="urn:microsoft.com/office/officeart/2005/8/layout/hierarchy3"/>
    <dgm:cxn modelId="{E73E73F0-291F-4C36-AEFC-5969B9B0DECD}" type="presOf" srcId="{19844B72-FF17-40FC-B0A4-E59B28337741}" destId="{47E2240A-FC14-47BA-8E23-8F435BAC6974}" srcOrd="0" destOrd="0" presId="urn:microsoft.com/office/officeart/2005/8/layout/hierarchy3"/>
    <dgm:cxn modelId="{E152D9F7-B4A3-4CBC-8244-8986D3F2A4C8}" srcId="{DF6F04FD-DC10-4319-8A1B-CE2B0C475633}" destId="{551CCA94-F964-4C13-B778-2208371A77F9}" srcOrd="3" destOrd="0" parTransId="{C04B1A92-8931-4DD1-AC58-D753741FAB97}" sibTransId="{98DF9890-D14E-4E80-B58C-9086B11BE324}"/>
    <dgm:cxn modelId="{A1B9FDF7-24B9-49CE-A253-819E4484D071}" type="presOf" srcId="{551CCA94-F964-4C13-B778-2208371A77F9}" destId="{3B30E99B-B793-40ED-88EC-32B68EFF3BA8}" srcOrd="0" destOrd="0" presId="urn:microsoft.com/office/officeart/2005/8/layout/hierarchy3"/>
    <dgm:cxn modelId="{4EC73E5E-39E6-4316-A96B-46480EEC3150}" type="presParOf" srcId="{913DC856-3706-4273-840A-98E92AD24299}" destId="{6ED00765-BDC8-40CD-B5ED-F9452154F71B}" srcOrd="0" destOrd="0" presId="urn:microsoft.com/office/officeart/2005/8/layout/hierarchy3"/>
    <dgm:cxn modelId="{89248FC7-5380-4118-AF17-5AD00E157670}" type="presParOf" srcId="{6ED00765-BDC8-40CD-B5ED-F9452154F71B}" destId="{A363BFF1-EA58-4B9E-AD58-DDE7509FB0E7}" srcOrd="0" destOrd="0" presId="urn:microsoft.com/office/officeart/2005/8/layout/hierarchy3"/>
    <dgm:cxn modelId="{BE921AE6-1E87-47A0-95A0-722B8A92193E}" type="presParOf" srcId="{A363BFF1-EA58-4B9E-AD58-DDE7509FB0E7}" destId="{DA5F49DF-D035-4EB5-98DA-06250EF1253F}" srcOrd="0" destOrd="0" presId="urn:microsoft.com/office/officeart/2005/8/layout/hierarchy3"/>
    <dgm:cxn modelId="{34353CB7-830D-47A8-BC7C-C14C15F8FD63}" type="presParOf" srcId="{A363BFF1-EA58-4B9E-AD58-DDE7509FB0E7}" destId="{A6DBD500-62DC-4AA7-9D9E-0404491E7EF3}" srcOrd="1" destOrd="0" presId="urn:microsoft.com/office/officeart/2005/8/layout/hierarchy3"/>
    <dgm:cxn modelId="{0DACD5F6-4EA8-4EF6-A324-BF81DBCBDE6D}" type="presParOf" srcId="{6ED00765-BDC8-40CD-B5ED-F9452154F71B}" destId="{E51A69BE-40E1-478D-8D53-6550D48DBCF5}" srcOrd="1" destOrd="0" presId="urn:microsoft.com/office/officeart/2005/8/layout/hierarchy3"/>
    <dgm:cxn modelId="{4C8465D2-BFD9-4416-B527-58E5728BA875}" type="presParOf" srcId="{E51A69BE-40E1-478D-8D53-6550D48DBCF5}" destId="{8752C5AF-2465-476F-8210-C5AA1214A7E5}" srcOrd="0" destOrd="0" presId="urn:microsoft.com/office/officeart/2005/8/layout/hierarchy3"/>
    <dgm:cxn modelId="{A21D035B-10EC-438B-AED1-7875138530A6}" type="presParOf" srcId="{E51A69BE-40E1-478D-8D53-6550D48DBCF5}" destId="{333FFEF2-1B07-4F96-B6AA-C896B4308E1C}" srcOrd="1" destOrd="0" presId="urn:microsoft.com/office/officeart/2005/8/layout/hierarchy3"/>
    <dgm:cxn modelId="{FE5463F4-DD86-4903-BDC2-69105DAEB9C4}" type="presParOf" srcId="{E51A69BE-40E1-478D-8D53-6550D48DBCF5}" destId="{22DD0330-0C87-42C1-8A9C-75F568921EEE}" srcOrd="2" destOrd="0" presId="urn:microsoft.com/office/officeart/2005/8/layout/hierarchy3"/>
    <dgm:cxn modelId="{203D2776-E791-4315-AF33-1E3E25976CDA}" type="presParOf" srcId="{E51A69BE-40E1-478D-8D53-6550D48DBCF5}" destId="{47E2240A-FC14-47BA-8E23-8F435BAC6974}" srcOrd="3" destOrd="0" presId="urn:microsoft.com/office/officeart/2005/8/layout/hierarchy3"/>
    <dgm:cxn modelId="{B1247894-2F83-4B69-A0E1-C9DD6ACF5720}" type="presParOf" srcId="{E51A69BE-40E1-478D-8D53-6550D48DBCF5}" destId="{AC3586EA-7BAE-4C52-AD8B-238E1AD76DA5}" srcOrd="4" destOrd="0" presId="urn:microsoft.com/office/officeart/2005/8/layout/hierarchy3"/>
    <dgm:cxn modelId="{32DEF2F0-8A29-4328-BF3E-8D44F6DC0650}" type="presParOf" srcId="{E51A69BE-40E1-478D-8D53-6550D48DBCF5}" destId="{77904338-6D22-4F4B-9C30-AE4F336E1388}" srcOrd="5" destOrd="0" presId="urn:microsoft.com/office/officeart/2005/8/layout/hierarchy3"/>
    <dgm:cxn modelId="{7689B59A-D323-4CFE-8E56-837A689A1A9A}" type="presParOf" srcId="{E51A69BE-40E1-478D-8D53-6550D48DBCF5}" destId="{98085659-9D9D-47B7-8BD5-0D2A460CF1ED}" srcOrd="6" destOrd="0" presId="urn:microsoft.com/office/officeart/2005/8/layout/hierarchy3"/>
    <dgm:cxn modelId="{19465A28-8CE9-40B7-A234-0D8C74C36202}" type="presParOf" srcId="{E51A69BE-40E1-478D-8D53-6550D48DBCF5}" destId="{3B30E99B-B793-40ED-88EC-32B68EFF3BA8}" srcOrd="7" destOrd="0" presId="urn:microsoft.com/office/officeart/2005/8/layout/hierarchy3"/>
    <dgm:cxn modelId="{7A57441E-A646-4E74-95C3-854EC4D3B842}" type="presParOf" srcId="{913DC856-3706-4273-840A-98E92AD24299}" destId="{B6F092CE-F7A5-47C8-91C5-0B7B2BC94C5E}" srcOrd="1" destOrd="0" presId="urn:microsoft.com/office/officeart/2005/8/layout/hierarchy3"/>
    <dgm:cxn modelId="{BB2AFEE1-A092-4688-96B3-951036746C82}" type="presParOf" srcId="{B6F092CE-F7A5-47C8-91C5-0B7B2BC94C5E}" destId="{60A4DBEC-541D-4DE3-BE36-928EBBBC1BE8}" srcOrd="0" destOrd="0" presId="urn:microsoft.com/office/officeart/2005/8/layout/hierarchy3"/>
    <dgm:cxn modelId="{6D428617-321D-4731-BD74-6EF84D83208D}" type="presParOf" srcId="{60A4DBEC-541D-4DE3-BE36-928EBBBC1BE8}" destId="{E3A82308-C211-420A-9CE1-CF9E64EA3F7E}" srcOrd="0" destOrd="0" presId="urn:microsoft.com/office/officeart/2005/8/layout/hierarchy3"/>
    <dgm:cxn modelId="{54689152-2C04-43A1-A74D-734E8823E604}" type="presParOf" srcId="{60A4DBEC-541D-4DE3-BE36-928EBBBC1BE8}" destId="{FBAE360B-3B00-4427-81E8-918BD5F8A2A1}" srcOrd="1" destOrd="0" presId="urn:microsoft.com/office/officeart/2005/8/layout/hierarchy3"/>
    <dgm:cxn modelId="{AA6C86C3-872A-4A61-BAA5-3B9C12C61433}" type="presParOf" srcId="{B6F092CE-F7A5-47C8-91C5-0B7B2BC94C5E}" destId="{40FBBC90-1148-4E97-9EAA-73FB39A5EB74}" srcOrd="1" destOrd="0" presId="urn:microsoft.com/office/officeart/2005/8/layout/hierarchy3"/>
    <dgm:cxn modelId="{2943C496-4163-4F0A-9CEE-CF9DAC97BB9F}" type="presParOf" srcId="{40FBBC90-1148-4E97-9EAA-73FB39A5EB74}" destId="{E073472E-D007-419A-9D90-8B77C9A15733}" srcOrd="0" destOrd="0" presId="urn:microsoft.com/office/officeart/2005/8/layout/hierarchy3"/>
    <dgm:cxn modelId="{8DFA38D6-1C55-48C6-92C9-E47AFEC8304F}" type="presParOf" srcId="{40FBBC90-1148-4E97-9EAA-73FB39A5EB74}" destId="{4A4E88B3-8E06-4809-B340-6A70C153AAA1}" srcOrd="1" destOrd="0" presId="urn:microsoft.com/office/officeart/2005/8/layout/hierarchy3"/>
    <dgm:cxn modelId="{12092CB2-171D-46F1-A340-6EF0B6EFE610}" type="presParOf" srcId="{40FBBC90-1148-4E97-9EAA-73FB39A5EB74}" destId="{72782626-2C78-4BFB-B9FC-40375BC9E2F3}" srcOrd="2" destOrd="0" presId="urn:microsoft.com/office/officeart/2005/8/layout/hierarchy3"/>
    <dgm:cxn modelId="{56E83030-5125-47C2-82C7-C1EE369C9BE4}" type="presParOf" srcId="{40FBBC90-1148-4E97-9EAA-73FB39A5EB74}" destId="{2162C536-0E01-4076-9971-3A06896E855B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F49DF-D035-4EB5-98DA-06250EF1253F}">
      <dsp:nvSpPr>
        <dsp:cNvPr id="0" name=""/>
        <dsp:cNvSpPr/>
      </dsp:nvSpPr>
      <dsp:spPr>
        <a:xfrm>
          <a:off x="2032496" y="661"/>
          <a:ext cx="1805781" cy="902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Metalli</a:t>
          </a:r>
        </a:p>
      </dsp:txBody>
      <dsp:txXfrm>
        <a:off x="2058941" y="27106"/>
        <a:ext cx="1752891" cy="850000"/>
      </dsp:txXfrm>
    </dsp:sp>
    <dsp:sp modelId="{8752C5AF-2465-476F-8210-C5AA1214A7E5}">
      <dsp:nvSpPr>
        <dsp:cNvPr id="0" name=""/>
        <dsp:cNvSpPr/>
      </dsp:nvSpPr>
      <dsp:spPr>
        <a:xfrm>
          <a:off x="2213074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FFEF2-1B07-4F96-B6AA-C896B4308E1C}">
      <dsp:nvSpPr>
        <dsp:cNvPr id="0" name=""/>
        <dsp:cNvSpPr/>
      </dsp:nvSpPr>
      <dsp:spPr>
        <a:xfrm>
          <a:off x="2393652" y="1129274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Acciaio</a:t>
          </a:r>
          <a:r>
            <a:rPr lang="it-IT" sz="2100" kern="1200" dirty="0"/>
            <a:t> Inossidabile</a:t>
          </a:r>
        </a:p>
      </dsp:txBody>
      <dsp:txXfrm>
        <a:off x="2420097" y="1155719"/>
        <a:ext cx="1391734" cy="850000"/>
      </dsp:txXfrm>
    </dsp:sp>
    <dsp:sp modelId="{22DD0330-0C87-42C1-8A9C-75F568921EEE}">
      <dsp:nvSpPr>
        <dsp:cNvPr id="0" name=""/>
        <dsp:cNvSpPr/>
      </dsp:nvSpPr>
      <dsp:spPr>
        <a:xfrm>
          <a:off x="2213074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2240A-FC14-47BA-8E23-8F435BAC6974}">
      <dsp:nvSpPr>
        <dsp:cNvPr id="0" name=""/>
        <dsp:cNvSpPr/>
      </dsp:nvSpPr>
      <dsp:spPr>
        <a:xfrm>
          <a:off x="2393652" y="2257888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Alluminio</a:t>
          </a:r>
          <a:r>
            <a:rPr lang="it-IT" sz="2100" kern="1200" dirty="0"/>
            <a:t> e le sue leghe</a:t>
          </a:r>
        </a:p>
      </dsp:txBody>
      <dsp:txXfrm>
        <a:off x="2420097" y="2284333"/>
        <a:ext cx="1391734" cy="850000"/>
      </dsp:txXfrm>
    </dsp:sp>
    <dsp:sp modelId="{AC3586EA-7BAE-4C52-AD8B-238E1AD76DA5}">
      <dsp:nvSpPr>
        <dsp:cNvPr id="0" name=""/>
        <dsp:cNvSpPr/>
      </dsp:nvSpPr>
      <dsp:spPr>
        <a:xfrm>
          <a:off x="2213074" y="903552"/>
          <a:ext cx="180578" cy="293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94"/>
              </a:lnTo>
              <a:lnTo>
                <a:pt x="180578" y="2934394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04338-6D22-4F4B-9C30-AE4F336E1388}">
      <dsp:nvSpPr>
        <dsp:cNvPr id="0" name=""/>
        <dsp:cNvSpPr/>
      </dsp:nvSpPr>
      <dsp:spPr>
        <a:xfrm>
          <a:off x="2393652" y="3386501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Rame</a:t>
          </a:r>
          <a:r>
            <a:rPr lang="it-IT" sz="2100" kern="1200" dirty="0"/>
            <a:t> e le sue leghe</a:t>
          </a:r>
        </a:p>
      </dsp:txBody>
      <dsp:txXfrm>
        <a:off x="2420097" y="3412946"/>
        <a:ext cx="1391734" cy="850000"/>
      </dsp:txXfrm>
    </dsp:sp>
    <dsp:sp modelId="{98085659-9D9D-47B7-8BD5-0D2A460CF1ED}">
      <dsp:nvSpPr>
        <dsp:cNvPr id="0" name=""/>
        <dsp:cNvSpPr/>
      </dsp:nvSpPr>
      <dsp:spPr>
        <a:xfrm>
          <a:off x="2213074" y="903552"/>
          <a:ext cx="180578" cy="406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007"/>
              </a:lnTo>
              <a:lnTo>
                <a:pt x="180578" y="406300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E99B-B793-40ED-88EC-32B68EFF3BA8}">
      <dsp:nvSpPr>
        <dsp:cNvPr id="0" name=""/>
        <dsp:cNvSpPr/>
      </dsp:nvSpPr>
      <dsp:spPr>
        <a:xfrm>
          <a:off x="2393652" y="4515114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Altri metalli</a:t>
          </a:r>
        </a:p>
      </dsp:txBody>
      <dsp:txXfrm>
        <a:off x="2420097" y="4541559"/>
        <a:ext cx="1391734" cy="850000"/>
      </dsp:txXfrm>
    </dsp:sp>
    <dsp:sp modelId="{E3A82308-C211-420A-9CE1-CF9E64EA3F7E}">
      <dsp:nvSpPr>
        <dsp:cNvPr id="0" name=""/>
        <dsp:cNvSpPr/>
      </dsp:nvSpPr>
      <dsp:spPr>
        <a:xfrm>
          <a:off x="4289722" y="661"/>
          <a:ext cx="1805781" cy="902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Non Metalli</a:t>
          </a:r>
        </a:p>
      </dsp:txBody>
      <dsp:txXfrm>
        <a:off x="4316167" y="27106"/>
        <a:ext cx="1752891" cy="850000"/>
      </dsp:txXfrm>
    </dsp:sp>
    <dsp:sp modelId="{E073472E-D007-419A-9D90-8B77C9A15733}">
      <dsp:nvSpPr>
        <dsp:cNvPr id="0" name=""/>
        <dsp:cNvSpPr/>
      </dsp:nvSpPr>
      <dsp:spPr>
        <a:xfrm>
          <a:off x="4470300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E88B3-8E06-4809-B340-6A70C153AAA1}">
      <dsp:nvSpPr>
        <dsp:cNvPr id="0" name=""/>
        <dsp:cNvSpPr/>
      </dsp:nvSpPr>
      <dsp:spPr>
        <a:xfrm>
          <a:off x="4650878" y="1129274"/>
          <a:ext cx="1444624" cy="90289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Ceramiche e Vetri</a:t>
          </a:r>
        </a:p>
      </dsp:txBody>
      <dsp:txXfrm>
        <a:off x="4677323" y="1155719"/>
        <a:ext cx="1391734" cy="850000"/>
      </dsp:txXfrm>
    </dsp:sp>
    <dsp:sp modelId="{72782626-2C78-4BFB-B9FC-40375BC9E2F3}">
      <dsp:nvSpPr>
        <dsp:cNvPr id="0" name=""/>
        <dsp:cNvSpPr/>
      </dsp:nvSpPr>
      <dsp:spPr>
        <a:xfrm>
          <a:off x="4470300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C536-0E01-4076-9971-3A06896E855B}">
      <dsp:nvSpPr>
        <dsp:cNvPr id="0" name=""/>
        <dsp:cNvSpPr/>
      </dsp:nvSpPr>
      <dsp:spPr>
        <a:xfrm>
          <a:off x="4650878" y="2257888"/>
          <a:ext cx="1444624" cy="90289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Polimeri</a:t>
          </a:r>
        </a:p>
      </dsp:txBody>
      <dsp:txXfrm>
        <a:off x="4677323" y="2284333"/>
        <a:ext cx="1391734" cy="8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0.22112</cdr:x>
      <cdr:y>0.18008</cdr:y>
    </cdr:from>
    <cdr:to>
      <cdr:x>0.28548</cdr:x>
      <cdr:y>0.24904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F46DC9A5-1EA8-AD47-1B3C-EFDFE047F2C0}"/>
            </a:ext>
          </a:extLst>
        </cdr:cNvPr>
        <cdr:cNvSpPr txBox="1"/>
      </cdr:nvSpPr>
      <cdr:spPr>
        <a:xfrm xmlns:a="http://schemas.openxmlformats.org/drawingml/2006/main">
          <a:off x="1276350" y="671513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/>
            <a:t>304</a:t>
          </a:r>
        </a:p>
      </cdr:txBody>
    </cdr:sp>
  </cdr:relSizeAnchor>
  <cdr:relSizeAnchor xmlns:cdr="http://schemas.openxmlformats.org/drawingml/2006/chartDrawing">
    <cdr:from>
      <cdr:x>0.20682</cdr:x>
      <cdr:y>0.32014</cdr:y>
    </cdr:from>
    <cdr:to>
      <cdr:x>0.27118</cdr:x>
      <cdr:y>0.3891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ECAA9B98-C57E-E142-AAEA-174676607A26}"/>
            </a:ext>
          </a:extLst>
        </cdr:cNvPr>
        <cdr:cNvSpPr txBox="1"/>
      </cdr:nvSpPr>
      <cdr:spPr>
        <a:xfrm xmlns:a="http://schemas.openxmlformats.org/drawingml/2006/main">
          <a:off x="1193800" y="11938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304</a:t>
          </a:r>
        </a:p>
      </cdr:txBody>
    </cdr:sp>
  </cdr:relSizeAnchor>
  <cdr:relSizeAnchor xmlns:cdr="http://schemas.openxmlformats.org/drawingml/2006/chartDrawing">
    <cdr:from>
      <cdr:x>0.21177</cdr:x>
      <cdr:y>0.27416</cdr:y>
    </cdr:from>
    <cdr:to>
      <cdr:x>0.27613</cdr:x>
      <cdr:y>0.34312</cdr:y>
    </cdr:to>
    <cdr:sp macro="" textlink="">
      <cdr:nvSpPr>
        <cdr:cNvPr id="4" name="CasellaDiTesto 1">
          <a:extLst xmlns:a="http://schemas.openxmlformats.org/drawingml/2006/main">
            <a:ext uri="{FF2B5EF4-FFF2-40B4-BE49-F238E27FC236}">
              <a16:creationId xmlns:a16="http://schemas.microsoft.com/office/drawing/2014/main" id="{EA4492B2-5A55-3C77-7566-1B91B3EF5176}"/>
            </a:ext>
          </a:extLst>
        </cdr:cNvPr>
        <cdr:cNvSpPr txBox="1"/>
      </cdr:nvSpPr>
      <cdr:spPr>
        <a:xfrm xmlns:a="http://schemas.openxmlformats.org/drawingml/2006/main">
          <a:off x="1222375" y="10223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302</a:t>
          </a:r>
        </a:p>
      </cdr:txBody>
    </cdr:sp>
  </cdr:relSizeAnchor>
  <cdr:relSizeAnchor xmlns:cdr="http://schemas.openxmlformats.org/drawingml/2006/chartDrawing">
    <cdr:from>
      <cdr:x>0.15897</cdr:x>
      <cdr:y>0.3559</cdr:y>
    </cdr:from>
    <cdr:to>
      <cdr:x>0.22332</cdr:x>
      <cdr:y>0.42486</cdr:y>
    </cdr:to>
    <cdr:sp macro="" textlink="">
      <cdr:nvSpPr>
        <cdr:cNvPr id="5" name="CasellaDiTesto 1">
          <a:extLst xmlns:a="http://schemas.openxmlformats.org/drawingml/2006/main">
            <a:ext uri="{FF2B5EF4-FFF2-40B4-BE49-F238E27FC236}">
              <a16:creationId xmlns:a16="http://schemas.microsoft.com/office/drawing/2014/main" id="{A0E65021-870C-10EF-F4B0-AEC33F54E493}"/>
            </a:ext>
          </a:extLst>
        </cdr:cNvPr>
        <cdr:cNvSpPr txBox="1"/>
      </cdr:nvSpPr>
      <cdr:spPr>
        <a:xfrm xmlns:a="http://schemas.openxmlformats.org/drawingml/2006/main">
          <a:off x="917575" y="13271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304L</a:t>
          </a:r>
        </a:p>
      </cdr:txBody>
    </cdr:sp>
  </cdr:relSizeAnchor>
  <cdr:relSizeAnchor xmlns:cdr="http://schemas.openxmlformats.org/drawingml/2006/chartDrawing">
    <cdr:from>
      <cdr:x>0.16227</cdr:x>
      <cdr:y>0.40954</cdr:y>
    </cdr:from>
    <cdr:to>
      <cdr:x>0.22662</cdr:x>
      <cdr:y>0.4785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id="{77B6A3A0-D69D-BE13-6126-1D0E106B5DEB}"/>
            </a:ext>
          </a:extLst>
        </cdr:cNvPr>
        <cdr:cNvSpPr txBox="1"/>
      </cdr:nvSpPr>
      <cdr:spPr>
        <a:xfrm xmlns:a="http://schemas.openxmlformats.org/drawingml/2006/main">
          <a:off x="936625" y="1527175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304L</a:t>
          </a:r>
        </a:p>
      </cdr:txBody>
    </cdr:sp>
  </cdr:relSizeAnchor>
  <cdr:relSizeAnchor xmlns:cdr="http://schemas.openxmlformats.org/drawingml/2006/chartDrawing">
    <cdr:from>
      <cdr:x>0.21177</cdr:x>
      <cdr:y>0.68795</cdr:y>
    </cdr:from>
    <cdr:to>
      <cdr:x>0.27613</cdr:x>
      <cdr:y>0.75692</cdr:y>
    </cdr:to>
    <cdr:sp macro="" textlink="">
      <cdr:nvSpPr>
        <cdr:cNvPr id="7" name="CasellaDiTesto 1">
          <a:extLst xmlns:a="http://schemas.openxmlformats.org/drawingml/2006/main">
            <a:ext uri="{FF2B5EF4-FFF2-40B4-BE49-F238E27FC236}">
              <a16:creationId xmlns:a16="http://schemas.microsoft.com/office/drawing/2014/main" id="{77B6A3A0-D69D-BE13-6126-1D0E106B5DEB}"/>
            </a:ext>
          </a:extLst>
        </cdr:cNvPr>
        <cdr:cNvSpPr txBox="1"/>
      </cdr:nvSpPr>
      <cdr:spPr>
        <a:xfrm xmlns:a="http://schemas.openxmlformats.org/drawingml/2006/main">
          <a:off x="1222375" y="25654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302</a:t>
          </a:r>
        </a:p>
      </cdr:txBody>
    </cdr:sp>
  </cdr:relSizeAnchor>
  <cdr:relSizeAnchor xmlns:cdr="http://schemas.openxmlformats.org/drawingml/2006/chartDrawing">
    <cdr:from>
      <cdr:x>0.65487</cdr:x>
      <cdr:y>0.61352</cdr:y>
    </cdr:from>
    <cdr:to>
      <cdr:x>0.94248</cdr:x>
      <cdr:y>0.76677</cdr:y>
    </cdr:to>
    <cdr:grpSp>
      <cdr:nvGrpSpPr>
        <cdr:cNvPr id="13" name="Gruppo 12">
          <a:extLst xmlns:a="http://schemas.openxmlformats.org/drawingml/2006/main">
            <a:ext uri="{FF2B5EF4-FFF2-40B4-BE49-F238E27FC236}">
              <a16:creationId xmlns:a16="http://schemas.microsoft.com/office/drawing/2014/main" id="{AF58E1B6-1B40-0452-64D7-81C7841E0CC5}"/>
            </a:ext>
          </a:extLst>
        </cdr:cNvPr>
        <cdr:cNvGrpSpPr/>
      </cdr:nvGrpSpPr>
      <cdr:grpSpPr>
        <a:xfrm xmlns:a="http://schemas.openxmlformats.org/drawingml/2006/main">
          <a:off x="3780008" y="2287839"/>
          <a:ext cx="1660128" cy="571475"/>
          <a:chOff x="3616569" y="2111986"/>
          <a:chExt cx="1655885" cy="571500"/>
        </a:xfrm>
      </cdr:grpSpPr>
      <cdr:sp macro="" textlink="">
        <cdr:nvSpPr>
          <cdr:cNvPr id="12" name="Rettangolo 11">
            <a:extLst xmlns:a="http://schemas.openxmlformats.org/drawingml/2006/main">
              <a:ext uri="{FF2B5EF4-FFF2-40B4-BE49-F238E27FC236}">
                <a16:creationId xmlns:a16="http://schemas.microsoft.com/office/drawing/2014/main" id="{4C4B7B1B-B945-017C-E350-E9DACB48F122}"/>
              </a:ext>
            </a:extLst>
          </cdr:cNvPr>
          <cdr:cNvSpPr/>
        </cdr:nvSpPr>
        <cdr:spPr>
          <a:xfrm xmlns:a="http://schemas.openxmlformats.org/drawingml/2006/main">
            <a:off x="3616569" y="2111986"/>
            <a:ext cx="1655885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it-IT"/>
          </a:p>
        </cdr:txBody>
      </cdr:sp>
      <cdr:sp macro="" textlink="">
        <cdr:nvSpPr>
          <cdr:cNvPr id="8" name="CasellaDiTesto 1">
            <a:extLst xmlns:a="http://schemas.openxmlformats.org/drawingml/2006/main">
              <a:ext uri="{FF2B5EF4-FFF2-40B4-BE49-F238E27FC236}">
                <a16:creationId xmlns:a16="http://schemas.microsoft.com/office/drawing/2014/main" id="{2B1A0EB1-166C-597A-031A-B6C1BDA01BB7}"/>
              </a:ext>
            </a:extLst>
          </cdr:cNvPr>
          <cdr:cNvSpPr txBox="1"/>
        </cdr:nvSpPr>
        <cdr:spPr>
          <a:xfrm xmlns:a="http://schemas.openxmlformats.org/drawingml/2006/main">
            <a:off x="4259534" y="2146300"/>
            <a:ext cx="946977" cy="4397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100" dirty="0"/>
              <a:t>Solubilizzato</a:t>
            </a:r>
          </a:p>
          <a:p xmlns:a="http://schemas.openxmlformats.org/drawingml/2006/main">
            <a:r>
              <a:rPr lang="it-IT" sz="1100" dirty="0"/>
              <a:t>Sensibilizzato</a:t>
            </a:r>
          </a:p>
        </cdr:txBody>
      </cdr:sp>
      <cdr:cxnSp macro="">
        <cdr:nvCxnSpPr>
          <cdr:cNvPr id="10" name="Connettore diritto 9">
            <a:extLst xmlns:a="http://schemas.openxmlformats.org/drawingml/2006/main">
              <a:ext uri="{FF2B5EF4-FFF2-40B4-BE49-F238E27FC236}">
                <a16:creationId xmlns:a16="http://schemas.microsoft.com/office/drawing/2014/main" id="{9235428D-D82A-9F60-7DFA-51594E9488B7}"/>
              </a:ext>
            </a:extLst>
          </cdr:cNvPr>
          <cdr:cNvCxnSpPr/>
        </cdr:nvCxnSpPr>
        <cdr:spPr>
          <a:xfrm xmlns:a="http://schemas.openxmlformats.org/drawingml/2006/main">
            <a:off x="3724321" y="2309813"/>
            <a:ext cx="437037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Connettore diritto 10">
            <a:extLst xmlns:a="http://schemas.openxmlformats.org/drawingml/2006/main">
              <a:ext uri="{FF2B5EF4-FFF2-40B4-BE49-F238E27FC236}">
                <a16:creationId xmlns:a16="http://schemas.microsoft.com/office/drawing/2014/main" id="{4A6FC4C6-2DBE-E555-36D8-CB0CB9871A6B}"/>
              </a:ext>
            </a:extLst>
          </cdr:cNvPr>
          <cdr:cNvCxnSpPr/>
        </cdr:nvCxnSpPr>
        <cdr:spPr>
          <a:xfrm xmlns:a="http://schemas.openxmlformats.org/drawingml/2006/main">
            <a:off x="3732917" y="2462666"/>
            <a:ext cx="437038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0.20847</cdr:x>
      <cdr:y>0.08514</cdr:y>
    </cdr:from>
    <cdr:to>
      <cdr:x>0.27283</cdr:x>
      <cdr:y>0.15411</cdr:y>
    </cdr:to>
    <cdr:sp macro="" textlink="">
      <cdr:nvSpPr>
        <cdr:cNvPr id="14" name="CasellaDiTesto 1">
          <a:extLst xmlns:a="http://schemas.openxmlformats.org/drawingml/2006/main">
            <a:ext uri="{FF2B5EF4-FFF2-40B4-BE49-F238E27FC236}">
              <a16:creationId xmlns:a16="http://schemas.microsoft.com/office/drawing/2014/main" id="{BA7B3099-E01A-986E-F22D-9DD57F816763}"/>
            </a:ext>
          </a:extLst>
        </cdr:cNvPr>
        <cdr:cNvSpPr txBox="1"/>
      </cdr:nvSpPr>
      <cdr:spPr>
        <a:xfrm xmlns:a="http://schemas.openxmlformats.org/drawingml/2006/main">
          <a:off x="1203325" y="3175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N2</a:t>
          </a:r>
        </a:p>
      </cdr:txBody>
    </cdr:sp>
  </cdr:relSizeAnchor>
  <cdr:relSizeAnchor xmlns:cdr="http://schemas.openxmlformats.org/drawingml/2006/chartDrawing">
    <cdr:from>
      <cdr:x>0.32233</cdr:x>
      <cdr:y>0.08514</cdr:y>
    </cdr:from>
    <cdr:to>
      <cdr:x>0.38669</cdr:x>
      <cdr:y>0.15411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1B7D5CFD-CBC0-A8E4-515A-6F9BB08F4B6F}"/>
            </a:ext>
          </a:extLst>
        </cdr:cNvPr>
        <cdr:cNvSpPr txBox="1"/>
      </cdr:nvSpPr>
      <cdr:spPr>
        <a:xfrm xmlns:a="http://schemas.openxmlformats.org/drawingml/2006/main">
          <a:off x="1860550" y="3175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CH4</a:t>
          </a:r>
        </a:p>
      </cdr:txBody>
    </cdr:sp>
  </cdr:relSizeAnchor>
  <cdr:relSizeAnchor xmlns:cdr="http://schemas.openxmlformats.org/drawingml/2006/chartDrawing">
    <cdr:from>
      <cdr:x>0.82893</cdr:x>
      <cdr:y>0.09025</cdr:y>
    </cdr:from>
    <cdr:to>
      <cdr:x>0.89329</cdr:x>
      <cdr:y>0.15922</cdr:y>
    </cdr:to>
    <cdr:sp macro="" textlink="">
      <cdr:nvSpPr>
        <cdr:cNvPr id="16" name="CasellaDiTesto 1">
          <a:extLst xmlns:a="http://schemas.openxmlformats.org/drawingml/2006/main">
            <a:ext uri="{FF2B5EF4-FFF2-40B4-BE49-F238E27FC236}">
              <a16:creationId xmlns:a16="http://schemas.microsoft.com/office/drawing/2014/main" id="{91FD8AF0-65C7-4D3D-86EF-35F5AB6E429F}"/>
            </a:ext>
          </a:extLst>
        </cdr:cNvPr>
        <cdr:cNvSpPr txBox="1"/>
      </cdr:nvSpPr>
      <cdr:spPr>
        <a:xfrm xmlns:a="http://schemas.openxmlformats.org/drawingml/2006/main">
          <a:off x="4784725" y="3365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H2O</a:t>
          </a:r>
        </a:p>
      </cdr:txBody>
    </cdr:sp>
  </cdr:relSizeAnchor>
  <cdr:relSizeAnchor xmlns:cdr="http://schemas.openxmlformats.org/drawingml/2006/chartDrawing">
    <cdr:from>
      <cdr:x>0.57976</cdr:x>
      <cdr:y>0.09025</cdr:y>
    </cdr:from>
    <cdr:to>
      <cdr:x>0.64411</cdr:x>
      <cdr:y>0.15922</cdr:y>
    </cdr:to>
    <cdr:sp macro="" textlink="">
      <cdr:nvSpPr>
        <cdr:cNvPr id="17" name="CasellaDiTesto 1">
          <a:extLst xmlns:a="http://schemas.openxmlformats.org/drawingml/2006/main">
            <a:ext uri="{FF2B5EF4-FFF2-40B4-BE49-F238E27FC236}">
              <a16:creationId xmlns:a16="http://schemas.microsoft.com/office/drawing/2014/main" id="{271953C0-AAB9-BCCB-8DE2-E5F25C665F42}"/>
            </a:ext>
          </a:extLst>
        </cdr:cNvPr>
        <cdr:cNvSpPr txBox="1"/>
      </cdr:nvSpPr>
      <cdr:spPr>
        <a:xfrm xmlns:a="http://schemas.openxmlformats.org/drawingml/2006/main">
          <a:off x="3346450" y="3365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CO2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D346-985D-4FF7-9D9B-C6B2B79B1A17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65FE-406E-42AD-A533-40C7D243DBE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CFBAB-A038-4BCD-ADBC-E3EDFB1D96F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53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BCF69-F1B1-00F4-32DA-E21296D05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979865-6994-4887-AF7E-F9CE2113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AABA1-5148-A397-2DB9-F766D850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27/09/2025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30B0F-33B4-643D-A607-7FB1DD0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C01A6-F383-9251-8F07-C07C1C1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0FC99-C275-E812-B19D-E5D76FA3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10515600" cy="419879"/>
          </a:xfrm>
        </p:spPr>
        <p:txBody>
          <a:bodyPr/>
          <a:lstStyle>
            <a:lvl1pPr>
              <a:defRPr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19DD29-9074-343A-F76E-19CE2709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9D90-704C-814A-437B-B83EACD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27/09/2025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167A1F-A5CF-1FC9-5D03-D19CBE65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9D23A-3EDB-840B-8736-FEBC4EB2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6381A-9D05-9EBB-8874-FB9C95F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F29A6-3D35-F4CA-B49F-4D8BE824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9A848-64E0-8FA7-0CC4-4EB49ED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B198-C06D-4658-B8E4-86B8F0EBFECF}" type="datetimeFigureOut">
              <a:rPr lang="it-IT" smtClean="0"/>
              <a:t>27/09/2025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1C1C6-3FB4-8D5E-00AC-C6E3B66C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F3894-06B9-C203-A337-67E774F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F72B-F665-4C89-83F9-1B85FB4482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2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793D0B-6232-9C84-78E5-94B87916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101B-2158-94B3-1CA2-A69B1A9E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16D6F-75BD-8837-BF06-199807B5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1217-AFED-4484-8F49-0AC6AE745F7B}" type="datetimeFigureOut">
              <a:rPr lang="it-IT" smtClean="0"/>
              <a:t>27/09/2025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6E04E-86BB-D566-2450-7CDF5357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BADE7-3244-DD1F-5B19-EB6B1062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811-4AD8-44D8-BFC8-CFD3AD035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9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1FE7A-33E4-0D5A-6EA4-CBECAB53F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Materiali esposti al vuoto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F6A26B-63EE-AF98-1A75-98BBBCC94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C. Roncolato</a:t>
            </a:r>
          </a:p>
          <a:p>
            <a:endParaRPr lang="it-IT" dirty="0"/>
          </a:p>
          <a:p>
            <a:r>
              <a:rPr lang="it-IT" b="1" i="0" dirty="0">
                <a:solidFill>
                  <a:srgbClr val="E30613"/>
                </a:solidFill>
                <a:effectLst/>
                <a:latin typeface="Source Sans Pro" panose="020B0604020202020204" pitchFamily="34" charset="0"/>
              </a:rPr>
              <a:t>Corso Nazionale INFN di Criogenia e Vuoto</a:t>
            </a:r>
            <a:endParaRPr lang="it-IT" b="0" i="0" dirty="0">
              <a:solidFill>
                <a:srgbClr val="E30613"/>
              </a:solidFill>
              <a:effectLst/>
              <a:latin typeface="Source Sans Pro" panose="020B0604020202020204" pitchFamily="34" charset="0"/>
            </a:endParaRPr>
          </a:p>
          <a:p>
            <a:r>
              <a:rPr lang="it-IT" dirty="0"/>
              <a:t>Giorno 1 – 29 Settembre 2025, Milano</a:t>
            </a:r>
          </a:p>
        </p:txBody>
      </p:sp>
    </p:spTree>
    <p:extLst>
      <p:ext uri="{BB962C8B-B14F-4D97-AF65-F5344CB8AC3E}">
        <p14:creationId xmlns:p14="http://schemas.microsoft.com/office/powerpoint/2010/main" val="245294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FD4B-81EF-4946-5199-42BD4221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Effetto della temperatura sulle proprietà dell’alluminio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D8D4EE-9D1A-DC14-09E3-1650F10D5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9" y="1920240"/>
            <a:ext cx="5424542" cy="35164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5FF0D0-5379-BDA9-81D8-751C4550CD30}"/>
              </a:ext>
            </a:extLst>
          </p:cNvPr>
          <p:cNvSpPr txBox="1"/>
          <p:nvPr/>
        </p:nvSpPr>
        <p:spPr>
          <a:xfrm>
            <a:off x="406399" y="1920240"/>
            <a:ext cx="521208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en-US" dirty="0"/>
              <a:t>La </a:t>
            </a:r>
            <a:r>
              <a:rPr lang="en-US" dirty="0" err="1"/>
              <a:t>lega</a:t>
            </a:r>
            <a:r>
              <a:rPr lang="en-US" dirty="0"/>
              <a:t> 6061 T6 </a:t>
            </a:r>
            <a:r>
              <a:rPr lang="en-US" dirty="0" err="1"/>
              <a:t>perde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 </a:t>
            </a:r>
            <a:r>
              <a:rPr lang="en-US" dirty="0" err="1"/>
              <a:t>resistenza</a:t>
            </a:r>
            <a:r>
              <a:rPr lang="en-US" dirty="0"/>
              <a:t> a temperature </a:t>
            </a:r>
            <a:r>
              <a:rPr lang="en-US" dirty="0" err="1"/>
              <a:t>superiori</a:t>
            </a:r>
            <a:r>
              <a:rPr lang="en-US" dirty="0"/>
              <a:t> a 177°C, la </a:t>
            </a:r>
            <a:r>
              <a:rPr lang="en-US" dirty="0" err="1"/>
              <a:t>tipica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di </a:t>
            </a:r>
            <a:r>
              <a:rPr lang="en-US" dirty="0" err="1"/>
              <a:t>invecchiamento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il </a:t>
            </a:r>
            <a:r>
              <a:rPr lang="en-US" dirty="0" err="1"/>
              <a:t>trattamento</a:t>
            </a:r>
            <a:r>
              <a:rPr lang="en-US" dirty="0"/>
              <a:t> </a:t>
            </a:r>
            <a:r>
              <a:rPr lang="en-US" dirty="0" err="1"/>
              <a:t>termico</a:t>
            </a:r>
            <a:r>
              <a:rPr lang="en-US" dirty="0"/>
              <a:t>.</a:t>
            </a:r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en-US" dirty="0"/>
              <a:t>Un </a:t>
            </a:r>
            <a:r>
              <a:rPr lang="en-US" dirty="0" err="1"/>
              <a:t>riscaldamento</a:t>
            </a:r>
            <a:r>
              <a:rPr lang="en-US" dirty="0"/>
              <a:t> </a:t>
            </a:r>
            <a:r>
              <a:rPr lang="en-US" dirty="0" err="1"/>
              <a:t>superiore</a:t>
            </a:r>
            <a:r>
              <a:rPr lang="en-US" dirty="0"/>
              <a:t> a 150°C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ricuocere</a:t>
            </a:r>
            <a:r>
              <a:rPr lang="en-US" dirty="0"/>
              <a:t> la </a:t>
            </a:r>
            <a:r>
              <a:rPr lang="en-US" dirty="0" err="1"/>
              <a:t>lega</a:t>
            </a:r>
            <a:r>
              <a:rPr lang="en-US" dirty="0"/>
              <a:t> 6061 T6 </a:t>
            </a:r>
            <a:r>
              <a:rPr lang="en-US" dirty="0" err="1"/>
              <a:t>nel</a:t>
            </a:r>
            <a:r>
              <a:rPr lang="en-US" dirty="0"/>
              <a:t> tempo. </a:t>
            </a:r>
            <a:r>
              <a:rPr lang="en-US" dirty="0" err="1"/>
              <a:t>Pertanto</a:t>
            </a:r>
            <a:r>
              <a:rPr lang="en-US" dirty="0"/>
              <a:t>, la </a:t>
            </a:r>
            <a:r>
              <a:rPr lang="en-US" dirty="0" err="1"/>
              <a:t>temperatura</a:t>
            </a:r>
            <a:r>
              <a:rPr lang="en-US" dirty="0"/>
              <a:t> di bakeout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o </a:t>
            </a:r>
            <a:r>
              <a:rPr lang="en-US" dirty="0" err="1"/>
              <a:t>inferiore</a:t>
            </a:r>
            <a:r>
              <a:rPr lang="en-US" dirty="0"/>
              <a:t> a 150°C 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mantenere</a:t>
            </a:r>
            <a:r>
              <a:rPr lang="en-US" dirty="0"/>
              <a:t> la </a:t>
            </a:r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lega</a:t>
            </a:r>
            <a:r>
              <a:rPr lang="en-US" dirty="0"/>
              <a:t> T6.</a:t>
            </a:r>
          </a:p>
        </p:txBody>
      </p:sp>
    </p:spTree>
    <p:extLst>
      <p:ext uri="{BB962C8B-B14F-4D97-AF65-F5344CB8AC3E}">
        <p14:creationId xmlns:p14="http://schemas.microsoft.com/office/powerpoint/2010/main" val="169940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75018-7E2F-F804-C3B8-294B8E76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Rame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0AA538-3AFD-05C4-FC2F-FD2BB362517C}"/>
              </a:ext>
            </a:extLst>
          </p:cNvPr>
          <p:cNvSpPr txBox="1"/>
          <p:nvPr/>
        </p:nvSpPr>
        <p:spPr>
          <a:xfrm>
            <a:off x="215129" y="1208038"/>
            <a:ext cx="499695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lvl1pPr>
          </a:lstStyle>
          <a:p>
            <a:r>
              <a:rPr lang="it-IT" dirty="0"/>
              <a:t>Resistenza da bassa a moderata, buona formabilità;</a:t>
            </a:r>
          </a:p>
          <a:p>
            <a:r>
              <a:rPr lang="it-IT" dirty="0"/>
              <a:t>Eccellenti caratteristiche elettriche e termiche;</a:t>
            </a:r>
          </a:p>
          <a:p>
            <a:r>
              <a:rPr lang="it-IT" dirty="0"/>
              <a:t>Difficile da saldare (la saldatura a fascio elettronico è la migliore);</a:t>
            </a:r>
          </a:p>
          <a:p>
            <a:r>
              <a:rPr lang="it-IT" dirty="0"/>
              <a:t>Può essere unito tramite saldatura, brasatura;</a:t>
            </a:r>
          </a:p>
          <a:p>
            <a:r>
              <a:rPr lang="it-IT" dirty="0"/>
              <a:t>Buone caratteristiche di degassamento, i tassi possono essere diminuiti seguendo buone tecniche di lavorazione, processi chimici e di ricottura (~200 C);</a:t>
            </a:r>
          </a:p>
          <a:p>
            <a:r>
              <a:rPr lang="it-IT" dirty="0"/>
              <a:t>Utilizzato in applicazioni criogeniche, come assorbitore di radiazione, dove è richiesta una buona conducibilità elettrica;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3CF977-6E45-1FAF-4B84-E3ED576E0EAA}"/>
              </a:ext>
            </a:extLst>
          </p:cNvPr>
          <p:cNvSpPr txBox="1"/>
          <p:nvPr/>
        </p:nvSpPr>
        <p:spPr>
          <a:xfrm>
            <a:off x="5628640" y="4226962"/>
            <a:ext cx="622631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lvl1pPr>
          </a:lstStyle>
          <a:p>
            <a:r>
              <a:rPr lang="it-IT" dirty="0"/>
              <a:t>Attenzione all’</a:t>
            </a:r>
            <a:r>
              <a:rPr lang="it-IT" dirty="0" err="1"/>
              <a:t>infragilimento</a:t>
            </a:r>
            <a:r>
              <a:rPr lang="it-IT" dirty="0"/>
              <a:t> da idrogeno quando si opera ad alta temperatura.</a:t>
            </a:r>
          </a:p>
          <a:p>
            <a:r>
              <a:rPr lang="it-IT" dirty="0"/>
              <a:t>L’idrogeno reagisce con l’ossigeno intrappolato e deteriora le proprietà del materiale.</a:t>
            </a:r>
          </a:p>
          <a:p>
            <a:r>
              <a:rPr lang="it-IT" dirty="0"/>
              <a:t>Si utilizza l’OFHC (</a:t>
            </a:r>
            <a:r>
              <a:rPr lang="it-IT" dirty="0" err="1"/>
              <a:t>Oxygen</a:t>
            </a:r>
            <a:r>
              <a:rPr lang="it-IT" dirty="0"/>
              <a:t> Free High </a:t>
            </a:r>
            <a:r>
              <a:rPr lang="it-IT" dirty="0" err="1"/>
              <a:t>Conductivity</a:t>
            </a:r>
            <a:r>
              <a:rPr lang="it-IT" dirty="0"/>
              <a:t>) o rame a basso contenuto di ossigeno.</a:t>
            </a:r>
            <a:endParaRPr lang="en-US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77D3673-A05D-8AB6-B28E-BCA0B9D35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11846"/>
              </p:ext>
            </p:extLst>
          </p:nvPr>
        </p:nvGraphicFramePr>
        <p:xfrm>
          <a:off x="5577840" y="448310"/>
          <a:ext cx="6388871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73">
                  <a:extLst>
                    <a:ext uri="{9D8B030D-6E8A-4147-A177-3AD203B41FA5}">
                      <a16:colId xmlns:a16="http://schemas.microsoft.com/office/drawing/2014/main" val="2071874707"/>
                    </a:ext>
                  </a:extLst>
                </a:gridCol>
                <a:gridCol w="266860">
                  <a:extLst>
                    <a:ext uri="{9D8B030D-6E8A-4147-A177-3AD203B41FA5}">
                      <a16:colId xmlns:a16="http://schemas.microsoft.com/office/drawing/2014/main" val="3065351332"/>
                    </a:ext>
                  </a:extLst>
                </a:gridCol>
                <a:gridCol w="824988">
                  <a:extLst>
                    <a:ext uri="{9D8B030D-6E8A-4147-A177-3AD203B41FA5}">
                      <a16:colId xmlns:a16="http://schemas.microsoft.com/office/drawing/2014/main" val="1804562114"/>
                    </a:ext>
                  </a:extLst>
                </a:gridCol>
                <a:gridCol w="671250">
                  <a:extLst>
                    <a:ext uri="{9D8B030D-6E8A-4147-A177-3AD203B41FA5}">
                      <a16:colId xmlns:a16="http://schemas.microsoft.com/office/drawing/2014/main" val="3254575046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1558106258"/>
                    </a:ext>
                  </a:extLst>
                </a:gridCol>
                <a:gridCol w="467005">
                  <a:extLst>
                    <a:ext uri="{9D8B030D-6E8A-4147-A177-3AD203B41FA5}">
                      <a16:colId xmlns:a16="http://schemas.microsoft.com/office/drawing/2014/main" val="1762463502"/>
                    </a:ext>
                  </a:extLst>
                </a:gridCol>
                <a:gridCol w="652505">
                  <a:extLst>
                    <a:ext uri="{9D8B030D-6E8A-4147-A177-3AD203B41FA5}">
                      <a16:colId xmlns:a16="http://schemas.microsoft.com/office/drawing/2014/main" val="3434447770"/>
                    </a:ext>
                  </a:extLst>
                </a:gridCol>
                <a:gridCol w="823360">
                  <a:extLst>
                    <a:ext uri="{9D8B030D-6E8A-4147-A177-3AD203B41FA5}">
                      <a16:colId xmlns:a16="http://schemas.microsoft.com/office/drawing/2014/main" val="2961889568"/>
                    </a:ext>
                  </a:extLst>
                </a:gridCol>
                <a:gridCol w="646596">
                  <a:extLst>
                    <a:ext uri="{9D8B030D-6E8A-4147-A177-3AD203B41FA5}">
                      <a16:colId xmlns:a16="http://schemas.microsoft.com/office/drawing/2014/main" val="281775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Acciaio Inox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Alluminio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4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Policrist.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ARMCO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304L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316L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Serie 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8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Reticolo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43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densità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g/cm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02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Punto Fusione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en-US" sz="1400" u="none" strike="noStrike" baseline="-25000">
                          <a:effectLst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ca. 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9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Coeff. Espansione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um/m-°C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59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Elasticità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190-210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2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Taglio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75-80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2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6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Elongazione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77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Massimo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500-600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283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Snervamento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200-300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8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667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Elettrica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m/</a:t>
                      </a:r>
                      <a:r>
                        <a:rPr lang="el-GR" sz="1400" u="none" strike="noStrike" dirty="0">
                          <a:effectLst/>
                        </a:rPr>
                        <a:t>Ω</a:t>
                      </a:r>
                      <a:r>
                        <a:rPr lang="en-US" sz="1400" u="none" strike="noStrike" dirty="0">
                          <a:effectLst/>
                        </a:rPr>
                        <a:t>-mm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E30613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rgbClr val="E3061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61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Termica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W/m-K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E30613"/>
                          </a:solidFill>
                          <a:effectLst/>
                        </a:rPr>
                        <a:t>393</a:t>
                      </a:r>
                      <a:endParaRPr lang="en-US" sz="1400" b="1" i="0" u="none" strike="noStrike" dirty="0">
                        <a:solidFill>
                          <a:srgbClr val="E3061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7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D5F78-B887-189D-61DA-D4F9CC30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Elastomeri e Polimeri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19B600-DE5D-4031-9C09-41B2B56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681037"/>
            <a:ext cx="6448785" cy="5826210"/>
          </a:xfr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Molecole organiche lineari o ramificate;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Alcuni composti all’interno dei polimeri possono essere molto volatili;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sz="1800" dirty="0"/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Elastomeri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Ritornano alla loro forma dopo una deformazione;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Applicati nelle guarnizioni di chiusura;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NBR, FKM o FPM, Siliconiche</a:t>
            </a:r>
          </a:p>
          <a:p>
            <a:pPr marL="457200" lvl="1">
              <a:spcBef>
                <a:spcPts val="0"/>
              </a:spcBef>
            </a:pPr>
            <a:endParaRPr lang="it-IT" sz="1800" dirty="0"/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Termoplastici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Ad alta temperatura le macromolecole diventano mobili (transizione vetrosa);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Materiale di rivestimento per HV o UHV, isolamento;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PVC, POM, PEEK;</a:t>
            </a:r>
          </a:p>
          <a:p>
            <a:pPr marL="457200" lvl="1">
              <a:spcBef>
                <a:spcPts val="0"/>
              </a:spcBef>
            </a:pPr>
            <a:endParaRPr lang="it-IT" sz="1800" dirty="0"/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Termoindurenti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Mantengono la loro durezza anche ad alta temperatura;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Sistemi di incollaggio con materiali diversi;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Resine epossidiche</a:t>
            </a:r>
          </a:p>
          <a:p>
            <a:pPr marL="457200" lvl="1">
              <a:spcBef>
                <a:spcPts val="0"/>
              </a:spcBef>
            </a:pPr>
            <a:endParaRPr lang="it-IT" sz="1800" dirty="0"/>
          </a:p>
          <a:p>
            <a:pPr marL="571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 I polimeri hanno </a:t>
            </a:r>
            <a:r>
              <a:rPr lang="it-IT" sz="1800" b="1" dirty="0"/>
              <a:t>alti tassi di degassamento </a:t>
            </a:r>
            <a:r>
              <a:rPr lang="it-IT" sz="1800" dirty="0"/>
              <a:t>perché assorbono molecole dall'aria, principalmente vapore acqueo, ma anche azoto, ossigeno e argon.</a:t>
            </a:r>
          </a:p>
        </p:txBody>
      </p:sp>
      <p:pic>
        <p:nvPicPr>
          <p:cNvPr id="1030" name="Picture 6" descr="Linear, Branched And Cross-linked Structures In Polymers">
            <a:extLst>
              <a:ext uri="{FF2B5EF4-FFF2-40B4-BE49-F238E27FC236}">
                <a16:creationId xmlns:a16="http://schemas.microsoft.com/office/drawing/2014/main" id="{2717BC87-D825-78AB-8FE0-79150600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60" y="879740"/>
            <a:ext cx="43624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87A37C-FE10-9349-AFA5-0A64358D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156" y="3005158"/>
            <a:ext cx="3077737" cy="1594624"/>
          </a:xfrm>
          <a:prstGeom prst="rect">
            <a:avLst/>
          </a:prstGeom>
        </p:spPr>
      </p:pic>
      <p:pic>
        <p:nvPicPr>
          <p:cNvPr id="1032" name="Picture 8" descr="Centering Ring Adaptor DN20/25KF VA FPM - Product | John Morris Group">
            <a:extLst>
              <a:ext uri="{FF2B5EF4-FFF2-40B4-BE49-F238E27FC236}">
                <a16:creationId xmlns:a16="http://schemas.microsoft.com/office/drawing/2014/main" id="{04EA057B-2670-2B8A-E0D9-F0CF26DE6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32222" r="26528" b="26656"/>
          <a:stretch/>
        </p:blipFill>
        <p:spPr bwMode="auto">
          <a:xfrm>
            <a:off x="7353660" y="4727464"/>
            <a:ext cx="2038350" cy="1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5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F007A-A039-F449-0622-906D218B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nel vuoto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DA62AF-58E0-2552-EC5D-595EB4B8E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81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A8261-8470-373E-566E-EC3024F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ISO 2861 – Flange ISO-KF (guarnizioni OR)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E2CB27-F9FB-6012-B684-ED0F1406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0"/>
          <a:stretch/>
        </p:blipFill>
        <p:spPr>
          <a:xfrm rot="5400000">
            <a:off x="8220033" y="-765886"/>
            <a:ext cx="2174208" cy="41639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B2484B-CB6E-2B31-8BDD-3A469471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15" y="2403187"/>
            <a:ext cx="5067300" cy="15228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23E9FCD-408E-C6E2-D96C-06B0C8738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293"/>
          <a:stretch/>
        </p:blipFill>
        <p:spPr>
          <a:xfrm>
            <a:off x="303185" y="1377273"/>
            <a:ext cx="5982535" cy="297223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9C6EE9-D291-19CC-9DBC-C6C53733B914}"/>
              </a:ext>
            </a:extLst>
          </p:cNvPr>
          <p:cNvSpPr txBox="1"/>
          <p:nvPr/>
        </p:nvSpPr>
        <p:spPr>
          <a:xfrm>
            <a:off x="303185" y="786342"/>
            <a:ext cx="629764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Adatte per impianti in basso e alto vuoto e fino a ca. 2bar;</a:t>
            </a:r>
          </a:p>
          <a:p>
            <a:r>
              <a:rPr lang="it-IT" dirty="0"/>
              <a:t>Permette assemblaggio senza alcun utensile;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AF4766B-3DE1-7169-E181-FF98BDD19593}"/>
              </a:ext>
            </a:extLst>
          </p:cNvPr>
          <p:cNvSpPr txBox="1"/>
          <p:nvPr/>
        </p:nvSpPr>
        <p:spPr>
          <a:xfrm>
            <a:off x="379385" y="4454813"/>
            <a:ext cx="5564215" cy="18374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it-IT"/>
            </a:defPPr>
            <a:lvl1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Attenzione ai graffi trasversali sulle superfici di tenuta;</a:t>
            </a:r>
          </a:p>
          <a:p>
            <a:r>
              <a:rPr lang="it-IT" dirty="0"/>
              <a:t>Lubrificare leggermente l’OR con grasso da vuoto: è l’elastomero che fa tenuta non il grasso! Migliora le proprietà di scorrimento.</a:t>
            </a:r>
          </a:p>
          <a:p>
            <a:r>
              <a:rPr lang="it-IT" dirty="0"/>
              <a:t>Non insufflare molto elio ad un OR quando si ricercano le fughe: si impregna il materiale e si ha una lenta salita del segnale dell’elio per permeazione;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215BD2-BCBC-6531-A290-08EE1DBA4631}"/>
              </a:ext>
            </a:extLst>
          </p:cNvPr>
          <p:cNvSpPr txBox="1"/>
          <p:nvPr/>
        </p:nvSpPr>
        <p:spPr>
          <a:xfrm>
            <a:off x="6380135" y="4454813"/>
            <a:ext cx="5564215" cy="18959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Attenzione a tagli e crepi e intaccature;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Ricerca fughe con solventi può danneggiare l’OR (con acetone ad esempio);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Gli OR assorbono acqua e causano degassamento di vapore acqueo. Riscaldare gli OR in aria o in vuoto e conservare in un luogo anidro.</a:t>
            </a:r>
          </a:p>
        </p:txBody>
      </p:sp>
    </p:spTree>
    <p:extLst>
      <p:ext uri="{BB962C8B-B14F-4D97-AF65-F5344CB8AC3E}">
        <p14:creationId xmlns:p14="http://schemas.microsoft.com/office/powerpoint/2010/main" val="246890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A8261-8470-373E-566E-EC3024F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ISO 2861 – Flange ISO-KF (metalliche)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F8E6658-15C4-3081-50AB-FDC90851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792013"/>
            <a:ext cx="4134318" cy="42451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96EDCE-4048-B8E3-D138-158AE39C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53" y="150182"/>
            <a:ext cx="5716048" cy="20467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B2717D-1FB0-CB4F-9FA6-9BA41EEAF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331" y="2196895"/>
            <a:ext cx="6268325" cy="22511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C8196F5-185D-EFE2-99D3-B127F1CB6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331" y="4448001"/>
            <a:ext cx="5906324" cy="24099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D05F3C-58D4-F973-9964-807C561D543B}"/>
              </a:ext>
            </a:extLst>
          </p:cNvPr>
          <p:cNvSpPr txBox="1"/>
          <p:nvPr/>
        </p:nvSpPr>
        <p:spPr>
          <a:xfrm>
            <a:off x="244274" y="5307214"/>
            <a:ext cx="5564215" cy="11480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Giunzione riscaldabile per degassaggio fino a 200°C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Applicazione in regime di UHV (10</a:t>
            </a:r>
            <a:r>
              <a:rPr lang="it-IT" baseline="30000" dirty="0"/>
              <a:t>-9</a:t>
            </a:r>
            <a:r>
              <a:rPr lang="it-IT" dirty="0"/>
              <a:t>mbar);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Basso degassaggio e nessuna permeazione;</a:t>
            </a:r>
          </a:p>
        </p:txBody>
      </p:sp>
    </p:spTree>
    <p:extLst>
      <p:ext uri="{BB962C8B-B14F-4D97-AF65-F5344CB8AC3E}">
        <p14:creationId xmlns:p14="http://schemas.microsoft.com/office/powerpoint/2010/main" val="213606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A8261-8470-373E-566E-EC3024F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Flange ISO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CE42DC-08E6-5F06-7DDA-55F2632E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541" y="0"/>
            <a:ext cx="3320616" cy="48291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DA3FE7-ADE5-A897-CCE3-7B0AAD8CE2D6}"/>
              </a:ext>
            </a:extLst>
          </p:cNvPr>
          <p:cNvSpPr txBox="1"/>
          <p:nvPr/>
        </p:nvSpPr>
        <p:spPr>
          <a:xfrm>
            <a:off x="141843" y="779690"/>
            <a:ext cx="8697357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Due meccanismi di serraggio:</a:t>
            </a:r>
          </a:p>
          <a:p>
            <a:pPr lvl="1">
              <a:tabLst>
                <a:tab pos="8429625" algn="r"/>
              </a:tabLst>
            </a:pPr>
            <a:r>
              <a:rPr lang="it-IT" dirty="0"/>
              <a:t>ISO-K, utilizza morsetti separati agganciati al bordo esterno;	(DIN 28404 e ISO 1609)</a:t>
            </a:r>
          </a:p>
          <a:p>
            <a:pPr lvl="1">
              <a:tabLst>
                <a:tab pos="8429625" algn="r"/>
              </a:tabLst>
            </a:pPr>
            <a:r>
              <a:rPr lang="it-IT" dirty="0"/>
              <a:t>ISO-F  utilizza fori per bulloni convenzionali; 	(DIN EN 1092-1)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Adatte per impianti in alto vuoto e diametri grandi;</a:t>
            </a:r>
          </a:p>
          <a:p>
            <a:r>
              <a:rPr lang="it-IT" dirty="0"/>
              <a:t>Diametri Nominali: 63, 100, 160, 200, … 630</a:t>
            </a:r>
          </a:p>
          <a:p>
            <a:r>
              <a:rPr lang="it-IT" dirty="0"/>
              <a:t>Utilizzo di morsetti, possibilità di ruotare le flange;</a:t>
            </a:r>
          </a:p>
          <a:p>
            <a:r>
              <a:rPr lang="it-IT" dirty="0"/>
              <a:t>Possibilità di degassaggio;</a:t>
            </a:r>
          </a:p>
          <a:p>
            <a:r>
              <a:rPr lang="it-IT" dirty="0"/>
              <a:t>Utilizzo di guarnizioni in gomma o in alluminio;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0992CFB-2981-E142-FFCD-E74100B7D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" b="4609"/>
          <a:stretch/>
        </p:blipFill>
        <p:spPr>
          <a:xfrm>
            <a:off x="6575601" y="4927828"/>
            <a:ext cx="5474556" cy="1796394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0EDF08DD-DDEA-1315-4F88-3C9C77A57E93}"/>
              </a:ext>
            </a:extLst>
          </p:cNvPr>
          <p:cNvGrpSpPr/>
          <p:nvPr/>
        </p:nvGrpSpPr>
        <p:grpSpPr>
          <a:xfrm>
            <a:off x="189468" y="3535459"/>
            <a:ext cx="6270152" cy="2966133"/>
            <a:chOff x="305449" y="3801139"/>
            <a:chExt cx="5666146" cy="252482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F212625-D7E3-EFEB-505E-F5C7545E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449" y="3801139"/>
              <a:ext cx="2712380" cy="2524821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F8A39C46-8936-A288-9D2B-F74ACF9A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3837" y="3801139"/>
              <a:ext cx="2737758" cy="2524821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9897640-F61B-B2C1-8AD5-65CE34A29F90}"/>
              </a:ext>
            </a:extLst>
          </p:cNvPr>
          <p:cNvSpPr txBox="1"/>
          <p:nvPr/>
        </p:nvSpPr>
        <p:spPr>
          <a:xfrm>
            <a:off x="1495425" y="622751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ISO-K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1E741A-35BE-D563-9D04-011D33A581B2}"/>
              </a:ext>
            </a:extLst>
          </p:cNvPr>
          <p:cNvSpPr txBox="1"/>
          <p:nvPr/>
        </p:nvSpPr>
        <p:spPr>
          <a:xfrm>
            <a:off x="3628206" y="6227510"/>
            <a:ext cx="25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ISO-K modificata in ISO-F</a:t>
            </a:r>
          </a:p>
        </p:txBody>
      </p:sp>
    </p:spTree>
    <p:extLst>
      <p:ext uri="{BB962C8B-B14F-4D97-AF65-F5344CB8AC3E}">
        <p14:creationId xmlns:p14="http://schemas.microsoft.com/office/powerpoint/2010/main" val="200304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62E7-2F9F-D4C6-741D-FAC9C084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ISO 3669 - Flange CF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2C4BAC-E2F9-4DAF-D3B5-3127F0F4A4C3}"/>
              </a:ext>
            </a:extLst>
          </p:cNvPr>
          <p:cNvSpPr txBox="1"/>
          <p:nvPr/>
        </p:nvSpPr>
        <p:spPr>
          <a:xfrm>
            <a:off x="303185" y="786342"/>
            <a:ext cx="6297640" cy="158812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Utilizzano guarnizioni metalliche (</a:t>
            </a:r>
            <a:r>
              <a:rPr lang="it-IT" dirty="0" err="1"/>
              <a:t>gasket</a:t>
            </a:r>
            <a:r>
              <a:rPr lang="it-IT" dirty="0"/>
              <a:t> in rame OFHC);</a:t>
            </a:r>
          </a:p>
          <a:p>
            <a:r>
              <a:rPr lang="it-IT" dirty="0"/>
              <a:t>Utilizzo in UHV e in XHV;</a:t>
            </a:r>
          </a:p>
          <a:p>
            <a:r>
              <a:rPr lang="it-IT" dirty="0"/>
              <a:t>Basso degassaggio, elevata temperatura di esercizio;</a:t>
            </a:r>
          </a:p>
          <a:p>
            <a:r>
              <a:rPr lang="it-IT" dirty="0"/>
              <a:t>Tasso di perdita &lt; 10</a:t>
            </a:r>
            <a:r>
              <a:rPr lang="it-IT" baseline="30000" dirty="0"/>
              <a:t>-11</a:t>
            </a:r>
            <a:r>
              <a:rPr lang="it-IT" dirty="0"/>
              <a:t> mbar lt/s;</a:t>
            </a:r>
          </a:p>
          <a:p>
            <a:r>
              <a:rPr lang="it-IT" dirty="0"/>
              <a:t>Diametri nominali DN 16, 40, 63,100, 160, 200, 250, … 400</a:t>
            </a:r>
          </a:p>
          <a:p>
            <a:r>
              <a:rPr lang="it-IT" dirty="0"/>
              <a:t>Flange prodotte con un acciaio forgiato in 3D;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CF9978-966F-3526-F51B-8704A729B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13"/>
          <a:stretch/>
        </p:blipFill>
        <p:spPr>
          <a:xfrm>
            <a:off x="6927882" y="3911600"/>
            <a:ext cx="5030057" cy="1727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CA3523-3384-1817-10F7-1344F1D5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83" y="493994"/>
            <a:ext cx="5121873" cy="29350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F7E87D-DAA9-B076-1341-B9A95342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296"/>
          <a:stretch/>
        </p:blipFill>
        <p:spPr>
          <a:xfrm>
            <a:off x="1054100" y="3117721"/>
            <a:ext cx="4851110" cy="3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D702B-B47F-CFE1-BAFB-8BD7D26F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Flange CF – Meccanismo di tenuta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5A746-7326-4123-3A50-8C6440A0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945203"/>
            <a:ext cx="10515600" cy="84023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Anello di rame OHFC deformabile;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Leggero gioco nell'incavo esterno delle flange per il centraggio;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tagliente delle flange penetra nella guarnizione piatta di rame;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1217F0-366D-010A-9107-7298CA13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32" y="1917700"/>
            <a:ext cx="3768545" cy="28212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5D4D47-D97D-0F09-E55E-03DD15E1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00" y="1983245"/>
            <a:ext cx="3768546" cy="30372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D30F50-46B5-4C8B-8E03-FBD315490D0A}"/>
              </a:ext>
            </a:extLst>
          </p:cNvPr>
          <p:cNvSpPr txBox="1"/>
          <p:nvPr/>
        </p:nvSpPr>
        <p:spPr>
          <a:xfrm>
            <a:off x="2667000" y="5020469"/>
            <a:ext cx="191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Giunzione Parziale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FFB6D2-B48C-89EE-7BDF-4564C542E021}"/>
              </a:ext>
            </a:extLst>
          </p:cNvPr>
          <p:cNvSpPr txBox="1"/>
          <p:nvPr/>
        </p:nvSpPr>
        <p:spPr>
          <a:xfrm>
            <a:off x="8277414" y="5020469"/>
            <a:ext cx="22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Giunzione Completata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F5E7EF33-69E4-43FC-0816-414CC813DFD8}"/>
              </a:ext>
            </a:extLst>
          </p:cNvPr>
          <p:cNvSpPr txBox="1">
            <a:spLocks/>
          </p:cNvSpPr>
          <p:nvPr/>
        </p:nvSpPr>
        <p:spPr>
          <a:xfrm>
            <a:off x="1182419" y="5731746"/>
            <a:ext cx="82296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La guarnizione è intrappolata tra l’esterno della cava (forza di compressione) e la parte esterna del tagliente (forza di taglio);</a:t>
            </a:r>
          </a:p>
        </p:txBody>
      </p:sp>
    </p:spTree>
    <p:extLst>
      <p:ext uri="{BB962C8B-B14F-4D97-AF65-F5344CB8AC3E}">
        <p14:creationId xmlns:p14="http://schemas.microsoft.com/office/powerpoint/2010/main" val="331887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C1361-37AB-7F60-7892-C3406B6C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Flange CF – Accorgimenti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240E9-3BB6-C9F3-13B6-C528EFDB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90" y="872331"/>
            <a:ext cx="5975710" cy="571541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Cava radiale per il leak test con elio;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 taglienti rischiano di danneggiarsi, se non protetti;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Utilizzo di mollette o vari utensili per montaggi orizzontali;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Utilizzare viti in acciaio inox A2 classe 70 (snervamento a 640MPa);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Meglio lubrificare le viti per evitare grippaggi;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Si possono utilizzare viti argentate per evitare saldature a freddo;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Durante la chiusura è meglio stringere flangia contro flangia per scaricare le forze sull’acciaio, invece che sulla guarnizione;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Utilizzare guarnizioni con rame placcate in argento o oro se i cicli di degassaggio sono frequenti ed a alta temperatura;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Utilizzare le guarnizioni una volta sola (a meno di accorgimenti);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E’ possibile utilizzare anche guarnizioni in elastomero per montaggi di prova.</a:t>
            </a:r>
          </a:p>
        </p:txBody>
      </p:sp>
      <p:pic>
        <p:nvPicPr>
          <p:cNvPr id="3074" name="Picture 2" descr="Gasket Clip Set for CF Flanges.">
            <a:extLst>
              <a:ext uri="{FF2B5EF4-FFF2-40B4-BE49-F238E27FC236}">
                <a16:creationId xmlns:a16="http://schemas.microsoft.com/office/drawing/2014/main" id="{2E972ACB-FB73-CB4E-73D9-D970C5C7E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/>
          <a:stretch/>
        </p:blipFill>
        <p:spPr bwMode="auto">
          <a:xfrm>
            <a:off x="6642100" y="261158"/>
            <a:ext cx="5289190" cy="38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nge dei CF di UHV">
            <a:extLst>
              <a:ext uri="{FF2B5EF4-FFF2-40B4-BE49-F238E27FC236}">
                <a16:creationId xmlns:a16="http://schemas.microsoft.com/office/drawing/2014/main" id="{3DC41EA7-FA67-2C8A-4C0E-7B9D0D708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 bwMode="auto">
          <a:xfrm>
            <a:off x="7200900" y="4047769"/>
            <a:ext cx="3911600" cy="25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8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0DE37-6639-013B-6381-53EF0255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Proprietà Richieste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27FD85-860D-58FE-0167-E8E4C537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2699657"/>
            <a:ext cx="10515600" cy="3667012"/>
          </a:xfrm>
        </p:spPr>
        <p:txBody>
          <a:bodyPr>
            <a:normAutofit/>
          </a:bodyPr>
          <a:lstStyle/>
          <a:p>
            <a:r>
              <a:rPr lang="it-IT" sz="2400" dirty="0"/>
              <a:t>Elevato modulo elastico;</a:t>
            </a:r>
          </a:p>
          <a:p>
            <a:r>
              <a:rPr lang="it-IT" sz="2400" dirty="0"/>
              <a:t>Pressione parziale bassa alle temperature di </a:t>
            </a:r>
            <a:r>
              <a:rPr lang="it-IT" sz="2400" dirty="0" err="1"/>
              <a:t>baking</a:t>
            </a:r>
            <a:r>
              <a:rPr lang="it-IT" sz="2400" dirty="0"/>
              <a:t> (150-350°C);</a:t>
            </a:r>
          </a:p>
          <a:p>
            <a:r>
              <a:rPr lang="it-IT" sz="2400" dirty="0"/>
              <a:t>Impermeabilità ai gas (permeazione);</a:t>
            </a:r>
          </a:p>
          <a:p>
            <a:r>
              <a:rPr lang="it-IT" sz="2400" dirty="0"/>
              <a:t>Facilità di reperimento;</a:t>
            </a:r>
          </a:p>
          <a:p>
            <a:r>
              <a:rPr lang="it-IT" sz="2400" dirty="0"/>
              <a:t>Lavorabilità e saldabilità;</a:t>
            </a:r>
          </a:p>
          <a:p>
            <a:r>
              <a:rPr lang="it-IT" sz="2400" dirty="0"/>
              <a:t>Alcune volte buoni/cattivi conduttori elettrici e termici;</a:t>
            </a:r>
          </a:p>
          <a:p>
            <a:r>
              <a:rPr lang="it-IT" sz="2400" dirty="0"/>
              <a:t>Alcune volte devono essere trasparenti alle radiazioni ottiche;</a:t>
            </a:r>
          </a:p>
          <a:p>
            <a:r>
              <a:rPr lang="it-IT" sz="2400" dirty="0"/>
              <a:t>Criteri economici;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32F211-A957-A839-CBE1-619CBE4C1BA6}"/>
              </a:ext>
            </a:extLst>
          </p:cNvPr>
          <p:cNvSpPr txBox="1"/>
          <p:nvPr/>
        </p:nvSpPr>
        <p:spPr>
          <a:xfrm>
            <a:off x="879349" y="1415143"/>
            <a:ext cx="323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Costituiscono l’involucro che separa il pieno con il vuoto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E114AC-B2CF-659F-43DF-0F57ACFF8F2D}"/>
              </a:ext>
            </a:extLst>
          </p:cNvPr>
          <p:cNvSpPr txBox="1"/>
          <p:nvPr/>
        </p:nvSpPr>
        <p:spPr>
          <a:xfrm>
            <a:off x="6096000" y="1091976"/>
            <a:ext cx="39974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E30613"/>
                </a:solidFill>
              </a:rPr>
              <a:t>Resistenza Meccanica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E30613"/>
                </a:solidFill>
              </a:rPr>
              <a:t>Basso tasso di degassaggio (o permeazione)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33BABCC-E86E-EC6C-CCCA-3C6F693E553A}"/>
              </a:ext>
            </a:extLst>
          </p:cNvPr>
          <p:cNvSpPr/>
          <p:nvPr/>
        </p:nvSpPr>
        <p:spPr>
          <a:xfrm>
            <a:off x="4527262" y="1559146"/>
            <a:ext cx="1045028" cy="41987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8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3BA18F-E62B-1BE4-0CF3-131B022C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Selezione dei Materiali</a:t>
            </a:r>
            <a:endParaRPr lang="en-US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44B716D-BEA7-E1B2-68F6-62AF31297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7325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86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788AB-ED75-01B0-589C-C85AFBD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Acciaio Inossidabile Austenitico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23686-EB1D-5A57-7D8E-EDFBEE29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9" y="864710"/>
            <a:ext cx="5000350" cy="5610211"/>
          </a:xfrm>
        </p:spPr>
        <p:txBody>
          <a:bodyPr>
            <a:normAutofit/>
          </a:bodyPr>
          <a:lstStyle/>
          <a:p>
            <a:r>
              <a:rPr lang="it-IT" sz="1800" dirty="0"/>
              <a:t>Le leghe in acciaio diventano resistenti alla corrosione se contengono almeno il 13% di Cr, tipicamente però è circa il 18%;</a:t>
            </a:r>
          </a:p>
          <a:p>
            <a:r>
              <a:rPr lang="it-IT" sz="1800" dirty="0"/>
              <a:t>Si forma un film protettivo di ossido di cromo che li rende inossidabili;</a:t>
            </a:r>
          </a:p>
          <a:p>
            <a:r>
              <a:rPr lang="it-IT" sz="1800" dirty="0"/>
              <a:t>Si aggiunge in lega il nichel (circa 8-10%) per rendere la struttura austenitica stabile a temperatura ambiente e migliorare la corrosione;</a:t>
            </a:r>
          </a:p>
          <a:p>
            <a:r>
              <a:rPr lang="it-IT" sz="1800" dirty="0"/>
              <a:t>Alta resistenza, moderata formabilità, eccellente saldabilità;</a:t>
            </a:r>
          </a:p>
          <a:p>
            <a:r>
              <a:rPr lang="it-IT" sz="1800" dirty="0"/>
              <a:t>Può essere estruso in forme semplici;</a:t>
            </a:r>
          </a:p>
          <a:p>
            <a:r>
              <a:rPr lang="it-IT" sz="1800" dirty="0"/>
              <a:t>Ampia gamma di tubi circolari disponibili (senza saldatura e saldati);</a:t>
            </a:r>
          </a:p>
          <a:p>
            <a:r>
              <a:rPr lang="it-IT" sz="1800" dirty="0"/>
              <a:t>I tassi di degassamento possono essere ridotti utilizzando buone tecniche di lavorazione, pulizia chimica e cottura (fino a 900°C);</a:t>
            </a:r>
          </a:p>
          <a:p>
            <a:r>
              <a:rPr lang="it-IT" sz="1800" dirty="0"/>
              <a:t>Scarsa conducibilità termica ed elettrica.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73D19393-C3B5-3A67-FA09-0B4D00ECB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30608"/>
              </p:ext>
            </p:extLst>
          </p:nvPr>
        </p:nvGraphicFramePr>
        <p:xfrm>
          <a:off x="5577840" y="1423670"/>
          <a:ext cx="6388871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73">
                  <a:extLst>
                    <a:ext uri="{9D8B030D-6E8A-4147-A177-3AD203B41FA5}">
                      <a16:colId xmlns:a16="http://schemas.microsoft.com/office/drawing/2014/main" val="2071874707"/>
                    </a:ext>
                  </a:extLst>
                </a:gridCol>
                <a:gridCol w="266860">
                  <a:extLst>
                    <a:ext uri="{9D8B030D-6E8A-4147-A177-3AD203B41FA5}">
                      <a16:colId xmlns:a16="http://schemas.microsoft.com/office/drawing/2014/main" val="3065351332"/>
                    </a:ext>
                  </a:extLst>
                </a:gridCol>
                <a:gridCol w="824988">
                  <a:extLst>
                    <a:ext uri="{9D8B030D-6E8A-4147-A177-3AD203B41FA5}">
                      <a16:colId xmlns:a16="http://schemas.microsoft.com/office/drawing/2014/main" val="1804562114"/>
                    </a:ext>
                  </a:extLst>
                </a:gridCol>
                <a:gridCol w="671250">
                  <a:extLst>
                    <a:ext uri="{9D8B030D-6E8A-4147-A177-3AD203B41FA5}">
                      <a16:colId xmlns:a16="http://schemas.microsoft.com/office/drawing/2014/main" val="3254575046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1558106258"/>
                    </a:ext>
                  </a:extLst>
                </a:gridCol>
                <a:gridCol w="467005">
                  <a:extLst>
                    <a:ext uri="{9D8B030D-6E8A-4147-A177-3AD203B41FA5}">
                      <a16:colId xmlns:a16="http://schemas.microsoft.com/office/drawing/2014/main" val="1762463502"/>
                    </a:ext>
                  </a:extLst>
                </a:gridCol>
                <a:gridCol w="652505">
                  <a:extLst>
                    <a:ext uri="{9D8B030D-6E8A-4147-A177-3AD203B41FA5}">
                      <a16:colId xmlns:a16="http://schemas.microsoft.com/office/drawing/2014/main" val="3434447770"/>
                    </a:ext>
                  </a:extLst>
                </a:gridCol>
                <a:gridCol w="823360">
                  <a:extLst>
                    <a:ext uri="{9D8B030D-6E8A-4147-A177-3AD203B41FA5}">
                      <a16:colId xmlns:a16="http://schemas.microsoft.com/office/drawing/2014/main" val="2961889568"/>
                    </a:ext>
                  </a:extLst>
                </a:gridCol>
                <a:gridCol w="646596">
                  <a:extLst>
                    <a:ext uri="{9D8B030D-6E8A-4147-A177-3AD203B41FA5}">
                      <a16:colId xmlns:a16="http://schemas.microsoft.com/office/drawing/2014/main" val="281775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Acciaio Inox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Alluminio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4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Policrist.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ARMCO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304L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316L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Serie 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8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Reticolo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43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densità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g/cm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02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Punto Fusione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en-US" sz="1400" u="none" strike="noStrike" baseline="-25000">
                          <a:effectLst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ca. 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9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Coeff. Espansione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um/m-°C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59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Elasticità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190-210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2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Taglio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75-80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2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6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Elongazione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77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Massimo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500-600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283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Snervamento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200-300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8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667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Cond. Elettrica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m/</a:t>
                      </a:r>
                      <a:r>
                        <a:rPr lang="el-GR" sz="1400" u="none" strike="noStrike" dirty="0">
                          <a:effectLst/>
                        </a:rPr>
                        <a:t>Ω</a:t>
                      </a:r>
                      <a:r>
                        <a:rPr lang="en-US" sz="1400" u="none" strike="noStrike" dirty="0">
                          <a:effectLst/>
                        </a:rPr>
                        <a:t>-mm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61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Cond. Termica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W/m-K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6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9F207-97E6-C599-D1BE-8FDCBE34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Famiglia degli acciai inossidabili austenitici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E11921-73D1-0769-92BF-F888589908C0}"/>
              </a:ext>
            </a:extLst>
          </p:cNvPr>
          <p:cNvSpPr txBox="1"/>
          <p:nvPr/>
        </p:nvSpPr>
        <p:spPr>
          <a:xfrm>
            <a:off x="475890" y="987825"/>
            <a:ext cx="959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L’AISI 302 è un 18/8 ed è il punto di partenza per raffinamenti della composizione (Carbonio &lt;0.1%)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266A35C-72D0-5E9A-D271-9EA6F89480EA}"/>
              </a:ext>
            </a:extLst>
          </p:cNvPr>
          <p:cNvSpPr/>
          <p:nvPr/>
        </p:nvSpPr>
        <p:spPr>
          <a:xfrm>
            <a:off x="4643120" y="5683348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4183915-F609-1C88-2471-DFAE24B9B9E7}"/>
              </a:ext>
            </a:extLst>
          </p:cNvPr>
          <p:cNvSpPr/>
          <p:nvPr/>
        </p:nvSpPr>
        <p:spPr>
          <a:xfrm>
            <a:off x="4643120" y="436636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304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E1074F1-41FA-DC55-9533-DAB8F620B73A}"/>
              </a:ext>
            </a:extLst>
          </p:cNvPr>
          <p:cNvSpPr/>
          <p:nvPr/>
        </p:nvSpPr>
        <p:spPr>
          <a:xfrm>
            <a:off x="4643120" y="3049380"/>
            <a:ext cx="1005840" cy="646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304L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2A62BA6-620A-919A-D837-5E845CD89008}"/>
              </a:ext>
            </a:extLst>
          </p:cNvPr>
          <p:cNvSpPr/>
          <p:nvPr/>
        </p:nvSpPr>
        <p:spPr>
          <a:xfrm>
            <a:off x="4643120" y="1732396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304LN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A396A56-9CC6-C7BB-5604-ED164B3E0DF2}"/>
              </a:ext>
            </a:extLst>
          </p:cNvPr>
          <p:cNvSpPr/>
          <p:nvPr/>
        </p:nvSpPr>
        <p:spPr>
          <a:xfrm>
            <a:off x="7015481" y="436636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6DDEFF8-EBC6-79D9-DCFD-4096F6B5AD44}"/>
              </a:ext>
            </a:extLst>
          </p:cNvPr>
          <p:cNvSpPr/>
          <p:nvPr/>
        </p:nvSpPr>
        <p:spPr>
          <a:xfrm>
            <a:off x="9387842" y="436636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F249B41-EE9D-8CD8-B44A-A34BABD4E1DC}"/>
              </a:ext>
            </a:extLst>
          </p:cNvPr>
          <p:cNvSpPr/>
          <p:nvPr/>
        </p:nvSpPr>
        <p:spPr>
          <a:xfrm>
            <a:off x="7015481" y="3043145"/>
            <a:ext cx="1005840" cy="646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316L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C338163-DD15-DCAA-710C-5879D4F7505C}"/>
              </a:ext>
            </a:extLst>
          </p:cNvPr>
          <p:cNvSpPr/>
          <p:nvPr/>
        </p:nvSpPr>
        <p:spPr>
          <a:xfrm>
            <a:off x="9387842" y="3043145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317L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4FFE125-6D65-CF88-F197-E9B9C06449F3}"/>
              </a:ext>
            </a:extLst>
          </p:cNvPr>
          <p:cNvSpPr/>
          <p:nvPr/>
        </p:nvSpPr>
        <p:spPr>
          <a:xfrm>
            <a:off x="7015481" y="1734043"/>
            <a:ext cx="1005840" cy="646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316LN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F2179EB-1558-89DF-C930-54BB07FD9944}"/>
              </a:ext>
            </a:extLst>
          </p:cNvPr>
          <p:cNvCxnSpPr>
            <a:stCxn id="11" idx="0"/>
            <a:endCxn id="13" idx="2"/>
          </p:cNvCxnSpPr>
          <p:nvPr/>
        </p:nvCxnSpPr>
        <p:spPr>
          <a:xfrm flipV="1">
            <a:off x="5146040" y="2378727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70EAF18-D2AF-ED3F-3715-BC73D481FC2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146040" y="369571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C25B8A1D-0726-78AB-93D4-2D17690B0ED9}"/>
              </a:ext>
            </a:extLst>
          </p:cNvPr>
          <p:cNvCxnSpPr/>
          <p:nvPr/>
        </p:nvCxnSpPr>
        <p:spPr>
          <a:xfrm flipV="1">
            <a:off x="7518401" y="369571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A7C4FA95-E436-6B13-E23E-FC8B63C59E9E}"/>
              </a:ext>
            </a:extLst>
          </p:cNvPr>
          <p:cNvCxnSpPr/>
          <p:nvPr/>
        </p:nvCxnSpPr>
        <p:spPr>
          <a:xfrm flipV="1">
            <a:off x="7533641" y="238006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1A28AED-2866-DAD6-7C40-E1D1F20DB4BA}"/>
              </a:ext>
            </a:extLst>
          </p:cNvPr>
          <p:cNvCxnSpPr/>
          <p:nvPr/>
        </p:nvCxnSpPr>
        <p:spPr>
          <a:xfrm flipV="1">
            <a:off x="9895842" y="369571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A08DD3F4-1451-3607-9E74-6E2BBC30FBD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648960" y="4689528"/>
            <a:ext cx="1366521" cy="1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111AD65-40F7-D08B-B318-A2ABDC7E181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021321" y="4689528"/>
            <a:ext cx="1366521" cy="1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AE9F15B-A51A-CB15-CBB2-EACC8A3256D4}"/>
              </a:ext>
            </a:extLst>
          </p:cNvPr>
          <p:cNvCxnSpPr>
            <a:cxnSpLocks/>
          </p:cNvCxnSpPr>
          <p:nvPr/>
        </p:nvCxnSpPr>
        <p:spPr>
          <a:xfrm flipV="1">
            <a:off x="5140960" y="5012694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059CC54A-E552-4EF6-40D0-EE30977A2EAE}"/>
              </a:ext>
            </a:extLst>
          </p:cNvPr>
          <p:cNvSpPr/>
          <p:nvPr/>
        </p:nvSpPr>
        <p:spPr>
          <a:xfrm>
            <a:off x="2265680" y="567121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FF90A55F-D8BB-DF96-FD86-2DE57CAFACD6}"/>
              </a:ext>
            </a:extLst>
          </p:cNvPr>
          <p:cNvCxnSpPr>
            <a:cxnSpLocks/>
          </p:cNvCxnSpPr>
          <p:nvPr/>
        </p:nvCxnSpPr>
        <p:spPr>
          <a:xfrm flipH="1">
            <a:off x="3271520" y="5994378"/>
            <a:ext cx="1366521" cy="1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7FF3A7D-C41F-8DEF-4D54-9BD4767EB430}"/>
              </a:ext>
            </a:extLst>
          </p:cNvPr>
          <p:cNvSpPr txBox="1"/>
          <p:nvPr/>
        </p:nvSpPr>
        <p:spPr>
          <a:xfrm>
            <a:off x="3824404" y="560196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</a:t>
            </a:r>
            <a:endParaRPr lang="en-US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3CF8307-CD96-7E7A-37E7-0701AA9A3DF3}"/>
              </a:ext>
            </a:extLst>
          </p:cNvPr>
          <p:cNvSpPr txBox="1"/>
          <p:nvPr/>
        </p:nvSpPr>
        <p:spPr>
          <a:xfrm>
            <a:off x="5140960" y="51633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5EF0E7F-C5B1-E244-AC43-EC31518C4661}"/>
              </a:ext>
            </a:extLst>
          </p:cNvPr>
          <p:cNvSpPr txBox="1"/>
          <p:nvPr/>
        </p:nvSpPr>
        <p:spPr>
          <a:xfrm>
            <a:off x="5140960" y="39161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6300BE7-D37F-9EC4-09B5-B23C33CC7121}"/>
              </a:ext>
            </a:extLst>
          </p:cNvPr>
          <p:cNvSpPr txBox="1"/>
          <p:nvPr/>
        </p:nvSpPr>
        <p:spPr>
          <a:xfrm>
            <a:off x="5187447" y="25693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  <a:endParaRPr lang="en-US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52E21B0-0C4C-5BA2-B2EA-A7C4082DFDF2}"/>
              </a:ext>
            </a:extLst>
          </p:cNvPr>
          <p:cNvSpPr txBox="1"/>
          <p:nvPr/>
        </p:nvSpPr>
        <p:spPr>
          <a:xfrm>
            <a:off x="7518401" y="39161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CBDD9B2-A88C-1E7B-76D5-1FFE0F8C67A8}"/>
              </a:ext>
            </a:extLst>
          </p:cNvPr>
          <p:cNvSpPr txBox="1"/>
          <p:nvPr/>
        </p:nvSpPr>
        <p:spPr>
          <a:xfrm>
            <a:off x="9997442" y="3911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482A80A-AE71-BCDB-652B-CE59AF138EDD}"/>
              </a:ext>
            </a:extLst>
          </p:cNvPr>
          <p:cNvSpPr txBox="1"/>
          <p:nvPr/>
        </p:nvSpPr>
        <p:spPr>
          <a:xfrm>
            <a:off x="7609298" y="253713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  <a:endParaRPr lang="en-US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1D93995-3C9D-1B80-50B0-B00659EAD7D6}"/>
              </a:ext>
            </a:extLst>
          </p:cNvPr>
          <p:cNvSpPr txBox="1"/>
          <p:nvPr/>
        </p:nvSpPr>
        <p:spPr>
          <a:xfrm>
            <a:off x="6134756" y="428111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</a:t>
            </a:r>
            <a:endParaRPr lang="en-US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FC90BD5-7C3A-6624-3756-1D349F6D6F09}"/>
              </a:ext>
            </a:extLst>
          </p:cNvPr>
          <p:cNvSpPr txBox="1"/>
          <p:nvPr/>
        </p:nvSpPr>
        <p:spPr>
          <a:xfrm>
            <a:off x="8451791" y="428111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</a:t>
            </a:r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3A302E5-70F9-A805-10B5-AE66EA8560D0}"/>
              </a:ext>
            </a:extLst>
          </p:cNvPr>
          <p:cNvSpPr txBox="1"/>
          <p:nvPr/>
        </p:nvSpPr>
        <p:spPr>
          <a:xfrm>
            <a:off x="711200" y="2378727"/>
            <a:ext cx="30740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it-IT" dirty="0"/>
              <a:t>Miglioramento delle proprietà:</a:t>
            </a:r>
          </a:p>
          <a:p>
            <a:pPr>
              <a:tabLst>
                <a:tab pos="355600" algn="l"/>
              </a:tabLst>
            </a:pP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CR:	</a:t>
            </a:r>
            <a:r>
              <a:rPr lang="it-IT" dirty="0" err="1"/>
              <a:t>Corrosion</a:t>
            </a:r>
            <a:r>
              <a:rPr lang="it-IT" dirty="0"/>
              <a:t> </a:t>
            </a:r>
            <a:r>
              <a:rPr lang="it-IT" dirty="0" err="1"/>
              <a:t>Resistance</a:t>
            </a: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W:	</a:t>
            </a:r>
            <a:r>
              <a:rPr lang="it-IT" dirty="0" err="1"/>
              <a:t>Weldability</a:t>
            </a: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M:	</a:t>
            </a:r>
            <a:r>
              <a:rPr lang="it-IT" dirty="0" err="1"/>
              <a:t>Machinability</a:t>
            </a: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Y:	Yield </a:t>
            </a:r>
            <a:r>
              <a:rPr lang="it-IT" dirty="0" err="1"/>
              <a:t>Strenght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0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FFBDB-AA07-006C-B087-BE509BB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Proprietà a confronto per alcuni acciai inox serie 300 usati nel vuoto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B70E2A4-6422-9A0C-5791-7AA139F2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44625"/>
              </p:ext>
            </p:extLst>
          </p:nvPr>
        </p:nvGraphicFramePr>
        <p:xfrm>
          <a:off x="965200" y="1612703"/>
          <a:ext cx="9499600" cy="2027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val="147871066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060112299"/>
                    </a:ext>
                  </a:extLst>
                </a:gridCol>
                <a:gridCol w="813086">
                  <a:extLst>
                    <a:ext uri="{9D8B030D-6E8A-4147-A177-3AD203B41FA5}">
                      <a16:colId xmlns:a16="http://schemas.microsoft.com/office/drawing/2014/main" val="3461360902"/>
                    </a:ext>
                  </a:extLst>
                </a:gridCol>
                <a:gridCol w="845172">
                  <a:extLst>
                    <a:ext uri="{9D8B030D-6E8A-4147-A177-3AD203B41FA5}">
                      <a16:colId xmlns:a16="http://schemas.microsoft.com/office/drawing/2014/main" val="3742768473"/>
                    </a:ext>
                  </a:extLst>
                </a:gridCol>
                <a:gridCol w="968426">
                  <a:extLst>
                    <a:ext uri="{9D8B030D-6E8A-4147-A177-3AD203B41FA5}">
                      <a16:colId xmlns:a16="http://schemas.microsoft.com/office/drawing/2014/main" val="4069398671"/>
                    </a:ext>
                  </a:extLst>
                </a:gridCol>
                <a:gridCol w="1020756">
                  <a:extLst>
                    <a:ext uri="{9D8B030D-6E8A-4147-A177-3AD203B41FA5}">
                      <a16:colId xmlns:a16="http://schemas.microsoft.com/office/drawing/2014/main" val="2641101633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3283539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27480338"/>
                    </a:ext>
                  </a:extLst>
                </a:gridCol>
              </a:tblGrid>
              <a:tr h="16486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OFE Cu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304L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316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316L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316LN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68485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Carico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Massimo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baseline="0" dirty="0">
                          <a:effectLst/>
                        </a:rPr>
                        <a:t>σ</a:t>
                      </a:r>
                      <a:r>
                        <a:rPr lang="en-US" sz="2000" u="none" strike="noStrike" baseline="-25000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MPa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500-700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520-680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580-780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04818"/>
                  </a:ext>
                </a:extLst>
              </a:tr>
              <a:tr h="40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Carico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Snervamento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baseline="0" dirty="0">
                          <a:effectLst/>
                        </a:rPr>
                        <a:t>σ</a:t>
                      </a:r>
                      <a:r>
                        <a:rPr lang="en-US" sz="2000" u="none" strike="noStrike" baseline="-25000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MPa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59255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Elongazione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52223"/>
                  </a:ext>
                </a:extLst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Modulo di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Elasticità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62891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Durezza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50-80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5752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45A60F5-7AF2-F617-3E4B-6D1C93A65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23786"/>
              </p:ext>
            </p:extLst>
          </p:nvPr>
        </p:nvGraphicFramePr>
        <p:xfrm>
          <a:off x="645559" y="4414520"/>
          <a:ext cx="10900879" cy="179324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999615">
                  <a:extLst>
                    <a:ext uri="{9D8B030D-6E8A-4147-A177-3AD203B41FA5}">
                      <a16:colId xmlns:a16="http://schemas.microsoft.com/office/drawing/2014/main" val="3469961390"/>
                    </a:ext>
                  </a:extLst>
                </a:gridCol>
                <a:gridCol w="1394777">
                  <a:extLst>
                    <a:ext uri="{9D8B030D-6E8A-4147-A177-3AD203B41FA5}">
                      <a16:colId xmlns:a16="http://schemas.microsoft.com/office/drawing/2014/main" val="2864033677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428362224"/>
                    </a:ext>
                  </a:extLst>
                </a:gridCol>
                <a:gridCol w="1025993">
                  <a:extLst>
                    <a:ext uri="{9D8B030D-6E8A-4147-A177-3AD203B41FA5}">
                      <a16:colId xmlns:a16="http://schemas.microsoft.com/office/drawing/2014/main" val="387900018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989233763"/>
                    </a:ext>
                  </a:extLst>
                </a:gridCol>
                <a:gridCol w="648653">
                  <a:extLst>
                    <a:ext uri="{9D8B030D-6E8A-4147-A177-3AD203B41FA5}">
                      <a16:colId xmlns:a16="http://schemas.microsoft.com/office/drawing/2014/main" val="3738454521"/>
                    </a:ext>
                  </a:extLst>
                </a:gridCol>
                <a:gridCol w="1245553">
                  <a:extLst>
                    <a:ext uri="{9D8B030D-6E8A-4147-A177-3AD203B41FA5}">
                      <a16:colId xmlns:a16="http://schemas.microsoft.com/office/drawing/2014/main" val="3124451044"/>
                    </a:ext>
                  </a:extLst>
                </a:gridCol>
                <a:gridCol w="718503">
                  <a:extLst>
                    <a:ext uri="{9D8B030D-6E8A-4147-A177-3AD203B41FA5}">
                      <a16:colId xmlns:a16="http://schemas.microsoft.com/office/drawing/2014/main" val="2027878477"/>
                    </a:ext>
                  </a:extLst>
                </a:gridCol>
                <a:gridCol w="937577">
                  <a:extLst>
                    <a:ext uri="{9D8B030D-6E8A-4147-A177-3AD203B41FA5}">
                      <a16:colId xmlns:a16="http://schemas.microsoft.com/office/drawing/2014/main" val="2496740314"/>
                    </a:ext>
                  </a:extLst>
                </a:gridCol>
                <a:gridCol w="718503">
                  <a:extLst>
                    <a:ext uri="{9D8B030D-6E8A-4147-A177-3AD203B41FA5}">
                      <a16:colId xmlns:a16="http://schemas.microsoft.com/office/drawing/2014/main" val="4108829214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Cr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Ni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Mn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Mo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Si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809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AISI 304L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 – 20 %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8 - 12 %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0.03 %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0.03%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475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AISI 316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16.5 – 18.5 %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10 - 13 %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 – 2.5 %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≤ 0.07 %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0.03%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311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AISI 316L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16.5 – 18.5 %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10 - 13 %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 – 2.5 %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≤ 0.03 %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0.02%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351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AISI 316LN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16.5 – 18.5 %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 – 12.5 %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 – 2.5 %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0.12-0.22 %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0.03 %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0.02%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9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1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788AB-ED75-01B0-589C-C85AFBD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Sensibilizzazione dell’acciaio inossidabile austenitico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23686-EB1D-5A57-7D8E-EDFBEE29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986631"/>
            <a:ext cx="5181960" cy="5505609"/>
          </a:xfrm>
        </p:spPr>
        <p:txBody>
          <a:bodyPr>
            <a:noAutofit/>
          </a:bodyPr>
          <a:lstStyle/>
          <a:p>
            <a:r>
              <a:rPr lang="it-IT" sz="1800" dirty="0"/>
              <a:t>Normalmente il carbonio è disciolto nella matrice di acciaio, oppure si esegue un trattamento di </a:t>
            </a:r>
            <a:r>
              <a:rPr lang="it-IT" sz="1800" b="1" dirty="0"/>
              <a:t>solubilizzazione</a:t>
            </a:r>
            <a:r>
              <a:rPr lang="it-IT" sz="1800" dirty="0"/>
              <a:t> 1050-1100°C</a:t>
            </a:r>
          </a:p>
          <a:p>
            <a:r>
              <a:rPr lang="it-IT" sz="1800" dirty="0"/>
              <a:t>Esiste un intervallo di temperatura dove avviene la  precipitazione dei carburi di cromo ai bordi di grano (</a:t>
            </a:r>
            <a:r>
              <a:rPr lang="it-IT" sz="1800" b="1" dirty="0"/>
              <a:t>sensibilizzazione</a:t>
            </a:r>
            <a:r>
              <a:rPr lang="it-IT" sz="1800" dirty="0"/>
              <a:t>);</a:t>
            </a:r>
          </a:p>
          <a:p>
            <a:r>
              <a:rPr lang="it-IT" sz="1800" dirty="0"/>
              <a:t>Materiale perde le caratteristiche di resistenza alla corrosione;</a:t>
            </a:r>
          </a:p>
          <a:p>
            <a:r>
              <a:rPr lang="it-IT" sz="1800" dirty="0"/>
              <a:t>Materiale perde le sue caratteristiche meccaniche dovute a micro fratture ai bordi di grano;</a:t>
            </a:r>
          </a:p>
          <a:p>
            <a:r>
              <a:rPr lang="it-IT" sz="1800" dirty="0"/>
              <a:t>Effetto dipende da temperatura/tempo in quella zona di formazione dei carburi;</a:t>
            </a:r>
          </a:p>
          <a:p>
            <a:r>
              <a:rPr lang="it-IT" sz="1800" dirty="0"/>
              <a:t>Effetti rilevanti per alcuni componenti a </a:t>
            </a:r>
            <a:r>
              <a:rPr lang="it-IT" sz="1800" b="1" dirty="0"/>
              <a:t>temperature criogeniche </a:t>
            </a:r>
            <a:r>
              <a:rPr lang="it-IT" sz="1800" dirty="0"/>
              <a:t>come le </a:t>
            </a:r>
            <a:r>
              <a:rPr lang="it-IT" sz="1800" dirty="0" err="1"/>
              <a:t>criopompe</a:t>
            </a:r>
            <a:r>
              <a:rPr lang="it-IT" sz="1800" dirty="0"/>
              <a:t> o le </a:t>
            </a:r>
            <a:r>
              <a:rPr lang="it-IT" sz="1800" dirty="0" err="1"/>
              <a:t>criotrappole</a:t>
            </a:r>
            <a:r>
              <a:rPr lang="it-IT" sz="1800" dirty="0"/>
              <a:t>;</a:t>
            </a:r>
          </a:p>
          <a:p>
            <a:r>
              <a:rPr lang="it-IT" sz="1800" dirty="0"/>
              <a:t>Questo effetto può accadere durante le </a:t>
            </a:r>
            <a:r>
              <a:rPr lang="it-IT" sz="1800" b="1" dirty="0"/>
              <a:t>saldature </a:t>
            </a:r>
            <a:r>
              <a:rPr lang="it-IT" sz="1800" dirty="0"/>
              <a:t>delle flange o durante i trattamenti termici (o </a:t>
            </a:r>
            <a:r>
              <a:rPr lang="it-IT" sz="1800" b="1" dirty="0"/>
              <a:t>saldobrasature</a:t>
            </a:r>
            <a:r>
              <a:rPr lang="it-IT" sz="1800" dirty="0"/>
              <a:t>);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8F8ED7-050B-7D66-40DC-D2E047C2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43" y="471097"/>
            <a:ext cx="3360967" cy="2416336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ED45F32-4A65-0762-3BD8-31039BCF0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41263"/>
              </p:ext>
            </p:extLst>
          </p:nvPr>
        </p:nvGraphicFramePr>
        <p:xfrm>
          <a:off x="6096000" y="3019425"/>
          <a:ext cx="5772150" cy="37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8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46D59-5989-CA85-39D5-57F073A2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Selezione degli Acciai Inossidabili Austenitici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7CC3AE-C228-8558-916C-4D8DDC19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0"/>
            <a:ext cx="10515600" cy="4741069"/>
          </a:xfr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304L SS è la lega più comunemente usato nel vuoto, ma può magnetizzarsi con la lavorazione e la saldatura.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316L SS , con aggiunta di Mo, più costoso, resistente agli attacchi chimici, le saldature non sono magnetiche;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316LN SS , un acciaio 316L potenziato con azoto, molto più costoso, ma con un'eccellente resistenza a temperature molto elevate (fino a 1000 C);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316 Ti SS, è una variante dell’acciaio 316 caratterizzato dalla stabilizzazione con titanio: eccellente saldabilità e resistenza alla corrosione </a:t>
            </a:r>
            <a:r>
              <a:rPr lang="it-IT" sz="1800" dirty="0" err="1"/>
              <a:t>intergranulare</a:t>
            </a:r>
            <a:r>
              <a:rPr lang="it-IT" sz="1800" dirty="0"/>
              <a:t>, ottima duttilità e lavorabilità. E’ usato per i soffietti </a:t>
            </a:r>
            <a:r>
              <a:rPr lang="it-IT" sz="1800" dirty="0" err="1"/>
              <a:t>idroformati</a:t>
            </a:r>
            <a:r>
              <a:rPr lang="it-IT" sz="1800" dirty="0"/>
              <a:t>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Attenzione alla porosità che si crea durante la fusione, soprattutto nella produzione delle </a:t>
            </a:r>
            <a:r>
              <a:rPr lang="it-IT" sz="1800" dirty="0" err="1"/>
              <a:t>flangie</a:t>
            </a:r>
            <a:r>
              <a:rPr lang="it-IT" sz="1800" dirty="0"/>
              <a:t> CF. Leak test a temperatura ambiente risultano corretti, ma dopo un trattamento termico di degassaggio o a temperature criogeniche possono apparire delle fughe;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 Si utilizza la Electron </a:t>
            </a:r>
            <a:r>
              <a:rPr lang="it-IT" sz="1800" dirty="0" err="1"/>
              <a:t>Slug</a:t>
            </a:r>
            <a:r>
              <a:rPr lang="it-IT" sz="1800" dirty="0"/>
              <a:t> Re-melting (ESR) nelle applicazioni critiche, oppure una forgiatura a caldo;</a:t>
            </a:r>
          </a:p>
        </p:txBody>
      </p:sp>
    </p:spTree>
    <p:extLst>
      <p:ext uri="{BB962C8B-B14F-4D97-AF65-F5344CB8AC3E}">
        <p14:creationId xmlns:p14="http://schemas.microsoft.com/office/powerpoint/2010/main" val="255095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80E6B-597E-D342-CB6C-A3E73637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Alluminio e le sue leghe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3C1D10-5171-9189-C49D-F22300AE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70" y="945197"/>
            <a:ext cx="5396590" cy="5516563"/>
          </a:xfrm>
        </p:spPr>
        <p:txBody>
          <a:bodyPr>
            <a:noAutofit/>
          </a:bodyPr>
          <a:lstStyle/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L'alluminio è utilizzato principalmente in </a:t>
            </a:r>
            <a:r>
              <a:rPr lang="it-IT" sz="1800" dirty="0" err="1"/>
              <a:t>prevuoto</a:t>
            </a:r>
            <a:r>
              <a:rPr lang="it-IT" sz="1800" dirty="0"/>
              <a:t> e in regime di Alto Vuoto, ma è molto attrattivo anche per UHV;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Resistenza moderata, buona formabilità, facile da lavorare, più economico dell’acciaio sia come costo che come lavorazione;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L'alluminio ha una minore probabilità di essere radioattivato; completamente non magnetico;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 componenti con piccole flange sono spesso realizzati in Al; E’ utilizzato per guarnizioni che operano a </a:t>
            </a:r>
            <a:r>
              <a:rPr lang="it-IT" sz="1800"/>
              <a:t>temperature -270°C ÷ 150</a:t>
            </a:r>
            <a:r>
              <a:rPr lang="it-IT" sz="1800" dirty="0"/>
              <a:t>°C;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Occorre prestare particolare attenzione alla progettazione delle saldature e alle tecniche utilizzate</a:t>
            </a:r>
            <a:br>
              <a:rPr lang="it-IT" sz="1800" dirty="0"/>
            </a:br>
            <a:r>
              <a:rPr lang="it-IT" sz="1800" dirty="0"/>
              <a:t>a causa della maggiore conducibilità termica e dell'espansione termica (30% &gt; SS) e dell’ossido poroso e stabile;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6061 T6 è la lega di alluminio più comune per i componenti sotto vuoto;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Inizialmente degasaggio maggiore dell’acciaio;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73AD7D-FDF5-CC58-569A-8446D7426121}"/>
              </a:ext>
            </a:extLst>
          </p:cNvPr>
          <p:cNvSpPr txBox="1"/>
          <p:nvPr/>
        </p:nvSpPr>
        <p:spPr>
          <a:xfrm>
            <a:off x="5914750" y="501189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Anticorodal</a:t>
            </a:r>
            <a:r>
              <a:rPr lang="it-IT" dirty="0"/>
              <a:t> (alluminio, silicio, magnesio a volte manganese), è il nome commerciale della serie 6000</a:t>
            </a:r>
          </a:p>
          <a:p>
            <a:endParaRPr lang="it-IT" dirty="0"/>
          </a:p>
          <a:p>
            <a:r>
              <a:rPr lang="it-IT" b="1" dirty="0"/>
              <a:t>Avional</a:t>
            </a:r>
            <a:r>
              <a:rPr lang="it-IT" dirty="0"/>
              <a:t> o Duralluminio (rame, alluminio), è il nome commerciale della serie 2000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959C533-B65C-6586-0994-2EED27F66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06609"/>
              </p:ext>
            </p:extLst>
          </p:nvPr>
        </p:nvGraphicFramePr>
        <p:xfrm>
          <a:off x="5577840" y="448310"/>
          <a:ext cx="6388871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73">
                  <a:extLst>
                    <a:ext uri="{9D8B030D-6E8A-4147-A177-3AD203B41FA5}">
                      <a16:colId xmlns:a16="http://schemas.microsoft.com/office/drawing/2014/main" val="2071874707"/>
                    </a:ext>
                  </a:extLst>
                </a:gridCol>
                <a:gridCol w="266860">
                  <a:extLst>
                    <a:ext uri="{9D8B030D-6E8A-4147-A177-3AD203B41FA5}">
                      <a16:colId xmlns:a16="http://schemas.microsoft.com/office/drawing/2014/main" val="3065351332"/>
                    </a:ext>
                  </a:extLst>
                </a:gridCol>
                <a:gridCol w="824988">
                  <a:extLst>
                    <a:ext uri="{9D8B030D-6E8A-4147-A177-3AD203B41FA5}">
                      <a16:colId xmlns:a16="http://schemas.microsoft.com/office/drawing/2014/main" val="1804562114"/>
                    </a:ext>
                  </a:extLst>
                </a:gridCol>
                <a:gridCol w="671250">
                  <a:extLst>
                    <a:ext uri="{9D8B030D-6E8A-4147-A177-3AD203B41FA5}">
                      <a16:colId xmlns:a16="http://schemas.microsoft.com/office/drawing/2014/main" val="3254575046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1558106258"/>
                    </a:ext>
                  </a:extLst>
                </a:gridCol>
                <a:gridCol w="467005">
                  <a:extLst>
                    <a:ext uri="{9D8B030D-6E8A-4147-A177-3AD203B41FA5}">
                      <a16:colId xmlns:a16="http://schemas.microsoft.com/office/drawing/2014/main" val="1762463502"/>
                    </a:ext>
                  </a:extLst>
                </a:gridCol>
                <a:gridCol w="652505">
                  <a:extLst>
                    <a:ext uri="{9D8B030D-6E8A-4147-A177-3AD203B41FA5}">
                      <a16:colId xmlns:a16="http://schemas.microsoft.com/office/drawing/2014/main" val="3434447770"/>
                    </a:ext>
                  </a:extLst>
                </a:gridCol>
                <a:gridCol w="823360">
                  <a:extLst>
                    <a:ext uri="{9D8B030D-6E8A-4147-A177-3AD203B41FA5}">
                      <a16:colId xmlns:a16="http://schemas.microsoft.com/office/drawing/2014/main" val="2961889568"/>
                    </a:ext>
                  </a:extLst>
                </a:gridCol>
                <a:gridCol w="646596">
                  <a:extLst>
                    <a:ext uri="{9D8B030D-6E8A-4147-A177-3AD203B41FA5}">
                      <a16:colId xmlns:a16="http://schemas.microsoft.com/office/drawing/2014/main" val="281775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Acciaio Inox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Alluminio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4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Policrist.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ARMCO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304L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316L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Serie 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8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Reticolo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43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densità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g/cm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02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Punto Fusione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en-US" sz="1400" u="none" strike="noStrike" baseline="-25000">
                          <a:effectLst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ca. 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9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Coeff. Espansione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um/m-°C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59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Elasticità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190-210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2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Taglio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75-80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2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6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Elongazione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77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Massimo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500-600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283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Snervamento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200-300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8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667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Elettrica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m/</a:t>
                      </a:r>
                      <a:r>
                        <a:rPr lang="el-GR" sz="1400" u="none" strike="noStrike" dirty="0">
                          <a:effectLst/>
                        </a:rPr>
                        <a:t>Ω</a:t>
                      </a:r>
                      <a:r>
                        <a:rPr lang="en-US" sz="1400" u="none" strike="noStrike" dirty="0">
                          <a:effectLst/>
                        </a:rPr>
                        <a:t>-mm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61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Termica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W/m-K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258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88990-EA2F-3045-3068-02D34322074D}"/>
              </a:ext>
            </a:extLst>
          </p:cNvPr>
          <p:cNvSpPr txBox="1"/>
          <p:nvPr/>
        </p:nvSpPr>
        <p:spPr>
          <a:xfrm>
            <a:off x="11227241" y="417433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Al-Mg-Si</a:t>
            </a:r>
            <a:endParaRPr lang="en-US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D49BB4-F47B-D56E-1C6A-6960CA07C5B5}"/>
              </a:ext>
            </a:extLst>
          </p:cNvPr>
          <p:cNvSpPr txBox="1"/>
          <p:nvPr/>
        </p:nvSpPr>
        <p:spPr>
          <a:xfrm>
            <a:off x="10577001" y="4326731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Al-Cu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9713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2240</Words>
  <Application>Microsoft Office PowerPoint</Application>
  <PresentationFormat>Widescreen</PresentationFormat>
  <Paragraphs>610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Source Sans Pro</vt:lpstr>
      <vt:lpstr>Symbol</vt:lpstr>
      <vt:lpstr>Wingdings</vt:lpstr>
      <vt:lpstr>Tema di Office</vt:lpstr>
      <vt:lpstr>Materiali esposti al vuoto</vt:lpstr>
      <vt:lpstr>Proprietà Richieste</vt:lpstr>
      <vt:lpstr>Selezione dei Materiali</vt:lpstr>
      <vt:lpstr>Acciaio Inossidabile Austenitico</vt:lpstr>
      <vt:lpstr>Famiglia degli acciai inossidabili austenitici</vt:lpstr>
      <vt:lpstr>Proprietà a confronto per alcuni acciai inox serie 300 usati nel vuoto</vt:lpstr>
      <vt:lpstr>Sensibilizzazione dell’acciaio inossidabile austenitico</vt:lpstr>
      <vt:lpstr>Selezione degli Acciai Inossidabili Austenitici</vt:lpstr>
      <vt:lpstr>Alluminio e le sue leghe</vt:lpstr>
      <vt:lpstr>Effetto della temperatura sulle proprietà dell’alluminio</vt:lpstr>
      <vt:lpstr>Rame</vt:lpstr>
      <vt:lpstr>Elastomeri e Polimeri</vt:lpstr>
      <vt:lpstr>Standard nel vuoto</vt:lpstr>
      <vt:lpstr>ISO 2861 – Flange ISO-KF (guarnizioni OR)</vt:lpstr>
      <vt:lpstr>ISO 2861 – Flange ISO-KF (metalliche)</vt:lpstr>
      <vt:lpstr>Flange ISO</vt:lpstr>
      <vt:lpstr>ISO 3669 - Flange CF </vt:lpstr>
      <vt:lpstr>Flange CF – Meccanismo di tenuta</vt:lpstr>
      <vt:lpstr>Flange CF – Accorgimenti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Roncolato</dc:creator>
  <cp:lastModifiedBy>Carlo Roncolato</cp:lastModifiedBy>
  <cp:revision>5</cp:revision>
  <dcterms:created xsi:type="dcterms:W3CDTF">2022-08-04T08:01:12Z</dcterms:created>
  <dcterms:modified xsi:type="dcterms:W3CDTF">2025-09-27T10:44:21Z</dcterms:modified>
</cp:coreProperties>
</file>