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3"/>
  </p:notesMasterIdLst>
  <p:sldIdLst>
    <p:sldId id="256" r:id="rId2"/>
    <p:sldId id="268" r:id="rId3"/>
    <p:sldId id="269" r:id="rId4"/>
    <p:sldId id="270" r:id="rId5"/>
    <p:sldId id="301" r:id="rId6"/>
    <p:sldId id="300" r:id="rId7"/>
    <p:sldId id="307" r:id="rId8"/>
    <p:sldId id="267" r:id="rId9"/>
    <p:sldId id="273" r:id="rId10"/>
    <p:sldId id="292" r:id="rId11"/>
    <p:sldId id="293" r:id="rId12"/>
    <p:sldId id="294" r:id="rId13"/>
    <p:sldId id="302" r:id="rId14"/>
    <p:sldId id="276" r:id="rId15"/>
    <p:sldId id="279" r:id="rId16"/>
    <p:sldId id="277" r:id="rId17"/>
    <p:sldId id="278" r:id="rId18"/>
    <p:sldId id="304" r:id="rId19"/>
    <p:sldId id="295" r:id="rId20"/>
    <p:sldId id="275" r:id="rId21"/>
    <p:sldId id="296" r:id="rId22"/>
    <p:sldId id="298" r:id="rId23"/>
    <p:sldId id="299" r:id="rId24"/>
    <p:sldId id="271" r:id="rId25"/>
    <p:sldId id="308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4472C4"/>
    <a:srgbClr val="018701"/>
    <a:srgbClr val="DEEBF7"/>
    <a:srgbClr val="C0E0C0"/>
    <a:srgbClr val="008283"/>
    <a:srgbClr val="69B4A2"/>
    <a:srgbClr val="80000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8A082A-88D6-496C-8A62-CC433F3B56B7}" v="218" dt="2025-09-28T16:25:54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41" autoAdjust="0"/>
  </p:normalViewPr>
  <p:slideViewPr>
    <p:cSldViewPr snapToGrid="0">
      <p:cViewPr>
        <p:scale>
          <a:sx n="66" d="100"/>
          <a:sy n="66" d="100"/>
        </p:scale>
        <p:origin x="1483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 Roncolato" userId="702657c7-ce74-4e67-87a0-6b9afb1b2260" providerId="ADAL" clId="{E6085522-7005-4E1C-A011-5BB2AF38BCF1}"/>
    <pc:docChg chg="modSld">
      <pc:chgData name="Carlo Roncolato" userId="702657c7-ce74-4e67-87a0-6b9afb1b2260" providerId="ADAL" clId="{E6085522-7005-4E1C-A011-5BB2AF38BCF1}" dt="2022-09-26T07:55:32.663" v="5" actId="20577"/>
      <pc:docMkLst>
        <pc:docMk/>
      </pc:docMkLst>
      <pc:sldChg chg="modSp mod">
        <pc:chgData name="Carlo Roncolato" userId="702657c7-ce74-4e67-87a0-6b9afb1b2260" providerId="ADAL" clId="{E6085522-7005-4E1C-A011-5BB2AF38BCF1}" dt="2022-09-26T07:55:32.663" v="5" actId="20577"/>
        <pc:sldMkLst>
          <pc:docMk/>
          <pc:sldMk cId="1919115198" sldId="271"/>
        </pc:sldMkLst>
      </pc:sldChg>
    </pc:docChg>
  </pc:docChgLst>
  <pc:docChgLst>
    <pc:chgData name="Carlo Roncolato" userId="702657c7-ce74-4e67-87a0-6b9afb1b2260" providerId="ADAL" clId="{71A91723-D607-4968-BA88-5EE00707EFE3}"/>
    <pc:docChg chg="modSld">
      <pc:chgData name="Carlo Roncolato" userId="702657c7-ce74-4e67-87a0-6b9afb1b2260" providerId="ADAL" clId="{71A91723-D607-4968-BA88-5EE00707EFE3}" dt="2023-09-25T15:37:11.117" v="2" actId="20577"/>
      <pc:docMkLst>
        <pc:docMk/>
      </pc:docMkLst>
      <pc:sldChg chg="modSp">
        <pc:chgData name="Carlo Roncolato" userId="702657c7-ce74-4e67-87a0-6b9afb1b2260" providerId="ADAL" clId="{71A91723-D607-4968-BA88-5EE00707EFE3}" dt="2023-09-25T15:37:11.117" v="2" actId="20577"/>
        <pc:sldMkLst>
          <pc:docMk/>
          <pc:sldMk cId="4240149391" sldId="277"/>
        </pc:sldMkLst>
      </pc:sldChg>
      <pc:sldChg chg="modSp mod">
        <pc:chgData name="Carlo Roncolato" userId="702657c7-ce74-4e67-87a0-6b9afb1b2260" providerId="ADAL" clId="{71A91723-D607-4968-BA88-5EE00707EFE3}" dt="2023-09-25T12:35:17.233" v="0" actId="20577"/>
        <pc:sldMkLst>
          <pc:docMk/>
          <pc:sldMk cId="954554971" sldId="279"/>
        </pc:sldMkLst>
      </pc:sldChg>
    </pc:docChg>
  </pc:docChgLst>
  <pc:docChgLst>
    <pc:chgData name="Carlo Roncolato" userId="702657c7-ce74-4e67-87a0-6b9afb1b2260" providerId="ADAL" clId="{7D73FCAD-F66F-4E31-B97F-92CB71287466}"/>
    <pc:docChg chg="undo redo custSel addSld delSld modSld sldOrd addMainMaster modMainMaster">
      <pc:chgData name="Carlo Roncolato" userId="702657c7-ce74-4e67-87a0-6b9afb1b2260" providerId="ADAL" clId="{7D73FCAD-F66F-4E31-B97F-92CB71287466}" dt="2024-10-30T11:17:44.394" v="13709" actId="478"/>
      <pc:docMkLst>
        <pc:docMk/>
      </pc:docMkLst>
      <pc:sldChg chg="modSp add del mod">
        <pc:chgData name="Carlo Roncolato" userId="702657c7-ce74-4e67-87a0-6b9afb1b2260" providerId="ADAL" clId="{7D73FCAD-F66F-4E31-B97F-92CB71287466}" dt="2022-08-07T07:44:58.413" v="14" actId="20577"/>
        <pc:sldMkLst>
          <pc:docMk/>
          <pc:sldMk cId="1343227038" sldId="266"/>
        </pc:sldMkLst>
      </pc:sldChg>
      <pc:sldChg chg="addSp delSp modSp mod">
        <pc:chgData name="Carlo Roncolato" userId="702657c7-ce74-4e67-87a0-6b9afb1b2260" providerId="ADAL" clId="{7D73FCAD-F66F-4E31-B97F-92CB71287466}" dt="2024-10-29T16:04:37.553" v="11611" actId="21"/>
        <pc:sldMkLst>
          <pc:docMk/>
          <pc:sldMk cId="436623653" sldId="267"/>
        </pc:sldMkLst>
      </pc:sldChg>
      <pc:sldChg chg="addSp delSp modSp new mod modClrScheme chgLayout">
        <pc:chgData name="Carlo Roncolato" userId="702657c7-ce74-4e67-87a0-6b9afb1b2260" providerId="ADAL" clId="{7D73FCAD-F66F-4E31-B97F-92CB71287466}" dt="2022-08-07T15:46:51.030" v="743" actId="20577"/>
        <pc:sldMkLst>
          <pc:docMk/>
          <pc:sldMk cId="1894864070" sldId="268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3519875875" sldId="268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581328938" sldId="269"/>
        </pc:sldMkLst>
      </pc:sldChg>
      <pc:sldChg chg="addSp delSp modSp new mod">
        <pc:chgData name="Carlo Roncolato" userId="702657c7-ce74-4e67-87a0-6b9afb1b2260" providerId="ADAL" clId="{7D73FCAD-F66F-4E31-B97F-92CB71287466}" dt="2022-08-09T18:51:38.879" v="5256"/>
        <pc:sldMkLst>
          <pc:docMk/>
          <pc:sldMk cId="1012237943" sldId="269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1202129088" sldId="270"/>
        </pc:sldMkLst>
      </pc:sldChg>
      <pc:sldChg chg="addSp delSp modSp new mod ord">
        <pc:chgData name="Carlo Roncolato" userId="702657c7-ce74-4e67-87a0-6b9afb1b2260" providerId="ADAL" clId="{7D73FCAD-F66F-4E31-B97F-92CB71287466}" dt="2022-08-07T20:44:23.240" v="1708" actId="1076"/>
        <pc:sldMkLst>
          <pc:docMk/>
          <pc:sldMk cId="2097594704" sldId="270"/>
        </pc:sldMkLst>
      </pc:sldChg>
      <pc:sldChg chg="addSp delSp modSp new mod">
        <pc:chgData name="Carlo Roncolato" userId="702657c7-ce74-4e67-87a0-6b9afb1b2260" providerId="ADAL" clId="{7D73FCAD-F66F-4E31-B97F-92CB71287466}" dt="2022-08-10T15:42:07.701" v="10066" actId="20577"/>
        <pc:sldMkLst>
          <pc:docMk/>
          <pc:sldMk cId="1919115198" sldId="271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3450958853" sldId="271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384759225" sldId="272"/>
        </pc:sldMkLst>
      </pc:sldChg>
      <pc:sldChg chg="addSp delSp modSp mod">
        <pc:chgData name="Carlo Roncolato" userId="702657c7-ce74-4e67-87a0-6b9afb1b2260" providerId="ADAL" clId="{7D73FCAD-F66F-4E31-B97F-92CB71287466}" dt="2022-08-10T15:41:42.713" v="10057" actId="20577"/>
        <pc:sldMkLst>
          <pc:docMk/>
          <pc:sldMk cId="1977803100" sldId="272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688504719" sldId="273"/>
        </pc:sldMkLst>
      </pc:sldChg>
      <pc:sldChg chg="addSp delSp modSp new mod ord">
        <pc:chgData name="Carlo Roncolato" userId="702657c7-ce74-4e67-87a0-6b9afb1b2260" providerId="ADAL" clId="{7D73FCAD-F66F-4E31-B97F-92CB71287466}" dt="2024-10-30T08:48:34.115" v="12862" actId="1076"/>
        <pc:sldMkLst>
          <pc:docMk/>
          <pc:sldMk cId="1267935864" sldId="273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225071934" sldId="274"/>
        </pc:sldMkLst>
      </pc:sldChg>
      <pc:sldChg chg="addSp delSp modSp new mod ord">
        <pc:chgData name="Carlo Roncolato" userId="702657c7-ce74-4e67-87a0-6b9afb1b2260" providerId="ADAL" clId="{7D73FCAD-F66F-4E31-B97F-92CB71287466}" dt="2024-10-30T10:59:41.725" v="13594" actId="255"/>
        <pc:sldMkLst>
          <pc:docMk/>
          <pc:sldMk cId="256630958" sldId="274"/>
        </pc:sldMkLst>
      </pc:sldChg>
      <pc:sldChg chg="addSp delSp modSp add mod ord delAnim modAnim">
        <pc:chgData name="Carlo Roncolato" userId="702657c7-ce74-4e67-87a0-6b9afb1b2260" providerId="ADAL" clId="{7D73FCAD-F66F-4E31-B97F-92CB71287466}" dt="2024-10-30T08:52:01.593" v="12905" actId="1076"/>
        <pc:sldMkLst>
          <pc:docMk/>
          <pc:sldMk cId="325131376" sldId="275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1544660307" sldId="275"/>
        </pc:sldMkLst>
      </pc:sldChg>
      <pc:sldChg chg="addSp delSp modSp new mod ord">
        <pc:chgData name="Carlo Roncolato" userId="702657c7-ce74-4e67-87a0-6b9afb1b2260" providerId="ADAL" clId="{7D73FCAD-F66F-4E31-B97F-92CB71287466}" dt="2024-10-30T07:41:32.390" v="12473"/>
        <pc:sldMkLst>
          <pc:docMk/>
          <pc:sldMk cId="2054353577" sldId="276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2513929385" sldId="276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3993004854" sldId="277"/>
        </pc:sldMkLst>
      </pc:sldChg>
      <pc:sldChg chg="addSp delSp modSp new mod ord addAnim delAnim modAnim">
        <pc:chgData name="Carlo Roncolato" userId="702657c7-ce74-4e67-87a0-6b9afb1b2260" providerId="ADAL" clId="{7D73FCAD-F66F-4E31-B97F-92CB71287466}" dt="2024-10-30T07:43:15.338" v="12480"/>
        <pc:sldMkLst>
          <pc:docMk/>
          <pc:sldMk cId="4240149391" sldId="277"/>
        </pc:sldMkLst>
      </pc:sldChg>
      <pc:sldChg chg="addSp delSp modSp new mod ord addAnim delAnim modAnim">
        <pc:chgData name="Carlo Roncolato" userId="702657c7-ce74-4e67-87a0-6b9afb1b2260" providerId="ADAL" clId="{7D73FCAD-F66F-4E31-B97F-92CB71287466}" dt="2024-10-30T08:05:46.916" v="12685"/>
        <pc:sldMkLst>
          <pc:docMk/>
          <pc:sldMk cId="2559066252" sldId="278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2938941785" sldId="278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360343785" sldId="279"/>
        </pc:sldMkLst>
      </pc:sldChg>
      <pc:sldChg chg="addSp delSp modSp new mod ord">
        <pc:chgData name="Carlo Roncolato" userId="702657c7-ce74-4e67-87a0-6b9afb1b2260" providerId="ADAL" clId="{7D73FCAD-F66F-4E31-B97F-92CB71287466}" dt="2024-10-30T08:08:04.878" v="12730"/>
        <pc:sldMkLst>
          <pc:docMk/>
          <pc:sldMk cId="954554971" sldId="279"/>
        </pc:sldMkLst>
      </pc:sldChg>
      <pc:sldChg chg="modSp add del mod">
        <pc:chgData name="Carlo Roncolato" userId="702657c7-ce74-4e67-87a0-6b9afb1b2260" providerId="ADAL" clId="{7D73FCAD-F66F-4E31-B97F-92CB71287466}" dt="2022-08-07T07:44:53.296" v="3" actId="47"/>
        <pc:sldMkLst>
          <pc:docMk/>
          <pc:sldMk cId="2816611881" sldId="280"/>
        </pc:sldMkLst>
      </pc:sldChg>
      <pc:sldChg chg="addSp delSp modSp new mod">
        <pc:chgData name="Carlo Roncolato" userId="702657c7-ce74-4e67-87a0-6b9afb1b2260" providerId="ADAL" clId="{7D73FCAD-F66F-4E31-B97F-92CB71287466}" dt="2022-08-10T13:47:07.593" v="8674" actId="1037"/>
        <pc:sldMkLst>
          <pc:docMk/>
          <pc:sldMk cId="3164168980" sldId="280"/>
        </pc:sldMkLst>
      </pc:sldChg>
      <pc:sldChg chg="addSp delSp modSp new mod">
        <pc:chgData name="Carlo Roncolato" userId="702657c7-ce74-4e67-87a0-6b9afb1b2260" providerId="ADAL" clId="{7D73FCAD-F66F-4E31-B97F-92CB71287466}" dt="2022-08-10T14:36:01.030" v="9618" actId="1038"/>
        <pc:sldMkLst>
          <pc:docMk/>
          <pc:sldMk cId="3664669617" sldId="281"/>
        </pc:sldMkLst>
      </pc:sldChg>
      <pc:sldChg chg="addSp delSp modSp new mod setBg">
        <pc:chgData name="Carlo Roncolato" userId="702657c7-ce74-4e67-87a0-6b9afb1b2260" providerId="ADAL" clId="{7D73FCAD-F66F-4E31-B97F-92CB71287466}" dt="2022-08-10T16:10:29.644" v="10417" actId="1076"/>
        <pc:sldMkLst>
          <pc:docMk/>
          <pc:sldMk cId="2230346843" sldId="282"/>
        </pc:sldMkLst>
      </pc:sldChg>
      <pc:sldChg chg="addSp delSp modSp new mod">
        <pc:chgData name="Carlo Roncolato" userId="702657c7-ce74-4e67-87a0-6b9afb1b2260" providerId="ADAL" clId="{7D73FCAD-F66F-4E31-B97F-92CB71287466}" dt="2022-08-10T17:24:45.618" v="10782" actId="114"/>
        <pc:sldMkLst>
          <pc:docMk/>
          <pc:sldMk cId="4280647142" sldId="283"/>
        </pc:sldMkLst>
      </pc:sldChg>
      <pc:sldChg chg="addSp delSp modSp add mod">
        <pc:chgData name="Carlo Roncolato" userId="702657c7-ce74-4e67-87a0-6b9afb1b2260" providerId="ADAL" clId="{7D73FCAD-F66F-4E31-B97F-92CB71287466}" dt="2022-08-10T17:27:02.571" v="10844" actId="58"/>
        <pc:sldMkLst>
          <pc:docMk/>
          <pc:sldMk cId="4139459766" sldId="284"/>
        </pc:sldMkLst>
      </pc:sldChg>
      <pc:sldChg chg="addSp delSp modSp new mod">
        <pc:chgData name="Carlo Roncolato" userId="702657c7-ce74-4e67-87a0-6b9afb1b2260" providerId="ADAL" clId="{7D73FCAD-F66F-4E31-B97F-92CB71287466}" dt="2022-08-10T18:23:03.951" v="11161" actId="1076"/>
        <pc:sldMkLst>
          <pc:docMk/>
          <pc:sldMk cId="3856071176" sldId="285"/>
        </pc:sldMkLst>
      </pc:sldChg>
      <pc:sldChg chg="add">
        <pc:chgData name="Carlo Roncolato" userId="702657c7-ce74-4e67-87a0-6b9afb1b2260" providerId="ADAL" clId="{7D73FCAD-F66F-4E31-B97F-92CB71287466}" dt="2022-09-19T08:18:47.306" v="11205"/>
        <pc:sldMkLst>
          <pc:docMk/>
          <pc:sldMk cId="2392587395" sldId="286"/>
        </pc:sldMkLst>
      </pc:sldChg>
      <pc:sldChg chg="add">
        <pc:chgData name="Carlo Roncolato" userId="702657c7-ce74-4e67-87a0-6b9afb1b2260" providerId="ADAL" clId="{7D73FCAD-F66F-4E31-B97F-92CB71287466}" dt="2022-09-19T08:19:07.120" v="11207"/>
        <pc:sldMkLst>
          <pc:docMk/>
          <pc:sldMk cId="2932079741" sldId="287"/>
        </pc:sldMkLst>
      </pc:sldChg>
      <pc:sldChg chg="add">
        <pc:chgData name="Carlo Roncolato" userId="702657c7-ce74-4e67-87a0-6b9afb1b2260" providerId="ADAL" clId="{7D73FCAD-F66F-4E31-B97F-92CB71287466}" dt="2022-09-19T08:19:07.120" v="11207"/>
        <pc:sldMkLst>
          <pc:docMk/>
          <pc:sldMk cId="4263107969" sldId="288"/>
        </pc:sldMkLst>
      </pc:sldChg>
      <pc:sldChg chg="new del">
        <pc:chgData name="Carlo Roncolato" userId="702657c7-ce74-4e67-87a0-6b9afb1b2260" providerId="ADAL" clId="{7D73FCAD-F66F-4E31-B97F-92CB71287466}" dt="2024-10-29T15:36:28.268" v="11257" actId="47"/>
        <pc:sldMkLst>
          <pc:docMk/>
          <pc:sldMk cId="221745962" sldId="290"/>
        </pc:sldMkLst>
      </pc:sldChg>
      <pc:sldChg chg="addSp delSp modSp add del mod">
        <pc:chgData name="Carlo Roncolato" userId="702657c7-ce74-4e67-87a0-6b9afb1b2260" providerId="ADAL" clId="{7D73FCAD-F66F-4E31-B97F-92CB71287466}" dt="2024-10-30T08:19:18.764" v="12835" actId="47"/>
        <pc:sldMkLst>
          <pc:docMk/>
          <pc:sldMk cId="3266479831" sldId="291"/>
        </pc:sldMkLst>
      </pc:sldChg>
      <pc:sldChg chg="addSp delSp modSp add mod">
        <pc:chgData name="Carlo Roncolato" userId="702657c7-ce74-4e67-87a0-6b9afb1b2260" providerId="ADAL" clId="{7D73FCAD-F66F-4E31-B97F-92CB71287466}" dt="2024-10-30T08:49:11.150" v="12894" actId="20577"/>
        <pc:sldMkLst>
          <pc:docMk/>
          <pc:sldMk cId="3290605213" sldId="292"/>
        </pc:sldMkLst>
      </pc:sldChg>
      <pc:sldChg chg="addSp delSp modSp add mod ord">
        <pc:chgData name="Carlo Roncolato" userId="702657c7-ce74-4e67-87a0-6b9afb1b2260" providerId="ADAL" clId="{7D73FCAD-F66F-4E31-B97F-92CB71287466}" dt="2024-10-30T07:58:12.186" v="12615" actId="6549"/>
        <pc:sldMkLst>
          <pc:docMk/>
          <pc:sldMk cId="426545163" sldId="293"/>
        </pc:sldMkLst>
      </pc:sldChg>
      <pc:sldChg chg="addSp delSp modSp add mod">
        <pc:chgData name="Carlo Roncolato" userId="702657c7-ce74-4e67-87a0-6b9afb1b2260" providerId="ADAL" clId="{7D73FCAD-F66F-4E31-B97F-92CB71287466}" dt="2024-10-30T07:58:07.784" v="12614" actId="1076"/>
        <pc:sldMkLst>
          <pc:docMk/>
          <pc:sldMk cId="839770547" sldId="294"/>
        </pc:sldMkLst>
      </pc:sldChg>
      <pc:sldChg chg="addSp delSp modSp add mod">
        <pc:chgData name="Carlo Roncolato" userId="702657c7-ce74-4e67-87a0-6b9afb1b2260" providerId="ADAL" clId="{7D73FCAD-F66F-4E31-B97F-92CB71287466}" dt="2024-10-30T08:17:46.809" v="12832" actId="1076"/>
        <pc:sldMkLst>
          <pc:docMk/>
          <pc:sldMk cId="3419327130" sldId="295"/>
        </pc:sldMkLst>
      </pc:sldChg>
      <pc:sldChg chg="addSp delSp modSp add mod">
        <pc:chgData name="Carlo Roncolato" userId="702657c7-ce74-4e67-87a0-6b9afb1b2260" providerId="ADAL" clId="{7D73FCAD-F66F-4E31-B97F-92CB71287466}" dt="2024-10-30T10:23:36.762" v="13341" actId="1076"/>
        <pc:sldMkLst>
          <pc:docMk/>
          <pc:sldMk cId="3700733974" sldId="296"/>
        </pc:sldMkLst>
      </pc:sldChg>
      <pc:sldChg chg="add del">
        <pc:chgData name="Carlo Roncolato" userId="702657c7-ce74-4e67-87a0-6b9afb1b2260" providerId="ADAL" clId="{7D73FCAD-F66F-4E31-B97F-92CB71287466}" dt="2024-10-30T10:23:48.676" v="13342" actId="47"/>
        <pc:sldMkLst>
          <pc:docMk/>
          <pc:sldMk cId="3702497282" sldId="297"/>
        </pc:sldMkLst>
      </pc:sldChg>
      <pc:sldChg chg="addSp delSp modSp add mod">
        <pc:chgData name="Carlo Roncolato" userId="702657c7-ce74-4e67-87a0-6b9afb1b2260" providerId="ADAL" clId="{7D73FCAD-F66F-4E31-B97F-92CB71287466}" dt="2024-10-30T10:57:42.245" v="13565" actId="20577"/>
        <pc:sldMkLst>
          <pc:docMk/>
          <pc:sldMk cId="2831743225" sldId="298"/>
        </pc:sldMkLst>
      </pc:sldChg>
      <pc:sldChg chg="addSp delSp modSp add mod">
        <pc:chgData name="Carlo Roncolato" userId="702657c7-ce74-4e67-87a0-6b9afb1b2260" providerId="ADAL" clId="{7D73FCAD-F66F-4E31-B97F-92CB71287466}" dt="2024-10-30T11:17:44.394" v="13709" actId="478"/>
        <pc:sldMkLst>
          <pc:docMk/>
          <pc:sldMk cId="3345120404" sldId="299"/>
        </pc:sldMkLst>
      </pc:sldChg>
      <pc:sldMasterChg chg="add addSldLayout">
        <pc:chgData name="Carlo Roncolato" userId="702657c7-ce74-4e67-87a0-6b9afb1b2260" providerId="ADAL" clId="{7D73FCAD-F66F-4E31-B97F-92CB71287466}" dt="2022-09-19T08:19:07.120" v="11206" actId="27028"/>
        <pc:sldMasterMkLst>
          <pc:docMk/>
          <pc:sldMasterMk cId="3145268686" sldId="2147483648"/>
        </pc:sldMasterMkLst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3804756823" sldId="2147483651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3164228865" sldId="2147483653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1673411887" sldId="2147483654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3380703538" sldId="2147483655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3635688830" sldId="2147483656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3555359570" sldId="2147483657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2409121828" sldId="2147483658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731514634" sldId="2147483659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1675421827" sldId="2147483660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1285180452" sldId="2147483662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708857031" sldId="2147483664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3364586930" sldId="2147483665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3812860893" sldId="2147483666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2302876" sldId="2147483667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2574665971" sldId="2147483668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1565054786" sldId="2147483669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2135491751" sldId="2147483670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2765429787" sldId="2147483671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2896460017" sldId="2147483672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2660727159" sldId="2147483673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1016912764" sldId="2147483674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3995702521" sldId="2147483675"/>
          </pc:sldLayoutMkLst>
        </pc:sldLayoutChg>
        <pc:sldLayoutChg chg="add">
          <pc:chgData name="Carlo Roncolato" userId="702657c7-ce74-4e67-87a0-6b9afb1b2260" providerId="ADAL" clId="{7D73FCAD-F66F-4E31-B97F-92CB71287466}" dt="2022-09-19T08:18:47.305" v="11204" actId="27028"/>
          <pc:sldLayoutMkLst>
            <pc:docMk/>
            <pc:sldMasterMk cId="3145268686" sldId="2147483648"/>
            <pc:sldLayoutMk cId="1149481686" sldId="2147483688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1924368795" sldId="2147483689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307486259" sldId="2147483691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1033986677" sldId="2147483695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4248595722" sldId="2147483696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4044882936" sldId="2147483698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3609708930" sldId="2147483699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1664301403" sldId="2147483700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2379051076" sldId="2147483703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3006460671" sldId="2147483704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3911674392" sldId="2147483705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77773404" sldId="2147483706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2533303994" sldId="2147483707"/>
          </pc:sldLayoutMkLst>
        </pc:sldLayoutChg>
        <pc:sldLayoutChg chg="ad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3145268686" sldId="2147483648"/>
            <pc:sldLayoutMk cId="3509847679" sldId="2147483708"/>
          </pc:sldLayoutMkLst>
        </pc:sldLayoutChg>
      </pc:sldMasterChg>
      <pc:sldMasterChg chg="replId modSldLayout">
        <pc:chgData name="Carlo Roncolato" userId="702657c7-ce74-4e67-87a0-6b9afb1b2260" providerId="ADAL" clId="{7D73FCAD-F66F-4E31-B97F-92CB71287466}" dt="2022-09-19T08:19:07.120" v="11206" actId="27028"/>
        <pc:sldMasterMkLst>
          <pc:docMk/>
          <pc:sldMasterMk cId="2601194502" sldId="2147483709"/>
        </pc:sldMasterMkLst>
        <pc:sldLayoutChg chg="replId">
          <pc:chgData name="Carlo Roncolato" userId="702657c7-ce74-4e67-87a0-6b9afb1b2260" providerId="ADAL" clId="{7D73FCAD-F66F-4E31-B97F-92CB71287466}" dt="2022-09-19T08:19:07.120" v="11206" actId="27028"/>
          <pc:sldLayoutMkLst>
            <pc:docMk/>
            <pc:sldMasterMk cId="2601194502" sldId="2147483709"/>
            <pc:sldLayoutMk cId="1785232093" sldId="2147483710"/>
          </pc:sldLayoutMkLst>
        </pc:sldLayoutChg>
      </pc:sldMasterChg>
    </pc:docChg>
  </pc:docChgLst>
  <pc:docChgLst>
    <pc:chgData name="Carlo Roncolato" userId="702657c7-ce74-4e67-87a0-6b9afb1b2260" providerId="ADAL" clId="{0863A7DD-EAE6-48DC-8D2A-C07716F2A4D2}"/>
    <pc:docChg chg="undo custSel addSld delSld modSld sldOrd delMainMaster">
      <pc:chgData name="Carlo Roncolato" userId="702657c7-ce74-4e67-87a0-6b9afb1b2260" providerId="ADAL" clId="{0863A7DD-EAE6-48DC-8D2A-C07716F2A4D2}" dt="2025-09-26T15:00:30.373" v="2282" actId="20577"/>
      <pc:docMkLst>
        <pc:docMk/>
      </pc:docMkLst>
      <pc:sldChg chg="modSp add del mod">
        <pc:chgData name="Carlo Roncolato" userId="702657c7-ce74-4e67-87a0-6b9afb1b2260" providerId="ADAL" clId="{0863A7DD-EAE6-48DC-8D2A-C07716F2A4D2}" dt="2025-09-26T13:10:12.237" v="1526" actId="20577"/>
        <pc:sldMkLst>
          <pc:docMk/>
          <pc:sldMk cId="2452940472" sldId="256"/>
        </pc:sldMkLst>
        <pc:spChg chg="mod">
          <ac:chgData name="Carlo Roncolato" userId="702657c7-ce74-4e67-87a0-6b9afb1b2260" providerId="ADAL" clId="{0863A7DD-EAE6-48DC-8D2A-C07716F2A4D2}" dt="2025-09-26T13:10:12.237" v="1526" actId="20577"/>
          <ac:spMkLst>
            <pc:docMk/>
            <pc:sldMk cId="2452940472" sldId="256"/>
            <ac:spMk id="2" creationId="{3761FE7A-33E4-0D5A-6EA4-CBECAB53F647}"/>
          </ac:spMkLst>
        </pc:spChg>
      </pc:sldChg>
      <pc:sldChg chg="del">
        <pc:chgData name="Carlo Roncolato" userId="702657c7-ce74-4e67-87a0-6b9afb1b2260" providerId="ADAL" clId="{0863A7DD-EAE6-48DC-8D2A-C07716F2A4D2}" dt="2025-09-26T13:09:50.804" v="1502" actId="47"/>
        <pc:sldMkLst>
          <pc:docMk/>
          <pc:sldMk cId="1343227038" sldId="266"/>
        </pc:sldMkLst>
      </pc:sldChg>
      <pc:sldChg chg="addSp delSp modSp mod">
        <pc:chgData name="Carlo Roncolato" userId="702657c7-ce74-4e67-87a0-6b9afb1b2260" providerId="ADAL" clId="{0863A7DD-EAE6-48DC-8D2A-C07716F2A4D2}" dt="2025-09-26T10:33:47.407" v="208" actId="21"/>
        <pc:sldMkLst>
          <pc:docMk/>
          <pc:sldMk cId="1894864070" sldId="268"/>
        </pc:sldMkLst>
        <pc:spChg chg="mod">
          <ac:chgData name="Carlo Roncolato" userId="702657c7-ce74-4e67-87a0-6b9afb1b2260" providerId="ADAL" clId="{0863A7DD-EAE6-48DC-8D2A-C07716F2A4D2}" dt="2025-09-26T10:29:26.514" v="48" actId="114"/>
          <ac:spMkLst>
            <pc:docMk/>
            <pc:sldMk cId="1894864070" sldId="268"/>
            <ac:spMk id="8" creationId="{9B04EB8F-9B91-6A49-298B-06C3C70A160D}"/>
          </ac:spMkLst>
        </pc:spChg>
        <pc:picChg chg="mod">
          <ac:chgData name="Carlo Roncolato" userId="702657c7-ce74-4e67-87a0-6b9afb1b2260" providerId="ADAL" clId="{0863A7DD-EAE6-48DC-8D2A-C07716F2A4D2}" dt="2025-09-26T10:00:39.661" v="42" actId="1036"/>
          <ac:picMkLst>
            <pc:docMk/>
            <pc:sldMk cId="1894864070" sldId="268"/>
            <ac:picMk id="7" creationId="{6E39C97A-5FFB-33D3-D894-AEAD1331AD28}"/>
          </ac:picMkLst>
        </pc:picChg>
      </pc:sldChg>
      <pc:sldChg chg="addSp delSp modSp mod">
        <pc:chgData name="Carlo Roncolato" userId="702657c7-ce74-4e67-87a0-6b9afb1b2260" providerId="ADAL" clId="{0863A7DD-EAE6-48DC-8D2A-C07716F2A4D2}" dt="2025-09-26T10:33:56.251" v="211" actId="1076"/>
        <pc:sldMkLst>
          <pc:docMk/>
          <pc:sldMk cId="1012237943" sldId="269"/>
        </pc:sldMkLst>
        <pc:spChg chg="add mod">
          <ac:chgData name="Carlo Roncolato" userId="702657c7-ce74-4e67-87a0-6b9afb1b2260" providerId="ADAL" clId="{0863A7DD-EAE6-48DC-8D2A-C07716F2A4D2}" dt="2025-09-26T10:30:36.248" v="79" actId="16959"/>
          <ac:spMkLst>
            <pc:docMk/>
            <pc:sldMk cId="1012237943" sldId="269"/>
            <ac:spMk id="3" creationId="{3A108D1B-CBC7-6E34-3DC7-4925273B8CCD}"/>
          </ac:spMkLst>
        </pc:spChg>
        <pc:spChg chg="add mod">
          <ac:chgData name="Carlo Roncolato" userId="702657c7-ce74-4e67-87a0-6b9afb1b2260" providerId="ADAL" clId="{0863A7DD-EAE6-48DC-8D2A-C07716F2A4D2}" dt="2025-09-26T10:32:14.222" v="110" actId="20577"/>
          <ac:spMkLst>
            <pc:docMk/>
            <pc:sldMk cId="1012237943" sldId="269"/>
            <ac:spMk id="6" creationId="{9ED4A1F5-AFF9-0BB0-8382-46A7E487966A}"/>
          </ac:spMkLst>
        </pc:spChg>
        <pc:spChg chg="mod">
          <ac:chgData name="Carlo Roncolato" userId="702657c7-ce74-4e67-87a0-6b9afb1b2260" providerId="ADAL" clId="{0863A7DD-EAE6-48DC-8D2A-C07716F2A4D2}" dt="2025-09-26T10:33:48.978" v="209"/>
          <ac:spMkLst>
            <pc:docMk/>
            <pc:sldMk cId="1012237943" sldId="269"/>
            <ac:spMk id="13" creationId="{47332380-989B-B9CA-9C45-77B6A4653A94}"/>
          </ac:spMkLst>
        </pc:spChg>
        <pc:spChg chg="mod">
          <ac:chgData name="Carlo Roncolato" userId="702657c7-ce74-4e67-87a0-6b9afb1b2260" providerId="ADAL" clId="{0863A7DD-EAE6-48DC-8D2A-C07716F2A4D2}" dt="2025-09-26T10:31:38.035" v="87" actId="1076"/>
          <ac:spMkLst>
            <pc:docMk/>
            <pc:sldMk cId="1012237943" sldId="269"/>
            <ac:spMk id="16" creationId="{0B1E33E9-D641-9640-D706-B93F355E6AE1}"/>
          </ac:spMkLst>
        </pc:spChg>
        <pc:spChg chg="mod">
          <ac:chgData name="Carlo Roncolato" userId="702657c7-ce74-4e67-87a0-6b9afb1b2260" providerId="ADAL" clId="{0863A7DD-EAE6-48DC-8D2A-C07716F2A4D2}" dt="2025-09-26T10:30:42.439" v="80" actId="1076"/>
          <ac:spMkLst>
            <pc:docMk/>
            <pc:sldMk cId="1012237943" sldId="269"/>
            <ac:spMk id="24" creationId="{6E2F876F-0770-6872-001E-99DDF9CD3DD2}"/>
          </ac:spMkLst>
        </pc:spChg>
        <pc:spChg chg="mod">
          <ac:chgData name="Carlo Roncolato" userId="702657c7-ce74-4e67-87a0-6b9afb1b2260" providerId="ADAL" clId="{0863A7DD-EAE6-48DC-8D2A-C07716F2A4D2}" dt="2025-09-26T10:33:56.251" v="211" actId="1076"/>
          <ac:spMkLst>
            <pc:docMk/>
            <pc:sldMk cId="1012237943" sldId="269"/>
            <ac:spMk id="25" creationId="{11B931F4-0D38-7DAF-F40A-4163F1137E8D}"/>
          </ac:spMkLst>
        </pc:spChg>
        <pc:spChg chg="mod">
          <ac:chgData name="Carlo Roncolato" userId="702657c7-ce74-4e67-87a0-6b9afb1b2260" providerId="ADAL" clId="{0863A7DD-EAE6-48DC-8D2A-C07716F2A4D2}" dt="2025-09-26T10:33:54.233" v="210" actId="1076"/>
          <ac:spMkLst>
            <pc:docMk/>
            <pc:sldMk cId="1012237943" sldId="269"/>
            <ac:spMk id="26" creationId="{ECC404C9-FFCB-10E6-C305-058D105BE438}"/>
          </ac:spMkLst>
        </pc:spChg>
        <pc:spChg chg="mod">
          <ac:chgData name="Carlo Roncolato" userId="702657c7-ce74-4e67-87a0-6b9afb1b2260" providerId="ADAL" clId="{0863A7DD-EAE6-48DC-8D2A-C07716F2A4D2}" dt="2025-09-26T10:33:54.233" v="210" actId="1076"/>
          <ac:spMkLst>
            <pc:docMk/>
            <pc:sldMk cId="1012237943" sldId="269"/>
            <ac:spMk id="27" creationId="{7369112F-3143-DEF0-A399-072A94EC7573}"/>
          </ac:spMkLst>
        </pc:spChg>
        <pc:grpChg chg="add mod">
          <ac:chgData name="Carlo Roncolato" userId="702657c7-ce74-4e67-87a0-6b9afb1b2260" providerId="ADAL" clId="{0863A7DD-EAE6-48DC-8D2A-C07716F2A4D2}" dt="2025-09-26T10:33:48.978" v="209"/>
          <ac:grpSpMkLst>
            <pc:docMk/>
            <pc:sldMk cId="1012237943" sldId="269"/>
            <ac:grpSpMk id="11" creationId="{286BE062-6F2D-3260-25F4-BBCB88CB073D}"/>
          </ac:grpSpMkLst>
        </pc:grpChg>
        <pc:picChg chg="add mod">
          <ac:chgData name="Carlo Roncolato" userId="702657c7-ce74-4e67-87a0-6b9afb1b2260" providerId="ADAL" clId="{0863A7DD-EAE6-48DC-8D2A-C07716F2A4D2}" dt="2025-09-26T10:33:48.978" v="209"/>
          <ac:picMkLst>
            <pc:docMk/>
            <pc:sldMk cId="1012237943" sldId="269"/>
            <ac:picMk id="10" creationId="{DEFD3B8E-0526-EE7B-26F0-EF91ADA8F4FC}"/>
          </ac:picMkLst>
        </pc:picChg>
        <pc:cxnChg chg="add mod">
          <ac:chgData name="Carlo Roncolato" userId="702657c7-ce74-4e67-87a0-6b9afb1b2260" providerId="ADAL" clId="{0863A7DD-EAE6-48DC-8D2A-C07716F2A4D2}" dt="2025-09-26T10:31:20.198" v="84" actId="1582"/>
          <ac:cxnSpMkLst>
            <pc:docMk/>
            <pc:sldMk cId="1012237943" sldId="269"/>
            <ac:cxnSpMk id="5" creationId="{644D6DE5-CDDF-5657-F6AF-971CCE0EC6AC}"/>
          </ac:cxnSpMkLst>
        </pc:cxnChg>
        <pc:cxnChg chg="add mod">
          <ac:chgData name="Carlo Roncolato" userId="702657c7-ce74-4e67-87a0-6b9afb1b2260" providerId="ADAL" clId="{0863A7DD-EAE6-48DC-8D2A-C07716F2A4D2}" dt="2025-09-26T10:32:22.658" v="113" actId="14100"/>
          <ac:cxnSpMkLst>
            <pc:docMk/>
            <pc:sldMk cId="1012237943" sldId="269"/>
            <ac:cxnSpMk id="7" creationId="{DFE1D1F5-08BB-60F0-DFD1-1287305C4BD3}"/>
          </ac:cxnSpMkLst>
        </pc:cxnChg>
        <pc:cxnChg chg="mod">
          <ac:chgData name="Carlo Roncolato" userId="702657c7-ce74-4e67-87a0-6b9afb1b2260" providerId="ADAL" clId="{0863A7DD-EAE6-48DC-8D2A-C07716F2A4D2}" dt="2025-09-26T10:33:48.978" v="209"/>
          <ac:cxnSpMkLst>
            <pc:docMk/>
            <pc:sldMk cId="1012237943" sldId="269"/>
            <ac:cxnSpMk id="12" creationId="{A9456561-09B5-D925-D2DB-9F77F98F9A01}"/>
          </ac:cxnSpMkLst>
        </pc:cxnChg>
      </pc:sldChg>
      <pc:sldChg chg="ord">
        <pc:chgData name="Carlo Roncolato" userId="702657c7-ce74-4e67-87a0-6b9afb1b2260" providerId="ADAL" clId="{0863A7DD-EAE6-48DC-8D2A-C07716F2A4D2}" dt="2025-09-26T10:40:07.345" v="314"/>
        <pc:sldMkLst>
          <pc:docMk/>
          <pc:sldMk cId="2097594704" sldId="270"/>
        </pc:sldMkLst>
      </pc:sldChg>
      <pc:sldChg chg="delSp modSp mod ord">
        <pc:chgData name="Carlo Roncolato" userId="702657c7-ce74-4e67-87a0-6b9afb1b2260" providerId="ADAL" clId="{0863A7DD-EAE6-48DC-8D2A-C07716F2A4D2}" dt="2025-09-26T15:00:30.373" v="2282" actId="20577"/>
        <pc:sldMkLst>
          <pc:docMk/>
          <pc:sldMk cId="1919115198" sldId="271"/>
        </pc:sldMkLst>
        <pc:spChg chg="mod">
          <ac:chgData name="Carlo Roncolato" userId="702657c7-ce74-4e67-87a0-6b9afb1b2260" providerId="ADAL" clId="{0863A7DD-EAE6-48DC-8D2A-C07716F2A4D2}" dt="2025-09-26T14:19:50.422" v="2061" actId="20577"/>
          <ac:spMkLst>
            <pc:docMk/>
            <pc:sldMk cId="1919115198" sldId="271"/>
            <ac:spMk id="2" creationId="{45EDFB0C-290F-93DA-63D0-610DD06EB055}"/>
          </ac:spMkLst>
        </pc:spChg>
        <pc:spChg chg="mod">
          <ac:chgData name="Carlo Roncolato" userId="702657c7-ce74-4e67-87a0-6b9afb1b2260" providerId="ADAL" clId="{0863A7DD-EAE6-48DC-8D2A-C07716F2A4D2}" dt="2025-09-26T14:59:28.616" v="2232" actId="1076"/>
          <ac:spMkLst>
            <pc:docMk/>
            <pc:sldMk cId="1919115198" sldId="271"/>
            <ac:spMk id="13" creationId="{708851E4-BAE8-7BFD-29A9-D3F76F9DCA88}"/>
          </ac:spMkLst>
        </pc:spChg>
        <pc:spChg chg="mod">
          <ac:chgData name="Carlo Roncolato" userId="702657c7-ce74-4e67-87a0-6b9afb1b2260" providerId="ADAL" clId="{0863A7DD-EAE6-48DC-8D2A-C07716F2A4D2}" dt="2025-09-26T15:00:30.373" v="2282" actId="20577"/>
          <ac:spMkLst>
            <pc:docMk/>
            <pc:sldMk cId="1919115198" sldId="271"/>
            <ac:spMk id="35" creationId="{1F98989C-FD92-94E6-8CCB-6C1C73DA7782}"/>
          </ac:spMkLst>
        </pc:spChg>
        <pc:grpChg chg="mod">
          <ac:chgData name="Carlo Roncolato" userId="702657c7-ce74-4e67-87a0-6b9afb1b2260" providerId="ADAL" clId="{0863A7DD-EAE6-48DC-8D2A-C07716F2A4D2}" dt="2025-09-26T14:59:28.616" v="2232" actId="1076"/>
          <ac:grpSpMkLst>
            <pc:docMk/>
            <pc:sldMk cId="1919115198" sldId="271"/>
            <ac:grpSpMk id="10" creationId="{C4B00416-6305-C714-77D1-EB50A9B8FA8C}"/>
          </ac:grpSpMkLst>
        </pc:grpChg>
      </pc:sldChg>
      <pc:sldChg chg="del">
        <pc:chgData name="Carlo Roncolato" userId="702657c7-ce74-4e67-87a0-6b9afb1b2260" providerId="ADAL" clId="{0863A7DD-EAE6-48DC-8D2A-C07716F2A4D2}" dt="2025-09-26T14:14:39.761" v="2023" actId="47"/>
        <pc:sldMkLst>
          <pc:docMk/>
          <pc:sldMk cId="1977803100" sldId="272"/>
        </pc:sldMkLst>
      </pc:sldChg>
      <pc:sldChg chg="modSp mod ord">
        <pc:chgData name="Carlo Roncolato" userId="702657c7-ce74-4e67-87a0-6b9afb1b2260" providerId="ADAL" clId="{0863A7DD-EAE6-48DC-8D2A-C07716F2A4D2}" dt="2025-09-26T14:20:27.529" v="2063"/>
        <pc:sldMkLst>
          <pc:docMk/>
          <pc:sldMk cId="256630958" sldId="274"/>
        </pc:sldMkLst>
      </pc:sldChg>
      <pc:sldChg chg="modSp mod">
        <pc:chgData name="Carlo Roncolato" userId="702657c7-ce74-4e67-87a0-6b9afb1b2260" providerId="ADAL" clId="{0863A7DD-EAE6-48DC-8D2A-C07716F2A4D2}" dt="2025-09-26T14:19:27.502" v="2038" actId="20577"/>
        <pc:sldMkLst>
          <pc:docMk/>
          <pc:sldMk cId="325131376" sldId="275"/>
        </pc:sldMkLst>
        <pc:spChg chg="mod">
          <ac:chgData name="Carlo Roncolato" userId="702657c7-ce74-4e67-87a0-6b9afb1b2260" providerId="ADAL" clId="{0863A7DD-EAE6-48DC-8D2A-C07716F2A4D2}" dt="2025-09-26T14:19:27.502" v="2038" actId="20577"/>
          <ac:spMkLst>
            <pc:docMk/>
            <pc:sldMk cId="325131376" sldId="275"/>
            <ac:spMk id="2" creationId="{04C1B9F4-2CBF-C961-7988-B0F33D6C4E46}"/>
          </ac:spMkLst>
        </pc:spChg>
      </pc:sldChg>
      <pc:sldChg chg="addSp delSp modSp mod">
        <pc:chgData name="Carlo Roncolato" userId="702657c7-ce74-4e67-87a0-6b9afb1b2260" providerId="ADAL" clId="{0863A7DD-EAE6-48DC-8D2A-C07716F2A4D2}" dt="2025-09-26T13:11:56.786" v="1551" actId="1035"/>
        <pc:sldMkLst>
          <pc:docMk/>
          <pc:sldMk cId="2054353577" sldId="276"/>
        </pc:sldMkLst>
        <pc:spChg chg="add mod">
          <ac:chgData name="Carlo Roncolato" userId="702657c7-ce74-4e67-87a0-6b9afb1b2260" providerId="ADAL" clId="{0863A7DD-EAE6-48DC-8D2A-C07716F2A4D2}" dt="2025-09-26T13:06:48.914" v="1404" actId="6549"/>
          <ac:spMkLst>
            <pc:docMk/>
            <pc:sldMk cId="2054353577" sldId="276"/>
            <ac:spMk id="6" creationId="{27D2847F-00FA-4B58-DFF3-1FBFD383242C}"/>
          </ac:spMkLst>
        </pc:spChg>
        <pc:spChg chg="add mod">
          <ac:chgData name="Carlo Roncolato" userId="702657c7-ce74-4e67-87a0-6b9afb1b2260" providerId="ADAL" clId="{0863A7DD-EAE6-48DC-8D2A-C07716F2A4D2}" dt="2025-09-26T13:08:18.173" v="1465" actId="1076"/>
          <ac:spMkLst>
            <pc:docMk/>
            <pc:sldMk cId="2054353577" sldId="276"/>
            <ac:spMk id="8" creationId="{B06AB4F9-D581-D7FD-2A22-9F956F7318F0}"/>
          </ac:spMkLst>
        </pc:spChg>
        <pc:spChg chg="add mod">
          <ac:chgData name="Carlo Roncolato" userId="702657c7-ce74-4e67-87a0-6b9afb1b2260" providerId="ADAL" clId="{0863A7DD-EAE6-48DC-8D2A-C07716F2A4D2}" dt="2025-09-26T13:11:56.786" v="1551" actId="1035"/>
          <ac:spMkLst>
            <pc:docMk/>
            <pc:sldMk cId="2054353577" sldId="276"/>
            <ac:spMk id="9" creationId="{6764AC00-0F56-B77C-A1A1-27B3FD946A4E}"/>
          </ac:spMkLst>
        </pc:spChg>
        <pc:spChg chg="mod">
          <ac:chgData name="Carlo Roncolato" userId="702657c7-ce74-4e67-87a0-6b9afb1b2260" providerId="ADAL" clId="{0863A7DD-EAE6-48DC-8D2A-C07716F2A4D2}" dt="2025-09-26T13:11:18.377" v="1530" actId="20577"/>
          <ac:spMkLst>
            <pc:docMk/>
            <pc:sldMk cId="2054353577" sldId="276"/>
            <ac:spMk id="21" creationId="{81F5C3A6-2B95-13F4-5EE8-CC139A90C528}"/>
          </ac:spMkLst>
        </pc:spChg>
        <pc:spChg chg="mod">
          <ac:chgData name="Carlo Roncolato" userId="702657c7-ce74-4e67-87a0-6b9afb1b2260" providerId="ADAL" clId="{0863A7DD-EAE6-48DC-8D2A-C07716F2A4D2}" dt="2025-09-26T13:04:32.318" v="1269" actId="1076"/>
          <ac:spMkLst>
            <pc:docMk/>
            <pc:sldMk cId="2054353577" sldId="276"/>
            <ac:spMk id="22" creationId="{32E82F02-B76F-57BA-B387-D3CC0F29F86D}"/>
          </ac:spMkLst>
        </pc:spChg>
        <pc:spChg chg="mod">
          <ac:chgData name="Carlo Roncolato" userId="702657c7-ce74-4e67-87a0-6b9afb1b2260" providerId="ADAL" clId="{0863A7DD-EAE6-48DC-8D2A-C07716F2A4D2}" dt="2025-09-26T13:06:26.289" v="1340" actId="20577"/>
          <ac:spMkLst>
            <pc:docMk/>
            <pc:sldMk cId="2054353577" sldId="276"/>
            <ac:spMk id="24" creationId="{CBC260F2-7291-EE46-77A5-A2D5B466E4D6}"/>
          </ac:spMkLst>
        </pc:spChg>
        <pc:spChg chg="mod">
          <ac:chgData name="Carlo Roncolato" userId="702657c7-ce74-4e67-87a0-6b9afb1b2260" providerId="ADAL" clId="{0863A7DD-EAE6-48DC-8D2A-C07716F2A4D2}" dt="2025-09-26T13:11:25.277" v="1534" actId="20577"/>
          <ac:spMkLst>
            <pc:docMk/>
            <pc:sldMk cId="2054353577" sldId="276"/>
            <ac:spMk id="25" creationId="{2BAB9D4C-E20F-530B-7237-1E12CC5B4C3C}"/>
          </ac:spMkLst>
        </pc:spChg>
        <pc:spChg chg="mod">
          <ac:chgData name="Carlo Roncolato" userId="702657c7-ce74-4e67-87a0-6b9afb1b2260" providerId="ADAL" clId="{0863A7DD-EAE6-48DC-8D2A-C07716F2A4D2}" dt="2025-09-26T13:08:24.834" v="1466" actId="1076"/>
          <ac:spMkLst>
            <pc:docMk/>
            <pc:sldMk cId="2054353577" sldId="276"/>
            <ac:spMk id="26" creationId="{86951700-D30A-9644-A0E9-FB5B9978648F}"/>
          </ac:spMkLst>
        </pc:spChg>
        <pc:spChg chg="mod">
          <ac:chgData name="Carlo Roncolato" userId="702657c7-ce74-4e67-87a0-6b9afb1b2260" providerId="ADAL" clId="{0863A7DD-EAE6-48DC-8D2A-C07716F2A4D2}" dt="2025-09-26T13:06:56.422" v="1405" actId="1076"/>
          <ac:spMkLst>
            <pc:docMk/>
            <pc:sldMk cId="2054353577" sldId="276"/>
            <ac:spMk id="30" creationId="{87732A8E-3581-56A9-360D-DB7DF1C91A31}"/>
          </ac:spMkLst>
        </pc:spChg>
        <pc:grpChg chg="mod">
          <ac:chgData name="Carlo Roncolato" userId="702657c7-ce74-4e67-87a0-6b9afb1b2260" providerId="ADAL" clId="{0863A7DD-EAE6-48DC-8D2A-C07716F2A4D2}" dt="2025-09-26T13:05:32.035" v="1336" actId="1076"/>
          <ac:grpSpMkLst>
            <pc:docMk/>
            <pc:sldMk cId="2054353577" sldId="276"/>
            <ac:grpSpMk id="18" creationId="{9632122A-7F4B-996F-82AA-2AACF493C602}"/>
          </ac:grpSpMkLst>
        </pc:grpChg>
        <pc:picChg chg="add mod">
          <ac:chgData name="Carlo Roncolato" userId="702657c7-ce74-4e67-87a0-6b9afb1b2260" providerId="ADAL" clId="{0863A7DD-EAE6-48DC-8D2A-C07716F2A4D2}" dt="2025-09-26T13:04:29.243" v="1268" actId="1076"/>
          <ac:picMkLst>
            <pc:docMk/>
            <pc:sldMk cId="2054353577" sldId="276"/>
            <ac:picMk id="3" creationId="{4DFC762E-C1ED-B458-4C1B-A481730E4721}"/>
          </ac:picMkLst>
        </pc:picChg>
        <pc:cxnChg chg="mod">
          <ac:chgData name="Carlo Roncolato" userId="702657c7-ce74-4e67-87a0-6b9afb1b2260" providerId="ADAL" clId="{0863A7DD-EAE6-48DC-8D2A-C07716F2A4D2}" dt="2025-09-26T13:07:04.705" v="1407" actId="1076"/>
          <ac:cxnSpMkLst>
            <pc:docMk/>
            <pc:sldMk cId="2054353577" sldId="276"/>
            <ac:cxnSpMk id="32" creationId="{F48BC11B-6BE2-B4D0-CA7C-9812BA29559E}"/>
          </ac:cxnSpMkLst>
        </pc:cxnChg>
      </pc:sldChg>
      <pc:sldChg chg="ord">
        <pc:chgData name="Carlo Roncolato" userId="702657c7-ce74-4e67-87a0-6b9afb1b2260" providerId="ADAL" clId="{0863A7DD-EAE6-48DC-8D2A-C07716F2A4D2}" dt="2025-09-26T13:17:35.375" v="1690"/>
        <pc:sldMkLst>
          <pc:docMk/>
          <pc:sldMk cId="4240149391" sldId="277"/>
        </pc:sldMkLst>
      </pc:sldChg>
      <pc:sldChg chg="modSp mod ord">
        <pc:chgData name="Carlo Roncolato" userId="702657c7-ce74-4e67-87a0-6b9afb1b2260" providerId="ADAL" clId="{0863A7DD-EAE6-48DC-8D2A-C07716F2A4D2}" dt="2025-09-26T13:22:00.429" v="1693" actId="20577"/>
        <pc:sldMkLst>
          <pc:docMk/>
          <pc:sldMk cId="2559066252" sldId="278"/>
        </pc:sldMkLst>
        <pc:spChg chg="mod">
          <ac:chgData name="Carlo Roncolato" userId="702657c7-ce74-4e67-87a0-6b9afb1b2260" providerId="ADAL" clId="{0863A7DD-EAE6-48DC-8D2A-C07716F2A4D2}" dt="2025-09-26T13:22:00.429" v="1693" actId="20577"/>
          <ac:spMkLst>
            <pc:docMk/>
            <pc:sldMk cId="2559066252" sldId="278"/>
            <ac:spMk id="7" creationId="{D9AE9B0B-09AA-D8D0-5EFE-2F7D7CAB3C09}"/>
          </ac:spMkLst>
        </pc:spChg>
      </pc:sldChg>
      <pc:sldChg chg="addSp delSp modSp mod ord">
        <pc:chgData name="Carlo Roncolato" userId="702657c7-ce74-4e67-87a0-6b9afb1b2260" providerId="ADAL" clId="{0863A7DD-EAE6-48DC-8D2A-C07716F2A4D2}" dt="2025-09-26T13:17:12.928" v="1688" actId="20577"/>
        <pc:sldMkLst>
          <pc:docMk/>
          <pc:sldMk cId="954554971" sldId="279"/>
        </pc:sldMkLst>
        <pc:spChg chg="add mod">
          <ac:chgData name="Carlo Roncolato" userId="702657c7-ce74-4e67-87a0-6b9afb1b2260" providerId="ADAL" clId="{0863A7DD-EAE6-48DC-8D2A-C07716F2A4D2}" dt="2025-09-26T13:15:52.009" v="1664" actId="1076"/>
          <ac:spMkLst>
            <pc:docMk/>
            <pc:sldMk cId="954554971" sldId="279"/>
            <ac:spMk id="2" creationId="{04AE0998-25C3-B634-7D39-5E88235CFC8C}"/>
          </ac:spMkLst>
        </pc:spChg>
        <pc:spChg chg="add mod">
          <ac:chgData name="Carlo Roncolato" userId="702657c7-ce74-4e67-87a0-6b9afb1b2260" providerId="ADAL" clId="{0863A7DD-EAE6-48DC-8D2A-C07716F2A4D2}" dt="2025-09-26T13:16:56.103" v="1670" actId="20577"/>
          <ac:spMkLst>
            <pc:docMk/>
            <pc:sldMk cId="954554971" sldId="279"/>
            <ac:spMk id="3" creationId="{B83A6611-9C0F-4F87-E0B6-1D4D02A96DB8}"/>
          </ac:spMkLst>
        </pc:spChg>
        <pc:spChg chg="mod">
          <ac:chgData name="Carlo Roncolato" userId="702657c7-ce74-4e67-87a0-6b9afb1b2260" providerId="ADAL" clId="{0863A7DD-EAE6-48DC-8D2A-C07716F2A4D2}" dt="2025-09-26T13:17:12.928" v="1688" actId="20577"/>
          <ac:spMkLst>
            <pc:docMk/>
            <pc:sldMk cId="954554971" sldId="279"/>
            <ac:spMk id="4" creationId="{7457B90D-38B3-0645-46A9-A423442B14FC}"/>
          </ac:spMkLst>
        </pc:spChg>
        <pc:spChg chg="mod">
          <ac:chgData name="Carlo Roncolato" userId="702657c7-ce74-4e67-87a0-6b9afb1b2260" providerId="ADAL" clId="{0863A7DD-EAE6-48DC-8D2A-C07716F2A4D2}" dt="2025-09-26T13:13:26.774" v="1632" actId="1038"/>
          <ac:spMkLst>
            <pc:docMk/>
            <pc:sldMk cId="954554971" sldId="279"/>
            <ac:spMk id="9" creationId="{FECE51DA-94E3-59CE-641F-B461611F60AA}"/>
          </ac:spMkLst>
        </pc:spChg>
        <pc:spChg chg="mod">
          <ac:chgData name="Carlo Roncolato" userId="702657c7-ce74-4e67-87a0-6b9afb1b2260" providerId="ADAL" clId="{0863A7DD-EAE6-48DC-8D2A-C07716F2A4D2}" dt="2025-09-26T13:13:26.774" v="1632" actId="1038"/>
          <ac:spMkLst>
            <pc:docMk/>
            <pc:sldMk cId="954554971" sldId="279"/>
            <ac:spMk id="16" creationId="{D6975613-0DE0-AB9C-4A22-C4E0C5E15C76}"/>
          </ac:spMkLst>
        </pc:spChg>
        <pc:spChg chg="mod">
          <ac:chgData name="Carlo Roncolato" userId="702657c7-ce74-4e67-87a0-6b9afb1b2260" providerId="ADAL" clId="{0863A7DD-EAE6-48DC-8D2A-C07716F2A4D2}" dt="2025-09-26T13:15:10.919" v="1638" actId="20577"/>
          <ac:spMkLst>
            <pc:docMk/>
            <pc:sldMk cId="954554971" sldId="279"/>
            <ac:spMk id="17" creationId="{7D2E907B-69CE-30DA-CFAC-5022B25E2CD7}"/>
          </ac:spMkLst>
        </pc:spChg>
        <pc:spChg chg="mod">
          <ac:chgData name="Carlo Roncolato" userId="702657c7-ce74-4e67-87a0-6b9afb1b2260" providerId="ADAL" clId="{0863A7DD-EAE6-48DC-8D2A-C07716F2A4D2}" dt="2025-09-26T13:13:26.774" v="1632" actId="1038"/>
          <ac:spMkLst>
            <pc:docMk/>
            <pc:sldMk cId="954554971" sldId="279"/>
            <ac:spMk id="18" creationId="{C559556A-D263-DE60-5C84-9C2E0435B7FE}"/>
          </ac:spMkLst>
        </pc:spChg>
        <pc:grpChg chg="mod">
          <ac:chgData name="Carlo Roncolato" userId="702657c7-ce74-4e67-87a0-6b9afb1b2260" providerId="ADAL" clId="{0863A7DD-EAE6-48DC-8D2A-C07716F2A4D2}" dt="2025-09-26T13:13:26.774" v="1632" actId="1038"/>
          <ac:grpSpMkLst>
            <pc:docMk/>
            <pc:sldMk cId="954554971" sldId="279"/>
            <ac:grpSpMk id="8" creationId="{764352CB-885F-6D2F-C8BD-67D6668B25D5}"/>
          </ac:grpSpMkLst>
        </pc:grpChg>
      </pc:sldChg>
      <pc:sldChg chg="del">
        <pc:chgData name="Carlo Roncolato" userId="702657c7-ce74-4e67-87a0-6b9afb1b2260" providerId="ADAL" clId="{0863A7DD-EAE6-48DC-8D2A-C07716F2A4D2}" dt="2025-09-26T10:49:58.217" v="762" actId="47"/>
        <pc:sldMkLst>
          <pc:docMk/>
          <pc:sldMk cId="2932079741" sldId="287"/>
        </pc:sldMkLst>
      </pc:sldChg>
      <pc:sldChg chg="del">
        <pc:chgData name="Carlo Roncolato" userId="702657c7-ce74-4e67-87a0-6b9afb1b2260" providerId="ADAL" clId="{0863A7DD-EAE6-48DC-8D2A-C07716F2A4D2}" dt="2025-09-26T10:49:59.352" v="763" actId="47"/>
        <pc:sldMkLst>
          <pc:docMk/>
          <pc:sldMk cId="4263107969" sldId="288"/>
        </pc:sldMkLst>
      </pc:sldChg>
      <pc:sldChg chg="del">
        <pc:chgData name="Carlo Roncolato" userId="702657c7-ce74-4e67-87a0-6b9afb1b2260" providerId="ADAL" clId="{0863A7DD-EAE6-48DC-8D2A-C07716F2A4D2}" dt="2025-09-26T10:50:00.452" v="764" actId="47"/>
        <pc:sldMkLst>
          <pc:docMk/>
          <pc:sldMk cId="1386241643" sldId="289"/>
        </pc:sldMkLst>
      </pc:sldChg>
      <pc:sldChg chg="modSp">
        <pc:chgData name="Carlo Roncolato" userId="702657c7-ce74-4e67-87a0-6b9afb1b2260" providerId="ADAL" clId="{0863A7DD-EAE6-48DC-8D2A-C07716F2A4D2}" dt="2025-09-26T10:48:58.303" v="761" actId="20577"/>
        <pc:sldMkLst>
          <pc:docMk/>
          <pc:sldMk cId="839770547" sldId="294"/>
        </pc:sldMkLst>
        <pc:spChg chg="mod">
          <ac:chgData name="Carlo Roncolato" userId="702657c7-ce74-4e67-87a0-6b9afb1b2260" providerId="ADAL" clId="{0863A7DD-EAE6-48DC-8D2A-C07716F2A4D2}" dt="2025-09-26T10:48:52.375" v="759" actId="20577"/>
          <ac:spMkLst>
            <pc:docMk/>
            <pc:sldMk cId="839770547" sldId="294"/>
            <ac:spMk id="63" creationId="{668660D7-0661-6CA8-4635-B0E4A206448A}"/>
          </ac:spMkLst>
        </pc:spChg>
        <pc:spChg chg="mod">
          <ac:chgData name="Carlo Roncolato" userId="702657c7-ce74-4e67-87a0-6b9afb1b2260" providerId="ADAL" clId="{0863A7DD-EAE6-48DC-8D2A-C07716F2A4D2}" dt="2025-09-26T10:48:58.303" v="761" actId="20577"/>
          <ac:spMkLst>
            <pc:docMk/>
            <pc:sldMk cId="839770547" sldId="294"/>
            <ac:spMk id="69" creationId="{F8198727-CD72-A19E-711F-A1DD0799319C}"/>
          </ac:spMkLst>
        </pc:spChg>
      </pc:sldChg>
      <pc:sldChg chg="addSp modSp mod">
        <pc:chgData name="Carlo Roncolato" userId="702657c7-ce74-4e67-87a0-6b9afb1b2260" providerId="ADAL" clId="{0863A7DD-EAE6-48DC-8D2A-C07716F2A4D2}" dt="2025-09-26T14:19:37.826" v="2039"/>
        <pc:sldMkLst>
          <pc:docMk/>
          <pc:sldMk cId="3700733974" sldId="296"/>
        </pc:sldMkLst>
        <pc:spChg chg="mod">
          <ac:chgData name="Carlo Roncolato" userId="702657c7-ce74-4e67-87a0-6b9afb1b2260" providerId="ADAL" clId="{0863A7DD-EAE6-48DC-8D2A-C07716F2A4D2}" dt="2025-09-26T14:19:37.826" v="2039"/>
          <ac:spMkLst>
            <pc:docMk/>
            <pc:sldMk cId="3700733974" sldId="296"/>
            <ac:spMk id="2" creationId="{1567C25C-9DE9-4C4C-DE3B-B392EB20647B}"/>
          </ac:spMkLst>
        </pc:spChg>
        <pc:spChg chg="add mod">
          <ac:chgData name="Carlo Roncolato" userId="702657c7-ce74-4e67-87a0-6b9afb1b2260" providerId="ADAL" clId="{0863A7DD-EAE6-48DC-8D2A-C07716F2A4D2}" dt="2025-09-26T13:35:37.302" v="1977" actId="1076"/>
          <ac:spMkLst>
            <pc:docMk/>
            <pc:sldMk cId="3700733974" sldId="296"/>
            <ac:spMk id="3" creationId="{3ACECF1B-3EC5-53C1-6816-110D2C9B4E45}"/>
          </ac:spMkLst>
        </pc:spChg>
        <pc:spChg chg="mod">
          <ac:chgData name="Carlo Roncolato" userId="702657c7-ce74-4e67-87a0-6b9afb1b2260" providerId="ADAL" clId="{0863A7DD-EAE6-48DC-8D2A-C07716F2A4D2}" dt="2025-09-26T13:35:13.534" v="1950" actId="20577"/>
          <ac:spMkLst>
            <pc:docMk/>
            <pc:sldMk cId="3700733974" sldId="296"/>
            <ac:spMk id="14" creationId="{87D499ED-779C-CBED-3573-277C5C8D326D}"/>
          </ac:spMkLst>
        </pc:spChg>
        <pc:spChg chg="mod">
          <ac:chgData name="Carlo Roncolato" userId="702657c7-ce74-4e67-87a0-6b9afb1b2260" providerId="ADAL" clId="{0863A7DD-EAE6-48DC-8D2A-C07716F2A4D2}" dt="2025-09-26T13:35:08.042" v="1946" actId="20577"/>
          <ac:spMkLst>
            <pc:docMk/>
            <pc:sldMk cId="3700733974" sldId="296"/>
            <ac:spMk id="17" creationId="{948FD38D-60EC-0535-325B-65E64F55633D}"/>
          </ac:spMkLst>
        </pc:spChg>
        <pc:cxnChg chg="add mod">
          <ac:chgData name="Carlo Roncolato" userId="702657c7-ce74-4e67-87a0-6b9afb1b2260" providerId="ADAL" clId="{0863A7DD-EAE6-48DC-8D2A-C07716F2A4D2}" dt="2025-09-26T13:35:52.106" v="1980" actId="14100"/>
          <ac:cxnSpMkLst>
            <pc:docMk/>
            <pc:sldMk cId="3700733974" sldId="296"/>
            <ac:cxnSpMk id="4" creationId="{20721AED-48D3-9D31-94CD-7F7EE184CE22}"/>
          </ac:cxnSpMkLst>
        </pc:cxnChg>
      </pc:sldChg>
      <pc:sldChg chg="addSp delSp modSp mod">
        <pc:chgData name="Carlo Roncolato" userId="702657c7-ce74-4e67-87a0-6b9afb1b2260" providerId="ADAL" clId="{0863A7DD-EAE6-48DC-8D2A-C07716F2A4D2}" dt="2025-09-26T14:19:40.308" v="2040"/>
        <pc:sldMkLst>
          <pc:docMk/>
          <pc:sldMk cId="2831743225" sldId="298"/>
        </pc:sldMkLst>
        <pc:spChg chg="mod">
          <ac:chgData name="Carlo Roncolato" userId="702657c7-ce74-4e67-87a0-6b9afb1b2260" providerId="ADAL" clId="{0863A7DD-EAE6-48DC-8D2A-C07716F2A4D2}" dt="2025-09-26T14:19:40.308" v="2040"/>
          <ac:spMkLst>
            <pc:docMk/>
            <pc:sldMk cId="2831743225" sldId="298"/>
            <ac:spMk id="2" creationId="{8FA7AA18-810E-A2D2-77D5-EA734A232B44}"/>
          </ac:spMkLst>
        </pc:spChg>
        <pc:spChg chg="add mod">
          <ac:chgData name="Carlo Roncolato" userId="702657c7-ce74-4e67-87a0-6b9afb1b2260" providerId="ADAL" clId="{0863A7DD-EAE6-48DC-8D2A-C07716F2A4D2}" dt="2025-09-26T13:38:29.507" v="2021" actId="20577"/>
          <ac:spMkLst>
            <pc:docMk/>
            <pc:sldMk cId="2831743225" sldId="298"/>
            <ac:spMk id="5" creationId="{537B8DB7-E355-8FA8-CE48-445771600D29}"/>
          </ac:spMkLst>
        </pc:spChg>
        <pc:spChg chg="mod">
          <ac:chgData name="Carlo Roncolato" userId="702657c7-ce74-4e67-87a0-6b9afb1b2260" providerId="ADAL" clId="{0863A7DD-EAE6-48DC-8D2A-C07716F2A4D2}" dt="2025-09-26T13:38:16.281" v="2015" actId="20577"/>
          <ac:spMkLst>
            <pc:docMk/>
            <pc:sldMk cId="2831743225" sldId="298"/>
            <ac:spMk id="20" creationId="{A922CBCD-393A-D012-243E-403D4ABF2315}"/>
          </ac:spMkLst>
        </pc:spChg>
      </pc:sldChg>
      <pc:sldChg chg="addSp delSp modSp mod">
        <pc:chgData name="Carlo Roncolato" userId="702657c7-ce74-4e67-87a0-6b9afb1b2260" providerId="ADAL" clId="{0863A7DD-EAE6-48DC-8D2A-C07716F2A4D2}" dt="2025-09-26T14:27:49.099" v="2171" actId="20577"/>
        <pc:sldMkLst>
          <pc:docMk/>
          <pc:sldMk cId="3345120404" sldId="299"/>
        </pc:sldMkLst>
        <pc:spChg chg="mod">
          <ac:chgData name="Carlo Roncolato" userId="702657c7-ce74-4e67-87a0-6b9afb1b2260" providerId="ADAL" clId="{0863A7DD-EAE6-48DC-8D2A-C07716F2A4D2}" dt="2025-09-26T14:27:49.099" v="2171" actId="20577"/>
          <ac:spMkLst>
            <pc:docMk/>
            <pc:sldMk cId="3345120404" sldId="299"/>
            <ac:spMk id="2" creationId="{B255D780-3E03-290D-9FFF-7B99BD79DCE5}"/>
          </ac:spMkLst>
        </pc:spChg>
      </pc:sldChg>
      <pc:sldChg chg="addSp delSp modSp new mod">
        <pc:chgData name="Carlo Roncolato" userId="702657c7-ce74-4e67-87a0-6b9afb1b2260" providerId="ADAL" clId="{0863A7DD-EAE6-48DC-8D2A-C07716F2A4D2}" dt="2025-09-26T12:55:46.758" v="972" actId="1035"/>
        <pc:sldMkLst>
          <pc:docMk/>
          <pc:sldMk cId="1063074370" sldId="300"/>
        </pc:sldMkLst>
        <pc:spChg chg="mod">
          <ac:chgData name="Carlo Roncolato" userId="702657c7-ce74-4e67-87a0-6b9afb1b2260" providerId="ADAL" clId="{0863A7DD-EAE6-48DC-8D2A-C07716F2A4D2}" dt="2025-09-26T10:40:29.581" v="364" actId="20577"/>
          <ac:spMkLst>
            <pc:docMk/>
            <pc:sldMk cId="1063074370" sldId="300"/>
            <ac:spMk id="2" creationId="{2D34EC1C-112B-2127-93E2-E8DBF5FF108E}"/>
          </ac:spMkLst>
        </pc:spChg>
        <pc:spChg chg="mod">
          <ac:chgData name="Carlo Roncolato" userId="702657c7-ce74-4e67-87a0-6b9afb1b2260" providerId="ADAL" clId="{0863A7DD-EAE6-48DC-8D2A-C07716F2A4D2}" dt="2025-09-26T12:55:31.530" v="955" actId="1035"/>
          <ac:spMkLst>
            <pc:docMk/>
            <pc:sldMk cId="1063074370" sldId="300"/>
            <ac:spMk id="6" creationId="{C4125DC3-5F41-2097-2ECD-7E3F6FC2A40A}"/>
          </ac:spMkLst>
        </pc:spChg>
        <pc:spChg chg="mod">
          <ac:chgData name="Carlo Roncolato" userId="702657c7-ce74-4e67-87a0-6b9afb1b2260" providerId="ADAL" clId="{0863A7DD-EAE6-48DC-8D2A-C07716F2A4D2}" dt="2025-09-26T12:55:31.530" v="955" actId="1035"/>
          <ac:spMkLst>
            <pc:docMk/>
            <pc:sldMk cId="1063074370" sldId="300"/>
            <ac:spMk id="7" creationId="{927968E6-2D98-191C-98F8-49829EF2260B}"/>
          </ac:spMkLst>
        </pc:spChg>
        <pc:spChg chg="mod topLvl">
          <ac:chgData name="Carlo Roncolato" userId="702657c7-ce74-4e67-87a0-6b9afb1b2260" providerId="ADAL" clId="{0863A7DD-EAE6-48DC-8D2A-C07716F2A4D2}" dt="2025-09-26T10:43:38.980" v="593" actId="165"/>
          <ac:spMkLst>
            <pc:docMk/>
            <pc:sldMk cId="1063074370" sldId="300"/>
            <ac:spMk id="8" creationId="{22883267-8A88-7CE1-45CF-F32CAF77E9CE}"/>
          </ac:spMkLst>
        </pc:spChg>
        <pc:spChg chg="mod topLvl">
          <ac:chgData name="Carlo Roncolato" userId="702657c7-ce74-4e67-87a0-6b9afb1b2260" providerId="ADAL" clId="{0863A7DD-EAE6-48DC-8D2A-C07716F2A4D2}" dt="2025-09-26T10:43:38.980" v="593" actId="165"/>
          <ac:spMkLst>
            <pc:docMk/>
            <pc:sldMk cId="1063074370" sldId="300"/>
            <ac:spMk id="10" creationId="{D51FE303-1955-5DE4-C92E-4F6B013094FC}"/>
          </ac:spMkLst>
        </pc:spChg>
        <pc:spChg chg="add mod">
          <ac:chgData name="Carlo Roncolato" userId="702657c7-ce74-4e67-87a0-6b9afb1b2260" providerId="ADAL" clId="{0863A7DD-EAE6-48DC-8D2A-C07716F2A4D2}" dt="2025-09-26T12:55:31.530" v="955" actId="1035"/>
          <ac:spMkLst>
            <pc:docMk/>
            <pc:sldMk cId="1063074370" sldId="300"/>
            <ac:spMk id="13" creationId="{AB39D5FD-F83C-E060-F91F-D55B50A65B18}"/>
          </ac:spMkLst>
        </pc:spChg>
        <pc:spChg chg="add mod">
          <ac:chgData name="Carlo Roncolato" userId="702657c7-ce74-4e67-87a0-6b9afb1b2260" providerId="ADAL" clId="{0863A7DD-EAE6-48DC-8D2A-C07716F2A4D2}" dt="2025-09-26T12:51:12.298" v="771" actId="1076"/>
          <ac:spMkLst>
            <pc:docMk/>
            <pc:sldMk cId="1063074370" sldId="300"/>
            <ac:spMk id="14" creationId="{0FA67E51-20F2-225E-E1E9-7830EDD2D20A}"/>
          </ac:spMkLst>
        </pc:spChg>
        <pc:spChg chg="add mod">
          <ac:chgData name="Carlo Roncolato" userId="702657c7-ce74-4e67-87a0-6b9afb1b2260" providerId="ADAL" clId="{0863A7DD-EAE6-48DC-8D2A-C07716F2A4D2}" dt="2025-09-26T12:50:45.727" v="765" actId="1076"/>
          <ac:spMkLst>
            <pc:docMk/>
            <pc:sldMk cId="1063074370" sldId="300"/>
            <ac:spMk id="15" creationId="{64ACB7F9-0363-6463-686E-777B4C084DF9}"/>
          </ac:spMkLst>
        </pc:spChg>
        <pc:spChg chg="add mod">
          <ac:chgData name="Carlo Roncolato" userId="702657c7-ce74-4e67-87a0-6b9afb1b2260" providerId="ADAL" clId="{0863A7DD-EAE6-48DC-8D2A-C07716F2A4D2}" dt="2025-09-26T12:51:12.298" v="771" actId="1076"/>
          <ac:spMkLst>
            <pc:docMk/>
            <pc:sldMk cId="1063074370" sldId="300"/>
            <ac:spMk id="16" creationId="{7DD5E788-12A3-86DD-FD73-7907627F0579}"/>
          </ac:spMkLst>
        </pc:spChg>
        <pc:spChg chg="add mod">
          <ac:chgData name="Carlo Roncolato" userId="702657c7-ce74-4e67-87a0-6b9afb1b2260" providerId="ADAL" clId="{0863A7DD-EAE6-48DC-8D2A-C07716F2A4D2}" dt="2025-09-26T12:50:45.727" v="765" actId="1076"/>
          <ac:spMkLst>
            <pc:docMk/>
            <pc:sldMk cId="1063074370" sldId="300"/>
            <ac:spMk id="17" creationId="{3B806F4C-0CA1-2C7F-38E6-B46CBBD76507}"/>
          </ac:spMkLst>
        </pc:spChg>
        <pc:spChg chg="add mod">
          <ac:chgData name="Carlo Roncolato" userId="702657c7-ce74-4e67-87a0-6b9afb1b2260" providerId="ADAL" clId="{0863A7DD-EAE6-48DC-8D2A-C07716F2A4D2}" dt="2025-09-26T12:55:46.758" v="972" actId="1035"/>
          <ac:spMkLst>
            <pc:docMk/>
            <pc:sldMk cId="1063074370" sldId="300"/>
            <ac:spMk id="18" creationId="{50DE5573-D68B-99FA-6FD8-3F58D6EC0C58}"/>
          </ac:spMkLst>
        </pc:spChg>
        <pc:spChg chg="mod topLvl">
          <ac:chgData name="Carlo Roncolato" userId="702657c7-ce74-4e67-87a0-6b9afb1b2260" providerId="ADAL" clId="{0863A7DD-EAE6-48DC-8D2A-C07716F2A4D2}" dt="2025-09-26T12:51:22.077" v="772" actId="165"/>
          <ac:spMkLst>
            <pc:docMk/>
            <pc:sldMk cId="1063074370" sldId="300"/>
            <ac:spMk id="19" creationId="{E25292E6-2A7D-5812-ACC2-13EEFFF1E56A}"/>
          </ac:spMkLst>
        </pc:spChg>
        <pc:spChg chg="mod topLvl">
          <ac:chgData name="Carlo Roncolato" userId="702657c7-ce74-4e67-87a0-6b9afb1b2260" providerId="ADAL" clId="{0863A7DD-EAE6-48DC-8D2A-C07716F2A4D2}" dt="2025-09-26T10:43:38.980" v="593" actId="165"/>
          <ac:spMkLst>
            <pc:docMk/>
            <pc:sldMk cId="1063074370" sldId="300"/>
            <ac:spMk id="20" creationId="{A7D4F3F5-F21C-15B3-689C-0494D01EB2BE}"/>
          </ac:spMkLst>
        </pc:spChg>
        <pc:spChg chg="mod">
          <ac:chgData name="Carlo Roncolato" userId="702657c7-ce74-4e67-87a0-6b9afb1b2260" providerId="ADAL" clId="{0863A7DD-EAE6-48DC-8D2A-C07716F2A4D2}" dt="2025-09-26T12:55:31.530" v="955" actId="1035"/>
          <ac:spMkLst>
            <pc:docMk/>
            <pc:sldMk cId="1063074370" sldId="300"/>
            <ac:spMk id="22" creationId="{FDD60E05-2322-CFC3-6574-3F0C436B6194}"/>
          </ac:spMkLst>
        </pc:spChg>
        <pc:spChg chg="mod topLvl">
          <ac:chgData name="Carlo Roncolato" userId="702657c7-ce74-4e67-87a0-6b9afb1b2260" providerId="ADAL" clId="{0863A7DD-EAE6-48DC-8D2A-C07716F2A4D2}" dt="2025-09-26T12:55:31.530" v="955" actId="1035"/>
          <ac:spMkLst>
            <pc:docMk/>
            <pc:sldMk cId="1063074370" sldId="300"/>
            <ac:spMk id="23" creationId="{3E2AACB8-2606-E35E-C0C5-265D6B21E916}"/>
          </ac:spMkLst>
        </pc:spChg>
        <pc:spChg chg="mod topLvl">
          <ac:chgData name="Carlo Roncolato" userId="702657c7-ce74-4e67-87a0-6b9afb1b2260" providerId="ADAL" clId="{0863A7DD-EAE6-48DC-8D2A-C07716F2A4D2}" dt="2025-09-26T12:51:22.077" v="772" actId="165"/>
          <ac:spMkLst>
            <pc:docMk/>
            <pc:sldMk cId="1063074370" sldId="300"/>
            <ac:spMk id="25" creationId="{8903DAA1-DB3D-C436-8F27-31CBA641F2E3}"/>
          </ac:spMkLst>
        </pc:spChg>
        <pc:spChg chg="mod topLvl">
          <ac:chgData name="Carlo Roncolato" userId="702657c7-ce74-4e67-87a0-6b9afb1b2260" providerId="ADAL" clId="{0863A7DD-EAE6-48DC-8D2A-C07716F2A4D2}" dt="2025-09-26T12:51:22.077" v="772" actId="165"/>
          <ac:spMkLst>
            <pc:docMk/>
            <pc:sldMk cId="1063074370" sldId="300"/>
            <ac:spMk id="26" creationId="{EDB08E24-A58B-8BF4-5951-5445B24C4931}"/>
          </ac:spMkLst>
        </pc:spChg>
        <pc:spChg chg="mod">
          <ac:chgData name="Carlo Roncolato" userId="702657c7-ce74-4e67-87a0-6b9afb1b2260" providerId="ADAL" clId="{0863A7DD-EAE6-48DC-8D2A-C07716F2A4D2}" dt="2025-09-26T12:54:23.701" v="860" actId="108"/>
          <ac:spMkLst>
            <pc:docMk/>
            <pc:sldMk cId="1063074370" sldId="300"/>
            <ac:spMk id="27" creationId="{F2D28A71-F63B-B8D5-DBC9-2BFC8478D3AF}"/>
          </ac:spMkLst>
        </pc:spChg>
        <pc:spChg chg="mod topLvl">
          <ac:chgData name="Carlo Roncolato" userId="702657c7-ce74-4e67-87a0-6b9afb1b2260" providerId="ADAL" clId="{0863A7DD-EAE6-48DC-8D2A-C07716F2A4D2}" dt="2025-09-26T12:53:33.471" v="845" actId="1037"/>
          <ac:spMkLst>
            <pc:docMk/>
            <pc:sldMk cId="1063074370" sldId="300"/>
            <ac:spMk id="28" creationId="{57732849-CBAC-03E1-7CBD-AFFDB9E0AA7E}"/>
          </ac:spMkLst>
        </pc:spChg>
        <pc:spChg chg="add del mod topLvl">
          <ac:chgData name="Carlo Roncolato" userId="702657c7-ce74-4e67-87a0-6b9afb1b2260" providerId="ADAL" clId="{0863A7DD-EAE6-48DC-8D2A-C07716F2A4D2}" dt="2025-09-26T12:54:44.405" v="914" actId="1038"/>
          <ac:spMkLst>
            <pc:docMk/>
            <pc:sldMk cId="1063074370" sldId="300"/>
            <ac:spMk id="29" creationId="{DC4B42DD-A2D9-D92F-D351-FC5614C8B0A2}"/>
          </ac:spMkLst>
        </pc:spChg>
        <pc:spChg chg="mod topLvl">
          <ac:chgData name="Carlo Roncolato" userId="702657c7-ce74-4e67-87a0-6b9afb1b2260" providerId="ADAL" clId="{0863A7DD-EAE6-48DC-8D2A-C07716F2A4D2}" dt="2025-09-26T12:54:44.405" v="914" actId="1038"/>
          <ac:spMkLst>
            <pc:docMk/>
            <pc:sldMk cId="1063074370" sldId="300"/>
            <ac:spMk id="30" creationId="{5A93D9A8-B932-F98D-DB4A-8ADD5ECA121F}"/>
          </ac:spMkLst>
        </pc:spChg>
        <pc:spChg chg="mod topLvl">
          <ac:chgData name="Carlo Roncolato" userId="702657c7-ce74-4e67-87a0-6b9afb1b2260" providerId="ADAL" clId="{0863A7DD-EAE6-48DC-8D2A-C07716F2A4D2}" dt="2025-09-26T12:54:44.405" v="914" actId="1038"/>
          <ac:spMkLst>
            <pc:docMk/>
            <pc:sldMk cId="1063074370" sldId="300"/>
            <ac:spMk id="31" creationId="{BDCDF5F3-90FC-0169-6749-B77DB09EF329}"/>
          </ac:spMkLst>
        </pc:spChg>
        <pc:spChg chg="mod">
          <ac:chgData name="Carlo Roncolato" userId="702657c7-ce74-4e67-87a0-6b9afb1b2260" providerId="ADAL" clId="{0863A7DD-EAE6-48DC-8D2A-C07716F2A4D2}" dt="2025-09-26T12:54:44.405" v="914" actId="1038"/>
          <ac:spMkLst>
            <pc:docMk/>
            <pc:sldMk cId="1063074370" sldId="300"/>
            <ac:spMk id="32" creationId="{2D205FCF-CDA6-9655-A3D8-8C9C213969D3}"/>
          </ac:spMkLst>
        </pc:spChg>
        <pc:spChg chg="mod topLvl">
          <ac:chgData name="Carlo Roncolato" userId="702657c7-ce74-4e67-87a0-6b9afb1b2260" providerId="ADAL" clId="{0863A7DD-EAE6-48DC-8D2A-C07716F2A4D2}" dt="2025-09-26T12:54:44.405" v="914" actId="1038"/>
          <ac:spMkLst>
            <pc:docMk/>
            <pc:sldMk cId="1063074370" sldId="300"/>
            <ac:spMk id="33" creationId="{C68B1BB6-74FF-BFF1-02B9-3F0619745EDA}"/>
          </ac:spMkLst>
        </pc:spChg>
        <pc:spChg chg="mod topLvl">
          <ac:chgData name="Carlo Roncolato" userId="702657c7-ce74-4e67-87a0-6b9afb1b2260" providerId="ADAL" clId="{0863A7DD-EAE6-48DC-8D2A-C07716F2A4D2}" dt="2025-09-26T12:55:31.530" v="955" actId="1035"/>
          <ac:spMkLst>
            <pc:docMk/>
            <pc:sldMk cId="1063074370" sldId="300"/>
            <ac:spMk id="35" creationId="{FB1628B3-FF91-9129-E8D4-7C3F5DF382FA}"/>
          </ac:spMkLst>
        </pc:spChg>
        <pc:spChg chg="mod topLvl">
          <ac:chgData name="Carlo Roncolato" userId="702657c7-ce74-4e67-87a0-6b9afb1b2260" providerId="ADAL" clId="{0863A7DD-EAE6-48DC-8D2A-C07716F2A4D2}" dt="2025-09-26T10:43:38.980" v="593" actId="165"/>
          <ac:spMkLst>
            <pc:docMk/>
            <pc:sldMk cId="1063074370" sldId="300"/>
            <ac:spMk id="37" creationId="{4806D7BA-99C9-8CB7-1D06-474EE3064D46}"/>
          </ac:spMkLst>
        </pc:spChg>
        <pc:spChg chg="mod">
          <ac:chgData name="Carlo Roncolato" userId="702657c7-ce74-4e67-87a0-6b9afb1b2260" providerId="ADAL" clId="{0863A7DD-EAE6-48DC-8D2A-C07716F2A4D2}" dt="2025-09-26T12:55:31.530" v="955" actId="1035"/>
          <ac:spMkLst>
            <pc:docMk/>
            <pc:sldMk cId="1063074370" sldId="300"/>
            <ac:spMk id="38" creationId="{C7F8F4A2-37F3-5B99-D182-63C29CE6456F}"/>
          </ac:spMkLst>
        </pc:spChg>
        <pc:spChg chg="mod">
          <ac:chgData name="Carlo Roncolato" userId="702657c7-ce74-4e67-87a0-6b9afb1b2260" providerId="ADAL" clId="{0863A7DD-EAE6-48DC-8D2A-C07716F2A4D2}" dt="2025-09-26T10:42:15.343" v="377" actId="1076"/>
          <ac:spMkLst>
            <pc:docMk/>
            <pc:sldMk cId="1063074370" sldId="300"/>
            <ac:spMk id="40" creationId="{17291515-06BD-0D9E-64EF-3686DFDB1792}"/>
          </ac:spMkLst>
        </pc:spChg>
        <pc:spChg chg="mod topLvl">
          <ac:chgData name="Carlo Roncolato" userId="702657c7-ce74-4e67-87a0-6b9afb1b2260" providerId="ADAL" clId="{0863A7DD-EAE6-48DC-8D2A-C07716F2A4D2}" dt="2025-09-26T10:43:38.980" v="593" actId="165"/>
          <ac:spMkLst>
            <pc:docMk/>
            <pc:sldMk cId="1063074370" sldId="300"/>
            <ac:spMk id="41" creationId="{E19E0601-E935-1858-0933-7A90BCECCF8D}"/>
          </ac:spMkLst>
        </pc:spChg>
        <pc:spChg chg="add del mod topLvl">
          <ac:chgData name="Carlo Roncolato" userId="702657c7-ce74-4e67-87a0-6b9afb1b2260" providerId="ADAL" clId="{0863A7DD-EAE6-48DC-8D2A-C07716F2A4D2}" dt="2025-09-26T12:54:44.405" v="914" actId="1038"/>
          <ac:spMkLst>
            <pc:docMk/>
            <pc:sldMk cId="1063074370" sldId="300"/>
            <ac:spMk id="43" creationId="{1D96248D-9587-D8D8-9F0E-9710046E67CF}"/>
          </ac:spMkLst>
        </pc:spChg>
        <pc:spChg chg="mod">
          <ac:chgData name="Carlo Roncolato" userId="702657c7-ce74-4e67-87a0-6b9afb1b2260" providerId="ADAL" clId="{0863A7DD-EAE6-48DC-8D2A-C07716F2A4D2}" dt="2025-09-26T12:54:44.405" v="914" actId="1038"/>
          <ac:spMkLst>
            <pc:docMk/>
            <pc:sldMk cId="1063074370" sldId="300"/>
            <ac:spMk id="44" creationId="{A1D91CB9-C555-EE87-289E-A8ACDADEE073}"/>
          </ac:spMkLst>
        </pc:spChg>
        <pc:spChg chg="mod">
          <ac:chgData name="Carlo Roncolato" userId="702657c7-ce74-4e67-87a0-6b9afb1b2260" providerId="ADAL" clId="{0863A7DD-EAE6-48DC-8D2A-C07716F2A4D2}" dt="2025-09-26T12:55:31.530" v="955" actId="1035"/>
          <ac:spMkLst>
            <pc:docMk/>
            <pc:sldMk cId="1063074370" sldId="300"/>
            <ac:spMk id="45" creationId="{5C0DF7D9-F928-B569-B82A-5B61BC3806F7}"/>
          </ac:spMkLst>
        </pc:spChg>
        <pc:spChg chg="mod">
          <ac:chgData name="Carlo Roncolato" userId="702657c7-ce74-4e67-87a0-6b9afb1b2260" providerId="ADAL" clId="{0863A7DD-EAE6-48DC-8D2A-C07716F2A4D2}" dt="2025-09-26T12:54:16.568" v="859" actId="14100"/>
          <ac:spMkLst>
            <pc:docMk/>
            <pc:sldMk cId="1063074370" sldId="300"/>
            <ac:spMk id="46" creationId="{115AF193-DF84-96A8-35D0-DE3E4C46BA33}"/>
          </ac:spMkLst>
        </pc:spChg>
        <pc:spChg chg="mod">
          <ac:chgData name="Carlo Roncolato" userId="702657c7-ce74-4e67-87a0-6b9afb1b2260" providerId="ADAL" clId="{0863A7DD-EAE6-48DC-8D2A-C07716F2A4D2}" dt="2025-09-26T12:53:49.930" v="851" actId="14100"/>
          <ac:spMkLst>
            <pc:docMk/>
            <pc:sldMk cId="1063074370" sldId="300"/>
            <ac:spMk id="47" creationId="{EF61682F-8138-E892-ACE8-8567C2C37E85}"/>
          </ac:spMkLst>
        </pc:spChg>
        <pc:spChg chg="mod topLvl">
          <ac:chgData name="Carlo Roncolato" userId="702657c7-ce74-4e67-87a0-6b9afb1b2260" providerId="ADAL" clId="{0863A7DD-EAE6-48DC-8D2A-C07716F2A4D2}" dt="2025-09-26T12:54:11.322" v="858" actId="1036"/>
          <ac:spMkLst>
            <pc:docMk/>
            <pc:sldMk cId="1063074370" sldId="300"/>
            <ac:spMk id="48" creationId="{83C27239-E90F-4D37-7CF3-74A423670419}"/>
          </ac:spMkLst>
        </pc:spChg>
        <pc:spChg chg="add mod topLvl">
          <ac:chgData name="Carlo Roncolato" userId="702657c7-ce74-4e67-87a0-6b9afb1b2260" providerId="ADAL" clId="{0863A7DD-EAE6-48DC-8D2A-C07716F2A4D2}" dt="2025-09-26T12:51:41.030" v="776" actId="1076"/>
          <ac:spMkLst>
            <pc:docMk/>
            <pc:sldMk cId="1063074370" sldId="300"/>
            <ac:spMk id="61" creationId="{C725E0DC-125B-6E0E-8C31-9AC19F6EE14C}"/>
          </ac:spMkLst>
        </pc:spChg>
        <pc:spChg chg="add mod">
          <ac:chgData name="Carlo Roncolato" userId="702657c7-ce74-4e67-87a0-6b9afb1b2260" providerId="ADAL" clId="{0863A7DD-EAE6-48DC-8D2A-C07716F2A4D2}" dt="2025-09-26T12:54:03.808" v="855" actId="14100"/>
          <ac:spMkLst>
            <pc:docMk/>
            <pc:sldMk cId="1063074370" sldId="300"/>
            <ac:spMk id="62" creationId="{F09D65EE-B08E-81DF-E003-2E38C4757DCE}"/>
          </ac:spMkLst>
        </pc:spChg>
        <pc:spChg chg="add mod">
          <ac:chgData name="Carlo Roncolato" userId="702657c7-ce74-4e67-87a0-6b9afb1b2260" providerId="ADAL" clId="{0863A7DD-EAE6-48DC-8D2A-C07716F2A4D2}" dt="2025-09-26T12:53:55.967" v="853" actId="14100"/>
          <ac:spMkLst>
            <pc:docMk/>
            <pc:sldMk cId="1063074370" sldId="300"/>
            <ac:spMk id="63" creationId="{59F17C46-592A-F4DD-C8D8-D46633BF00CD}"/>
          </ac:spMkLst>
        </pc:spChg>
        <pc:spChg chg="add mod">
          <ac:chgData name="Carlo Roncolato" userId="702657c7-ce74-4e67-87a0-6b9afb1b2260" providerId="ADAL" clId="{0863A7DD-EAE6-48DC-8D2A-C07716F2A4D2}" dt="2025-09-26T12:55:40.408" v="958" actId="1076"/>
          <ac:spMkLst>
            <pc:docMk/>
            <pc:sldMk cId="1063074370" sldId="300"/>
            <ac:spMk id="65" creationId="{F412342E-FFF3-223B-C126-2F43EEF5306C}"/>
          </ac:spMkLst>
        </pc:spChg>
        <pc:spChg chg="mod">
          <ac:chgData name="Carlo Roncolato" userId="702657c7-ce74-4e67-87a0-6b9afb1b2260" providerId="ADAL" clId="{0863A7DD-EAE6-48DC-8D2A-C07716F2A4D2}" dt="2025-09-26T12:55:46.758" v="972" actId="1035"/>
          <ac:spMkLst>
            <pc:docMk/>
            <pc:sldMk cId="1063074370" sldId="300"/>
            <ac:spMk id="68" creationId="{CCFAC74D-41D6-D0D5-4739-596C42DB3336}"/>
          </ac:spMkLst>
        </pc:spChg>
        <pc:spChg chg="mod">
          <ac:chgData name="Carlo Roncolato" userId="702657c7-ce74-4e67-87a0-6b9afb1b2260" providerId="ADAL" clId="{0863A7DD-EAE6-48DC-8D2A-C07716F2A4D2}" dt="2025-09-26T12:55:46.758" v="972" actId="1035"/>
          <ac:spMkLst>
            <pc:docMk/>
            <pc:sldMk cId="1063074370" sldId="300"/>
            <ac:spMk id="70" creationId="{6AAE7309-8051-B75F-462D-5A9BC882BB81}"/>
          </ac:spMkLst>
        </pc:spChg>
        <pc:spChg chg="mod">
          <ac:chgData name="Carlo Roncolato" userId="702657c7-ce74-4e67-87a0-6b9afb1b2260" providerId="ADAL" clId="{0863A7DD-EAE6-48DC-8D2A-C07716F2A4D2}" dt="2025-09-26T12:55:46.758" v="972" actId="1035"/>
          <ac:spMkLst>
            <pc:docMk/>
            <pc:sldMk cId="1063074370" sldId="300"/>
            <ac:spMk id="72" creationId="{72E6F303-8C9A-7F0B-CF44-BC85E6B79D0B}"/>
          </ac:spMkLst>
        </pc:spChg>
        <pc:spChg chg="mod">
          <ac:chgData name="Carlo Roncolato" userId="702657c7-ce74-4e67-87a0-6b9afb1b2260" providerId="ADAL" clId="{0863A7DD-EAE6-48DC-8D2A-C07716F2A4D2}" dt="2025-09-26T12:55:46.758" v="972" actId="1035"/>
          <ac:spMkLst>
            <pc:docMk/>
            <pc:sldMk cId="1063074370" sldId="300"/>
            <ac:spMk id="81" creationId="{BACBC360-E8DD-01ED-CD74-B1782BF62446}"/>
          </ac:spMkLst>
        </pc:spChg>
        <pc:spChg chg="mod">
          <ac:chgData name="Carlo Roncolato" userId="702657c7-ce74-4e67-87a0-6b9afb1b2260" providerId="ADAL" clId="{0863A7DD-EAE6-48DC-8D2A-C07716F2A4D2}" dt="2025-09-26T12:55:46.758" v="972" actId="1035"/>
          <ac:spMkLst>
            <pc:docMk/>
            <pc:sldMk cId="1063074370" sldId="300"/>
            <ac:spMk id="85" creationId="{DBEB58D1-AAC0-3F69-94FA-427CBA09A73F}"/>
          </ac:spMkLst>
        </pc:spChg>
        <pc:spChg chg="mod">
          <ac:chgData name="Carlo Roncolato" userId="702657c7-ce74-4e67-87a0-6b9afb1b2260" providerId="ADAL" clId="{0863A7DD-EAE6-48DC-8D2A-C07716F2A4D2}" dt="2025-09-26T12:55:31.530" v="955" actId="1035"/>
          <ac:spMkLst>
            <pc:docMk/>
            <pc:sldMk cId="1063074370" sldId="300"/>
            <ac:spMk id="89" creationId="{63826841-C0C5-B542-B666-08F2663B387D}"/>
          </ac:spMkLst>
        </pc:spChg>
        <pc:spChg chg="mod">
          <ac:chgData name="Carlo Roncolato" userId="702657c7-ce74-4e67-87a0-6b9afb1b2260" providerId="ADAL" clId="{0863A7DD-EAE6-48DC-8D2A-C07716F2A4D2}" dt="2025-09-26T12:55:31.530" v="955" actId="1035"/>
          <ac:spMkLst>
            <pc:docMk/>
            <pc:sldMk cId="1063074370" sldId="300"/>
            <ac:spMk id="90" creationId="{2E3908D6-BFF9-1592-BF28-BF7B3704FC22}"/>
          </ac:spMkLst>
        </pc:spChg>
        <pc:spChg chg="mod">
          <ac:chgData name="Carlo Roncolato" userId="702657c7-ce74-4e67-87a0-6b9afb1b2260" providerId="ADAL" clId="{0863A7DD-EAE6-48DC-8D2A-C07716F2A4D2}" dt="2025-09-26T12:55:46.758" v="972" actId="1035"/>
          <ac:spMkLst>
            <pc:docMk/>
            <pc:sldMk cId="1063074370" sldId="300"/>
            <ac:spMk id="93" creationId="{62DFC75A-DA56-ACC5-4B7D-5CE0A1214F74}"/>
          </ac:spMkLst>
        </pc:spChg>
        <pc:spChg chg="mod">
          <ac:chgData name="Carlo Roncolato" userId="702657c7-ce74-4e67-87a0-6b9afb1b2260" providerId="ADAL" clId="{0863A7DD-EAE6-48DC-8D2A-C07716F2A4D2}" dt="2025-09-26T12:55:46.758" v="972" actId="1035"/>
          <ac:spMkLst>
            <pc:docMk/>
            <pc:sldMk cId="1063074370" sldId="300"/>
            <ac:spMk id="95" creationId="{C7F921B7-3AF6-E3AF-17D6-EB5B79D1D235}"/>
          </ac:spMkLst>
        </pc:spChg>
        <pc:spChg chg="mod">
          <ac:chgData name="Carlo Roncolato" userId="702657c7-ce74-4e67-87a0-6b9afb1b2260" providerId="ADAL" clId="{0863A7DD-EAE6-48DC-8D2A-C07716F2A4D2}" dt="2025-09-26T12:55:46.758" v="972" actId="1035"/>
          <ac:spMkLst>
            <pc:docMk/>
            <pc:sldMk cId="1063074370" sldId="300"/>
            <ac:spMk id="99" creationId="{695B4A6A-DC25-1A1E-BDB4-4085D6FCC71A}"/>
          </ac:spMkLst>
        </pc:spChg>
        <pc:spChg chg="mod">
          <ac:chgData name="Carlo Roncolato" userId="702657c7-ce74-4e67-87a0-6b9afb1b2260" providerId="ADAL" clId="{0863A7DD-EAE6-48DC-8D2A-C07716F2A4D2}" dt="2025-09-26T12:55:46.758" v="972" actId="1035"/>
          <ac:spMkLst>
            <pc:docMk/>
            <pc:sldMk cId="1063074370" sldId="300"/>
            <ac:spMk id="111" creationId="{478B7B46-4FE4-0B56-CC61-E1620B2725CD}"/>
          </ac:spMkLst>
        </pc:spChg>
        <pc:grpChg chg="add del">
          <ac:chgData name="Carlo Roncolato" userId="702657c7-ce74-4e67-87a0-6b9afb1b2260" providerId="ADAL" clId="{0863A7DD-EAE6-48DC-8D2A-C07716F2A4D2}" dt="2025-09-26T12:55:10.733" v="929" actId="478"/>
          <ac:grpSpMkLst>
            <pc:docMk/>
            <pc:sldMk cId="1063074370" sldId="300"/>
            <ac:grpSpMk id="66" creationId="{FDE60430-93E6-EC62-44E6-383F4E62F2B5}"/>
          </ac:grpSpMkLst>
        </pc:grpChg>
      </pc:sldChg>
      <pc:sldChg chg="addSp delSp modSp new mod">
        <pc:chgData name="Carlo Roncolato" userId="702657c7-ce74-4e67-87a0-6b9afb1b2260" providerId="ADAL" clId="{0863A7DD-EAE6-48DC-8D2A-C07716F2A4D2}" dt="2025-09-26T10:39:41.260" v="312" actId="14100"/>
        <pc:sldMkLst>
          <pc:docMk/>
          <pc:sldMk cId="2007797632" sldId="301"/>
        </pc:sldMkLst>
        <pc:spChg chg="mod">
          <ac:chgData name="Carlo Roncolato" userId="702657c7-ce74-4e67-87a0-6b9afb1b2260" providerId="ADAL" clId="{0863A7DD-EAE6-48DC-8D2A-C07716F2A4D2}" dt="2025-09-26T10:32:47.936" v="138" actId="20577"/>
          <ac:spMkLst>
            <pc:docMk/>
            <pc:sldMk cId="2007797632" sldId="301"/>
            <ac:spMk id="2" creationId="{E0FF9E5F-7019-03B7-6242-4616F76B459F}"/>
          </ac:spMkLst>
        </pc:spChg>
        <pc:spChg chg="add mod">
          <ac:chgData name="Carlo Roncolato" userId="702657c7-ce74-4e67-87a0-6b9afb1b2260" providerId="ADAL" clId="{0863A7DD-EAE6-48DC-8D2A-C07716F2A4D2}" dt="2025-09-26T10:38:11.379" v="263" actId="1076"/>
          <ac:spMkLst>
            <pc:docMk/>
            <pc:sldMk cId="2007797632" sldId="301"/>
            <ac:spMk id="4" creationId="{70D47637-EB1C-6091-36F9-EECE1705E06F}"/>
          </ac:spMkLst>
        </pc:spChg>
        <pc:spChg chg="add mod">
          <ac:chgData name="Carlo Roncolato" userId="702657c7-ce74-4e67-87a0-6b9afb1b2260" providerId="ADAL" clId="{0863A7DD-EAE6-48DC-8D2A-C07716F2A4D2}" dt="2025-09-26T10:38:07.501" v="262" actId="1076"/>
          <ac:spMkLst>
            <pc:docMk/>
            <pc:sldMk cId="2007797632" sldId="301"/>
            <ac:spMk id="7" creationId="{72DBA09A-701B-6EB6-0658-E5CF2BFD3126}"/>
          </ac:spMkLst>
        </pc:spChg>
        <pc:spChg chg="add mod">
          <ac:chgData name="Carlo Roncolato" userId="702657c7-ce74-4e67-87a0-6b9afb1b2260" providerId="ADAL" clId="{0863A7DD-EAE6-48DC-8D2A-C07716F2A4D2}" dt="2025-09-26T10:39:02.573" v="302" actId="1076"/>
          <ac:spMkLst>
            <pc:docMk/>
            <pc:sldMk cId="2007797632" sldId="301"/>
            <ac:spMk id="9" creationId="{6E9F0EE0-89BA-14A9-ED16-BFEC16583CD6}"/>
          </ac:spMkLst>
        </pc:spChg>
        <pc:spChg chg="add mod">
          <ac:chgData name="Carlo Roncolato" userId="702657c7-ce74-4e67-87a0-6b9afb1b2260" providerId="ADAL" clId="{0863A7DD-EAE6-48DC-8D2A-C07716F2A4D2}" dt="2025-09-26T10:39:41.260" v="312" actId="14100"/>
          <ac:spMkLst>
            <pc:docMk/>
            <pc:sldMk cId="2007797632" sldId="301"/>
            <ac:spMk id="10" creationId="{71D02EDD-6B5A-E9CD-F8A8-4BCF3B16C50E}"/>
          </ac:spMkLst>
        </pc:spChg>
        <pc:spChg chg="add mod">
          <ac:chgData name="Carlo Roncolato" userId="702657c7-ce74-4e67-87a0-6b9afb1b2260" providerId="ADAL" clId="{0863A7DD-EAE6-48DC-8D2A-C07716F2A4D2}" dt="2025-09-26T10:37:37.574" v="255" actId="1036"/>
          <ac:spMkLst>
            <pc:docMk/>
            <pc:sldMk cId="2007797632" sldId="301"/>
            <ac:spMk id="28" creationId="{57BAB443-497E-FA82-D531-2E83C7383186}"/>
          </ac:spMkLst>
        </pc:spChg>
        <pc:picChg chg="add mod">
          <ac:chgData name="Carlo Roncolato" userId="702657c7-ce74-4e67-87a0-6b9afb1b2260" providerId="ADAL" clId="{0863A7DD-EAE6-48DC-8D2A-C07716F2A4D2}" dt="2025-09-26T10:37:57.456" v="260" actId="1076"/>
          <ac:picMkLst>
            <pc:docMk/>
            <pc:sldMk cId="2007797632" sldId="301"/>
            <ac:picMk id="22" creationId="{F726D9D2-D6B2-5AAE-1BB3-A9264A7C0829}"/>
          </ac:picMkLst>
        </pc:picChg>
      </pc:sldChg>
      <pc:sldChg chg="addSp delSp modSp add mod ord">
        <pc:chgData name="Carlo Roncolato" userId="702657c7-ce74-4e67-87a0-6b9afb1b2260" providerId="ADAL" clId="{0863A7DD-EAE6-48DC-8D2A-C07716F2A4D2}" dt="2025-09-26T13:04:12.716" v="1262"/>
        <pc:sldMkLst>
          <pc:docMk/>
          <pc:sldMk cId="3090065583" sldId="302"/>
        </pc:sldMkLst>
        <pc:spChg chg="mod">
          <ac:chgData name="Carlo Roncolato" userId="702657c7-ce74-4e67-87a0-6b9afb1b2260" providerId="ADAL" clId="{0863A7DD-EAE6-48DC-8D2A-C07716F2A4D2}" dt="2025-09-26T13:02:31.760" v="1056" actId="1076"/>
          <ac:spMkLst>
            <pc:docMk/>
            <pc:sldMk cId="3090065583" sldId="302"/>
            <ac:spMk id="5" creationId="{FE68B734-7F01-B80D-DF31-63B5A68A4CFB}"/>
          </ac:spMkLst>
        </pc:spChg>
        <pc:spChg chg="add mod">
          <ac:chgData name="Carlo Roncolato" userId="702657c7-ce74-4e67-87a0-6b9afb1b2260" providerId="ADAL" clId="{0863A7DD-EAE6-48DC-8D2A-C07716F2A4D2}" dt="2025-09-26T13:03:20.257" v="1176" actId="20577"/>
          <ac:spMkLst>
            <pc:docMk/>
            <pc:sldMk cId="3090065583" sldId="302"/>
            <ac:spMk id="8" creationId="{74203052-F8E2-48C3-9565-94CC1B52E691}"/>
          </ac:spMkLst>
        </pc:spChg>
        <pc:spChg chg="add mod">
          <ac:chgData name="Carlo Roncolato" userId="702657c7-ce74-4e67-87a0-6b9afb1b2260" providerId="ADAL" clId="{0863A7DD-EAE6-48DC-8D2A-C07716F2A4D2}" dt="2025-09-26T13:04:02.680" v="1260" actId="1076"/>
          <ac:spMkLst>
            <pc:docMk/>
            <pc:sldMk cId="3090065583" sldId="302"/>
            <ac:spMk id="9" creationId="{751CAC93-1E2D-2FAB-04AF-DFC86FE19C8D}"/>
          </ac:spMkLst>
        </pc:spChg>
        <pc:picChg chg="add mod">
          <ac:chgData name="Carlo Roncolato" userId="702657c7-ce74-4e67-87a0-6b9afb1b2260" providerId="ADAL" clId="{0863A7DD-EAE6-48DC-8D2A-C07716F2A4D2}" dt="2025-09-26T13:03:15.262" v="1173" actId="1037"/>
          <ac:picMkLst>
            <pc:docMk/>
            <pc:sldMk cId="3090065583" sldId="302"/>
            <ac:picMk id="6" creationId="{5AD891A9-9485-979B-40BE-9E890A2382F9}"/>
          </ac:picMkLst>
        </pc:picChg>
        <pc:picChg chg="mod">
          <ac:chgData name="Carlo Roncolato" userId="702657c7-ce74-4e67-87a0-6b9afb1b2260" providerId="ADAL" clId="{0863A7DD-EAE6-48DC-8D2A-C07716F2A4D2}" dt="2025-09-26T13:02:23.760" v="1055" actId="1076"/>
          <ac:picMkLst>
            <pc:docMk/>
            <pc:sldMk cId="3090065583" sldId="302"/>
            <ac:picMk id="7" creationId="{15F51F18-425C-576E-4CC2-F48907DE448F}"/>
          </ac:picMkLst>
        </pc:picChg>
        <pc:picChg chg="mod">
          <ac:chgData name="Carlo Roncolato" userId="702657c7-ce74-4e67-87a0-6b9afb1b2260" providerId="ADAL" clId="{0863A7DD-EAE6-48DC-8D2A-C07716F2A4D2}" dt="2025-09-26T13:03:15.262" v="1173" actId="1037"/>
          <ac:picMkLst>
            <pc:docMk/>
            <pc:sldMk cId="3090065583" sldId="302"/>
            <ac:picMk id="20" creationId="{0C25F354-50E1-D7D1-8C56-330EB290206A}"/>
          </ac:picMkLst>
        </pc:picChg>
      </pc:sldChg>
      <pc:sldChg chg="delSp modSp add del mod">
        <pc:chgData name="Carlo Roncolato" userId="702657c7-ce74-4e67-87a0-6b9afb1b2260" providerId="ADAL" clId="{0863A7DD-EAE6-48DC-8D2A-C07716F2A4D2}" dt="2025-09-26T13:32:16.878" v="1938" actId="47"/>
        <pc:sldMkLst>
          <pc:docMk/>
          <pc:sldMk cId="2395784367" sldId="303"/>
        </pc:sldMkLst>
      </pc:sldChg>
      <pc:sldChg chg="addSp delSp modSp add mod ord">
        <pc:chgData name="Carlo Roncolato" userId="702657c7-ce74-4e67-87a0-6b9afb1b2260" providerId="ADAL" clId="{0863A7DD-EAE6-48DC-8D2A-C07716F2A4D2}" dt="2025-09-26T13:32:07.468" v="1937" actId="14100"/>
        <pc:sldMkLst>
          <pc:docMk/>
          <pc:sldMk cId="3887479969" sldId="304"/>
        </pc:sldMkLst>
        <pc:spChg chg="add mod">
          <ac:chgData name="Carlo Roncolato" userId="702657c7-ce74-4e67-87a0-6b9afb1b2260" providerId="ADAL" clId="{0863A7DD-EAE6-48DC-8D2A-C07716F2A4D2}" dt="2025-09-26T13:26:30.484" v="1782" actId="1035"/>
          <ac:spMkLst>
            <pc:docMk/>
            <pc:sldMk cId="3887479969" sldId="304"/>
            <ac:spMk id="2" creationId="{A706E25A-CF20-7CE6-D876-2D31EAC8E415}"/>
          </ac:spMkLst>
        </pc:spChg>
        <pc:spChg chg="add mod">
          <ac:chgData name="Carlo Roncolato" userId="702657c7-ce74-4e67-87a0-6b9afb1b2260" providerId="ADAL" clId="{0863A7DD-EAE6-48DC-8D2A-C07716F2A4D2}" dt="2025-09-26T13:27:59.031" v="1835" actId="1076"/>
          <ac:spMkLst>
            <pc:docMk/>
            <pc:sldMk cId="3887479969" sldId="304"/>
            <ac:spMk id="3" creationId="{F387112D-68B6-B53F-0235-D8E421D5CE51}"/>
          </ac:spMkLst>
        </pc:spChg>
        <pc:spChg chg="mod">
          <ac:chgData name="Carlo Roncolato" userId="702657c7-ce74-4e67-87a0-6b9afb1b2260" providerId="ADAL" clId="{0863A7DD-EAE6-48DC-8D2A-C07716F2A4D2}" dt="2025-09-26T13:24:36.735" v="1713" actId="20577"/>
          <ac:spMkLst>
            <pc:docMk/>
            <pc:sldMk cId="3887479969" sldId="304"/>
            <ac:spMk id="4" creationId="{02F07715-4515-8C45-E462-DC7B1422224B}"/>
          </ac:spMkLst>
        </pc:spChg>
        <pc:spChg chg="mod">
          <ac:chgData name="Carlo Roncolato" userId="702657c7-ce74-4e67-87a0-6b9afb1b2260" providerId="ADAL" clId="{0863A7DD-EAE6-48DC-8D2A-C07716F2A4D2}" dt="2025-09-26T13:26:30.484" v="1782" actId="1035"/>
          <ac:spMkLst>
            <pc:docMk/>
            <pc:sldMk cId="3887479969" sldId="304"/>
            <ac:spMk id="19" creationId="{BA15F073-F60E-DBB4-CED1-6082A9469B0A}"/>
          </ac:spMkLst>
        </pc:spChg>
        <pc:spChg chg="mod">
          <ac:chgData name="Carlo Roncolato" userId="702657c7-ce74-4e67-87a0-6b9afb1b2260" providerId="ADAL" clId="{0863A7DD-EAE6-48DC-8D2A-C07716F2A4D2}" dt="2025-09-26T13:24:47.212" v="1736" actId="1076"/>
          <ac:spMkLst>
            <pc:docMk/>
            <pc:sldMk cId="3887479969" sldId="304"/>
            <ac:spMk id="25" creationId="{A380E369-A6ED-541B-6EC6-AFBE0B63F3E6}"/>
          </ac:spMkLst>
        </pc:spChg>
        <pc:spChg chg="mod">
          <ac:chgData name="Carlo Roncolato" userId="702657c7-ce74-4e67-87a0-6b9afb1b2260" providerId="ADAL" clId="{0863A7DD-EAE6-48DC-8D2A-C07716F2A4D2}" dt="2025-09-26T13:24:43.848" v="1735" actId="1035"/>
          <ac:spMkLst>
            <pc:docMk/>
            <pc:sldMk cId="3887479969" sldId="304"/>
            <ac:spMk id="28" creationId="{499E97D7-6996-5799-8A94-0134E913E27F}"/>
          </ac:spMkLst>
        </pc:spChg>
        <pc:spChg chg="add mod">
          <ac:chgData name="Carlo Roncolato" userId="702657c7-ce74-4e67-87a0-6b9afb1b2260" providerId="ADAL" clId="{0863A7DD-EAE6-48DC-8D2A-C07716F2A4D2}" dt="2025-09-26T13:31:17.760" v="1924" actId="1076"/>
          <ac:spMkLst>
            <pc:docMk/>
            <pc:sldMk cId="3887479969" sldId="304"/>
            <ac:spMk id="34" creationId="{759D2433-0CE3-0898-B5BD-7C72401C6A03}"/>
          </ac:spMkLst>
        </pc:spChg>
        <pc:spChg chg="add mod">
          <ac:chgData name="Carlo Roncolato" userId="702657c7-ce74-4e67-87a0-6b9afb1b2260" providerId="ADAL" clId="{0863A7DD-EAE6-48DC-8D2A-C07716F2A4D2}" dt="2025-09-26T13:31:43.269" v="1933" actId="20577"/>
          <ac:spMkLst>
            <pc:docMk/>
            <pc:sldMk cId="3887479969" sldId="304"/>
            <ac:spMk id="35" creationId="{E19918F3-EE04-BCBC-C2FA-7ED0CEAF1691}"/>
          </ac:spMkLst>
        </pc:spChg>
        <pc:grpChg chg="mod">
          <ac:chgData name="Carlo Roncolato" userId="702657c7-ce74-4e67-87a0-6b9afb1b2260" providerId="ADAL" clId="{0863A7DD-EAE6-48DC-8D2A-C07716F2A4D2}" dt="2025-09-26T13:24:43.848" v="1735" actId="1035"/>
          <ac:grpSpMkLst>
            <pc:docMk/>
            <pc:sldMk cId="3887479969" sldId="304"/>
            <ac:grpSpMk id="10" creationId="{4491E9BF-9F0F-955C-711E-15E87940C5D4}"/>
          </ac:grpSpMkLst>
        </pc:grpChg>
        <pc:picChg chg="add mod">
          <ac:chgData name="Carlo Roncolato" userId="702657c7-ce74-4e67-87a0-6b9afb1b2260" providerId="ADAL" clId="{0863A7DD-EAE6-48DC-8D2A-C07716F2A4D2}" dt="2025-09-26T13:28:36.773" v="1842" actId="1076"/>
          <ac:picMkLst>
            <pc:docMk/>
            <pc:sldMk cId="3887479969" sldId="304"/>
            <ac:picMk id="9" creationId="{25034AE7-B429-9DE4-A3C5-39BF720B0E36}"/>
          </ac:picMkLst>
        </pc:picChg>
        <pc:picChg chg="add mod">
          <ac:chgData name="Carlo Roncolato" userId="702657c7-ce74-4e67-87a0-6b9afb1b2260" providerId="ADAL" clId="{0863A7DD-EAE6-48DC-8D2A-C07716F2A4D2}" dt="2025-09-26T13:29:49.902" v="1846" actId="1076"/>
          <ac:picMkLst>
            <pc:docMk/>
            <pc:sldMk cId="3887479969" sldId="304"/>
            <ac:picMk id="17" creationId="{DBE6329E-F2FD-11D9-1A9A-45A35F41190E}"/>
          </ac:picMkLst>
        </pc:picChg>
        <pc:picChg chg="mod">
          <ac:chgData name="Carlo Roncolato" userId="702657c7-ce74-4e67-87a0-6b9afb1b2260" providerId="ADAL" clId="{0863A7DD-EAE6-48DC-8D2A-C07716F2A4D2}" dt="2025-09-26T13:30:51.072" v="1921" actId="1076"/>
          <ac:picMkLst>
            <pc:docMk/>
            <pc:sldMk cId="3887479969" sldId="304"/>
            <ac:picMk id="23" creationId="{9971597B-1E22-B602-D629-2520D4684217}"/>
          </ac:picMkLst>
        </pc:picChg>
        <pc:cxnChg chg="add mod">
          <ac:chgData name="Carlo Roncolato" userId="702657c7-ce74-4e67-87a0-6b9afb1b2260" providerId="ADAL" clId="{0863A7DD-EAE6-48DC-8D2A-C07716F2A4D2}" dt="2025-09-26T13:28:12.574" v="1838" actId="14100"/>
          <ac:cxnSpMkLst>
            <pc:docMk/>
            <pc:sldMk cId="3887479969" sldId="304"/>
            <ac:cxnSpMk id="5" creationId="{7269ACDD-277C-B0DD-5B77-986776848914}"/>
          </ac:cxnSpMkLst>
        </pc:cxnChg>
        <pc:cxnChg chg="add mod">
          <ac:chgData name="Carlo Roncolato" userId="702657c7-ce74-4e67-87a0-6b9afb1b2260" providerId="ADAL" clId="{0863A7DD-EAE6-48DC-8D2A-C07716F2A4D2}" dt="2025-09-26T13:30:25.043" v="1879" actId="14100"/>
          <ac:cxnSpMkLst>
            <pc:docMk/>
            <pc:sldMk cId="3887479969" sldId="304"/>
            <ac:cxnSpMk id="21" creationId="{0EEFA28B-993A-B9E8-8E7E-EE3D01476DBE}"/>
          </ac:cxnSpMkLst>
        </pc:cxnChg>
        <pc:cxnChg chg="add mod">
          <ac:chgData name="Carlo Roncolato" userId="702657c7-ce74-4e67-87a0-6b9afb1b2260" providerId="ADAL" clId="{0863A7DD-EAE6-48DC-8D2A-C07716F2A4D2}" dt="2025-09-26T13:30:53.821" v="1922" actId="14100"/>
          <ac:cxnSpMkLst>
            <pc:docMk/>
            <pc:sldMk cId="3887479969" sldId="304"/>
            <ac:cxnSpMk id="30" creationId="{5B0BA1BA-997A-FA85-3A08-40C960B478AC}"/>
          </ac:cxnSpMkLst>
        </pc:cxnChg>
        <pc:cxnChg chg="add mod">
          <ac:chgData name="Carlo Roncolato" userId="702657c7-ce74-4e67-87a0-6b9afb1b2260" providerId="ADAL" clId="{0863A7DD-EAE6-48DC-8D2A-C07716F2A4D2}" dt="2025-09-26T13:32:07.468" v="1937" actId="14100"/>
          <ac:cxnSpMkLst>
            <pc:docMk/>
            <pc:sldMk cId="3887479969" sldId="304"/>
            <ac:cxnSpMk id="36" creationId="{3FA32196-4773-4758-D59F-5BFA7E8DEB1A}"/>
          </ac:cxnSpMkLst>
        </pc:cxnChg>
      </pc:sldChg>
      <pc:sldChg chg="add">
        <pc:chgData name="Carlo Roncolato" userId="702657c7-ce74-4e67-87a0-6b9afb1b2260" providerId="ADAL" clId="{0863A7DD-EAE6-48DC-8D2A-C07716F2A4D2}" dt="2025-09-26T14:59:03.525" v="2218" actId="2890"/>
        <pc:sldMkLst>
          <pc:docMk/>
          <pc:sldMk cId="2371422627" sldId="305"/>
        </pc:sldMkLst>
      </pc:sldChg>
      <pc:sldMasterChg chg="del delSldLayout">
        <pc:chgData name="Carlo Roncolato" userId="702657c7-ce74-4e67-87a0-6b9afb1b2260" providerId="ADAL" clId="{0863A7DD-EAE6-48DC-8D2A-C07716F2A4D2}" dt="2025-09-26T10:50:00.452" v="764" actId="47"/>
        <pc:sldMasterMkLst>
          <pc:docMk/>
          <pc:sldMasterMk cId="3145268686" sldId="2147483648"/>
        </pc:sldMasterMkLst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3804756823" sldId="2147483651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3164228865" sldId="2147483653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1673411887" sldId="2147483654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3380703538" sldId="2147483655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3635688830" sldId="2147483656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3555359570" sldId="2147483657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2409121828" sldId="2147483658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731514634" sldId="2147483659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1675421827" sldId="2147483660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1285180452" sldId="2147483662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708857031" sldId="2147483664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3364586930" sldId="2147483665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3812860893" sldId="2147483666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2302876" sldId="2147483667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2574665971" sldId="2147483668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1565054786" sldId="2147483669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2135491751" sldId="2147483670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2765429787" sldId="2147483671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2896460017" sldId="2147483672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2660727159" sldId="2147483673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1016912764" sldId="2147483674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3995702521" sldId="2147483675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1149481686" sldId="2147483688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1924368795" sldId="2147483689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307486259" sldId="2147483691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1033986677" sldId="2147483695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4248595722" sldId="2147483696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4044882936" sldId="2147483698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3609708930" sldId="2147483699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1664301403" sldId="2147483700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2379051076" sldId="2147483703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3006460671" sldId="2147483704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3911674392" sldId="2147483705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77773404" sldId="2147483706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2533303994" sldId="2147483707"/>
          </pc:sldLayoutMkLst>
        </pc:sldLayoutChg>
        <pc:sldLayoutChg chg="del">
          <pc:chgData name="Carlo Roncolato" userId="702657c7-ce74-4e67-87a0-6b9afb1b2260" providerId="ADAL" clId="{0863A7DD-EAE6-48DC-8D2A-C07716F2A4D2}" dt="2025-09-26T10:50:00.452" v="764" actId="47"/>
          <pc:sldLayoutMkLst>
            <pc:docMk/>
            <pc:sldMasterMk cId="3145268686" sldId="2147483648"/>
            <pc:sldLayoutMk cId="3509847679" sldId="2147483708"/>
          </pc:sldLayoutMkLst>
        </pc:sldLayoutChg>
      </pc:sldMasterChg>
    </pc:docChg>
  </pc:docChgLst>
  <pc:docChgLst>
    <pc:chgData name="Carlo Roncolato" userId="702657c7-ce74-4e67-87a0-6b9afb1b2260" providerId="ADAL" clId="{53DBED7E-12C3-4E3B-AAB8-3E63AB1BF06E}"/>
    <pc:docChg chg="undo redo custSel addSld delSld modSld sldOrd">
      <pc:chgData name="Carlo Roncolato" userId="702657c7-ce74-4e67-87a0-6b9afb1b2260" providerId="ADAL" clId="{53DBED7E-12C3-4E3B-AAB8-3E63AB1BF06E}" dt="2025-09-28T16:23:10.873" v="739"/>
      <pc:docMkLst>
        <pc:docMk/>
      </pc:docMkLst>
      <pc:sldChg chg="addSp delSp modSp mod delAnim modAnim">
        <pc:chgData name="Carlo Roncolato" userId="702657c7-ce74-4e67-87a0-6b9afb1b2260" providerId="ADAL" clId="{53DBED7E-12C3-4E3B-AAB8-3E63AB1BF06E}" dt="2025-09-28T15:41:50.417" v="648" actId="20577"/>
        <pc:sldMkLst>
          <pc:docMk/>
          <pc:sldMk cId="436623653" sldId="267"/>
        </pc:sldMkLst>
        <pc:spChg chg="add mod">
          <ac:chgData name="Carlo Roncolato" userId="702657c7-ce74-4e67-87a0-6b9afb1b2260" providerId="ADAL" clId="{53DBED7E-12C3-4E3B-AAB8-3E63AB1BF06E}" dt="2025-09-28T15:10:49.427" v="578" actId="1076"/>
          <ac:spMkLst>
            <pc:docMk/>
            <pc:sldMk cId="436623653" sldId="267"/>
            <ac:spMk id="2" creationId="{9488B8F4-5808-65B2-5E70-1344D8F80739}"/>
          </ac:spMkLst>
        </pc:spChg>
        <pc:spChg chg="del">
          <ac:chgData name="Carlo Roncolato" userId="702657c7-ce74-4e67-87a0-6b9afb1b2260" providerId="ADAL" clId="{53DBED7E-12C3-4E3B-AAB8-3E63AB1BF06E}" dt="2025-09-28T14:52:25.800" v="8" actId="478"/>
          <ac:spMkLst>
            <pc:docMk/>
            <pc:sldMk cId="436623653" sldId="267"/>
            <ac:spMk id="3" creationId="{A3416D2C-F793-773B-88F4-B9EBE7B628BE}"/>
          </ac:spMkLst>
        </pc:spChg>
        <pc:spChg chg="del">
          <ac:chgData name="Carlo Roncolato" userId="702657c7-ce74-4e67-87a0-6b9afb1b2260" providerId="ADAL" clId="{53DBED7E-12C3-4E3B-AAB8-3E63AB1BF06E}" dt="2025-09-28T14:52:24.480" v="7" actId="478"/>
          <ac:spMkLst>
            <pc:docMk/>
            <pc:sldMk cId="436623653" sldId="267"/>
            <ac:spMk id="5" creationId="{6A9AF9A8-1012-FDD2-9260-9F3C274A3D72}"/>
          </ac:spMkLst>
        </pc:spChg>
        <pc:spChg chg="del">
          <ac:chgData name="Carlo Roncolato" userId="702657c7-ce74-4e67-87a0-6b9afb1b2260" providerId="ADAL" clId="{53DBED7E-12C3-4E3B-AAB8-3E63AB1BF06E}" dt="2025-09-28T14:52:27.086" v="9" actId="478"/>
          <ac:spMkLst>
            <pc:docMk/>
            <pc:sldMk cId="436623653" sldId="267"/>
            <ac:spMk id="6" creationId="{FFE4B605-E319-CE5D-3A8E-1EFA55BEC19C}"/>
          </ac:spMkLst>
        </pc:spChg>
        <pc:spChg chg="del">
          <ac:chgData name="Carlo Roncolato" userId="702657c7-ce74-4e67-87a0-6b9afb1b2260" providerId="ADAL" clId="{53DBED7E-12C3-4E3B-AAB8-3E63AB1BF06E}" dt="2025-09-28T15:10:43.543" v="574" actId="478"/>
          <ac:spMkLst>
            <pc:docMk/>
            <pc:sldMk cId="436623653" sldId="267"/>
            <ac:spMk id="7" creationId="{77317EED-7B4C-67AC-86C5-9C9CD5FDDB18}"/>
          </ac:spMkLst>
        </pc:spChg>
        <pc:spChg chg="add mod">
          <ac:chgData name="Carlo Roncolato" userId="702657c7-ce74-4e67-87a0-6b9afb1b2260" providerId="ADAL" clId="{53DBED7E-12C3-4E3B-AAB8-3E63AB1BF06E}" dt="2025-09-28T15:12:55.229" v="630" actId="14100"/>
          <ac:spMkLst>
            <pc:docMk/>
            <pc:sldMk cId="436623653" sldId="267"/>
            <ac:spMk id="10" creationId="{AC4E539C-6944-740E-C11D-C4DAE4909784}"/>
          </ac:spMkLst>
        </pc:spChg>
        <pc:spChg chg="add mod">
          <ac:chgData name="Carlo Roncolato" userId="702657c7-ce74-4e67-87a0-6b9afb1b2260" providerId="ADAL" clId="{53DBED7E-12C3-4E3B-AAB8-3E63AB1BF06E}" dt="2025-09-28T15:41:50.417" v="648" actId="20577"/>
          <ac:spMkLst>
            <pc:docMk/>
            <pc:sldMk cId="436623653" sldId="267"/>
            <ac:spMk id="13" creationId="{2F4C8F9C-A87D-D30E-CFC5-B950D9A4C2A5}"/>
          </ac:spMkLst>
        </pc:spChg>
        <pc:spChg chg="add del mod">
          <ac:chgData name="Carlo Roncolato" userId="702657c7-ce74-4e67-87a0-6b9afb1b2260" providerId="ADAL" clId="{53DBED7E-12C3-4E3B-AAB8-3E63AB1BF06E}" dt="2025-09-28T15:15:00.632" v="634" actId="478"/>
          <ac:spMkLst>
            <pc:docMk/>
            <pc:sldMk cId="436623653" sldId="267"/>
            <ac:spMk id="20" creationId="{98A6E83C-0EEE-1C68-0F98-6756E0FB5F51}"/>
          </ac:spMkLst>
        </pc:spChg>
        <pc:spChg chg="mod">
          <ac:chgData name="Carlo Roncolato" userId="702657c7-ce74-4e67-87a0-6b9afb1b2260" providerId="ADAL" clId="{53DBED7E-12C3-4E3B-AAB8-3E63AB1BF06E}" dt="2025-09-28T15:12:33.593" v="592" actId="1076"/>
          <ac:spMkLst>
            <pc:docMk/>
            <pc:sldMk cId="436623653" sldId="267"/>
            <ac:spMk id="34" creationId="{0779EA9C-51D4-0E5B-4165-D4F08A6C8D61}"/>
          </ac:spMkLst>
        </pc:spChg>
        <pc:spChg chg="mod">
          <ac:chgData name="Carlo Roncolato" userId="702657c7-ce74-4e67-87a0-6b9afb1b2260" providerId="ADAL" clId="{53DBED7E-12C3-4E3B-AAB8-3E63AB1BF06E}" dt="2025-09-28T15:06:11.696" v="381" actId="113"/>
          <ac:spMkLst>
            <pc:docMk/>
            <pc:sldMk cId="436623653" sldId="267"/>
            <ac:spMk id="35" creationId="{D431E99E-989D-76AB-C193-4579C209541E}"/>
          </ac:spMkLst>
        </pc:spChg>
      </pc:sldChg>
      <pc:sldChg chg="addSp delSp modSp mod">
        <pc:chgData name="Carlo Roncolato" userId="702657c7-ce74-4e67-87a0-6b9afb1b2260" providerId="ADAL" clId="{53DBED7E-12C3-4E3B-AAB8-3E63AB1BF06E}" dt="2025-09-28T16:06:59.821" v="684"/>
        <pc:sldMkLst>
          <pc:docMk/>
          <pc:sldMk cId="1919115198" sldId="271"/>
        </pc:sldMkLst>
        <pc:spChg chg="add mod">
          <ac:chgData name="Carlo Roncolato" userId="702657c7-ce74-4e67-87a0-6b9afb1b2260" providerId="ADAL" clId="{53DBED7E-12C3-4E3B-AAB8-3E63AB1BF06E}" dt="2025-09-28T16:05:55.434" v="680" actId="1076"/>
          <ac:spMkLst>
            <pc:docMk/>
            <pc:sldMk cId="1919115198" sldId="271"/>
            <ac:spMk id="3" creationId="{5EA51063-1DAA-6513-3A79-F5078E42D6AA}"/>
          </ac:spMkLst>
        </pc:spChg>
        <pc:spChg chg="add mod">
          <ac:chgData name="Carlo Roncolato" userId="702657c7-ce74-4e67-87a0-6b9afb1b2260" providerId="ADAL" clId="{53DBED7E-12C3-4E3B-AAB8-3E63AB1BF06E}" dt="2025-09-28T16:06:12.432" v="682" actId="1076"/>
          <ac:spMkLst>
            <pc:docMk/>
            <pc:sldMk cId="1919115198" sldId="271"/>
            <ac:spMk id="14" creationId="{55A6D810-9024-F5C9-B1F0-DD1A3D49AEEC}"/>
          </ac:spMkLst>
        </pc:spChg>
        <pc:spChg chg="add mod">
          <ac:chgData name="Carlo Roncolato" userId="702657c7-ce74-4e67-87a0-6b9afb1b2260" providerId="ADAL" clId="{53DBED7E-12C3-4E3B-AAB8-3E63AB1BF06E}" dt="2025-09-28T16:06:59.821" v="684"/>
          <ac:spMkLst>
            <pc:docMk/>
            <pc:sldMk cId="1919115198" sldId="271"/>
            <ac:spMk id="20" creationId="{2491C597-31F4-F6AF-57FB-008ADBCCDD31}"/>
          </ac:spMkLst>
        </pc:spChg>
        <pc:spChg chg="add mod">
          <ac:chgData name="Carlo Roncolato" userId="702657c7-ce74-4e67-87a0-6b9afb1b2260" providerId="ADAL" clId="{53DBED7E-12C3-4E3B-AAB8-3E63AB1BF06E}" dt="2025-09-28T16:06:59.821" v="684"/>
          <ac:spMkLst>
            <pc:docMk/>
            <pc:sldMk cId="1919115198" sldId="271"/>
            <ac:spMk id="34" creationId="{EDCA9CDB-6287-BAD1-7D16-631F8BEAEBB7}"/>
          </ac:spMkLst>
        </pc:spChg>
        <pc:picChg chg="add del mod">
          <ac:chgData name="Carlo Roncolato" userId="702657c7-ce74-4e67-87a0-6b9afb1b2260" providerId="ADAL" clId="{53DBED7E-12C3-4E3B-AAB8-3E63AB1BF06E}" dt="2025-09-28T16:06:58.767" v="683" actId="478"/>
          <ac:picMkLst>
            <pc:docMk/>
            <pc:sldMk cId="1919115198" sldId="271"/>
            <ac:picMk id="6" creationId="{B8652EBD-5EAA-E857-EF13-BB83ABF25A51}"/>
          </ac:picMkLst>
        </pc:picChg>
        <pc:picChg chg="add mod">
          <ac:chgData name="Carlo Roncolato" userId="702657c7-ce74-4e67-87a0-6b9afb1b2260" providerId="ADAL" clId="{53DBED7E-12C3-4E3B-AAB8-3E63AB1BF06E}" dt="2025-09-28T16:06:59.821" v="684"/>
          <ac:picMkLst>
            <pc:docMk/>
            <pc:sldMk cId="1919115198" sldId="271"/>
            <ac:picMk id="15" creationId="{BD7CEE80-CF44-EA2C-6B92-1A622EAFDD21}"/>
          </ac:picMkLst>
        </pc:picChg>
        <pc:cxnChg chg="add mod">
          <ac:chgData name="Carlo Roncolato" userId="702657c7-ce74-4e67-87a0-6b9afb1b2260" providerId="ADAL" clId="{53DBED7E-12C3-4E3B-AAB8-3E63AB1BF06E}" dt="2025-09-28T16:06:59.821" v="684"/>
          <ac:cxnSpMkLst>
            <pc:docMk/>
            <pc:sldMk cId="1919115198" sldId="271"/>
            <ac:cxnSpMk id="16" creationId="{708486E7-663E-F61B-C71E-8FFA96F66793}"/>
          </ac:cxnSpMkLst>
        </pc:cxnChg>
        <pc:cxnChg chg="add mod">
          <ac:chgData name="Carlo Roncolato" userId="702657c7-ce74-4e67-87a0-6b9afb1b2260" providerId="ADAL" clId="{53DBED7E-12C3-4E3B-AAB8-3E63AB1BF06E}" dt="2025-09-28T16:06:59.821" v="684"/>
          <ac:cxnSpMkLst>
            <pc:docMk/>
            <pc:sldMk cId="1919115198" sldId="271"/>
            <ac:cxnSpMk id="17" creationId="{B21B0022-84E3-E0D5-D157-6B7A5AFFD262}"/>
          </ac:cxnSpMkLst>
        </pc:cxnChg>
        <pc:cxnChg chg="add mod">
          <ac:chgData name="Carlo Roncolato" userId="702657c7-ce74-4e67-87a0-6b9afb1b2260" providerId="ADAL" clId="{53DBED7E-12C3-4E3B-AAB8-3E63AB1BF06E}" dt="2025-09-28T16:06:59.821" v="684"/>
          <ac:cxnSpMkLst>
            <pc:docMk/>
            <pc:sldMk cId="1919115198" sldId="271"/>
            <ac:cxnSpMk id="21" creationId="{C70A5278-6E06-210A-967D-A5BC7A9B907C}"/>
          </ac:cxnSpMkLst>
        </pc:cxnChg>
      </pc:sldChg>
      <pc:sldChg chg="del">
        <pc:chgData name="Carlo Roncolato" userId="702657c7-ce74-4e67-87a0-6b9afb1b2260" providerId="ADAL" clId="{53DBED7E-12C3-4E3B-AAB8-3E63AB1BF06E}" dt="2025-09-28T16:07:20.975" v="686" actId="47"/>
        <pc:sldMkLst>
          <pc:docMk/>
          <pc:sldMk cId="256630958" sldId="274"/>
        </pc:sldMkLst>
      </pc:sldChg>
      <pc:sldChg chg="modSp mod">
        <pc:chgData name="Carlo Roncolato" userId="702657c7-ce74-4e67-87a0-6b9afb1b2260" providerId="ADAL" clId="{53DBED7E-12C3-4E3B-AAB8-3E63AB1BF06E}" dt="2025-09-28T15:45:52.750" v="650" actId="1076"/>
        <pc:sldMkLst>
          <pc:docMk/>
          <pc:sldMk cId="954554971" sldId="279"/>
        </pc:sldMkLst>
        <pc:spChg chg="mod">
          <ac:chgData name="Carlo Roncolato" userId="702657c7-ce74-4e67-87a0-6b9afb1b2260" providerId="ADAL" clId="{53DBED7E-12C3-4E3B-AAB8-3E63AB1BF06E}" dt="2025-09-28T15:45:52.750" v="650" actId="1076"/>
          <ac:spMkLst>
            <pc:docMk/>
            <pc:sldMk cId="954554971" sldId="279"/>
            <ac:spMk id="7" creationId="{20F77980-5A33-5ECD-D8AA-0509C06A80FB}"/>
          </ac:spMkLst>
        </pc:spChg>
      </pc:sldChg>
      <pc:sldChg chg="modSp">
        <pc:chgData name="Carlo Roncolato" userId="702657c7-ce74-4e67-87a0-6b9afb1b2260" providerId="ADAL" clId="{53DBED7E-12C3-4E3B-AAB8-3E63AB1BF06E}" dt="2025-09-28T16:23:10.873" v="739"/>
        <pc:sldMkLst>
          <pc:docMk/>
          <pc:sldMk cId="4139459766" sldId="284"/>
        </pc:sldMkLst>
        <pc:spChg chg="mod">
          <ac:chgData name="Carlo Roncolato" userId="702657c7-ce74-4e67-87a0-6b9afb1b2260" providerId="ADAL" clId="{53DBED7E-12C3-4E3B-AAB8-3E63AB1BF06E}" dt="2025-09-28T16:22:52.705" v="738" actId="16959"/>
          <ac:spMkLst>
            <pc:docMk/>
            <pc:sldMk cId="4139459766" sldId="284"/>
            <ac:spMk id="6" creationId="{DA87E633-F504-85C4-0A15-DC85B944658E}"/>
          </ac:spMkLst>
        </pc:spChg>
        <pc:spChg chg="mod">
          <ac:chgData name="Carlo Roncolato" userId="702657c7-ce74-4e67-87a0-6b9afb1b2260" providerId="ADAL" clId="{53DBED7E-12C3-4E3B-AAB8-3E63AB1BF06E}" dt="2025-09-28T16:23:10.873" v="739"/>
          <ac:spMkLst>
            <pc:docMk/>
            <pc:sldMk cId="4139459766" sldId="284"/>
            <ac:spMk id="7" creationId="{488FDD7D-BE90-B770-8455-71BA224FCBEC}"/>
          </ac:spMkLst>
        </pc:spChg>
      </pc:sldChg>
      <pc:sldChg chg="addSp delSp modSp mod">
        <pc:chgData name="Carlo Roncolato" userId="702657c7-ce74-4e67-87a0-6b9afb1b2260" providerId="ADAL" clId="{53DBED7E-12C3-4E3B-AAB8-3E63AB1BF06E}" dt="2025-09-28T16:19:45.692" v="737" actId="478"/>
        <pc:sldMkLst>
          <pc:docMk/>
          <pc:sldMk cId="3345120404" sldId="299"/>
        </pc:sldMkLst>
        <pc:spChg chg="mod">
          <ac:chgData name="Carlo Roncolato" userId="702657c7-ce74-4e67-87a0-6b9afb1b2260" providerId="ADAL" clId="{53DBED7E-12C3-4E3B-AAB8-3E63AB1BF06E}" dt="2025-09-28T16:08:23.975" v="702" actId="1076"/>
          <ac:spMkLst>
            <pc:docMk/>
            <pc:sldMk cId="3345120404" sldId="299"/>
            <ac:spMk id="2" creationId="{B255D780-3E03-290D-9FFF-7B99BD79DCE5}"/>
          </ac:spMkLst>
        </pc:spChg>
        <pc:spChg chg="add del mod">
          <ac:chgData name="Carlo Roncolato" userId="702657c7-ce74-4e67-87a0-6b9afb1b2260" providerId="ADAL" clId="{53DBED7E-12C3-4E3B-AAB8-3E63AB1BF06E}" dt="2025-09-28T16:19:43.821" v="736" actId="478"/>
          <ac:spMkLst>
            <pc:docMk/>
            <pc:sldMk cId="3345120404" sldId="299"/>
            <ac:spMk id="5" creationId="{4C3789FF-FD06-DA5A-4EE8-8B78B8E310B6}"/>
          </ac:spMkLst>
        </pc:spChg>
        <pc:spChg chg="add del mod">
          <ac:chgData name="Carlo Roncolato" userId="702657c7-ce74-4e67-87a0-6b9afb1b2260" providerId="ADAL" clId="{53DBED7E-12C3-4E3B-AAB8-3E63AB1BF06E}" dt="2025-09-28T16:19:45.692" v="737" actId="478"/>
          <ac:spMkLst>
            <pc:docMk/>
            <pc:sldMk cId="3345120404" sldId="299"/>
            <ac:spMk id="7" creationId="{9B5CEB8E-1665-6C8F-7621-8A18006B1231}"/>
          </ac:spMkLst>
        </pc:spChg>
        <pc:cxnChg chg="add del mod">
          <ac:chgData name="Carlo Roncolato" userId="702657c7-ce74-4e67-87a0-6b9afb1b2260" providerId="ADAL" clId="{53DBED7E-12C3-4E3B-AAB8-3E63AB1BF06E}" dt="2025-09-28T16:19:41.953" v="735" actId="478"/>
          <ac:cxnSpMkLst>
            <pc:docMk/>
            <pc:sldMk cId="3345120404" sldId="299"/>
            <ac:cxnSpMk id="8" creationId="{FC26BDFA-B3DA-81DE-53AB-C67C638DA076}"/>
          </ac:cxnSpMkLst>
        </pc:cxnChg>
      </pc:sldChg>
      <pc:sldChg chg="del">
        <pc:chgData name="Carlo Roncolato" userId="702657c7-ce74-4e67-87a0-6b9afb1b2260" providerId="ADAL" clId="{53DBED7E-12C3-4E3B-AAB8-3E63AB1BF06E}" dt="2025-09-28T16:07:18.763" v="685" actId="47"/>
        <pc:sldMkLst>
          <pc:docMk/>
          <pc:sldMk cId="2371422627" sldId="305"/>
        </pc:sldMkLst>
      </pc:sldChg>
      <pc:sldChg chg="modSp new del mod ord">
        <pc:chgData name="Carlo Roncolato" userId="702657c7-ce74-4e67-87a0-6b9afb1b2260" providerId="ADAL" clId="{53DBED7E-12C3-4E3B-AAB8-3E63AB1BF06E}" dt="2025-09-28T13:35:36.447" v="5" actId="47"/>
        <pc:sldMkLst>
          <pc:docMk/>
          <pc:sldMk cId="3140590734" sldId="306"/>
        </pc:sldMkLst>
        <pc:spChg chg="mod">
          <ac:chgData name="Carlo Roncolato" userId="702657c7-ce74-4e67-87a0-6b9afb1b2260" providerId="ADAL" clId="{53DBED7E-12C3-4E3B-AAB8-3E63AB1BF06E}" dt="2025-09-28T13:35:34.540" v="4" actId="27636"/>
          <ac:spMkLst>
            <pc:docMk/>
            <pc:sldMk cId="3140590734" sldId="306"/>
            <ac:spMk id="2" creationId="{52072A94-FCCC-6C62-3200-A89BA7F48D87}"/>
          </ac:spMkLst>
        </pc:spChg>
      </pc:sldChg>
      <pc:sldChg chg="addSp delSp modSp add mod modAnim">
        <pc:chgData name="Carlo Roncolato" userId="702657c7-ce74-4e67-87a0-6b9afb1b2260" providerId="ADAL" clId="{53DBED7E-12C3-4E3B-AAB8-3E63AB1BF06E}" dt="2025-09-28T15:37:44.666" v="646" actId="20577"/>
        <pc:sldMkLst>
          <pc:docMk/>
          <pc:sldMk cId="4110365251" sldId="307"/>
        </pc:sldMkLst>
        <pc:spChg chg="mod">
          <ac:chgData name="Carlo Roncolato" userId="702657c7-ce74-4e67-87a0-6b9afb1b2260" providerId="ADAL" clId="{53DBED7E-12C3-4E3B-AAB8-3E63AB1BF06E}" dt="2025-09-28T14:59:29.773" v="142" actId="1076"/>
          <ac:spMkLst>
            <pc:docMk/>
            <pc:sldMk cId="4110365251" sldId="307"/>
            <ac:spMk id="2" creationId="{A576EE20-072C-560E-BE98-5947EF8549DF}"/>
          </ac:spMkLst>
        </pc:spChg>
        <pc:spChg chg="mod">
          <ac:chgData name="Carlo Roncolato" userId="702657c7-ce74-4e67-87a0-6b9afb1b2260" providerId="ADAL" clId="{53DBED7E-12C3-4E3B-AAB8-3E63AB1BF06E}" dt="2025-09-28T14:59:35.201" v="143" actId="1076"/>
          <ac:spMkLst>
            <pc:docMk/>
            <pc:sldMk cId="4110365251" sldId="307"/>
            <ac:spMk id="3" creationId="{C0D93C52-6ACC-F1CA-8BD2-829AB7E94ED9}"/>
          </ac:spMkLst>
        </pc:spChg>
        <pc:spChg chg="mod">
          <ac:chgData name="Carlo Roncolato" userId="702657c7-ce74-4e67-87a0-6b9afb1b2260" providerId="ADAL" clId="{53DBED7E-12C3-4E3B-AAB8-3E63AB1BF06E}" dt="2025-09-28T14:59:35.201" v="143" actId="1076"/>
          <ac:spMkLst>
            <pc:docMk/>
            <pc:sldMk cId="4110365251" sldId="307"/>
            <ac:spMk id="4" creationId="{D81D8E7B-CE5D-D978-0C98-DB136E7786FD}"/>
          </ac:spMkLst>
        </pc:spChg>
        <pc:spChg chg="mod">
          <ac:chgData name="Carlo Roncolato" userId="702657c7-ce74-4e67-87a0-6b9afb1b2260" providerId="ADAL" clId="{53DBED7E-12C3-4E3B-AAB8-3E63AB1BF06E}" dt="2025-09-28T14:59:35.201" v="143" actId="1076"/>
          <ac:spMkLst>
            <pc:docMk/>
            <pc:sldMk cId="4110365251" sldId="307"/>
            <ac:spMk id="5" creationId="{55CE17E1-CC16-D89E-4027-FAE38C03F760}"/>
          </ac:spMkLst>
        </pc:spChg>
        <pc:spChg chg="mod">
          <ac:chgData name="Carlo Roncolato" userId="702657c7-ce74-4e67-87a0-6b9afb1b2260" providerId="ADAL" clId="{53DBED7E-12C3-4E3B-AAB8-3E63AB1BF06E}" dt="2025-09-28T15:01:29.114" v="285" actId="1076"/>
          <ac:spMkLst>
            <pc:docMk/>
            <pc:sldMk cId="4110365251" sldId="307"/>
            <ac:spMk id="6" creationId="{945B8F37-8DFB-36A0-37C0-C7BFF636F3E1}"/>
          </ac:spMkLst>
        </pc:spChg>
        <pc:spChg chg="mod topLvl">
          <ac:chgData name="Carlo Roncolato" userId="702657c7-ce74-4e67-87a0-6b9afb1b2260" providerId="ADAL" clId="{53DBED7E-12C3-4E3B-AAB8-3E63AB1BF06E}" dt="2025-09-28T15:02:45.625" v="364" actId="20577"/>
          <ac:spMkLst>
            <pc:docMk/>
            <pc:sldMk cId="4110365251" sldId="307"/>
            <ac:spMk id="9" creationId="{8FEDD896-E275-EF58-1922-866A11130C1F}"/>
          </ac:spMkLst>
        </pc:spChg>
        <pc:spChg chg="mod">
          <ac:chgData name="Carlo Roncolato" userId="702657c7-ce74-4e67-87a0-6b9afb1b2260" providerId="ADAL" clId="{53DBED7E-12C3-4E3B-AAB8-3E63AB1BF06E}" dt="2025-09-28T14:58:19.432" v="48" actId="165"/>
          <ac:spMkLst>
            <pc:docMk/>
            <pc:sldMk cId="4110365251" sldId="307"/>
            <ac:spMk id="10" creationId="{B74BAB94-F9B4-15E0-FE0B-2F47346E85B7}"/>
          </ac:spMkLst>
        </pc:spChg>
        <pc:spChg chg="mod">
          <ac:chgData name="Carlo Roncolato" userId="702657c7-ce74-4e67-87a0-6b9afb1b2260" providerId="ADAL" clId="{53DBED7E-12C3-4E3B-AAB8-3E63AB1BF06E}" dt="2025-09-28T14:58:19.432" v="48" actId="165"/>
          <ac:spMkLst>
            <pc:docMk/>
            <pc:sldMk cId="4110365251" sldId="307"/>
            <ac:spMk id="11" creationId="{FCE3B231-0846-2100-C2ED-32B53052DF44}"/>
          </ac:spMkLst>
        </pc:spChg>
        <pc:spChg chg="mod">
          <ac:chgData name="Carlo Roncolato" userId="702657c7-ce74-4e67-87a0-6b9afb1b2260" providerId="ADAL" clId="{53DBED7E-12C3-4E3B-AAB8-3E63AB1BF06E}" dt="2025-09-28T14:58:19.432" v="48" actId="165"/>
          <ac:spMkLst>
            <pc:docMk/>
            <pc:sldMk cId="4110365251" sldId="307"/>
            <ac:spMk id="12" creationId="{753A12B0-8A4B-0D84-28B2-D61D4E2BDB8B}"/>
          </ac:spMkLst>
        </pc:spChg>
        <pc:spChg chg="mod">
          <ac:chgData name="Carlo Roncolato" userId="702657c7-ce74-4e67-87a0-6b9afb1b2260" providerId="ADAL" clId="{53DBED7E-12C3-4E3B-AAB8-3E63AB1BF06E}" dt="2025-09-28T14:58:19.432" v="48" actId="165"/>
          <ac:spMkLst>
            <pc:docMk/>
            <pc:sldMk cId="4110365251" sldId="307"/>
            <ac:spMk id="14" creationId="{3C0D416A-7155-1A2F-4FD2-B7801D53D630}"/>
          </ac:spMkLst>
        </pc:spChg>
        <pc:spChg chg="mod">
          <ac:chgData name="Carlo Roncolato" userId="702657c7-ce74-4e67-87a0-6b9afb1b2260" providerId="ADAL" clId="{53DBED7E-12C3-4E3B-AAB8-3E63AB1BF06E}" dt="2025-09-28T14:58:19.432" v="48" actId="165"/>
          <ac:spMkLst>
            <pc:docMk/>
            <pc:sldMk cId="4110365251" sldId="307"/>
            <ac:spMk id="15" creationId="{0F17014D-5527-B9B9-8DCC-D85BA642FC5A}"/>
          </ac:spMkLst>
        </pc:spChg>
        <pc:spChg chg="add mod">
          <ac:chgData name="Carlo Roncolato" userId="702657c7-ce74-4e67-87a0-6b9afb1b2260" providerId="ADAL" clId="{53DBED7E-12C3-4E3B-AAB8-3E63AB1BF06E}" dt="2025-09-28T15:00:30.330" v="277" actId="14100"/>
          <ac:spMkLst>
            <pc:docMk/>
            <pc:sldMk cId="4110365251" sldId="307"/>
            <ac:spMk id="17" creationId="{9819E366-4E7B-C6AA-B858-5FECFD333C80}"/>
          </ac:spMkLst>
        </pc:spChg>
        <pc:spChg chg="mod">
          <ac:chgData name="Carlo Roncolato" userId="702657c7-ce74-4e67-87a0-6b9afb1b2260" providerId="ADAL" clId="{53DBED7E-12C3-4E3B-AAB8-3E63AB1BF06E}" dt="2025-09-28T14:58:19.432" v="48" actId="165"/>
          <ac:spMkLst>
            <pc:docMk/>
            <pc:sldMk cId="4110365251" sldId="307"/>
            <ac:spMk id="26" creationId="{2970C13E-07DE-9364-F464-BC9A01C1919A}"/>
          </ac:spMkLst>
        </pc:spChg>
        <pc:spChg chg="mod">
          <ac:chgData name="Carlo Roncolato" userId="702657c7-ce74-4e67-87a0-6b9afb1b2260" providerId="ADAL" clId="{53DBED7E-12C3-4E3B-AAB8-3E63AB1BF06E}" dt="2025-09-28T14:58:19.432" v="48" actId="165"/>
          <ac:spMkLst>
            <pc:docMk/>
            <pc:sldMk cId="4110365251" sldId="307"/>
            <ac:spMk id="28" creationId="{6C7E599A-C251-B772-C53A-52A564299584}"/>
          </ac:spMkLst>
        </pc:spChg>
        <pc:spChg chg="mod">
          <ac:chgData name="Carlo Roncolato" userId="702657c7-ce74-4e67-87a0-6b9afb1b2260" providerId="ADAL" clId="{53DBED7E-12C3-4E3B-AAB8-3E63AB1BF06E}" dt="2025-09-28T14:58:19.432" v="48" actId="165"/>
          <ac:spMkLst>
            <pc:docMk/>
            <pc:sldMk cId="4110365251" sldId="307"/>
            <ac:spMk id="29" creationId="{D455473F-60A7-8B79-DE93-C100EA54AB96}"/>
          </ac:spMkLst>
        </pc:spChg>
        <pc:spChg chg="mod">
          <ac:chgData name="Carlo Roncolato" userId="702657c7-ce74-4e67-87a0-6b9afb1b2260" providerId="ADAL" clId="{53DBED7E-12C3-4E3B-AAB8-3E63AB1BF06E}" dt="2025-09-28T14:58:19.432" v="48" actId="165"/>
          <ac:spMkLst>
            <pc:docMk/>
            <pc:sldMk cId="4110365251" sldId="307"/>
            <ac:spMk id="30" creationId="{81A84112-50A3-7060-BA35-61885AAC574D}"/>
          </ac:spMkLst>
        </pc:spChg>
        <pc:spChg chg="mod topLvl">
          <ac:chgData name="Carlo Roncolato" userId="702657c7-ce74-4e67-87a0-6b9afb1b2260" providerId="ADAL" clId="{53DBED7E-12C3-4E3B-AAB8-3E63AB1BF06E}" dt="2025-09-28T15:22:58.438" v="639" actId="20577"/>
          <ac:spMkLst>
            <pc:docMk/>
            <pc:sldMk cId="4110365251" sldId="307"/>
            <ac:spMk id="44" creationId="{18363CC7-CD27-3978-0AE1-5D941058909C}"/>
          </ac:spMkLst>
        </pc:spChg>
        <pc:spChg chg="mod">
          <ac:chgData name="Carlo Roncolato" userId="702657c7-ce74-4e67-87a0-6b9afb1b2260" providerId="ADAL" clId="{53DBED7E-12C3-4E3B-AAB8-3E63AB1BF06E}" dt="2025-09-28T14:58:15.569" v="47" actId="165"/>
          <ac:spMkLst>
            <pc:docMk/>
            <pc:sldMk cId="4110365251" sldId="307"/>
            <ac:spMk id="45" creationId="{5848284F-4B35-A048-9A3D-F289BABB9A50}"/>
          </ac:spMkLst>
        </pc:spChg>
        <pc:spChg chg="mod">
          <ac:chgData name="Carlo Roncolato" userId="702657c7-ce74-4e67-87a0-6b9afb1b2260" providerId="ADAL" clId="{53DBED7E-12C3-4E3B-AAB8-3E63AB1BF06E}" dt="2025-09-28T14:58:15.569" v="47" actId="165"/>
          <ac:spMkLst>
            <pc:docMk/>
            <pc:sldMk cId="4110365251" sldId="307"/>
            <ac:spMk id="47" creationId="{018AFEBB-C260-CC1B-57F7-5B8355E65C7E}"/>
          </ac:spMkLst>
        </pc:spChg>
        <pc:spChg chg="mod">
          <ac:chgData name="Carlo Roncolato" userId="702657c7-ce74-4e67-87a0-6b9afb1b2260" providerId="ADAL" clId="{53DBED7E-12C3-4E3B-AAB8-3E63AB1BF06E}" dt="2025-09-28T14:58:15.569" v="47" actId="165"/>
          <ac:spMkLst>
            <pc:docMk/>
            <pc:sldMk cId="4110365251" sldId="307"/>
            <ac:spMk id="53" creationId="{488CDAE2-21AD-3DF1-5731-872DC5BAD11C}"/>
          </ac:spMkLst>
        </pc:spChg>
        <pc:spChg chg="mod topLvl">
          <ac:chgData name="Carlo Roncolato" userId="702657c7-ce74-4e67-87a0-6b9afb1b2260" providerId="ADAL" clId="{53DBED7E-12C3-4E3B-AAB8-3E63AB1BF06E}" dt="2025-09-28T15:37:44.666" v="646" actId="20577"/>
          <ac:spMkLst>
            <pc:docMk/>
            <pc:sldMk cId="4110365251" sldId="307"/>
            <ac:spMk id="68" creationId="{48FA852A-FB1A-A3B6-7C73-8EC77813F585}"/>
          </ac:spMkLst>
        </pc:spChg>
        <pc:spChg chg="mod">
          <ac:chgData name="Carlo Roncolato" userId="702657c7-ce74-4e67-87a0-6b9afb1b2260" providerId="ADAL" clId="{53DBED7E-12C3-4E3B-AAB8-3E63AB1BF06E}" dt="2025-09-28T14:55:48.123" v="10" actId="165"/>
          <ac:spMkLst>
            <pc:docMk/>
            <pc:sldMk cId="4110365251" sldId="307"/>
            <ac:spMk id="69" creationId="{0E8E0077-78E3-40A3-FE0D-7D21A18F783D}"/>
          </ac:spMkLst>
        </pc:spChg>
        <pc:spChg chg="mod">
          <ac:chgData name="Carlo Roncolato" userId="702657c7-ce74-4e67-87a0-6b9afb1b2260" providerId="ADAL" clId="{53DBED7E-12C3-4E3B-AAB8-3E63AB1BF06E}" dt="2025-09-28T14:55:48.123" v="10" actId="165"/>
          <ac:spMkLst>
            <pc:docMk/>
            <pc:sldMk cId="4110365251" sldId="307"/>
            <ac:spMk id="71" creationId="{3FC749B0-B614-6701-4B56-542F72A3F67E}"/>
          </ac:spMkLst>
        </pc:spChg>
        <pc:spChg chg="mod">
          <ac:chgData name="Carlo Roncolato" userId="702657c7-ce74-4e67-87a0-6b9afb1b2260" providerId="ADAL" clId="{53DBED7E-12C3-4E3B-AAB8-3E63AB1BF06E}" dt="2025-09-28T15:01:40.488" v="308" actId="14100"/>
          <ac:spMkLst>
            <pc:docMk/>
            <pc:sldMk cId="4110365251" sldId="307"/>
            <ac:spMk id="79" creationId="{EC526D54-0107-408F-0E37-FF6AB96A03A7}"/>
          </ac:spMkLst>
        </pc:spChg>
        <pc:grpChg chg="mod">
          <ac:chgData name="Carlo Roncolato" userId="702657c7-ce74-4e67-87a0-6b9afb1b2260" providerId="ADAL" clId="{53DBED7E-12C3-4E3B-AAB8-3E63AB1BF06E}" dt="2025-09-28T14:51:52.126" v="6" actId="1076"/>
          <ac:grpSpMkLst>
            <pc:docMk/>
            <pc:sldMk cId="4110365251" sldId="307"/>
            <ac:grpSpMk id="7" creationId="{1F646089-CD83-94D1-3AF8-50532B680A2B}"/>
          </ac:grpSpMkLst>
        </pc:grpChg>
        <pc:grpChg chg="mod">
          <ac:chgData name="Carlo Roncolato" userId="702657c7-ce74-4e67-87a0-6b9afb1b2260" providerId="ADAL" clId="{53DBED7E-12C3-4E3B-AAB8-3E63AB1BF06E}" dt="2025-09-28T14:59:01.935" v="91" actId="1038"/>
          <ac:grpSpMkLst>
            <pc:docMk/>
            <pc:sldMk cId="4110365251" sldId="307"/>
            <ac:grpSpMk id="8" creationId="{B00D4017-2EA6-98C0-3B25-6ED2485B4890}"/>
          </ac:grpSpMkLst>
        </pc:grpChg>
        <pc:grpChg chg="del mod">
          <ac:chgData name="Carlo Roncolato" userId="702657c7-ce74-4e67-87a0-6b9afb1b2260" providerId="ADAL" clId="{53DBED7E-12C3-4E3B-AAB8-3E63AB1BF06E}" dt="2025-09-28T14:58:15.569" v="47" actId="165"/>
          <ac:grpSpMkLst>
            <pc:docMk/>
            <pc:sldMk cId="4110365251" sldId="307"/>
            <ac:grpSpMk id="42" creationId="{E295E5AB-B492-A9F4-0439-9E5F64149553}"/>
          </ac:grpSpMkLst>
        </pc:grpChg>
        <pc:grpChg chg="mod topLvl">
          <ac:chgData name="Carlo Roncolato" userId="702657c7-ce74-4e67-87a0-6b9afb1b2260" providerId="ADAL" clId="{53DBED7E-12C3-4E3B-AAB8-3E63AB1BF06E}" dt="2025-09-28T15:01:42.363" v="320" actId="1037"/>
          <ac:grpSpMkLst>
            <pc:docMk/>
            <pc:sldMk cId="4110365251" sldId="307"/>
            <ac:grpSpMk id="43" creationId="{07EEE06B-7C41-198D-75B9-FBB60F31288B}"/>
          </ac:grpSpMkLst>
        </pc:grpChg>
        <pc:grpChg chg="mod">
          <ac:chgData name="Carlo Roncolato" userId="702657c7-ce74-4e67-87a0-6b9afb1b2260" providerId="ADAL" clId="{53DBED7E-12C3-4E3B-AAB8-3E63AB1BF06E}" dt="2025-09-28T14:58:15.569" v="47" actId="165"/>
          <ac:grpSpMkLst>
            <pc:docMk/>
            <pc:sldMk cId="4110365251" sldId="307"/>
            <ac:grpSpMk id="46" creationId="{E4635E70-4DED-9BAA-5F76-57A36674E8FC}"/>
          </ac:grpSpMkLst>
        </pc:grpChg>
        <pc:grpChg chg="mod">
          <ac:chgData name="Carlo Roncolato" userId="702657c7-ce74-4e67-87a0-6b9afb1b2260" providerId="ADAL" clId="{53DBED7E-12C3-4E3B-AAB8-3E63AB1BF06E}" dt="2025-09-28T14:58:15.569" v="47" actId="165"/>
          <ac:grpSpMkLst>
            <pc:docMk/>
            <pc:sldMk cId="4110365251" sldId="307"/>
            <ac:grpSpMk id="48" creationId="{C9D6E37C-DD67-D1D0-6018-31A7A3449256}"/>
          </ac:grpSpMkLst>
        </pc:grpChg>
        <pc:grpChg chg="mod">
          <ac:chgData name="Carlo Roncolato" userId="702657c7-ce74-4e67-87a0-6b9afb1b2260" providerId="ADAL" clId="{53DBED7E-12C3-4E3B-AAB8-3E63AB1BF06E}" dt="2025-09-28T14:58:15.569" v="47" actId="165"/>
          <ac:grpSpMkLst>
            <pc:docMk/>
            <pc:sldMk cId="4110365251" sldId="307"/>
            <ac:grpSpMk id="50" creationId="{73DB788A-83CE-A2F3-FD0E-B422252127CC}"/>
          </ac:grpSpMkLst>
        </pc:grpChg>
        <pc:grpChg chg="del mod">
          <ac:chgData name="Carlo Roncolato" userId="702657c7-ce74-4e67-87a0-6b9afb1b2260" providerId="ADAL" clId="{53DBED7E-12C3-4E3B-AAB8-3E63AB1BF06E}" dt="2025-09-28T14:55:48.123" v="10" actId="165"/>
          <ac:grpSpMkLst>
            <pc:docMk/>
            <pc:sldMk cId="4110365251" sldId="307"/>
            <ac:grpSpMk id="66" creationId="{5A62C106-57A5-80FD-065B-8C08D7AE3BCC}"/>
          </ac:grpSpMkLst>
        </pc:grpChg>
        <pc:grpChg chg="mod topLvl">
          <ac:chgData name="Carlo Roncolato" userId="702657c7-ce74-4e67-87a0-6b9afb1b2260" providerId="ADAL" clId="{53DBED7E-12C3-4E3B-AAB8-3E63AB1BF06E}" dt="2025-09-28T15:01:36.466" v="307" actId="1037"/>
          <ac:grpSpMkLst>
            <pc:docMk/>
            <pc:sldMk cId="4110365251" sldId="307"/>
            <ac:grpSpMk id="67" creationId="{681DFE39-ADBA-386C-8ED3-3BFEB455DE91}"/>
          </ac:grpSpMkLst>
        </pc:grpChg>
        <pc:grpChg chg="mod">
          <ac:chgData name="Carlo Roncolato" userId="702657c7-ce74-4e67-87a0-6b9afb1b2260" providerId="ADAL" clId="{53DBED7E-12C3-4E3B-AAB8-3E63AB1BF06E}" dt="2025-09-28T14:55:48.123" v="10" actId="165"/>
          <ac:grpSpMkLst>
            <pc:docMk/>
            <pc:sldMk cId="4110365251" sldId="307"/>
            <ac:grpSpMk id="70" creationId="{066FEC79-A848-CE78-0E0B-85AAA314225C}"/>
          </ac:grpSpMkLst>
        </pc:grpChg>
        <pc:cxnChg chg="mod">
          <ac:chgData name="Carlo Roncolato" userId="702657c7-ce74-4e67-87a0-6b9afb1b2260" providerId="ADAL" clId="{53DBED7E-12C3-4E3B-AAB8-3E63AB1BF06E}" dt="2025-09-28T14:58:15.569" v="47" actId="165"/>
          <ac:cxnSpMkLst>
            <pc:docMk/>
            <pc:sldMk cId="4110365251" sldId="307"/>
            <ac:cxnSpMk id="54" creationId="{3CD51617-2C75-058B-EAD4-5614CD349C38}"/>
          </ac:cxnSpMkLst>
        </pc:cxnChg>
        <pc:cxnChg chg="mod">
          <ac:chgData name="Carlo Roncolato" userId="702657c7-ce74-4e67-87a0-6b9afb1b2260" providerId="ADAL" clId="{53DBED7E-12C3-4E3B-AAB8-3E63AB1BF06E}" dt="2025-09-28T14:55:48.123" v="10" actId="165"/>
          <ac:cxnSpMkLst>
            <pc:docMk/>
            <pc:sldMk cId="4110365251" sldId="307"/>
            <ac:cxnSpMk id="72" creationId="{2E25CEDA-BE36-1D41-90E7-6C01095D7EDE}"/>
          </ac:cxnSpMkLst>
        </pc:cxnChg>
        <pc:cxnChg chg="mod">
          <ac:chgData name="Carlo Roncolato" userId="702657c7-ce74-4e67-87a0-6b9afb1b2260" providerId="ADAL" clId="{53DBED7E-12C3-4E3B-AAB8-3E63AB1BF06E}" dt="2025-09-28T14:55:48.123" v="10" actId="165"/>
          <ac:cxnSpMkLst>
            <pc:docMk/>
            <pc:sldMk cId="4110365251" sldId="307"/>
            <ac:cxnSpMk id="73" creationId="{D42DF303-6926-9359-CDAD-A1A64B063B4B}"/>
          </ac:cxnSpMkLst>
        </pc:cxnChg>
        <pc:cxnChg chg="mod">
          <ac:chgData name="Carlo Roncolato" userId="702657c7-ce74-4e67-87a0-6b9afb1b2260" providerId="ADAL" clId="{53DBED7E-12C3-4E3B-AAB8-3E63AB1BF06E}" dt="2025-09-28T14:55:48.123" v="10" actId="165"/>
          <ac:cxnSpMkLst>
            <pc:docMk/>
            <pc:sldMk cId="4110365251" sldId="307"/>
            <ac:cxnSpMk id="74" creationId="{81ECDAA3-DF5C-070A-C463-7C95963D5059}"/>
          </ac:cxnSpMkLst>
        </pc:cxnChg>
        <pc:cxnChg chg="mod">
          <ac:chgData name="Carlo Roncolato" userId="702657c7-ce74-4e67-87a0-6b9afb1b2260" providerId="ADAL" clId="{53DBED7E-12C3-4E3B-AAB8-3E63AB1BF06E}" dt="2025-09-28T14:55:48.123" v="10" actId="165"/>
          <ac:cxnSpMkLst>
            <pc:docMk/>
            <pc:sldMk cId="4110365251" sldId="307"/>
            <ac:cxnSpMk id="76" creationId="{35B0CBA5-ACB0-D365-0CF9-B68AD67103CF}"/>
          </ac:cxnSpMkLst>
        </pc:cxnChg>
      </pc:sldChg>
      <pc:sldChg chg="add">
        <pc:chgData name="Carlo Roncolato" userId="702657c7-ce74-4e67-87a0-6b9afb1b2260" providerId="ADAL" clId="{53DBED7E-12C3-4E3B-AAB8-3E63AB1BF06E}" dt="2025-09-28T16:19:37.824" v="734"/>
        <pc:sldMkLst>
          <pc:docMk/>
          <pc:sldMk cId="2035090685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8D346-985D-4FF7-9D9B-C6B2B79B1A1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265FE-406E-42AD-A533-40C7D243DBE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CFBAB-A038-4BCD-ADBC-E3EDFB1D96F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53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DEBD8-A72B-427D-884E-3FA09EBEF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74B8783-23EC-0F72-9E50-6AAC7CFCF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30BF9B5-3F4E-C15D-45BC-7B720C348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1408E4-DEC3-8CEC-3AB9-2296A4151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265FE-406E-42AD-A533-40C7D243DB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34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265FE-406E-42AD-A533-40C7D243DB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9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265FE-406E-42AD-A533-40C7D243DB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42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10D8B-502C-0735-2AA5-FE8E0D032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21C98B6-50EA-AECF-7679-874A5FA71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41A5148-2225-E609-7B0F-725D01BFE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5FEE1C-BC49-C0AA-A92C-8949EC0EF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265FE-406E-42AD-A533-40C7D243DB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2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9BCF69-F1B1-00F4-32DA-E21296D05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9979865-6994-4887-AF7E-F9CE2113E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AABA1-5148-A397-2DB9-F766D850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1217-AFED-4484-8F49-0AC6AE745F7B}" type="datetimeFigureOut">
              <a:rPr lang="it-IT" smtClean="0"/>
              <a:t>28/09/2025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830B0F-33B4-643D-A607-7FB1DD0D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0C01A6-F383-9251-8F07-C07C1C19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811-4AD8-44D8-BFC8-CFD3AD0357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6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C0FC99-C275-E812-B19D-E5D76FA3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90" y="261158"/>
            <a:ext cx="10515600" cy="419879"/>
          </a:xfrm>
        </p:spPr>
        <p:txBody>
          <a:bodyPr/>
          <a:lstStyle>
            <a:lvl1pPr>
              <a:defRPr b="1">
                <a:solidFill>
                  <a:srgbClr val="E3061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19DD29-9074-343A-F76E-19CE27091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1253331"/>
            <a:ext cx="10515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AE9D90-704C-814A-437B-B83EACD9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1217-AFED-4484-8F49-0AC6AE745F7B}" type="datetimeFigureOut">
              <a:rPr lang="it-IT" smtClean="0"/>
              <a:t>28/09/2025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167A1F-A5CF-1FC9-5D03-D19CBE65E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69D23A-3EDB-840B-8736-FEBC4EB2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811-4AD8-44D8-BFC8-CFD3AD0357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2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6381A-9D05-9EBB-8874-FB9C95FB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b="1">
                <a:solidFill>
                  <a:srgbClr val="E3061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9F29A6-3D35-F4CA-B49F-4D8BE8248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B9A848-64E0-8FA7-0CC4-4EB49ED9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B198-C06D-4658-B8E4-86B8F0EBFECF}" type="datetimeFigureOut">
              <a:rPr lang="it-IT" smtClean="0"/>
              <a:t>28/09/2025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61C1C6-3FB4-8D5E-00AC-C6E3B66C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0F3894-06B9-C203-A337-67E774F3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F72B-F665-4C89-83F9-1B85FB448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23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793D0B-6232-9C84-78E5-94B87916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9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DF101B-2158-94B3-1CA2-A69B1A9E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216D6F-75BD-8837-BF06-199807B50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81217-AFED-4484-8F49-0AC6AE745F7B}" type="datetimeFigureOut">
              <a:rPr lang="it-IT" smtClean="0"/>
              <a:t>28/09/2025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B6E04E-86BB-D566-2450-7CDF53575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BADE7-3244-DD1F-5B19-EB6B1062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3D811-4AD8-44D8-BFC8-CFD3AD0357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19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7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48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1.png"/><Relationship Id="rId3" Type="http://schemas.openxmlformats.org/officeDocument/2006/relationships/image" Target="../media/image291.png"/><Relationship Id="rId7" Type="http://schemas.openxmlformats.org/officeDocument/2006/relationships/image" Target="../media/image49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3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7" Type="http://schemas.openxmlformats.org/officeDocument/2006/relationships/image" Target="../media/image660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66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91.png"/><Relationship Id="rId7" Type="http://schemas.openxmlformats.org/officeDocument/2006/relationships/image" Target="../media/image49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301.png"/><Relationship Id="rId9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91.png"/><Relationship Id="rId7" Type="http://schemas.openxmlformats.org/officeDocument/2006/relationships/image" Target="../media/image49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10" Type="http://schemas.openxmlformats.org/officeDocument/2006/relationships/image" Target="../media/image75.png"/><Relationship Id="rId4" Type="http://schemas.openxmlformats.org/officeDocument/2006/relationships/image" Target="../media/image301.png"/><Relationship Id="rId9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88.png"/><Relationship Id="rId3" Type="http://schemas.openxmlformats.org/officeDocument/2006/relationships/image" Target="../media/image77.png"/><Relationship Id="rId7" Type="http://schemas.openxmlformats.org/officeDocument/2006/relationships/image" Target="../media/image820.png"/><Relationship Id="rId12" Type="http://schemas.openxmlformats.org/officeDocument/2006/relationships/image" Target="../media/image870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1" Type="http://schemas.openxmlformats.org/officeDocument/2006/relationships/image" Target="../media/image86.png"/><Relationship Id="rId5" Type="http://schemas.openxmlformats.org/officeDocument/2006/relationships/image" Target="../media/image800.png"/><Relationship Id="rId10" Type="http://schemas.openxmlformats.org/officeDocument/2006/relationships/image" Target="../media/image850.png"/><Relationship Id="rId4" Type="http://schemas.openxmlformats.org/officeDocument/2006/relationships/image" Target="../media/image78.emf"/><Relationship Id="rId9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79.emf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8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113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87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61FE7A-33E4-0D5A-6EA4-CBECAB53F6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Conduttanza e </a:t>
            </a:r>
            <a:br>
              <a:rPr lang="it-IT" dirty="0"/>
            </a:br>
            <a:r>
              <a:rPr lang="it-IT" dirty="0"/>
              <a:t>Regimi di Flusso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1F6A26B-63EE-AF98-1A75-98BBBCC945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C. Roncolato</a:t>
            </a:r>
          </a:p>
          <a:p>
            <a:endParaRPr lang="it-IT" dirty="0"/>
          </a:p>
          <a:p>
            <a:r>
              <a:rPr lang="it-IT" b="1" i="0" dirty="0">
                <a:solidFill>
                  <a:srgbClr val="E30613"/>
                </a:solidFill>
                <a:effectLst/>
                <a:latin typeface="Source Sans Pro" panose="020B0604020202020204" pitchFamily="34" charset="0"/>
              </a:rPr>
              <a:t>Corso Nazionale INFN di Criogenia e Vuoto</a:t>
            </a:r>
            <a:endParaRPr lang="it-IT" b="0" i="0" dirty="0">
              <a:solidFill>
                <a:srgbClr val="E30613"/>
              </a:solidFill>
              <a:effectLst/>
              <a:latin typeface="Source Sans Pro" panose="020B0604020202020204" pitchFamily="34" charset="0"/>
            </a:endParaRPr>
          </a:p>
          <a:p>
            <a:r>
              <a:rPr lang="it-IT" dirty="0"/>
              <a:t>Giorno 1 – 29 Settembre 2025, Milano</a:t>
            </a:r>
          </a:p>
        </p:txBody>
      </p:sp>
    </p:spTree>
    <p:extLst>
      <p:ext uri="{BB962C8B-B14F-4D97-AF65-F5344CB8AC3E}">
        <p14:creationId xmlns:p14="http://schemas.microsoft.com/office/powerpoint/2010/main" val="245294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686A3-84BD-B1B3-DE91-DA161F649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C38391-205A-8962-4820-8BEB58B0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90" y="261158"/>
            <a:ext cx="4246581" cy="433323"/>
          </a:xfrm>
        </p:spPr>
        <p:txBody>
          <a:bodyPr>
            <a:normAutofit fontScale="90000"/>
          </a:bodyPr>
          <a:lstStyle/>
          <a:p>
            <a:r>
              <a:rPr lang="it-IT" dirty="0"/>
              <a:t>Numero di Reynolds (2/2)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9933DCE8-9E3E-86EA-3C19-A8E6AFDCBF22}"/>
                  </a:ext>
                </a:extLst>
              </p:cNvPr>
              <p:cNvSpPr txBox="1"/>
              <p:nvPr/>
            </p:nvSpPr>
            <p:spPr>
              <a:xfrm>
                <a:off x="3684246" y="1615967"/>
                <a:ext cx="1883849" cy="510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𝑝𝑉</m:t>
                              </m:r>
                            </m:sub>
                          </m:sSub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9933DCE8-9E3E-86EA-3C19-A8E6AFDCB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246" y="1615967"/>
                <a:ext cx="1883849" cy="5103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256AE5E-95BD-6868-2035-8611D0E90C8A}"/>
              </a:ext>
            </a:extLst>
          </p:cNvPr>
          <p:cNvSpPr txBox="1"/>
          <p:nvPr/>
        </p:nvSpPr>
        <p:spPr>
          <a:xfrm flipH="1">
            <a:off x="415648" y="1549925"/>
            <a:ext cx="301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Espressione Velocità in funzione del Flusso Gassoso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0983091-6C03-1992-C86A-3580D4FBE2D4}"/>
              </a:ext>
            </a:extLst>
          </p:cNvPr>
          <p:cNvSpPr txBox="1"/>
          <p:nvPr/>
        </p:nvSpPr>
        <p:spPr>
          <a:xfrm flipH="1">
            <a:off x="415647" y="2905125"/>
            <a:ext cx="301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Espressione Velocità in funzione del Flusso Gassoso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FABBB85F-9AAE-4712-1DD1-5413E787F38E}"/>
                  </a:ext>
                </a:extLst>
              </p:cNvPr>
              <p:cNvSpPr txBox="1"/>
              <p:nvPr/>
            </p:nvSpPr>
            <p:spPr>
              <a:xfrm>
                <a:off x="3729011" y="2905125"/>
                <a:ext cx="172643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it-IT" sz="1600" i="1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FABBB85F-9AAE-4712-1DD1-5413E787F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11" y="2905125"/>
                <a:ext cx="1726434" cy="462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EB4752B-2368-397E-4B1C-2968151900E0}"/>
                  </a:ext>
                </a:extLst>
              </p:cNvPr>
              <p:cNvSpPr txBox="1"/>
              <p:nvPr/>
            </p:nvSpPr>
            <p:spPr>
              <a:xfrm>
                <a:off x="1092463" y="4879625"/>
                <a:ext cx="3300071" cy="586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𝑝𝑉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groupChr>
                        <m:groupChrPr>
                          <m:chr m:val="→"/>
                          <m:vertJc m:val="bot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709 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𝑙𝑎𝑚𝑖𝑛𝑎𝑟𝑒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&gt;1234 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𝑡𝑢𝑟𝑏𝑜𝑙𝑒𝑛𝑡𝑜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EB4752B-2368-397E-4B1C-296815190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463" y="4879625"/>
                <a:ext cx="3300071" cy="586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C8526CBF-C7F4-FD66-D5BC-1B76A61E2B65}"/>
                  </a:ext>
                </a:extLst>
              </p:cNvPr>
              <p:cNvSpPr txBox="1"/>
              <p:nvPr/>
            </p:nvSpPr>
            <p:spPr>
              <a:xfrm>
                <a:off x="7351023" y="4879625"/>
                <a:ext cx="2688813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𝑝𝑉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groupChr>
                        <m:groupChrPr>
                          <m:chr m:val="→"/>
                          <m:vertJc m:val="bot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277</m:t>
                                  </m:r>
                                </m:e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𝑙𝑎𝑚𝑖𝑛𝑎𝑟𝑒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481</m:t>
                                  </m:r>
                                </m:e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𝑡𝑢𝑟𝑏𝑜𝑙𝑒𝑛𝑡𝑜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C8526CBF-C7F4-FD66-D5BC-1B76A61E2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023" y="4879625"/>
                <a:ext cx="2688813" cy="535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086957BF-FC02-6A02-F64E-5E1CC7D75D68}"/>
              </a:ext>
            </a:extLst>
          </p:cNvPr>
          <p:cNvSpPr txBox="1"/>
          <p:nvPr/>
        </p:nvSpPr>
        <p:spPr>
          <a:xfrm>
            <a:off x="7351023" y="5708403"/>
            <a:ext cx="2463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Aria a 20°C [mbar lt/s-cm]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5FB44619-B6E2-8FA6-7FF2-D8D6F59754D4}"/>
                  </a:ext>
                </a:extLst>
              </p:cNvPr>
              <p:cNvSpPr txBox="1"/>
              <p:nvPr/>
            </p:nvSpPr>
            <p:spPr>
              <a:xfrm>
                <a:off x="6356677" y="2033625"/>
                <a:ext cx="3781483" cy="765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𝑝𝑉</m:t>
                              </m:r>
                            </m:sub>
                          </m:sSub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5FB44619-B6E2-8FA6-7FF2-D8D6F5975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677" y="2033625"/>
                <a:ext cx="3781483" cy="765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arentesi graffa chiusa 20">
            <a:extLst>
              <a:ext uri="{FF2B5EF4-FFF2-40B4-BE49-F238E27FC236}">
                <a16:creationId xmlns:a16="http://schemas.microsoft.com/office/drawing/2014/main" id="{7F8E68DD-211C-1EEE-A29F-CCAF1937F2E9}"/>
              </a:ext>
            </a:extLst>
          </p:cNvPr>
          <p:cNvSpPr/>
          <p:nvPr/>
        </p:nvSpPr>
        <p:spPr>
          <a:xfrm>
            <a:off x="5522586" y="1276921"/>
            <a:ext cx="594448" cy="2340039"/>
          </a:xfrm>
          <a:prstGeom prst="rightBrace">
            <a:avLst>
              <a:gd name="adj1" fmla="val 38306"/>
              <a:gd name="adj2" fmla="val 47222"/>
            </a:avLst>
          </a:prstGeom>
          <a:ln w="28575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E590692-EEFC-E4F7-1184-A33ABB45DE30}"/>
              </a:ext>
            </a:extLst>
          </p:cNvPr>
          <p:cNvSpPr txBox="1"/>
          <p:nvPr/>
        </p:nvSpPr>
        <p:spPr>
          <a:xfrm>
            <a:off x="7781069" y="486428"/>
            <a:ext cx="268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Fattore</a:t>
            </a:r>
            <a:r>
              <a:rPr lang="en-US" dirty="0"/>
              <a:t> </a:t>
            </a:r>
            <a:r>
              <a:rPr lang="en-US" dirty="0" err="1"/>
              <a:t>dipendente</a:t>
            </a:r>
            <a:r>
              <a:rPr lang="en-US" dirty="0"/>
              <a:t> dal gas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23A78710-FAF9-346F-41E6-13817ACBF61D}"/>
              </a:ext>
            </a:extLst>
          </p:cNvPr>
          <p:cNvCxnSpPr/>
          <p:nvPr/>
        </p:nvCxnSpPr>
        <p:spPr>
          <a:xfrm>
            <a:off x="9123680" y="1056640"/>
            <a:ext cx="0" cy="814493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2B0CC3-2221-8C90-83A4-2CB3A41DD701}"/>
              </a:ext>
            </a:extLst>
          </p:cNvPr>
          <p:cNvSpPr txBox="1"/>
          <p:nvPr/>
        </p:nvSpPr>
        <p:spPr>
          <a:xfrm>
            <a:off x="1630943" y="5708403"/>
            <a:ext cx="2463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Espressione Generale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29060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BFF4A-4F39-D902-898D-0F833BEFD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B4530D6-CABF-B2D2-2640-EBE09A3BE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Diversi tipi di Regime di Flusso (1/2)</a:t>
            </a:r>
          </a:p>
        </p:txBody>
      </p:sp>
      <p:grpSp>
        <p:nvGrpSpPr>
          <p:cNvPr id="2" name="Gruppo 1" hidden="1">
            <a:extLst>
              <a:ext uri="{FF2B5EF4-FFF2-40B4-BE49-F238E27FC236}">
                <a16:creationId xmlns:a16="http://schemas.microsoft.com/office/drawing/2014/main" id="{C2771D51-80B1-7A40-AFBB-7D40AC79EEB1}"/>
              </a:ext>
            </a:extLst>
          </p:cNvPr>
          <p:cNvGrpSpPr/>
          <p:nvPr/>
        </p:nvGrpSpPr>
        <p:grpSpPr>
          <a:xfrm>
            <a:off x="13102490" y="-344663"/>
            <a:ext cx="6234527" cy="6779947"/>
            <a:chOff x="7247793" y="252111"/>
            <a:chExt cx="4869452" cy="5295450"/>
          </a:xfrm>
        </p:grpSpPr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870C2E8F-EBAA-E40D-54F9-2563F85F8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7793" y="686014"/>
              <a:ext cx="4869452" cy="4861547"/>
            </a:xfrm>
            <a:prstGeom prst="rect">
              <a:avLst/>
            </a:prstGeom>
          </p:spPr>
        </p:pic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E6D53C88-01D2-BA0A-DBCE-8D06B2CE57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6682" y="1049896"/>
              <a:ext cx="1357593" cy="2696604"/>
            </a:xfrm>
            <a:prstGeom prst="line">
              <a:avLst/>
            </a:prstGeom>
            <a:ln w="19050">
              <a:solidFill>
                <a:srgbClr val="E3061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diritto 41">
              <a:extLst>
                <a:ext uri="{FF2B5EF4-FFF2-40B4-BE49-F238E27FC236}">
                  <a16:creationId xmlns:a16="http://schemas.microsoft.com/office/drawing/2014/main" id="{8CBB11BF-DEB4-035F-A86C-C0840A09FD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8281" y="2705100"/>
              <a:ext cx="1918566" cy="1879675"/>
            </a:xfrm>
            <a:prstGeom prst="line">
              <a:avLst/>
            </a:prstGeom>
            <a:ln w="19050">
              <a:solidFill>
                <a:srgbClr val="E3061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sellaDiTesto 45">
                  <a:extLst>
                    <a:ext uri="{FF2B5EF4-FFF2-40B4-BE49-F238E27FC236}">
                      <a16:creationId xmlns:a16="http://schemas.microsoft.com/office/drawing/2014/main" id="{8E64E38D-4C96-BA7B-7EF0-5E7E6484A1AC}"/>
                    </a:ext>
                  </a:extLst>
                </p:cNvPr>
                <p:cNvSpPr txBox="1"/>
                <p:nvPr/>
              </p:nvSpPr>
              <p:spPr>
                <a:xfrm rot="18165906">
                  <a:off x="11150634" y="554501"/>
                  <a:ext cx="807464" cy="2026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𝑝𝑉</m:t>
                            </m:r>
                          </m:sub>
                        </m:sSub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it-IT" sz="1200" dirty="0">
                    <a:solidFill>
                      <a:srgbClr val="E30613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CasellaDiTesto 45">
                  <a:extLst>
                    <a:ext uri="{FF2B5EF4-FFF2-40B4-BE49-F238E27FC236}">
                      <a16:creationId xmlns:a16="http://schemas.microsoft.com/office/drawing/2014/main" id="{8E64E38D-4C96-BA7B-7EF0-5E7E6484A1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165906">
                  <a:off x="11150634" y="554501"/>
                  <a:ext cx="807464" cy="2026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57122AC8-B483-ED8B-D25F-BBD6C7A85C3C}"/>
                    </a:ext>
                  </a:extLst>
                </p:cNvPr>
                <p:cNvSpPr txBox="1"/>
                <p:nvPr/>
              </p:nvSpPr>
              <p:spPr>
                <a:xfrm rot="19141352">
                  <a:off x="8210070" y="4614826"/>
                  <a:ext cx="721351" cy="1989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𝑝𝑉</m:t>
                            </m:r>
                          </m:sub>
                        </m:sSub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it-IT" sz="1200" dirty="0">
                    <a:solidFill>
                      <a:srgbClr val="E30613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57122AC8-B483-ED8B-D25F-BBD6C7A85C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41352">
                  <a:off x="8210070" y="4614826"/>
                  <a:ext cx="721351" cy="1989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Colori">
            <a:extLst>
              <a:ext uri="{FF2B5EF4-FFF2-40B4-BE49-F238E27FC236}">
                <a16:creationId xmlns:a16="http://schemas.microsoft.com/office/drawing/2014/main" id="{B1A036CE-3C8A-4209-0793-A39103505685}"/>
              </a:ext>
            </a:extLst>
          </p:cNvPr>
          <p:cNvGrpSpPr/>
          <p:nvPr/>
        </p:nvGrpSpPr>
        <p:grpSpPr>
          <a:xfrm>
            <a:off x="1480982" y="1366368"/>
            <a:ext cx="4063662" cy="4029944"/>
            <a:chOff x="1480982" y="1366368"/>
            <a:chExt cx="4063662" cy="4029944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3FB76D8-F0D4-4FA3-16D9-B349CB53CC6E}"/>
                </a:ext>
              </a:extLst>
            </p:cNvPr>
            <p:cNvSpPr/>
            <p:nvPr/>
          </p:nvSpPr>
          <p:spPr>
            <a:xfrm>
              <a:off x="1480982" y="1379854"/>
              <a:ext cx="1809805" cy="401645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C43268CF-7C5B-9C49-269A-FBB231836D23}"/>
                </a:ext>
              </a:extLst>
            </p:cNvPr>
            <p:cNvSpPr/>
            <p:nvPr/>
          </p:nvSpPr>
          <p:spPr>
            <a:xfrm>
              <a:off x="3973763" y="2395849"/>
              <a:ext cx="1570881" cy="299298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F8F5BF60-41AB-14EC-EB5B-780855B2AE03}"/>
                </a:ext>
              </a:extLst>
            </p:cNvPr>
            <p:cNvSpPr/>
            <p:nvPr/>
          </p:nvSpPr>
          <p:spPr>
            <a:xfrm>
              <a:off x="3272412" y="1366368"/>
              <a:ext cx="660001" cy="40164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8EDACAE0-D653-FCA1-100C-65095FFCD45D}"/>
                </a:ext>
              </a:extLst>
            </p:cNvPr>
            <p:cNvSpPr/>
            <p:nvPr/>
          </p:nvSpPr>
          <p:spPr>
            <a:xfrm>
              <a:off x="3973763" y="1379854"/>
              <a:ext cx="1570881" cy="8961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6FA1AAAB-4C60-CEE9-760E-CF559D0B2F11}"/>
                </a:ext>
              </a:extLst>
            </p:cNvPr>
            <p:cNvSpPr/>
            <p:nvPr/>
          </p:nvSpPr>
          <p:spPr>
            <a:xfrm>
              <a:off x="3973763" y="2277609"/>
              <a:ext cx="1570881" cy="1182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Zone">
            <a:extLst>
              <a:ext uri="{FF2B5EF4-FFF2-40B4-BE49-F238E27FC236}">
                <a16:creationId xmlns:a16="http://schemas.microsoft.com/office/drawing/2014/main" id="{50BAC477-1B27-426C-01C9-9B6522923EE9}"/>
              </a:ext>
            </a:extLst>
          </p:cNvPr>
          <p:cNvGrpSpPr/>
          <p:nvPr/>
        </p:nvGrpSpPr>
        <p:grpSpPr>
          <a:xfrm>
            <a:off x="1757680" y="929678"/>
            <a:ext cx="3819194" cy="4483922"/>
            <a:chOff x="1757680" y="929678"/>
            <a:chExt cx="3819194" cy="4483922"/>
          </a:xfrm>
        </p:grpSpPr>
        <p:cxnSp>
          <p:nvCxnSpPr>
            <p:cNvPr id="43" name="Connettore diritto 42">
              <a:extLst>
                <a:ext uri="{FF2B5EF4-FFF2-40B4-BE49-F238E27FC236}">
                  <a16:creationId xmlns:a16="http://schemas.microsoft.com/office/drawing/2014/main" id="{FDD057D5-1C33-2364-104F-23EDFEBADEC4}"/>
                </a:ext>
              </a:extLst>
            </p:cNvPr>
            <p:cNvCxnSpPr>
              <a:cxnSpLocks/>
            </p:cNvCxnSpPr>
            <p:nvPr/>
          </p:nvCxnSpPr>
          <p:spPr>
            <a:xfrm>
              <a:off x="3268279" y="1366368"/>
              <a:ext cx="0" cy="403869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diritto 44">
              <a:extLst>
                <a:ext uri="{FF2B5EF4-FFF2-40B4-BE49-F238E27FC236}">
                  <a16:creationId xmlns:a16="http://schemas.microsoft.com/office/drawing/2014/main" id="{A79F5A5E-F2BD-E960-39D9-3488CCAB570B}"/>
                </a:ext>
              </a:extLst>
            </p:cNvPr>
            <p:cNvCxnSpPr>
              <a:cxnSpLocks/>
            </p:cNvCxnSpPr>
            <p:nvPr/>
          </p:nvCxnSpPr>
          <p:spPr>
            <a:xfrm>
              <a:off x="3935730" y="1366368"/>
              <a:ext cx="23561" cy="404723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AA237D8A-30E7-0B0C-B95A-14CDE3BB32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0241" y="2268513"/>
              <a:ext cx="1636633" cy="748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diritto 56">
              <a:extLst>
                <a:ext uri="{FF2B5EF4-FFF2-40B4-BE49-F238E27FC236}">
                  <a16:creationId xmlns:a16="http://schemas.microsoft.com/office/drawing/2014/main" id="{D88B0E72-9D87-56AC-9F55-2215B967A6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6431" y="2371114"/>
              <a:ext cx="1640443" cy="6331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89476DE6-B21E-AF9D-692D-A5FCF204B1FE}"/>
                </a:ext>
              </a:extLst>
            </p:cNvPr>
            <p:cNvSpPr txBox="1"/>
            <p:nvPr/>
          </p:nvSpPr>
          <p:spPr>
            <a:xfrm>
              <a:off x="1757680" y="937298"/>
              <a:ext cx="1264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Molecolare</a:t>
              </a:r>
              <a:endParaRPr lang="en-US" b="1" dirty="0"/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6E53DB82-B934-2D06-E808-7D90C7D5CEF3}"/>
                </a:ext>
              </a:extLst>
            </p:cNvPr>
            <p:cNvSpPr txBox="1"/>
            <p:nvPr/>
          </p:nvSpPr>
          <p:spPr>
            <a:xfrm>
              <a:off x="4124027" y="929678"/>
              <a:ext cx="901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Viscoso</a:t>
              </a:r>
              <a:endParaRPr lang="en-US" b="1" dirty="0"/>
            </a:p>
          </p:txBody>
        </p:sp>
        <p:sp>
          <p:nvSpPr>
            <p:cNvPr id="60" name="CasellaDiTesto 59">
              <a:extLst>
                <a:ext uri="{FF2B5EF4-FFF2-40B4-BE49-F238E27FC236}">
                  <a16:creationId xmlns:a16="http://schemas.microsoft.com/office/drawing/2014/main" id="{2A081E44-F7F3-E04C-E9A4-4AF77D1DFC70}"/>
                </a:ext>
              </a:extLst>
            </p:cNvPr>
            <p:cNvSpPr txBox="1"/>
            <p:nvPr/>
          </p:nvSpPr>
          <p:spPr>
            <a:xfrm>
              <a:off x="4156047" y="1612052"/>
              <a:ext cx="1232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Turbolento</a:t>
              </a:r>
              <a:endParaRPr lang="en-US" b="1" dirty="0"/>
            </a:p>
          </p:txBody>
        </p: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EEC0FB4B-EFD7-10F6-B7AE-101D2A74E2FE}"/>
                </a:ext>
              </a:extLst>
            </p:cNvPr>
            <p:cNvSpPr txBox="1"/>
            <p:nvPr/>
          </p:nvSpPr>
          <p:spPr>
            <a:xfrm>
              <a:off x="4146945" y="3420195"/>
              <a:ext cx="1071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Laminare</a:t>
              </a:r>
              <a:endParaRPr lang="en-US" b="1" dirty="0"/>
            </a:p>
          </p:txBody>
        </p: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D168A1B0-5C2D-E351-5F22-3DEC8518B103}"/>
                </a:ext>
              </a:extLst>
            </p:cNvPr>
            <p:cNvSpPr txBox="1"/>
            <p:nvPr/>
          </p:nvSpPr>
          <p:spPr>
            <a:xfrm rot="16200000">
              <a:off x="2967461" y="2860645"/>
              <a:ext cx="1257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Transizione</a:t>
              </a:r>
              <a:endParaRPr lang="en-US" b="1" dirty="0"/>
            </a:p>
          </p:txBody>
        </p:sp>
      </p:grpSp>
      <p:grpSp>
        <p:nvGrpSpPr>
          <p:cNvPr id="21" name="Assi Cartesiani">
            <a:extLst>
              <a:ext uri="{FF2B5EF4-FFF2-40B4-BE49-F238E27FC236}">
                <a16:creationId xmlns:a16="http://schemas.microsoft.com/office/drawing/2014/main" id="{855192C3-C731-419B-B248-A9AD9729C6B0}"/>
              </a:ext>
            </a:extLst>
          </p:cNvPr>
          <p:cNvGrpSpPr/>
          <p:nvPr/>
        </p:nvGrpSpPr>
        <p:grpSpPr>
          <a:xfrm>
            <a:off x="431007" y="1181702"/>
            <a:ext cx="5409509" cy="5203381"/>
            <a:chOff x="431007" y="1181702"/>
            <a:chExt cx="5409509" cy="5203381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76AD0D9C-9F73-ABF3-154E-EF204B3ED3A0}"/>
                </a:ext>
              </a:extLst>
            </p:cNvPr>
            <p:cNvSpPr/>
            <p:nvPr/>
          </p:nvSpPr>
          <p:spPr>
            <a:xfrm>
              <a:off x="1465123" y="1359882"/>
              <a:ext cx="4104640" cy="40451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8D7746BE-BC31-0468-D408-CDCBD7B82F29}"/>
                </a:ext>
              </a:extLst>
            </p:cNvPr>
            <p:cNvCxnSpPr>
              <a:cxnSpLocks/>
            </p:cNvCxnSpPr>
            <p:nvPr/>
          </p:nvCxnSpPr>
          <p:spPr>
            <a:xfrm>
              <a:off x="1465123" y="2169007"/>
              <a:ext cx="41046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2DA8E0E4-866F-D490-77BA-67BB2825F95C}"/>
                </a:ext>
              </a:extLst>
            </p:cNvPr>
            <p:cNvCxnSpPr>
              <a:cxnSpLocks/>
            </p:cNvCxnSpPr>
            <p:nvPr/>
          </p:nvCxnSpPr>
          <p:spPr>
            <a:xfrm>
              <a:off x="1472547" y="2971647"/>
              <a:ext cx="4097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59DD7797-2C3E-C682-9D16-57D6E2FE09C4}"/>
                </a:ext>
              </a:extLst>
            </p:cNvPr>
            <p:cNvCxnSpPr>
              <a:cxnSpLocks/>
            </p:cNvCxnSpPr>
            <p:nvPr/>
          </p:nvCxnSpPr>
          <p:spPr>
            <a:xfrm>
              <a:off x="1465123" y="3789527"/>
              <a:ext cx="41046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462439A4-FAB7-B093-1AFA-D879D7C3C8D2}"/>
                </a:ext>
              </a:extLst>
            </p:cNvPr>
            <p:cNvCxnSpPr>
              <a:cxnSpLocks/>
            </p:cNvCxnSpPr>
            <p:nvPr/>
          </p:nvCxnSpPr>
          <p:spPr>
            <a:xfrm>
              <a:off x="1472547" y="4582007"/>
              <a:ext cx="4097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8D985A8-8A0D-ECE1-D1F9-0590F5E4FC4D}"/>
                </a:ext>
              </a:extLst>
            </p:cNvPr>
            <p:cNvCxnSpPr>
              <a:cxnSpLocks/>
            </p:cNvCxnSpPr>
            <p:nvPr/>
          </p:nvCxnSpPr>
          <p:spPr>
            <a:xfrm>
              <a:off x="2294509" y="1359882"/>
              <a:ext cx="0" cy="4053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10B8F8FD-2DF4-EAF1-10C8-221FE1B21A91}"/>
                </a:ext>
              </a:extLst>
            </p:cNvPr>
            <p:cNvCxnSpPr>
              <a:cxnSpLocks/>
            </p:cNvCxnSpPr>
            <p:nvPr/>
          </p:nvCxnSpPr>
          <p:spPr>
            <a:xfrm>
              <a:off x="3115564" y="1359882"/>
              <a:ext cx="0" cy="4045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30D84A50-C812-6E6F-146D-B1F5E3457B41}"/>
                </a:ext>
              </a:extLst>
            </p:cNvPr>
            <p:cNvCxnSpPr>
              <a:cxnSpLocks/>
            </p:cNvCxnSpPr>
            <p:nvPr/>
          </p:nvCxnSpPr>
          <p:spPr>
            <a:xfrm>
              <a:off x="4751959" y="1359882"/>
              <a:ext cx="0" cy="4045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0C6603FB-DB76-4D1D-5805-844F28FB682B}"/>
                </a:ext>
              </a:extLst>
            </p:cNvPr>
            <p:cNvCxnSpPr>
              <a:cxnSpLocks/>
            </p:cNvCxnSpPr>
            <p:nvPr/>
          </p:nvCxnSpPr>
          <p:spPr>
            <a:xfrm>
              <a:off x="3938524" y="1368424"/>
              <a:ext cx="0" cy="4045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625D4721-ED22-0596-49F7-76D0CFCF9018}"/>
                </a:ext>
              </a:extLst>
            </p:cNvPr>
            <p:cNvSpPr txBox="1"/>
            <p:nvPr/>
          </p:nvSpPr>
          <p:spPr>
            <a:xfrm>
              <a:off x="989747" y="1181702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6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C40C39EF-72AC-79D8-6216-6F38BE2F15BF}"/>
                </a:ext>
              </a:extLst>
            </p:cNvPr>
            <p:cNvSpPr txBox="1"/>
            <p:nvPr/>
          </p:nvSpPr>
          <p:spPr>
            <a:xfrm>
              <a:off x="960836" y="1984341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4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33CF1E4E-162D-7070-99AD-B6DBCB5E5847}"/>
                </a:ext>
              </a:extLst>
            </p:cNvPr>
            <p:cNvSpPr txBox="1"/>
            <p:nvPr/>
          </p:nvSpPr>
          <p:spPr>
            <a:xfrm>
              <a:off x="969258" y="2786980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2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A2047F1A-911C-76B0-4173-30DBD27018AC}"/>
                </a:ext>
              </a:extLst>
            </p:cNvPr>
            <p:cNvSpPr txBox="1"/>
            <p:nvPr/>
          </p:nvSpPr>
          <p:spPr>
            <a:xfrm>
              <a:off x="957926" y="3582556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0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321B3806-AFC7-5FEE-F5AC-AAE18B86A3FC}"/>
                </a:ext>
              </a:extLst>
            </p:cNvPr>
            <p:cNvSpPr txBox="1"/>
            <p:nvPr/>
          </p:nvSpPr>
          <p:spPr>
            <a:xfrm>
              <a:off x="967871" y="4457892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-2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D6DB4EA9-B1AE-538B-C177-22F1DA022E6A}"/>
                </a:ext>
              </a:extLst>
            </p:cNvPr>
            <p:cNvSpPr txBox="1"/>
            <p:nvPr/>
          </p:nvSpPr>
          <p:spPr>
            <a:xfrm>
              <a:off x="957926" y="5224836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-4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FA0757DF-C4CD-65CA-2D6D-A297A8EE558C}"/>
                </a:ext>
              </a:extLst>
            </p:cNvPr>
            <p:cNvSpPr txBox="1"/>
            <p:nvPr/>
          </p:nvSpPr>
          <p:spPr>
            <a:xfrm rot="16200000">
              <a:off x="-328492" y="2971646"/>
              <a:ext cx="2081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Numero</a:t>
              </a:r>
              <a:r>
                <a:rPr lang="en-US" dirty="0"/>
                <a:t> di Reynolds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DFE721DE-38B0-9415-5B66-713F201C59F9}"/>
                </a:ext>
              </a:extLst>
            </p:cNvPr>
            <p:cNvSpPr txBox="1"/>
            <p:nvPr/>
          </p:nvSpPr>
          <p:spPr>
            <a:xfrm>
              <a:off x="1183308" y="5525499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4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AD70E86D-776C-D716-0BE4-171F19879F63}"/>
                </a:ext>
              </a:extLst>
            </p:cNvPr>
            <p:cNvSpPr txBox="1"/>
            <p:nvPr/>
          </p:nvSpPr>
          <p:spPr>
            <a:xfrm>
              <a:off x="2055866" y="5525499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2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D8B2D229-D9EF-1BAE-F8F7-32EB0E747E31}"/>
                </a:ext>
              </a:extLst>
            </p:cNvPr>
            <p:cNvSpPr txBox="1"/>
            <p:nvPr/>
          </p:nvSpPr>
          <p:spPr>
            <a:xfrm>
              <a:off x="2843694" y="5525499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0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95722728-3F07-A7E8-A9FD-047FEB1C3B41}"/>
                </a:ext>
              </a:extLst>
            </p:cNvPr>
            <p:cNvSpPr txBox="1"/>
            <p:nvPr/>
          </p:nvSpPr>
          <p:spPr>
            <a:xfrm>
              <a:off x="3687422" y="5525499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-2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661F141B-F8E1-A6AC-4C71-AE6096CC3DF8}"/>
                </a:ext>
              </a:extLst>
            </p:cNvPr>
            <p:cNvSpPr txBox="1"/>
            <p:nvPr/>
          </p:nvSpPr>
          <p:spPr>
            <a:xfrm>
              <a:off x="4475021" y="5525499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-4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21D1576D-D906-D543-4D37-3C5BC7051726}"/>
                </a:ext>
              </a:extLst>
            </p:cNvPr>
            <p:cNvSpPr txBox="1"/>
            <p:nvPr/>
          </p:nvSpPr>
          <p:spPr>
            <a:xfrm>
              <a:off x="5296777" y="5525499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-6</a:t>
              </a: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B430C1AF-29C2-075A-1B34-E37711BCFFD1}"/>
                </a:ext>
              </a:extLst>
            </p:cNvPr>
            <p:cNvSpPr txBox="1"/>
            <p:nvPr/>
          </p:nvSpPr>
          <p:spPr>
            <a:xfrm>
              <a:off x="2476741" y="6005591"/>
              <a:ext cx="2043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Numero</a:t>
              </a:r>
              <a:r>
                <a:rPr lang="en-US" dirty="0"/>
                <a:t> di Knudsen</a:t>
              </a:r>
            </a:p>
          </p:txBody>
        </p:sp>
        <p:cxnSp>
          <p:nvCxnSpPr>
            <p:cNvPr id="65" name="Connettore 2 64">
              <a:extLst>
                <a:ext uri="{FF2B5EF4-FFF2-40B4-BE49-F238E27FC236}">
                  <a16:creationId xmlns:a16="http://schemas.microsoft.com/office/drawing/2014/main" id="{9DB196B9-DA1E-7FF6-12E5-8242F409369D}"/>
                </a:ext>
              </a:extLst>
            </p:cNvPr>
            <p:cNvCxnSpPr/>
            <p:nvPr/>
          </p:nvCxnSpPr>
          <p:spPr>
            <a:xfrm flipH="1">
              <a:off x="1337095" y="6385083"/>
              <a:ext cx="423977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Connettore 2 65">
              <a:extLst>
                <a:ext uri="{FF2B5EF4-FFF2-40B4-BE49-F238E27FC236}">
                  <a16:creationId xmlns:a16="http://schemas.microsoft.com/office/drawing/2014/main" id="{39D0AC9E-6F0E-0D4E-11BD-C1751904F9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1007" y="1357622"/>
              <a:ext cx="32576" cy="40474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0370E8FB-CE48-637D-2CBB-75F5654C3D12}"/>
                  </a:ext>
                </a:extLst>
              </p:cNvPr>
              <p:cNvSpPr txBox="1"/>
              <p:nvPr/>
            </p:nvSpPr>
            <p:spPr>
              <a:xfrm>
                <a:off x="6316608" y="1379854"/>
                <a:ext cx="3657357" cy="732848"/>
              </a:xfrm>
              <a:prstGeom prst="rect">
                <a:avLst/>
              </a:prstGeom>
              <a:noFill/>
            </p:spPr>
            <p:txBody>
              <a:bodyPr wrap="square" lIns="180000" tIns="180000" rIns="180000" bIns="18000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&gt;0.5</m:t>
                    </m:r>
                  </m:oMath>
                </a14:m>
                <a:r>
                  <a:rPr lang="it-IT" sz="2400" dirty="0"/>
                  <a:t>	molecolare</a:t>
                </a:r>
              </a:p>
            </p:txBody>
          </p:sp>
        </mc:Choice>
        <mc:Fallback xmlns=""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0370E8FB-CE48-637D-2CBB-75F5654C3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608" y="1379854"/>
                <a:ext cx="3657357" cy="7328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id="{C995D040-FFA5-CB11-1B7E-7C49666BC84E}"/>
                  </a:ext>
                </a:extLst>
              </p:cNvPr>
              <p:cNvSpPr txBox="1"/>
              <p:nvPr/>
            </p:nvSpPr>
            <p:spPr>
              <a:xfrm>
                <a:off x="6298777" y="1914868"/>
                <a:ext cx="3657357" cy="732848"/>
              </a:xfrm>
              <a:prstGeom prst="rect">
                <a:avLst/>
              </a:prstGeom>
              <a:noFill/>
            </p:spPr>
            <p:txBody>
              <a:bodyPr wrap="square" lIns="180000" tIns="180000" rIns="180000" bIns="18000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&lt;0.01</m:t>
                    </m:r>
                  </m:oMath>
                </a14:m>
                <a:r>
                  <a:rPr lang="it-IT" sz="2400" dirty="0"/>
                  <a:t>	viscoso</a:t>
                </a:r>
              </a:p>
            </p:txBody>
          </p:sp>
        </mc:Choice>
        <mc:Fallback xmlns=""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id="{C995D040-FFA5-CB11-1B7E-7C49666BC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777" y="1914868"/>
                <a:ext cx="3657357" cy="7328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sellaDiTesto 69">
                <a:extLst>
                  <a:ext uri="{FF2B5EF4-FFF2-40B4-BE49-F238E27FC236}">
                    <a16:creationId xmlns:a16="http://schemas.microsoft.com/office/drawing/2014/main" id="{7EB07915-0E66-B48B-CE92-184A921272C0}"/>
                  </a:ext>
                </a:extLst>
              </p:cNvPr>
              <p:cNvSpPr txBox="1"/>
              <p:nvPr/>
            </p:nvSpPr>
            <p:spPr>
              <a:xfrm>
                <a:off x="6277391" y="2820519"/>
                <a:ext cx="3657357" cy="732848"/>
              </a:xfrm>
              <a:prstGeom prst="rect">
                <a:avLst/>
              </a:prstGeom>
              <a:noFill/>
            </p:spPr>
            <p:txBody>
              <a:bodyPr wrap="square" lIns="180000" tIns="180000" rIns="180000" bIns="18000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&gt;4000</m:t>
                    </m:r>
                  </m:oMath>
                </a14:m>
                <a:r>
                  <a:rPr lang="it-IT" sz="2400" dirty="0"/>
                  <a:t>	turbolento</a:t>
                </a:r>
              </a:p>
            </p:txBody>
          </p:sp>
        </mc:Choice>
        <mc:Fallback xmlns="">
          <p:sp>
            <p:nvSpPr>
              <p:cNvPr id="70" name="CasellaDiTesto 69">
                <a:extLst>
                  <a:ext uri="{FF2B5EF4-FFF2-40B4-BE49-F238E27FC236}">
                    <a16:creationId xmlns:a16="http://schemas.microsoft.com/office/drawing/2014/main" id="{7EB07915-0E66-B48B-CE92-184A92127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391" y="2820519"/>
                <a:ext cx="3657357" cy="7328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4E369486-3911-EB98-6DDD-FE05C765684C}"/>
                  </a:ext>
                </a:extLst>
              </p:cNvPr>
              <p:cNvSpPr txBox="1"/>
              <p:nvPr/>
            </p:nvSpPr>
            <p:spPr>
              <a:xfrm>
                <a:off x="6259560" y="3355533"/>
                <a:ext cx="3657357" cy="732848"/>
              </a:xfrm>
              <a:prstGeom prst="rect">
                <a:avLst/>
              </a:prstGeom>
              <a:noFill/>
            </p:spPr>
            <p:txBody>
              <a:bodyPr wrap="square" lIns="180000" tIns="180000" rIns="180000" bIns="18000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&lt;2300</m:t>
                    </m:r>
                  </m:oMath>
                </a14:m>
                <a:r>
                  <a:rPr lang="it-IT" sz="2400" dirty="0"/>
                  <a:t>	laminare</a:t>
                </a:r>
              </a:p>
            </p:txBody>
          </p:sp>
        </mc:Choice>
        <mc:Fallback xmlns="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4E369486-3911-EB98-6DDD-FE05C7656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560" y="3355533"/>
                <a:ext cx="3657357" cy="7328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4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567E0-6F2C-4FB5-5C22-79ADDA8BC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8BFDB78-548B-719E-EED3-8D4BE7BB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Diversi tipi di Regime di Flusso (2/2)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021E5E2A-7F19-A80F-8C1E-05E1E993544D}"/>
              </a:ext>
            </a:extLst>
          </p:cNvPr>
          <p:cNvSpPr txBox="1"/>
          <p:nvPr/>
        </p:nvSpPr>
        <p:spPr>
          <a:xfrm rot="16200000">
            <a:off x="2978136" y="2860645"/>
            <a:ext cx="123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Transizione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668660D7-0661-6CA8-4635-B0E4A206448A}"/>
                  </a:ext>
                </a:extLst>
              </p:cNvPr>
              <p:cNvSpPr txBox="1"/>
              <p:nvPr/>
            </p:nvSpPr>
            <p:spPr>
              <a:xfrm>
                <a:off x="6316607" y="1379854"/>
                <a:ext cx="5569169" cy="732848"/>
              </a:xfrm>
              <a:prstGeom prst="rect">
                <a:avLst/>
              </a:prstGeom>
              <a:noFill/>
            </p:spPr>
            <p:txBody>
              <a:bodyPr wrap="square" lIns="180000" tIns="180000" rIns="180000" bIns="18000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&lt;1.3⋅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it-IT" sz="2400" dirty="0"/>
                  <a:t>mbar		molecolare</a:t>
                </a:r>
              </a:p>
            </p:txBody>
          </p:sp>
        </mc:Choice>
        <mc:Fallback xmlns=""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668660D7-0661-6CA8-4635-B0E4A2064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607" y="1379854"/>
                <a:ext cx="5569169" cy="7328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id="{F8198727-CD72-A19E-711F-A1DD0799319C}"/>
                  </a:ext>
                </a:extLst>
              </p:cNvPr>
              <p:cNvSpPr txBox="1"/>
              <p:nvPr/>
            </p:nvSpPr>
            <p:spPr>
              <a:xfrm>
                <a:off x="6298777" y="1914868"/>
                <a:ext cx="5365679" cy="732848"/>
              </a:xfrm>
              <a:prstGeom prst="rect">
                <a:avLst/>
              </a:prstGeom>
              <a:noFill/>
            </p:spPr>
            <p:txBody>
              <a:bodyPr wrap="square" lIns="180000" tIns="180000" rIns="180000" bIns="18000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&gt;6.6⋅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sz="2400" dirty="0"/>
                  <a:t>mbar		viscoso</a:t>
                </a:r>
              </a:p>
            </p:txBody>
          </p:sp>
        </mc:Choice>
        <mc:Fallback xmlns=""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id="{F8198727-CD72-A19E-711F-A1DD07993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777" y="1914868"/>
                <a:ext cx="5365679" cy="732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sellaDiTesto 69">
                <a:extLst>
                  <a:ext uri="{FF2B5EF4-FFF2-40B4-BE49-F238E27FC236}">
                    <a16:creationId xmlns:a16="http://schemas.microsoft.com/office/drawing/2014/main" id="{565A86EF-4674-1A15-D014-374F0CDCBC5E}"/>
                  </a:ext>
                </a:extLst>
              </p:cNvPr>
              <p:cNvSpPr txBox="1"/>
              <p:nvPr/>
            </p:nvSpPr>
            <p:spPr>
              <a:xfrm>
                <a:off x="6277391" y="2820519"/>
                <a:ext cx="5569169" cy="761381"/>
              </a:xfrm>
              <a:prstGeom prst="rect">
                <a:avLst/>
              </a:prstGeom>
              <a:noFill/>
            </p:spPr>
            <p:txBody>
              <a:bodyPr wrap="square" lIns="180000" tIns="180000" rIns="180000" bIns="18000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𝑝𝑉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&gt;481</m:t>
                    </m:r>
                  </m:oMath>
                </a14:m>
                <a:r>
                  <a:rPr lang="it-IT" sz="2400" dirty="0"/>
                  <a:t> (mbar lt/s) 	turbolento</a:t>
                </a:r>
              </a:p>
            </p:txBody>
          </p:sp>
        </mc:Choice>
        <mc:Fallback xmlns="">
          <p:sp>
            <p:nvSpPr>
              <p:cNvPr id="70" name="CasellaDiTesto 69">
                <a:extLst>
                  <a:ext uri="{FF2B5EF4-FFF2-40B4-BE49-F238E27FC236}">
                    <a16:creationId xmlns:a16="http://schemas.microsoft.com/office/drawing/2014/main" id="{565A86EF-4674-1A15-D014-374F0CDCB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391" y="2820519"/>
                <a:ext cx="5569169" cy="7613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153D54CC-BD69-6378-85D0-222DF9589D21}"/>
                  </a:ext>
                </a:extLst>
              </p:cNvPr>
              <p:cNvSpPr txBox="1"/>
              <p:nvPr/>
            </p:nvSpPr>
            <p:spPr>
              <a:xfrm>
                <a:off x="6259560" y="3355533"/>
                <a:ext cx="5404896" cy="761381"/>
              </a:xfrm>
              <a:prstGeom prst="rect">
                <a:avLst/>
              </a:prstGeom>
              <a:noFill/>
            </p:spPr>
            <p:txBody>
              <a:bodyPr wrap="square" lIns="180000" tIns="180000" rIns="180000" bIns="18000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𝑝𝑉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&lt;277</m:t>
                    </m:r>
                  </m:oMath>
                </a14:m>
                <a:r>
                  <a:rPr lang="it-IT" sz="2400" dirty="0"/>
                  <a:t> (mbar lt/s) 	laminare</a:t>
                </a:r>
              </a:p>
            </p:txBody>
          </p:sp>
        </mc:Choice>
        <mc:Fallback xmlns="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153D54CC-BD69-6378-85D0-222DF9589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560" y="3355533"/>
                <a:ext cx="5404896" cy="7613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CE7A594-3C92-F464-DAA4-A47602EDDF5D}"/>
              </a:ext>
            </a:extLst>
          </p:cNvPr>
          <p:cNvSpPr txBox="1"/>
          <p:nvPr/>
        </p:nvSpPr>
        <p:spPr>
          <a:xfrm>
            <a:off x="6383197" y="1145962"/>
            <a:ext cx="4343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Aria a 20°C [mbar lt/s-cm] e d = 1 cm </a:t>
            </a:r>
            <a:endParaRPr lang="it-IT" sz="1600" dirty="0"/>
          </a:p>
        </p:txBody>
      </p:sp>
      <p:grpSp>
        <p:nvGrpSpPr>
          <p:cNvPr id="15" name="Colori">
            <a:extLst>
              <a:ext uri="{FF2B5EF4-FFF2-40B4-BE49-F238E27FC236}">
                <a16:creationId xmlns:a16="http://schemas.microsoft.com/office/drawing/2014/main" id="{431B1CD9-4909-70C9-5A13-36DE9A06BEF0}"/>
              </a:ext>
            </a:extLst>
          </p:cNvPr>
          <p:cNvGrpSpPr/>
          <p:nvPr/>
        </p:nvGrpSpPr>
        <p:grpSpPr>
          <a:xfrm>
            <a:off x="1480982" y="1366368"/>
            <a:ext cx="4063662" cy="4029944"/>
            <a:chOff x="1480982" y="1366368"/>
            <a:chExt cx="4063662" cy="4029944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D7C038A9-9063-019F-8094-B2E2AFB2596C}"/>
                </a:ext>
              </a:extLst>
            </p:cNvPr>
            <p:cNvSpPr/>
            <p:nvPr/>
          </p:nvSpPr>
          <p:spPr>
            <a:xfrm>
              <a:off x="1480982" y="1379854"/>
              <a:ext cx="1809805" cy="401645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610B39D7-E33A-C44E-7317-D491C436D6D6}"/>
                </a:ext>
              </a:extLst>
            </p:cNvPr>
            <p:cNvSpPr/>
            <p:nvPr/>
          </p:nvSpPr>
          <p:spPr>
            <a:xfrm>
              <a:off x="3973763" y="2395849"/>
              <a:ext cx="1570881" cy="299298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2986AE27-6902-1486-90D2-652640EEA09D}"/>
                </a:ext>
              </a:extLst>
            </p:cNvPr>
            <p:cNvSpPr/>
            <p:nvPr/>
          </p:nvSpPr>
          <p:spPr>
            <a:xfrm>
              <a:off x="3272412" y="1366368"/>
              <a:ext cx="660001" cy="40164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0FAE685E-7427-CB64-BFF2-A08EA8BC5A2F}"/>
                </a:ext>
              </a:extLst>
            </p:cNvPr>
            <p:cNvSpPr/>
            <p:nvPr/>
          </p:nvSpPr>
          <p:spPr>
            <a:xfrm>
              <a:off x="3973763" y="1379854"/>
              <a:ext cx="1570881" cy="8961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1732B043-E3EE-63D3-E2C7-0B93D2BDB7B2}"/>
                </a:ext>
              </a:extLst>
            </p:cNvPr>
            <p:cNvSpPr/>
            <p:nvPr/>
          </p:nvSpPr>
          <p:spPr>
            <a:xfrm>
              <a:off x="3973763" y="2277609"/>
              <a:ext cx="1570881" cy="1182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Assi Cartesiani">
            <a:extLst>
              <a:ext uri="{FF2B5EF4-FFF2-40B4-BE49-F238E27FC236}">
                <a16:creationId xmlns:a16="http://schemas.microsoft.com/office/drawing/2014/main" id="{23CC9CC9-99E1-3A76-366F-0689B095D5A6}"/>
              </a:ext>
            </a:extLst>
          </p:cNvPr>
          <p:cNvGrpSpPr/>
          <p:nvPr/>
        </p:nvGrpSpPr>
        <p:grpSpPr>
          <a:xfrm>
            <a:off x="431007" y="1357622"/>
            <a:ext cx="5145867" cy="5027461"/>
            <a:chOff x="431007" y="1357622"/>
            <a:chExt cx="5145867" cy="5027461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6686AC92-32EB-0D3C-7C47-0663FB4ADAC8}"/>
                </a:ext>
              </a:extLst>
            </p:cNvPr>
            <p:cNvSpPr/>
            <p:nvPr/>
          </p:nvSpPr>
          <p:spPr>
            <a:xfrm>
              <a:off x="1465123" y="1359882"/>
              <a:ext cx="4104640" cy="40451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0F614B76-A9D1-DDAA-BE9D-0750A06CE15E}"/>
                </a:ext>
              </a:extLst>
            </p:cNvPr>
            <p:cNvCxnSpPr>
              <a:cxnSpLocks/>
            </p:cNvCxnSpPr>
            <p:nvPr/>
          </p:nvCxnSpPr>
          <p:spPr>
            <a:xfrm>
              <a:off x="1465123" y="1854047"/>
              <a:ext cx="41046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D52FEBD9-4779-1039-21E6-52CF8014A3CB}"/>
                </a:ext>
              </a:extLst>
            </p:cNvPr>
            <p:cNvCxnSpPr>
              <a:cxnSpLocks/>
            </p:cNvCxnSpPr>
            <p:nvPr/>
          </p:nvCxnSpPr>
          <p:spPr>
            <a:xfrm>
              <a:off x="1472547" y="2656687"/>
              <a:ext cx="4097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9B745257-9FB6-1BD6-0E88-9DC8EA180B82}"/>
                </a:ext>
              </a:extLst>
            </p:cNvPr>
            <p:cNvCxnSpPr>
              <a:cxnSpLocks/>
            </p:cNvCxnSpPr>
            <p:nvPr/>
          </p:nvCxnSpPr>
          <p:spPr>
            <a:xfrm>
              <a:off x="1465123" y="3474567"/>
              <a:ext cx="41046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23C9E0E4-C579-5EB2-5EDA-C82466BB9A3D}"/>
                </a:ext>
              </a:extLst>
            </p:cNvPr>
            <p:cNvCxnSpPr>
              <a:cxnSpLocks/>
            </p:cNvCxnSpPr>
            <p:nvPr/>
          </p:nvCxnSpPr>
          <p:spPr>
            <a:xfrm>
              <a:off x="1472547" y="4267047"/>
              <a:ext cx="4097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708E307B-F9AB-D0A2-2C76-6E1A30C65B45}"/>
                </a:ext>
              </a:extLst>
            </p:cNvPr>
            <p:cNvCxnSpPr>
              <a:cxnSpLocks/>
            </p:cNvCxnSpPr>
            <p:nvPr/>
          </p:nvCxnSpPr>
          <p:spPr>
            <a:xfrm>
              <a:off x="2375789" y="1359882"/>
              <a:ext cx="0" cy="4053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8DAACC4C-4A45-B43F-D31C-8FD48DFA42A2}"/>
                </a:ext>
              </a:extLst>
            </p:cNvPr>
            <p:cNvCxnSpPr>
              <a:cxnSpLocks/>
            </p:cNvCxnSpPr>
            <p:nvPr/>
          </p:nvCxnSpPr>
          <p:spPr>
            <a:xfrm>
              <a:off x="3196844" y="1359882"/>
              <a:ext cx="0" cy="4045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448FAAE8-69D9-5E1D-4A61-6672DAACA2D1}"/>
                </a:ext>
              </a:extLst>
            </p:cNvPr>
            <p:cNvCxnSpPr>
              <a:cxnSpLocks/>
            </p:cNvCxnSpPr>
            <p:nvPr/>
          </p:nvCxnSpPr>
          <p:spPr>
            <a:xfrm>
              <a:off x="4833239" y="1359882"/>
              <a:ext cx="0" cy="4045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084120CA-D552-F019-BCD0-7BB97B048FF0}"/>
                </a:ext>
              </a:extLst>
            </p:cNvPr>
            <p:cNvCxnSpPr>
              <a:cxnSpLocks/>
            </p:cNvCxnSpPr>
            <p:nvPr/>
          </p:nvCxnSpPr>
          <p:spPr>
            <a:xfrm>
              <a:off x="4019804" y="1368424"/>
              <a:ext cx="0" cy="4045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FCC1F6E8-7054-59F1-2391-17C964600330}"/>
                </a:ext>
              </a:extLst>
            </p:cNvPr>
            <p:cNvSpPr txBox="1"/>
            <p:nvPr/>
          </p:nvSpPr>
          <p:spPr>
            <a:xfrm>
              <a:off x="960836" y="1689701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4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75CA6E38-B20D-458A-3509-D739594F1DF7}"/>
                </a:ext>
              </a:extLst>
            </p:cNvPr>
            <p:cNvSpPr txBox="1"/>
            <p:nvPr/>
          </p:nvSpPr>
          <p:spPr>
            <a:xfrm>
              <a:off x="969258" y="2492340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2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F90A1D84-B92E-29F8-3EF7-E99617D18DBA}"/>
                </a:ext>
              </a:extLst>
            </p:cNvPr>
            <p:cNvSpPr txBox="1"/>
            <p:nvPr/>
          </p:nvSpPr>
          <p:spPr>
            <a:xfrm>
              <a:off x="957926" y="3287916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0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55DA2692-1B9D-42A3-4956-CABD1B4062FF}"/>
                </a:ext>
              </a:extLst>
            </p:cNvPr>
            <p:cNvSpPr txBox="1"/>
            <p:nvPr/>
          </p:nvSpPr>
          <p:spPr>
            <a:xfrm>
              <a:off x="967871" y="4163252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-2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F6357649-5C4F-BB07-4DE0-6F01D7752369}"/>
                </a:ext>
              </a:extLst>
            </p:cNvPr>
            <p:cNvSpPr txBox="1"/>
            <p:nvPr/>
          </p:nvSpPr>
          <p:spPr>
            <a:xfrm>
              <a:off x="957926" y="4930196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-4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015B602E-0392-990F-242B-966E663FB519}"/>
                </a:ext>
              </a:extLst>
            </p:cNvPr>
            <p:cNvSpPr txBox="1"/>
            <p:nvPr/>
          </p:nvSpPr>
          <p:spPr>
            <a:xfrm rot="16200000">
              <a:off x="-246161" y="2971646"/>
              <a:ext cx="1916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Portata</a:t>
              </a:r>
              <a:r>
                <a:rPr lang="en-US" dirty="0"/>
                <a:t> (mbar </a:t>
              </a:r>
              <a:r>
                <a:rPr lang="en-US" dirty="0" err="1"/>
                <a:t>lt</a:t>
              </a:r>
              <a:r>
                <a:rPr lang="en-US" dirty="0"/>
                <a:t>/s)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C2DF4C51-E771-A189-34B2-AD6D90E120FF}"/>
                </a:ext>
              </a:extLst>
            </p:cNvPr>
            <p:cNvSpPr txBox="1"/>
            <p:nvPr/>
          </p:nvSpPr>
          <p:spPr>
            <a:xfrm>
              <a:off x="1305228" y="5525499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-6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9025827E-A9C7-E17C-8EA7-0223483934B1}"/>
                </a:ext>
              </a:extLst>
            </p:cNvPr>
            <p:cNvSpPr txBox="1"/>
            <p:nvPr/>
          </p:nvSpPr>
          <p:spPr>
            <a:xfrm>
              <a:off x="2177786" y="5525499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-4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0012CB19-D8D7-9217-B5F7-FFCE53EBC0F4}"/>
                </a:ext>
              </a:extLst>
            </p:cNvPr>
            <p:cNvSpPr txBox="1"/>
            <p:nvPr/>
          </p:nvSpPr>
          <p:spPr>
            <a:xfrm>
              <a:off x="2965614" y="5525499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-2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D3BA9D83-D3CB-9C80-CDD2-5E5FF9417221}"/>
                </a:ext>
              </a:extLst>
            </p:cNvPr>
            <p:cNvSpPr txBox="1"/>
            <p:nvPr/>
          </p:nvSpPr>
          <p:spPr>
            <a:xfrm>
              <a:off x="3809342" y="5525499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0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4F427E57-408A-145C-680A-26A149CD4929}"/>
                </a:ext>
              </a:extLst>
            </p:cNvPr>
            <p:cNvSpPr txBox="1"/>
            <p:nvPr/>
          </p:nvSpPr>
          <p:spPr>
            <a:xfrm>
              <a:off x="4596941" y="5525499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2</a:t>
              </a: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41F16324-C329-E3F6-3529-571F209F743B}"/>
                </a:ext>
              </a:extLst>
            </p:cNvPr>
            <p:cNvSpPr txBox="1"/>
            <p:nvPr/>
          </p:nvSpPr>
          <p:spPr>
            <a:xfrm>
              <a:off x="2476741" y="6005591"/>
              <a:ext cx="1778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Pressione</a:t>
              </a:r>
              <a:r>
                <a:rPr lang="en-US" dirty="0"/>
                <a:t> (mbar)</a:t>
              </a:r>
            </a:p>
          </p:txBody>
        </p:sp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301726F6-F5C7-6CB0-B826-4392FB0C9984}"/>
                </a:ext>
              </a:extLst>
            </p:cNvPr>
            <p:cNvCxnSpPr>
              <a:cxnSpLocks/>
            </p:cNvCxnSpPr>
            <p:nvPr/>
          </p:nvCxnSpPr>
          <p:spPr>
            <a:xfrm>
              <a:off x="1552250" y="1368424"/>
              <a:ext cx="0" cy="4045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2 64">
              <a:extLst>
                <a:ext uri="{FF2B5EF4-FFF2-40B4-BE49-F238E27FC236}">
                  <a16:creationId xmlns:a16="http://schemas.microsoft.com/office/drawing/2014/main" id="{7BD9747C-27D6-6D1F-E3FB-FCEF80C29357}"/>
                </a:ext>
              </a:extLst>
            </p:cNvPr>
            <p:cNvCxnSpPr/>
            <p:nvPr/>
          </p:nvCxnSpPr>
          <p:spPr>
            <a:xfrm flipH="1">
              <a:off x="1337095" y="6385083"/>
              <a:ext cx="4239779" cy="0"/>
            </a:xfrm>
            <a:prstGeom prst="straightConnector1">
              <a:avLst/>
            </a:prstGeom>
            <a:ln w="28575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Connettore 2 65">
              <a:extLst>
                <a:ext uri="{FF2B5EF4-FFF2-40B4-BE49-F238E27FC236}">
                  <a16:creationId xmlns:a16="http://schemas.microsoft.com/office/drawing/2014/main" id="{6AC4020B-92A0-3717-E89C-0CAA9D3FC7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1007" y="1357622"/>
              <a:ext cx="32576" cy="40474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B663A1CF-9447-223D-765D-76246EA8DE41}"/>
                </a:ext>
              </a:extLst>
            </p:cNvPr>
            <p:cNvCxnSpPr>
              <a:cxnSpLocks/>
            </p:cNvCxnSpPr>
            <p:nvPr/>
          </p:nvCxnSpPr>
          <p:spPr>
            <a:xfrm>
              <a:off x="1450650" y="5090007"/>
              <a:ext cx="4097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Zone">
            <a:extLst>
              <a:ext uri="{FF2B5EF4-FFF2-40B4-BE49-F238E27FC236}">
                <a16:creationId xmlns:a16="http://schemas.microsoft.com/office/drawing/2014/main" id="{87478B5D-5925-FBEF-5085-83EF4CE8B1EB}"/>
              </a:ext>
            </a:extLst>
          </p:cNvPr>
          <p:cNvGrpSpPr/>
          <p:nvPr/>
        </p:nvGrpSpPr>
        <p:grpSpPr>
          <a:xfrm>
            <a:off x="1757680" y="929678"/>
            <a:ext cx="3819194" cy="4483922"/>
            <a:chOff x="1757680" y="929678"/>
            <a:chExt cx="3819194" cy="4483922"/>
          </a:xfrm>
        </p:grpSpPr>
        <p:cxnSp>
          <p:nvCxnSpPr>
            <p:cNvPr id="44" name="Connettore diritto 43">
              <a:extLst>
                <a:ext uri="{FF2B5EF4-FFF2-40B4-BE49-F238E27FC236}">
                  <a16:creationId xmlns:a16="http://schemas.microsoft.com/office/drawing/2014/main" id="{E274E291-AEDB-CCFC-ACEC-9C10C912F144}"/>
                </a:ext>
              </a:extLst>
            </p:cNvPr>
            <p:cNvCxnSpPr>
              <a:cxnSpLocks/>
            </p:cNvCxnSpPr>
            <p:nvPr/>
          </p:nvCxnSpPr>
          <p:spPr>
            <a:xfrm>
              <a:off x="3268279" y="1366368"/>
              <a:ext cx="0" cy="403869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diritto 46">
              <a:extLst>
                <a:ext uri="{FF2B5EF4-FFF2-40B4-BE49-F238E27FC236}">
                  <a16:creationId xmlns:a16="http://schemas.microsoft.com/office/drawing/2014/main" id="{753824B0-A2F5-6697-72F3-F0A03CFB8E83}"/>
                </a:ext>
              </a:extLst>
            </p:cNvPr>
            <p:cNvCxnSpPr>
              <a:cxnSpLocks/>
            </p:cNvCxnSpPr>
            <p:nvPr/>
          </p:nvCxnSpPr>
          <p:spPr>
            <a:xfrm>
              <a:off x="3935730" y="1366368"/>
              <a:ext cx="23561" cy="404723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diritto 48">
              <a:extLst>
                <a:ext uri="{FF2B5EF4-FFF2-40B4-BE49-F238E27FC236}">
                  <a16:creationId xmlns:a16="http://schemas.microsoft.com/office/drawing/2014/main" id="{CFCD4CDD-814E-5833-548C-C916CE0506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0241" y="2268513"/>
              <a:ext cx="1636633" cy="748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0190B5A3-099B-E10E-86B2-CD0281346B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6431" y="2371114"/>
              <a:ext cx="1640443" cy="6331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83B8D7A7-097D-329B-B143-C22EAAB39639}"/>
                </a:ext>
              </a:extLst>
            </p:cNvPr>
            <p:cNvSpPr txBox="1"/>
            <p:nvPr/>
          </p:nvSpPr>
          <p:spPr>
            <a:xfrm>
              <a:off x="1757680" y="937298"/>
              <a:ext cx="1264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Molecolare</a:t>
              </a:r>
              <a:endParaRPr lang="en-US" b="1" dirty="0"/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905F826D-910D-5EFF-7B4F-98BA63EE089B}"/>
                </a:ext>
              </a:extLst>
            </p:cNvPr>
            <p:cNvSpPr txBox="1"/>
            <p:nvPr/>
          </p:nvSpPr>
          <p:spPr>
            <a:xfrm>
              <a:off x="4124027" y="929678"/>
              <a:ext cx="901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Viscoso</a:t>
              </a:r>
              <a:endParaRPr lang="en-US" b="1" dirty="0"/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40472DCD-51BA-08E5-C064-979EBED3927B}"/>
                </a:ext>
              </a:extLst>
            </p:cNvPr>
            <p:cNvSpPr txBox="1"/>
            <p:nvPr/>
          </p:nvSpPr>
          <p:spPr>
            <a:xfrm>
              <a:off x="4156047" y="1612052"/>
              <a:ext cx="1232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Turbolento</a:t>
              </a:r>
              <a:endParaRPr lang="en-US" b="1" dirty="0"/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D2A0C20C-9622-DA9B-D424-407DD071A540}"/>
                </a:ext>
              </a:extLst>
            </p:cNvPr>
            <p:cNvSpPr txBox="1"/>
            <p:nvPr/>
          </p:nvSpPr>
          <p:spPr>
            <a:xfrm>
              <a:off x="4146945" y="3420195"/>
              <a:ext cx="1071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Laminare</a:t>
              </a:r>
              <a:endParaRPr lang="en-US" b="1" dirty="0"/>
            </a:p>
          </p:txBody>
        </p: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1D0AAFBE-7E66-39CB-A6EC-0C953F75D93C}"/>
                </a:ext>
              </a:extLst>
            </p:cNvPr>
            <p:cNvSpPr txBox="1"/>
            <p:nvPr/>
          </p:nvSpPr>
          <p:spPr>
            <a:xfrm rot="16200000">
              <a:off x="3007458" y="2879982"/>
              <a:ext cx="1257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Transizione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39770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5704C-5C58-4FE1-0908-F46FD1E87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AFF300-C7BD-AE4E-A524-71B5FD4B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Regime Molecolare</a:t>
            </a:r>
            <a:endParaRPr lang="en-US" dirty="0"/>
          </a:p>
        </p:txBody>
      </p:sp>
      <p:sp>
        <p:nvSpPr>
          <p:cNvPr id="4" name="TextBox 156">
            <a:extLst>
              <a:ext uri="{FF2B5EF4-FFF2-40B4-BE49-F238E27FC236}">
                <a16:creationId xmlns:a16="http://schemas.microsoft.com/office/drawing/2014/main" id="{BFDFB74D-2C3C-B197-49BF-A6D691FA9FA4}"/>
              </a:ext>
            </a:extLst>
          </p:cNvPr>
          <p:cNvSpPr txBox="1"/>
          <p:nvPr/>
        </p:nvSpPr>
        <p:spPr>
          <a:xfrm>
            <a:off x="475890" y="804073"/>
            <a:ext cx="232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K</a:t>
            </a:r>
            <a:r>
              <a:rPr lang="it-IT" sz="1600" baseline="-25000" dirty="0" err="1"/>
              <a:t>n</a:t>
            </a:r>
            <a:r>
              <a:rPr lang="it-IT" sz="1600" dirty="0"/>
              <a:t> &gt; 0.5</a:t>
            </a:r>
          </a:p>
          <a:p>
            <a:endParaRPr lang="it-IT" sz="1600" dirty="0"/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 d &lt; 1.3 x 10</a:t>
            </a:r>
            <a:r>
              <a:rPr lang="en-GB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[mbar cm]</a:t>
            </a:r>
            <a:endParaRPr lang="en-GB" sz="1600" dirty="0"/>
          </a:p>
          <a:p>
            <a:endParaRPr lang="it-IT" sz="1600" dirty="0"/>
          </a:p>
          <a:p>
            <a:r>
              <a:rPr lang="it-IT" sz="1600" dirty="0"/>
              <a:t>Le collisioni alle pareti prevalgono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FE68B734-7F01-B80D-DF31-63B5A68A4CFB}"/>
              </a:ext>
            </a:extLst>
          </p:cNvPr>
          <p:cNvSpPr txBox="1"/>
          <p:nvPr/>
        </p:nvSpPr>
        <p:spPr>
          <a:xfrm>
            <a:off x="2637495" y="2505670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Effetto</a:t>
            </a:r>
            <a:r>
              <a:rPr lang="en-US" b="1" dirty="0"/>
              <a:t> random dopo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collisione</a:t>
            </a:r>
            <a:r>
              <a:rPr lang="en-US" b="1" dirty="0"/>
              <a:t> con le </a:t>
            </a:r>
            <a:r>
              <a:rPr lang="en-US" b="1" dirty="0" err="1"/>
              <a:t>pareti</a:t>
            </a:r>
            <a:r>
              <a:rPr lang="en-US" dirty="0"/>
              <a:t>: non 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direzioni</a:t>
            </a:r>
            <a:r>
              <a:rPr lang="en-US" dirty="0"/>
              <a:t> </a:t>
            </a:r>
            <a:r>
              <a:rPr lang="en-US" dirty="0" err="1"/>
              <a:t>preferenziali</a:t>
            </a:r>
            <a:r>
              <a:rPr lang="en-US" dirty="0"/>
              <a:t> e la </a:t>
            </a:r>
            <a:r>
              <a:rPr lang="en-US" dirty="0" err="1"/>
              <a:t>probabilità</a:t>
            </a:r>
            <a:r>
              <a:rPr lang="en-US" dirty="0"/>
              <a:t> di </a:t>
            </a:r>
            <a:r>
              <a:rPr lang="en-US" dirty="0" err="1"/>
              <a:t>rimbalzo</a:t>
            </a:r>
            <a:r>
              <a:rPr lang="en-US" dirty="0"/>
              <a:t> è la </a:t>
            </a:r>
            <a:r>
              <a:rPr lang="en-US" dirty="0" err="1"/>
              <a:t>stessa</a:t>
            </a:r>
            <a:r>
              <a:rPr lang="en-US" dirty="0"/>
              <a:t> in </a:t>
            </a:r>
            <a:r>
              <a:rPr lang="en-US" dirty="0" err="1"/>
              <a:t>tutte</a:t>
            </a:r>
            <a:r>
              <a:rPr lang="en-US" dirty="0"/>
              <a:t> le </a:t>
            </a:r>
            <a:r>
              <a:rPr lang="en-US" dirty="0" err="1"/>
              <a:t>direzioni</a:t>
            </a:r>
            <a:r>
              <a:rPr lang="en-US" dirty="0"/>
              <a:t>. Non </a:t>
            </a:r>
            <a:r>
              <a:rPr lang="en-US" dirty="0" err="1"/>
              <a:t>c’è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memoria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direzione</a:t>
            </a:r>
            <a:r>
              <a:rPr lang="en-US" dirty="0"/>
              <a:t> </a:t>
            </a:r>
            <a:r>
              <a:rPr lang="en-US" dirty="0" err="1"/>
              <a:t>incidente</a:t>
            </a:r>
            <a:r>
              <a:rPr lang="en-US" dirty="0"/>
              <a:t>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5F51F18-425C-576E-4CC2-F48907DE4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850" y="134803"/>
            <a:ext cx="3497580" cy="184404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C25F354-50E1-D7D1-8C56-330EB2902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763" y="3942243"/>
            <a:ext cx="4846320" cy="124206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AD891A9-9485-979B-40BE-9E890A238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283" y="5476363"/>
            <a:ext cx="5257800" cy="124777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203052-F8E2-48C3-9565-94CC1B52E691}"/>
              </a:ext>
            </a:extLst>
          </p:cNvPr>
          <p:cNvSpPr txBox="1"/>
          <p:nvPr/>
        </p:nvSpPr>
        <p:spPr>
          <a:xfrm>
            <a:off x="7528841" y="4268015"/>
            <a:ext cx="399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 &lt; 1 indica la probabilità di trasmissione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51CAC93-1E2D-2FAB-04AF-DFC86FE19C8D}"/>
              </a:ext>
            </a:extLst>
          </p:cNvPr>
          <p:cNvSpPr txBox="1"/>
          <p:nvPr/>
        </p:nvSpPr>
        <p:spPr>
          <a:xfrm>
            <a:off x="7374775" y="5777084"/>
            <a:ext cx="430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Alcune particelle possono essere riflesse verso il piano di ingresso</a:t>
            </a:r>
          </a:p>
        </p:txBody>
      </p:sp>
    </p:spTree>
    <p:extLst>
      <p:ext uri="{BB962C8B-B14F-4D97-AF65-F5344CB8AC3E}">
        <p14:creationId xmlns:p14="http://schemas.microsoft.com/office/powerpoint/2010/main" val="3090065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6FD885-A17E-7727-CD56-4B31FE2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Regime Molecolare</a:t>
            </a:r>
            <a:endParaRPr lang="en-US" dirty="0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9632122A-7F4B-996F-82AA-2AACF493C602}"/>
              </a:ext>
            </a:extLst>
          </p:cNvPr>
          <p:cNvGrpSpPr/>
          <p:nvPr/>
        </p:nvGrpSpPr>
        <p:grpSpPr>
          <a:xfrm>
            <a:off x="5824571" y="3236535"/>
            <a:ext cx="5422165" cy="923330"/>
            <a:chOff x="1474839" y="4711799"/>
            <a:chExt cx="5422165" cy="923330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FCA422C1-A152-1402-4C0C-C82D512B1C5C}"/>
                </a:ext>
              </a:extLst>
            </p:cNvPr>
            <p:cNvSpPr txBox="1"/>
            <p:nvPr/>
          </p:nvSpPr>
          <p:spPr>
            <a:xfrm>
              <a:off x="1474839" y="4711799"/>
              <a:ext cx="132735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dirty="0"/>
                <a:t># Particelle che escono</a:t>
              </a:r>
            </a:p>
            <a:p>
              <a:r>
                <a:rPr lang="it-IT" dirty="0"/>
                <a:t> dal Piano 2 </a:t>
              </a:r>
              <a:endParaRPr lang="en-US" dirty="0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566799E0-442F-624A-FF73-8EC81EF04F42}"/>
                </a:ext>
              </a:extLst>
            </p:cNvPr>
            <p:cNvSpPr txBox="1"/>
            <p:nvPr/>
          </p:nvSpPr>
          <p:spPr>
            <a:xfrm>
              <a:off x="3321007" y="4711799"/>
              <a:ext cx="132735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dirty="0"/>
                <a:t># Particelle che entrano</a:t>
              </a:r>
            </a:p>
            <a:p>
              <a:r>
                <a:rPr lang="it-IT" dirty="0"/>
                <a:t>al Piano 1 </a:t>
              </a:r>
              <a:endParaRPr lang="en-US" dirty="0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2813C6E2-4723-FE29-C6CA-BAB231C02A68}"/>
                </a:ext>
              </a:extLst>
            </p:cNvPr>
            <p:cNvSpPr txBox="1"/>
            <p:nvPr/>
          </p:nvSpPr>
          <p:spPr>
            <a:xfrm>
              <a:off x="5294996" y="4713909"/>
              <a:ext cx="1602008" cy="6421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dirty="0"/>
                <a:t>Probabilità di Trasmissione</a:t>
              </a:r>
              <a:endParaRPr lang="en-US" dirty="0"/>
            </a:p>
          </p:txBody>
        </p:sp>
        <p:sp>
          <p:nvSpPr>
            <p:cNvPr id="16" name="Uguale a 15">
              <a:extLst>
                <a:ext uri="{FF2B5EF4-FFF2-40B4-BE49-F238E27FC236}">
                  <a16:creationId xmlns:a16="http://schemas.microsoft.com/office/drawing/2014/main" id="{B9317A29-7CB0-BCA9-966A-CA69CB24D2FD}"/>
                </a:ext>
              </a:extLst>
            </p:cNvPr>
            <p:cNvSpPr/>
            <p:nvPr/>
          </p:nvSpPr>
          <p:spPr>
            <a:xfrm>
              <a:off x="2845291" y="4825025"/>
              <a:ext cx="432619" cy="419879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Segno di moltiplicazione 16">
              <a:extLst>
                <a:ext uri="{FF2B5EF4-FFF2-40B4-BE49-F238E27FC236}">
                  <a16:creationId xmlns:a16="http://schemas.microsoft.com/office/drawing/2014/main" id="{643841AD-9BE2-8EB3-2799-439A2C1CD45D}"/>
                </a:ext>
              </a:extLst>
            </p:cNvPr>
            <p:cNvSpPr/>
            <p:nvPr/>
          </p:nvSpPr>
          <p:spPr>
            <a:xfrm>
              <a:off x="4691459" y="4806242"/>
              <a:ext cx="560439" cy="457445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81F5C3A6-2B95-13F4-5EE8-CC139A90C528}"/>
                  </a:ext>
                </a:extLst>
              </p:cNvPr>
              <p:cNvSpPr txBox="1"/>
              <p:nvPr/>
            </p:nvSpPr>
            <p:spPr>
              <a:xfrm>
                <a:off x="95715" y="2067919"/>
                <a:ext cx="3340391" cy="5413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bar>
                            <m:barPr>
                              <m:pos m:val="top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ba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81F5C3A6-2B95-13F4-5EE8-CC139A90C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5" y="2067919"/>
                <a:ext cx="3340391" cy="5413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9">
            <a:extLst>
              <a:ext uri="{FF2B5EF4-FFF2-40B4-BE49-F238E27FC236}">
                <a16:creationId xmlns:a16="http://schemas.microsoft.com/office/drawing/2014/main" id="{32E82F02-B76F-57BA-B387-D3CC0F29F86D}"/>
              </a:ext>
            </a:extLst>
          </p:cNvPr>
          <p:cNvSpPr txBox="1"/>
          <p:nvPr/>
        </p:nvSpPr>
        <p:spPr>
          <a:xfrm>
            <a:off x="161244" y="1509346"/>
            <a:ext cx="3683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F</a:t>
            </a:r>
            <a:r>
              <a:rPr lang="en-US" sz="1600" b="1" dirty="0" err="1"/>
              <a:t>lusso</a:t>
            </a:r>
            <a:r>
              <a:rPr lang="en-US" sz="1600" b="1" dirty="0"/>
              <a:t> di </a:t>
            </a:r>
            <a:r>
              <a:rPr lang="en-US" sz="1600" b="1" dirty="0" err="1"/>
              <a:t>Particelle</a:t>
            </a:r>
            <a:r>
              <a:rPr lang="en-US" sz="1600" b="1" dirty="0"/>
              <a:t> per </a:t>
            </a:r>
            <a:r>
              <a:rPr lang="en-US" sz="1600" b="1" dirty="0" err="1"/>
              <a:t>Unità</a:t>
            </a:r>
            <a:r>
              <a:rPr lang="en-US" sz="1600" b="1" dirty="0"/>
              <a:t> di Area</a:t>
            </a:r>
            <a:endParaRPr lang="en-US" sz="1600" dirty="0"/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CBC260F2-7291-EE46-77A5-A2D5B466E4D6}"/>
              </a:ext>
            </a:extLst>
          </p:cNvPr>
          <p:cNvSpPr txBox="1"/>
          <p:nvPr/>
        </p:nvSpPr>
        <p:spPr>
          <a:xfrm>
            <a:off x="161244" y="3259723"/>
            <a:ext cx="5083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F</a:t>
            </a:r>
            <a:r>
              <a:rPr lang="en-US" sz="1600" b="1" dirty="0" err="1"/>
              <a:t>lusso</a:t>
            </a:r>
            <a:r>
              <a:rPr lang="en-US" sz="1600" b="1" dirty="0"/>
              <a:t> di </a:t>
            </a:r>
            <a:r>
              <a:rPr lang="en-US" sz="1600" b="1" dirty="0" err="1"/>
              <a:t>Particelle</a:t>
            </a:r>
            <a:r>
              <a:rPr lang="en-US" sz="1600" b="1" dirty="0"/>
              <a:t> </a:t>
            </a:r>
            <a:r>
              <a:rPr lang="en-US" sz="1600" b="1" dirty="0" err="1"/>
              <a:t>entranti</a:t>
            </a:r>
            <a:r>
              <a:rPr lang="en-US" sz="1600" b="1" dirty="0"/>
              <a:t> </a:t>
            </a:r>
            <a:r>
              <a:rPr lang="en-US" sz="1600" b="1" dirty="0" err="1"/>
              <a:t>nel</a:t>
            </a:r>
            <a:r>
              <a:rPr lang="en-US" sz="1600" b="1" dirty="0"/>
              <a:t> piano 1 di </a:t>
            </a:r>
            <a:r>
              <a:rPr lang="en-US" sz="1600" b="1" dirty="0" err="1"/>
              <a:t>superficie</a:t>
            </a:r>
            <a:r>
              <a:rPr lang="en-US" sz="1600" b="1" dirty="0"/>
              <a:t> A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2BAB9D4C-E20F-530B-7237-1E12CC5B4C3C}"/>
                  </a:ext>
                </a:extLst>
              </p:cNvPr>
              <p:cNvSpPr txBox="1"/>
              <p:nvPr/>
            </p:nvSpPr>
            <p:spPr>
              <a:xfrm>
                <a:off x="475890" y="3904988"/>
                <a:ext cx="2318104" cy="5097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2BAB9D4C-E20F-530B-7237-1E12CC5B4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90" y="3904988"/>
                <a:ext cx="2318104" cy="5097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86951700-D30A-9644-A0E9-FB5B9978648F}"/>
                  </a:ext>
                </a:extLst>
              </p:cNvPr>
              <p:cNvSpPr txBox="1"/>
              <p:nvPr/>
            </p:nvSpPr>
            <p:spPr>
              <a:xfrm>
                <a:off x="7946201" y="5377007"/>
                <a:ext cx="2499531" cy="873271"/>
              </a:xfrm>
              <a:prstGeom prst="rect">
                <a:avLst/>
              </a:prstGeom>
              <a:noFill/>
              <a:ln>
                <a:solidFill>
                  <a:srgbClr val="E30613"/>
                </a:solidFill>
              </a:ln>
            </p:spPr>
            <p:txBody>
              <a:bodyPr wrap="square" lIns="180000" tIns="180000" rIns="180000" bIns="18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𝑝𝑉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86951700-D30A-9644-A0E9-FB5B99786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201" y="5377007"/>
                <a:ext cx="2499531" cy="8732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E30613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87732A8E-3581-56A9-360D-DB7DF1C91A31}"/>
                  </a:ext>
                </a:extLst>
              </p:cNvPr>
              <p:cNvSpPr txBox="1"/>
              <p:nvPr/>
            </p:nvSpPr>
            <p:spPr>
              <a:xfrm>
                <a:off x="475890" y="5526275"/>
                <a:ext cx="2091819" cy="5727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87732A8E-3581-56A9-360D-DB7DF1C91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90" y="5526275"/>
                <a:ext cx="2091819" cy="5727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F48BC11B-6BE2-B4D0-CA7C-9812BA29559E}"/>
              </a:ext>
            </a:extLst>
          </p:cNvPr>
          <p:cNvCxnSpPr>
            <a:cxnSpLocks/>
          </p:cNvCxnSpPr>
          <p:nvPr/>
        </p:nvCxnSpPr>
        <p:spPr>
          <a:xfrm>
            <a:off x="3961243" y="5858164"/>
            <a:ext cx="2134757" cy="0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4DFC762E-C1ED-B458-4C1B-A481730E4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9004" y="1365395"/>
            <a:ext cx="4846320" cy="1242060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27D2847F-00FA-4B58-DFF3-1FBFD383242C}"/>
              </a:ext>
            </a:extLst>
          </p:cNvPr>
          <p:cNvSpPr txBox="1"/>
          <p:nvPr/>
        </p:nvSpPr>
        <p:spPr>
          <a:xfrm>
            <a:off x="161244" y="4926427"/>
            <a:ext cx="5083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Conversione da flusso di particelle a portata di gas</a:t>
            </a:r>
            <a:endParaRPr lang="en-US" sz="1600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06AB4F9-D581-D7FD-2A22-9F956F7318F0}"/>
              </a:ext>
            </a:extLst>
          </p:cNvPr>
          <p:cNvSpPr txBox="1"/>
          <p:nvPr/>
        </p:nvSpPr>
        <p:spPr>
          <a:xfrm>
            <a:off x="7372156" y="4840682"/>
            <a:ext cx="3874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Portata di gas in funzione della pressione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764AC00-0F56-B77C-A1A1-27B3FD946A4E}"/>
                  </a:ext>
                </a:extLst>
              </p:cNvPr>
              <p:cNvSpPr txBox="1"/>
              <p:nvPr/>
            </p:nvSpPr>
            <p:spPr>
              <a:xfrm>
                <a:off x="4271200" y="5800216"/>
                <a:ext cx="1421754" cy="640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80000" tIns="180000" rIns="180000" bIns="18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764AC00-0F56-B77C-A1A1-27B3FD946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00" y="5800216"/>
                <a:ext cx="1421754" cy="640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353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457B90D-38B3-0645-46A9-A423442B1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261938"/>
            <a:ext cx="10515600" cy="419100"/>
          </a:xfrm>
        </p:spPr>
        <p:txBody>
          <a:bodyPr>
            <a:normAutofit fontScale="90000"/>
          </a:bodyPr>
          <a:lstStyle/>
          <a:p>
            <a:r>
              <a:rPr lang="it-IT" dirty="0"/>
              <a:t>Regime Molecolare (Effetto di </a:t>
            </a:r>
            <a:r>
              <a:rPr lang="it-IT" dirty="0" err="1"/>
              <a:t>Beaming</a:t>
            </a:r>
            <a:r>
              <a:rPr lang="it-IT" dirty="0"/>
              <a:t>)</a:t>
            </a:r>
            <a:endParaRPr lang="en-US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64352CB-885F-6D2F-C8BD-67D6668B25D5}"/>
              </a:ext>
            </a:extLst>
          </p:cNvPr>
          <p:cNvGrpSpPr/>
          <p:nvPr/>
        </p:nvGrpSpPr>
        <p:grpSpPr>
          <a:xfrm>
            <a:off x="3155991" y="1238066"/>
            <a:ext cx="4326357" cy="5014802"/>
            <a:chOff x="114054" y="1192346"/>
            <a:chExt cx="4326357" cy="501480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229C8AFD-F47E-0048-B8B7-8B4DCA567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398" y="1192346"/>
              <a:ext cx="2568163" cy="4229467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20F77980-5A33-5ECD-D8AA-0509C06A80FB}"/>
                </a:ext>
              </a:extLst>
            </p:cNvPr>
            <p:cNvSpPr txBox="1"/>
            <p:nvPr/>
          </p:nvSpPr>
          <p:spPr>
            <a:xfrm>
              <a:off x="114054" y="5560817"/>
              <a:ext cx="43263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Flusso particelle che escono da un’apertura circolare</a:t>
              </a:r>
              <a:r>
                <a:rPr lang="en-US" dirty="0"/>
                <a:t> per </a:t>
              </a:r>
              <a:r>
                <a:rPr lang="en-US" dirty="0" err="1"/>
                <a:t>lunghezze</a:t>
              </a:r>
              <a:r>
                <a:rPr lang="en-US" dirty="0"/>
                <a:t> di </a:t>
              </a:r>
              <a:r>
                <a:rPr lang="en-US" dirty="0" err="1"/>
                <a:t>tubo</a:t>
              </a:r>
              <a:r>
                <a:rPr lang="en-US" dirty="0"/>
                <a:t> </a:t>
              </a:r>
              <a:r>
                <a:rPr lang="en-US" dirty="0" err="1"/>
                <a:t>differenti</a:t>
              </a:r>
              <a:endParaRPr lang="it-IT" dirty="0"/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ECE51DA-94E3-59CE-641F-B461611F60AA}"/>
              </a:ext>
            </a:extLst>
          </p:cNvPr>
          <p:cNvSpPr txBox="1"/>
          <p:nvPr/>
        </p:nvSpPr>
        <p:spPr>
          <a:xfrm>
            <a:off x="3773616" y="817000"/>
            <a:ext cx="359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Distribuzione angolare traiettorie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6975613-0DE0-AB9C-4A22-C4E0C5E15C76}"/>
                  </a:ext>
                </a:extLst>
              </p:cNvPr>
              <p:cNvSpPr txBox="1"/>
              <p:nvPr/>
            </p:nvSpPr>
            <p:spPr>
              <a:xfrm>
                <a:off x="6075183" y="1700236"/>
                <a:ext cx="91798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6975613-0DE0-AB9C-4A22-C4E0C5E15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183" y="1700236"/>
                <a:ext cx="917987" cy="276999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7D2E907B-69CE-30DA-CFAC-5022B25E2CD7}"/>
                  </a:ext>
                </a:extLst>
              </p:cNvPr>
              <p:cNvSpPr txBox="1"/>
              <p:nvPr/>
            </p:nvSpPr>
            <p:spPr>
              <a:xfrm>
                <a:off x="6075183" y="2877680"/>
                <a:ext cx="1246954" cy="525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7D2E907B-69CE-30DA-CFAC-5022B25E2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183" y="2877680"/>
                <a:ext cx="1246954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C559556A-D263-DE60-5C84-9C2E0435B7FE}"/>
                  </a:ext>
                </a:extLst>
              </p:cNvPr>
              <p:cNvSpPr txBox="1"/>
              <p:nvPr/>
            </p:nvSpPr>
            <p:spPr>
              <a:xfrm>
                <a:off x="6075183" y="4304038"/>
                <a:ext cx="1016145" cy="525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C559556A-D263-DE60-5C84-9C2E0435B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183" y="4304038"/>
                <a:ext cx="1016145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04AE0998-25C3-B634-7D39-5E88235CFC8C}"/>
              </a:ext>
            </a:extLst>
          </p:cNvPr>
          <p:cNvSpPr txBox="1"/>
          <p:nvPr/>
        </p:nvSpPr>
        <p:spPr>
          <a:xfrm>
            <a:off x="7747000" y="2955970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  l/d &lt; 0.2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3A6611-9C0F-4F87-E0B6-1D4D02A96DB8}"/>
              </a:ext>
            </a:extLst>
          </p:cNvPr>
          <p:cNvSpPr txBox="1"/>
          <p:nvPr/>
        </p:nvSpPr>
        <p:spPr>
          <a:xfrm>
            <a:off x="7747000" y="4382328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  l/d &gt; 20</a:t>
            </a:r>
          </a:p>
        </p:txBody>
      </p:sp>
    </p:spTree>
    <p:extLst>
      <p:ext uri="{BB962C8B-B14F-4D97-AF65-F5344CB8AC3E}">
        <p14:creationId xmlns:p14="http://schemas.microsoft.com/office/powerpoint/2010/main" val="95455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F0A6F2-A964-382D-1DBB-936F7D036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Regime Molecolare (Apertura Circolare)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0EC182A-F075-072E-2214-F7FAD1957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856" y="323497"/>
            <a:ext cx="4529254" cy="1889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F4F59F8-3D54-136B-203C-278C7FD27E0C}"/>
                  </a:ext>
                </a:extLst>
              </p:cNvPr>
              <p:cNvSpPr txBox="1"/>
              <p:nvPr/>
            </p:nvSpPr>
            <p:spPr>
              <a:xfrm>
                <a:off x="284374" y="1685282"/>
                <a:ext cx="4636906" cy="5097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𝑝𝑉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𝑝𝑉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𝑝𝑉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F4F59F8-3D54-136B-203C-278C7FD27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74" y="1685282"/>
                <a:ext cx="4636906" cy="509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9">
            <a:extLst>
              <a:ext uri="{FF2B5EF4-FFF2-40B4-BE49-F238E27FC236}">
                <a16:creationId xmlns:a16="http://schemas.microsoft.com/office/drawing/2014/main" id="{7BF23305-0397-7F81-2617-38C0468C19F9}"/>
              </a:ext>
            </a:extLst>
          </p:cNvPr>
          <p:cNvSpPr txBox="1"/>
          <p:nvPr/>
        </p:nvSpPr>
        <p:spPr>
          <a:xfrm>
            <a:off x="475890" y="1207217"/>
            <a:ext cx="470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Bilancio dei F</a:t>
            </a:r>
            <a:r>
              <a:rPr lang="en-US" dirty="0" err="1"/>
              <a:t>lussi</a:t>
            </a:r>
            <a:r>
              <a:rPr lang="en-US" dirty="0"/>
              <a:t> di </a:t>
            </a:r>
            <a:r>
              <a:rPr lang="en-US" dirty="0" err="1"/>
              <a:t>Particelle</a:t>
            </a:r>
            <a:endParaRPr lang="en-US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E81C9F28-80ED-77EC-4C6E-DAC23282439D}"/>
              </a:ext>
            </a:extLst>
          </p:cNvPr>
          <p:cNvSpPr txBox="1"/>
          <p:nvPr/>
        </p:nvSpPr>
        <p:spPr>
          <a:xfrm>
            <a:off x="475890" y="3090446"/>
            <a:ext cx="4701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Conduttanza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7680800-E059-3A70-1362-869439CE5E27}"/>
                  </a:ext>
                </a:extLst>
              </p:cNvPr>
              <p:cNvSpPr txBox="1"/>
              <p:nvPr/>
            </p:nvSpPr>
            <p:spPr>
              <a:xfrm>
                <a:off x="1873757" y="2793713"/>
                <a:ext cx="2758945" cy="5741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7680800-E059-3A70-1362-869439CE5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757" y="2793713"/>
                <a:ext cx="2758945" cy="5741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po 13">
            <a:extLst>
              <a:ext uri="{FF2B5EF4-FFF2-40B4-BE49-F238E27FC236}">
                <a16:creationId xmlns:a16="http://schemas.microsoft.com/office/drawing/2014/main" id="{FDBAF5FB-BE64-B4BE-BFB7-300C2C9A33B6}"/>
              </a:ext>
            </a:extLst>
          </p:cNvPr>
          <p:cNvGrpSpPr/>
          <p:nvPr/>
        </p:nvGrpSpPr>
        <p:grpSpPr>
          <a:xfrm>
            <a:off x="3092051" y="4198877"/>
            <a:ext cx="2448232" cy="2251587"/>
            <a:chOff x="1986116" y="3893574"/>
            <a:chExt cx="2448232" cy="2251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DFE2BCE9-C59F-4E43-7EF7-0EE0281065C1}"/>
                    </a:ext>
                  </a:extLst>
                </p:cNvPr>
                <p:cNvSpPr txBox="1"/>
                <p:nvPr/>
              </p:nvSpPr>
              <p:spPr>
                <a:xfrm>
                  <a:off x="2199075" y="4103112"/>
                  <a:ext cx="2108308" cy="4124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𝑙𝑡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=9.1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it-IT" dirty="0"/>
                    <a:t>[cm]</a:t>
                  </a:r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DFE2BCE9-C59F-4E43-7EF7-0EE0281065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9075" y="4103112"/>
                  <a:ext cx="2108308" cy="412485"/>
                </a:xfrm>
                <a:prstGeom prst="rect">
                  <a:avLst/>
                </a:prstGeom>
                <a:blipFill>
                  <a:blip r:embed="rId5"/>
                  <a:stretch>
                    <a:fillRect l="-3757" t="-1471" b="-191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3E4F4209-7946-F280-4AA2-8975B408536C}"/>
                    </a:ext>
                  </a:extLst>
                </p:cNvPr>
                <p:cNvSpPr txBox="1"/>
                <p:nvPr/>
              </p:nvSpPr>
              <p:spPr>
                <a:xfrm>
                  <a:off x="2199075" y="4839717"/>
                  <a:ext cx="2108308" cy="4124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𝑙𝑡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=11.6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it-IT" dirty="0"/>
                    <a:t>[cm</a:t>
                  </a:r>
                  <a:r>
                    <a:rPr lang="it-IT" baseline="30000" dirty="0"/>
                    <a:t>2</a:t>
                  </a:r>
                  <a:r>
                    <a:rPr lang="it-IT" dirty="0"/>
                    <a:t>]</a:t>
                  </a:r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3E4F4209-7946-F280-4AA2-8975B40853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9075" y="4839717"/>
                  <a:ext cx="2108308" cy="412485"/>
                </a:xfrm>
                <a:prstGeom prst="rect">
                  <a:avLst/>
                </a:prstGeom>
                <a:blipFill>
                  <a:blip r:embed="rId6"/>
                  <a:stretch>
                    <a:fillRect l="-3757" t="-1471" r="-2023" b="-176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8F08B02D-43D4-6CEA-662E-2B326ADCC895}"/>
                </a:ext>
              </a:extLst>
            </p:cNvPr>
            <p:cNvSpPr txBox="1"/>
            <p:nvPr/>
          </p:nvSpPr>
          <p:spPr>
            <a:xfrm>
              <a:off x="2126472" y="5588400"/>
              <a:ext cx="1223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/>
                <a:t>Aria a 20°C</a:t>
              </a:r>
              <a:endParaRPr lang="en-US" sz="1600" dirty="0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EA6975A7-6D1D-3B23-6979-776AC2EF94EC}"/>
                </a:ext>
              </a:extLst>
            </p:cNvPr>
            <p:cNvSpPr/>
            <p:nvPr/>
          </p:nvSpPr>
          <p:spPr>
            <a:xfrm>
              <a:off x="1986116" y="3893574"/>
              <a:ext cx="2448232" cy="2251587"/>
            </a:xfrm>
            <a:prstGeom prst="rect">
              <a:avLst/>
            </a:prstGeom>
            <a:noFill/>
            <a:ln>
              <a:solidFill>
                <a:srgbClr val="E306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Immagine 27">
            <a:extLst>
              <a:ext uri="{FF2B5EF4-FFF2-40B4-BE49-F238E27FC236}">
                <a16:creationId xmlns:a16="http://schemas.microsoft.com/office/drawing/2014/main" id="{5F7281B5-0A7B-4314-1AD0-57F4473164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6856" y="3369979"/>
            <a:ext cx="3755338" cy="3332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67F5C0F9-7D0D-BEEC-BA72-44D700738D70}"/>
                  </a:ext>
                </a:extLst>
              </p:cNvPr>
              <p:cNvSpPr txBox="1"/>
              <p:nvPr/>
            </p:nvSpPr>
            <p:spPr>
              <a:xfrm>
                <a:off x="8393203" y="2869124"/>
                <a:ext cx="2213837" cy="39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Fattore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𝐴𝑟𝑖𝑎</m:t>
                                </m:r>
                              </m:sub>
                            </m:sSub>
                          </m:num>
                          <m:den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e>
                    </m:rad>
                  </m:oMath>
                </a14:m>
                <a:endParaRPr lang="en-US" sz="1600" baseline="-25000" dirty="0"/>
              </a:p>
            </p:txBody>
          </p:sp>
        </mc:Choice>
        <mc:Fallback xmlns="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67F5C0F9-7D0D-BEEC-BA72-44D700738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203" y="2869124"/>
                <a:ext cx="2213837" cy="390492"/>
              </a:xfrm>
              <a:prstGeom prst="rect">
                <a:avLst/>
              </a:prstGeom>
              <a:blipFill>
                <a:blip r:embed="rId8"/>
                <a:stretch>
                  <a:fillRect l="-1653" t="-76563" b="-14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820E9C8-D954-C908-E50C-34377EFE90BA}"/>
              </a:ext>
            </a:extLst>
          </p:cNvPr>
          <p:cNvSpPr txBox="1"/>
          <p:nvPr/>
        </p:nvSpPr>
        <p:spPr>
          <a:xfrm>
            <a:off x="475890" y="4157758"/>
            <a:ext cx="1825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Dipendenza dal tipo di gas e temperatura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117A9BDF-BFF2-B874-DE9D-7A453EE0FA0F}"/>
                  </a:ext>
                </a:extLst>
              </p:cNvPr>
              <p:cNvSpPr txBox="1"/>
              <p:nvPr/>
            </p:nvSpPr>
            <p:spPr>
              <a:xfrm>
                <a:off x="924322" y="5324670"/>
                <a:ext cx="1376918" cy="818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8 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117A9BDF-BFF2-B874-DE9D-7A453EE0F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22" y="5324670"/>
                <a:ext cx="1376918" cy="8183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C5F6BCB-4B21-10C5-43D9-4185CE2E218D}"/>
              </a:ext>
            </a:extLst>
          </p:cNvPr>
          <p:cNvSpPr txBox="1"/>
          <p:nvPr/>
        </p:nvSpPr>
        <p:spPr>
          <a:xfrm>
            <a:off x="4921280" y="2869125"/>
            <a:ext cx="182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Non dipende dalla pressione</a:t>
            </a:r>
            <a:endParaRPr lang="en-US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7A93190-BFE2-B326-B642-AC255EE68913}"/>
              </a:ext>
            </a:extLst>
          </p:cNvPr>
          <p:cNvSpPr txBox="1"/>
          <p:nvPr/>
        </p:nvSpPr>
        <p:spPr>
          <a:xfrm>
            <a:off x="5005145" y="977770"/>
            <a:ext cx="182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Probabilità Apertura =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0149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D42A1-0518-AFA1-1706-B3994D701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Conduttanza per le Flange Standard</a:t>
            </a:r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A4A1ED2-2FC6-9904-D215-1DF707B65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939"/>
              </p:ext>
            </p:extLst>
          </p:nvPr>
        </p:nvGraphicFramePr>
        <p:xfrm>
          <a:off x="537148" y="1157446"/>
          <a:ext cx="2880319" cy="2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656">
                  <a:extLst>
                    <a:ext uri="{9D8B030D-6E8A-4147-A177-3AD203B41FA5}">
                      <a16:colId xmlns:a16="http://schemas.microsoft.com/office/drawing/2014/main" val="1595806998"/>
                    </a:ext>
                  </a:extLst>
                </a:gridCol>
                <a:gridCol w="1143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9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DN</a:t>
                      </a:r>
                    </a:p>
                  </a:txBody>
                  <a:tcPr anchor="ctr">
                    <a:solidFill>
                      <a:srgbClr val="0055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DN </a:t>
                      </a:r>
                      <a:r>
                        <a:rPr lang="en-US" sz="1600" dirty="0" err="1"/>
                        <a:t>Interno</a:t>
                      </a:r>
                      <a:endParaRPr lang="en-US" sz="1600" dirty="0"/>
                    </a:p>
                  </a:txBody>
                  <a:tcPr anchor="ctr">
                    <a:solidFill>
                      <a:srgbClr val="0055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A </a:t>
                      </a:r>
                      <a:r>
                        <a:rPr lang="en-US" sz="1600" baseline="0" dirty="0"/>
                        <a:t>(l/s)</a:t>
                      </a:r>
                    </a:p>
                  </a:txBody>
                  <a:tcPr anchor="ctr">
                    <a:solidFill>
                      <a:srgbClr val="0055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123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9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396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9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984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9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2186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9A1C8FD6-A483-4ADA-F172-97C99E20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429" y="3660435"/>
            <a:ext cx="4156917" cy="306504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9AE9B0B-09AA-D8D0-5EFE-2F7D7CAB3C09}"/>
              </a:ext>
            </a:extLst>
          </p:cNvPr>
          <p:cNvSpPr txBox="1"/>
          <p:nvPr/>
        </p:nvSpPr>
        <p:spPr>
          <a:xfrm>
            <a:off x="4675199" y="1405767"/>
            <a:ext cx="1773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NB: Fattore circa 3x rispetto a una TMP su DN 160 CF</a:t>
            </a:r>
            <a:endParaRPr lang="en-US" sz="1600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35B7145-E0F5-2078-8D03-E5B65C91EB16}"/>
              </a:ext>
            </a:extLst>
          </p:cNvPr>
          <p:cNvCxnSpPr>
            <a:cxnSpLocks/>
          </p:cNvCxnSpPr>
          <p:nvPr/>
        </p:nvCxnSpPr>
        <p:spPr>
          <a:xfrm flipH="1">
            <a:off x="3705726" y="2373855"/>
            <a:ext cx="1361602" cy="561850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3391F36A-9197-1238-5033-EA7FF31BB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906" y="882374"/>
            <a:ext cx="4353452" cy="561680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6314AFD-53CF-C43E-CE79-4499EEA7416B}"/>
              </a:ext>
            </a:extLst>
          </p:cNvPr>
          <p:cNvSpPr txBox="1"/>
          <p:nvPr/>
        </p:nvSpPr>
        <p:spPr>
          <a:xfrm>
            <a:off x="9077426" y="961467"/>
            <a:ext cx="267964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it-IT" sz="1100" b="1" dirty="0" err="1">
                <a:solidFill>
                  <a:srgbClr val="0070C0"/>
                </a:solidFill>
              </a:rPr>
              <a:t>Internal</a:t>
            </a:r>
            <a:r>
              <a:rPr lang="it-IT" sz="1100" b="1" dirty="0">
                <a:solidFill>
                  <a:srgbClr val="0070C0"/>
                </a:solidFill>
              </a:rPr>
              <a:t> </a:t>
            </a:r>
            <a:r>
              <a:rPr lang="it-IT" sz="1100" b="1" dirty="0" err="1">
                <a:solidFill>
                  <a:srgbClr val="0070C0"/>
                </a:solidFill>
              </a:rPr>
              <a:t>Diameter</a:t>
            </a:r>
            <a:r>
              <a:rPr lang="it-IT" sz="1100" b="1" dirty="0">
                <a:solidFill>
                  <a:srgbClr val="0070C0"/>
                </a:solidFill>
              </a:rPr>
              <a:t> [mm]</a:t>
            </a:r>
          </a:p>
        </p:txBody>
      </p:sp>
    </p:spTree>
    <p:extLst>
      <p:ext uri="{BB962C8B-B14F-4D97-AF65-F5344CB8AC3E}">
        <p14:creationId xmlns:p14="http://schemas.microsoft.com/office/powerpoint/2010/main" val="255906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BF758-C51F-DD7F-83A8-8086C31AF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:a16="http://schemas.microsoft.com/office/drawing/2014/main" id="{9971597B-1E22-B602-D629-2520D4684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25" y="2501783"/>
            <a:ext cx="4650155" cy="4327322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02F07715-4515-8C45-E462-DC7B14222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261938"/>
            <a:ext cx="10515600" cy="419100"/>
          </a:xfrm>
        </p:spPr>
        <p:txBody>
          <a:bodyPr>
            <a:normAutofit fontScale="90000"/>
          </a:bodyPr>
          <a:lstStyle/>
          <a:p>
            <a:r>
              <a:rPr lang="it-IT" dirty="0"/>
              <a:t>Regime Molecolare (Tubazione Generica)</a:t>
            </a:r>
            <a:endParaRPr lang="en-US" dirty="0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4491E9BF-9F0F-955C-711E-15E87940C5D4}"/>
              </a:ext>
            </a:extLst>
          </p:cNvPr>
          <p:cNvGrpSpPr/>
          <p:nvPr/>
        </p:nvGrpSpPr>
        <p:grpSpPr>
          <a:xfrm>
            <a:off x="486109" y="1268245"/>
            <a:ext cx="5609891" cy="646331"/>
            <a:chOff x="1287113" y="4711799"/>
            <a:chExt cx="5609891" cy="646331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6CE5C9EC-776D-334D-72EE-3B5959AB35BE}"/>
                </a:ext>
              </a:extLst>
            </p:cNvPr>
            <p:cNvSpPr txBox="1"/>
            <p:nvPr/>
          </p:nvSpPr>
          <p:spPr>
            <a:xfrm>
              <a:off x="1287113" y="4711799"/>
              <a:ext cx="15150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dirty="0"/>
                <a:t>Conduttanza Tubazione </a:t>
              </a:r>
              <a:endParaRPr lang="en-US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F6F355ED-FA3F-1B2F-0046-DDCD34D6BE34}"/>
                </a:ext>
              </a:extLst>
            </p:cNvPr>
            <p:cNvSpPr txBox="1"/>
            <p:nvPr/>
          </p:nvSpPr>
          <p:spPr>
            <a:xfrm>
              <a:off x="3321007" y="4711799"/>
              <a:ext cx="15150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dirty="0"/>
                <a:t>Conduttanza Apertura</a:t>
              </a:r>
              <a:endParaRPr lang="en-US" dirty="0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02B58EA6-23AC-737D-7A9E-85E7CB8EA9EA}"/>
                </a:ext>
              </a:extLst>
            </p:cNvPr>
            <p:cNvSpPr txBox="1"/>
            <p:nvPr/>
          </p:nvSpPr>
          <p:spPr>
            <a:xfrm>
              <a:off x="5294996" y="4713909"/>
              <a:ext cx="1602008" cy="6421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dirty="0"/>
                <a:t>Probabilità di Trasmissione</a:t>
              </a:r>
              <a:endParaRPr lang="en-US" dirty="0"/>
            </a:p>
          </p:txBody>
        </p:sp>
        <p:sp>
          <p:nvSpPr>
            <p:cNvPr id="14" name="Uguale a 13">
              <a:extLst>
                <a:ext uri="{FF2B5EF4-FFF2-40B4-BE49-F238E27FC236}">
                  <a16:creationId xmlns:a16="http://schemas.microsoft.com/office/drawing/2014/main" id="{D9009A05-0CCA-D5B3-A4D2-3B745ECB6B0D}"/>
                </a:ext>
              </a:extLst>
            </p:cNvPr>
            <p:cNvSpPr/>
            <p:nvPr/>
          </p:nvSpPr>
          <p:spPr>
            <a:xfrm>
              <a:off x="2845291" y="4825025"/>
              <a:ext cx="432619" cy="419879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Segno di moltiplicazione 14">
              <a:extLst>
                <a:ext uri="{FF2B5EF4-FFF2-40B4-BE49-F238E27FC236}">
                  <a16:creationId xmlns:a16="http://schemas.microsoft.com/office/drawing/2014/main" id="{1C66CEC4-CAA5-2DD3-E83F-85BC6BAD8933}"/>
                </a:ext>
              </a:extLst>
            </p:cNvPr>
            <p:cNvSpPr/>
            <p:nvPr/>
          </p:nvSpPr>
          <p:spPr>
            <a:xfrm>
              <a:off x="4691459" y="4806242"/>
              <a:ext cx="560439" cy="457445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BA15F073-F60E-DBB4-CED1-6082A9469B0A}"/>
                  </a:ext>
                </a:extLst>
              </p:cNvPr>
              <p:cNvSpPr txBox="1"/>
              <p:nvPr/>
            </p:nvSpPr>
            <p:spPr>
              <a:xfrm>
                <a:off x="6775422" y="3526007"/>
                <a:ext cx="3622007" cy="923586"/>
              </a:xfrm>
              <a:prstGeom prst="rect">
                <a:avLst/>
              </a:prstGeom>
              <a:noFill/>
              <a:ln>
                <a:solidFill>
                  <a:srgbClr val="E30613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𝑡𝑢𝑏𝑜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14+4 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14+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num>
                                    <m:den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BA15F073-F60E-DBB4-CED1-6082A9469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422" y="3526007"/>
                <a:ext cx="3622007" cy="9235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E30613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380E369-A6ED-541B-6EC6-AFBE0B63F3E6}"/>
              </a:ext>
            </a:extLst>
          </p:cNvPr>
          <p:cNvSpPr txBox="1"/>
          <p:nvPr/>
        </p:nvSpPr>
        <p:spPr>
          <a:xfrm>
            <a:off x="6967985" y="1919202"/>
            <a:ext cx="2994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Valori di conduttanza per Aria a 20°C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499E97D7-6996-5799-8A94-0134E913E27F}"/>
                  </a:ext>
                </a:extLst>
              </p:cNvPr>
              <p:cNvSpPr txBox="1"/>
              <p:nvPr/>
            </p:nvSpPr>
            <p:spPr>
              <a:xfrm>
                <a:off x="6695699" y="1236693"/>
                <a:ext cx="3622007" cy="622350"/>
              </a:xfrm>
              <a:prstGeom prst="rect">
                <a:avLst/>
              </a:prstGeom>
              <a:noFill/>
              <a:ln>
                <a:solidFill>
                  <a:srgbClr val="E30613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𝑡𝑢𝑏𝑜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=9.1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𝑡𝑢𝑏𝑜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499E97D7-6996-5799-8A94-0134E913E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699" y="1236693"/>
                <a:ext cx="3622007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E30613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A706E25A-CF20-7CE6-D876-2D31EAC8E415}"/>
              </a:ext>
            </a:extLst>
          </p:cNvPr>
          <p:cNvSpPr txBox="1"/>
          <p:nvPr/>
        </p:nvSpPr>
        <p:spPr>
          <a:xfrm>
            <a:off x="6803188" y="3156675"/>
            <a:ext cx="359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Probabilità Tubo Generico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87112D-68B6-B53F-0235-D8E421D5CE51}"/>
              </a:ext>
            </a:extLst>
          </p:cNvPr>
          <p:cNvSpPr txBox="1"/>
          <p:nvPr/>
        </p:nvSpPr>
        <p:spPr>
          <a:xfrm>
            <a:off x="6096000" y="4882643"/>
            <a:ext cx="1058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Esempio:</a:t>
            </a:r>
          </a:p>
          <a:p>
            <a:endParaRPr lang="it-IT" b="1" dirty="0"/>
          </a:p>
          <a:p>
            <a:r>
              <a:rPr lang="it-IT" dirty="0"/>
              <a:t>d = 4cm</a:t>
            </a:r>
            <a:br>
              <a:rPr lang="it-IT" dirty="0"/>
            </a:br>
            <a:r>
              <a:rPr lang="it-IT" dirty="0"/>
              <a:t>L = 1m</a:t>
            </a:r>
          </a:p>
          <a:p>
            <a:r>
              <a:rPr lang="it-IT" dirty="0"/>
              <a:t>L/d = 25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269ACDD-277C-B0DD-5B77-986776848914}"/>
              </a:ext>
            </a:extLst>
          </p:cNvPr>
          <p:cNvCxnSpPr>
            <a:cxnSpLocks/>
          </p:cNvCxnSpPr>
          <p:nvPr/>
        </p:nvCxnSpPr>
        <p:spPr>
          <a:xfrm>
            <a:off x="7366000" y="5943600"/>
            <a:ext cx="1371600" cy="0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25034AE7-B429-9DE4-A3C5-39BF720B0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9297" y="5618212"/>
            <a:ext cx="3098915" cy="61162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BE6329E-F2FD-11D9-1A9A-45A35F4119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2083" y="5413424"/>
            <a:ext cx="1038225" cy="409575"/>
          </a:xfrm>
          <a:prstGeom prst="rect">
            <a:avLst/>
          </a:prstGeom>
        </p:spPr>
      </p:pic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EEFA28B-993A-B9E8-8E7E-EE3D01476DBE}"/>
              </a:ext>
            </a:extLst>
          </p:cNvPr>
          <p:cNvCxnSpPr>
            <a:cxnSpLocks/>
          </p:cNvCxnSpPr>
          <p:nvPr/>
        </p:nvCxnSpPr>
        <p:spPr>
          <a:xfrm flipV="1">
            <a:off x="3721100" y="2616200"/>
            <a:ext cx="0" cy="3759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5B0BA1BA-997A-FA85-3A08-40C960B478AC}"/>
              </a:ext>
            </a:extLst>
          </p:cNvPr>
          <p:cNvCxnSpPr>
            <a:cxnSpLocks/>
          </p:cNvCxnSpPr>
          <p:nvPr/>
        </p:nvCxnSpPr>
        <p:spPr>
          <a:xfrm flipH="1">
            <a:off x="1476380" y="4986337"/>
            <a:ext cx="370998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e 33">
            <a:extLst>
              <a:ext uri="{FF2B5EF4-FFF2-40B4-BE49-F238E27FC236}">
                <a16:creationId xmlns:a16="http://schemas.microsoft.com/office/drawing/2014/main" id="{759D2433-0CE3-0898-B5BD-7C72401C6A03}"/>
              </a:ext>
            </a:extLst>
          </p:cNvPr>
          <p:cNvSpPr/>
          <p:nvPr/>
        </p:nvSpPr>
        <p:spPr>
          <a:xfrm>
            <a:off x="3641304" y="4906541"/>
            <a:ext cx="159592" cy="159592"/>
          </a:xfrm>
          <a:prstGeom prst="ellipse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E19918F3-EE04-BCBC-C2FA-7ED0CEAF1691}"/>
              </a:ext>
            </a:extLst>
          </p:cNvPr>
          <p:cNvSpPr txBox="1"/>
          <p:nvPr/>
        </p:nvSpPr>
        <p:spPr>
          <a:xfrm>
            <a:off x="194811" y="4296112"/>
            <a:ext cx="65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7 lt/s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3FA32196-4773-4758-D59F-5BFA7E8DEB1A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524581" y="4665444"/>
            <a:ext cx="727142" cy="320893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479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68348-B6A4-8166-8493-3BBADB7A6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po 86" hidden="1">
            <a:extLst>
              <a:ext uri="{FF2B5EF4-FFF2-40B4-BE49-F238E27FC236}">
                <a16:creationId xmlns:a16="http://schemas.microsoft.com/office/drawing/2014/main" id="{29CA8B87-E8CF-BDA4-AB65-4816A264013D}"/>
              </a:ext>
            </a:extLst>
          </p:cNvPr>
          <p:cNvGrpSpPr/>
          <p:nvPr/>
        </p:nvGrpSpPr>
        <p:grpSpPr>
          <a:xfrm>
            <a:off x="-95259" y="102928"/>
            <a:ext cx="6234527" cy="6779947"/>
            <a:chOff x="7247793" y="252111"/>
            <a:chExt cx="4869452" cy="5295450"/>
          </a:xfrm>
        </p:grpSpPr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986E9B81-18EE-90CA-AD2C-A5BE69962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7793" y="686014"/>
              <a:ext cx="4869452" cy="4861547"/>
            </a:xfrm>
            <a:prstGeom prst="rect">
              <a:avLst/>
            </a:prstGeom>
          </p:spPr>
        </p:pic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8081C286-9528-B0F3-1212-254D731BE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6682" y="1049896"/>
              <a:ext cx="1357593" cy="2696604"/>
            </a:xfrm>
            <a:prstGeom prst="line">
              <a:avLst/>
            </a:prstGeom>
            <a:ln w="19050">
              <a:solidFill>
                <a:srgbClr val="E3061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diritto 89">
              <a:extLst>
                <a:ext uri="{FF2B5EF4-FFF2-40B4-BE49-F238E27FC236}">
                  <a16:creationId xmlns:a16="http://schemas.microsoft.com/office/drawing/2014/main" id="{5D7D7206-C402-C823-02E2-AFE993BCC8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8281" y="2705100"/>
              <a:ext cx="1918566" cy="1879675"/>
            </a:xfrm>
            <a:prstGeom prst="line">
              <a:avLst/>
            </a:prstGeom>
            <a:ln w="19050">
              <a:solidFill>
                <a:srgbClr val="E3061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2EE9FFE3-6ADB-E4DE-3F21-B8F4FDC49FBE}"/>
                    </a:ext>
                  </a:extLst>
                </p:cNvPr>
                <p:cNvSpPr txBox="1"/>
                <p:nvPr/>
              </p:nvSpPr>
              <p:spPr>
                <a:xfrm rot="18165906">
                  <a:off x="11150634" y="554501"/>
                  <a:ext cx="807464" cy="2026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𝑝𝑉</m:t>
                            </m:r>
                          </m:sub>
                        </m:sSub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it-IT" sz="1200" dirty="0">
                    <a:solidFill>
                      <a:srgbClr val="E30613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CasellaDiTesto 45">
                  <a:extLst>
                    <a:ext uri="{FF2B5EF4-FFF2-40B4-BE49-F238E27FC236}">
                      <a16:creationId xmlns:a16="http://schemas.microsoft.com/office/drawing/2014/main" id="{2EE9FFE3-6ADB-E4DE-3F21-B8F4FDC49F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165906">
                  <a:off x="11150634" y="554501"/>
                  <a:ext cx="807464" cy="2026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CasellaDiTesto 91">
                  <a:extLst>
                    <a:ext uri="{FF2B5EF4-FFF2-40B4-BE49-F238E27FC236}">
                      <a16:creationId xmlns:a16="http://schemas.microsoft.com/office/drawing/2014/main" id="{6AE7E210-FB2A-53C6-FB83-925F9F53A946}"/>
                    </a:ext>
                  </a:extLst>
                </p:cNvPr>
                <p:cNvSpPr txBox="1"/>
                <p:nvPr/>
              </p:nvSpPr>
              <p:spPr>
                <a:xfrm rot="19141352">
                  <a:off x="8210070" y="4614826"/>
                  <a:ext cx="721351" cy="1989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𝑝𝑉</m:t>
                            </m:r>
                          </m:sub>
                        </m:sSub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it-IT" sz="1200" dirty="0">
                    <a:solidFill>
                      <a:srgbClr val="E30613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6AE7E210-FB2A-53C6-FB83-925F9F53A9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41352">
                  <a:off x="8210070" y="4614826"/>
                  <a:ext cx="721351" cy="1989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itolo 3">
            <a:extLst>
              <a:ext uri="{FF2B5EF4-FFF2-40B4-BE49-F238E27FC236}">
                <a16:creationId xmlns:a16="http://schemas.microsoft.com/office/drawing/2014/main" id="{09A95F2A-FFC7-A9C9-D1E6-CA04A5F6F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Diagramma Generale</a:t>
            </a:r>
          </a:p>
        </p:txBody>
      </p:sp>
      <p:grpSp>
        <p:nvGrpSpPr>
          <p:cNvPr id="38" name="Colori">
            <a:extLst>
              <a:ext uri="{FF2B5EF4-FFF2-40B4-BE49-F238E27FC236}">
                <a16:creationId xmlns:a16="http://schemas.microsoft.com/office/drawing/2014/main" id="{7371BFE6-620F-93F6-7DC8-3B2F8A9485FA}"/>
              </a:ext>
            </a:extLst>
          </p:cNvPr>
          <p:cNvGrpSpPr/>
          <p:nvPr/>
        </p:nvGrpSpPr>
        <p:grpSpPr>
          <a:xfrm>
            <a:off x="1480982" y="1366368"/>
            <a:ext cx="4088781" cy="4053718"/>
            <a:chOff x="1480982" y="1366368"/>
            <a:chExt cx="4088781" cy="4053718"/>
          </a:xfrm>
        </p:grpSpPr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C4F6FC05-36AF-B8ED-0328-FFCD8ED286A7}"/>
                </a:ext>
              </a:extLst>
            </p:cNvPr>
            <p:cNvSpPr/>
            <p:nvPr/>
          </p:nvSpPr>
          <p:spPr>
            <a:xfrm>
              <a:off x="1480982" y="1366368"/>
              <a:ext cx="1809805" cy="4029944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8BF9EF54-4FD7-C97F-5C7B-ECD86BAF1081}"/>
                </a:ext>
              </a:extLst>
            </p:cNvPr>
            <p:cNvSpPr/>
            <p:nvPr/>
          </p:nvSpPr>
          <p:spPr>
            <a:xfrm>
              <a:off x="3973763" y="2395849"/>
              <a:ext cx="1596000" cy="299298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84115EDB-DCEE-FE6F-0BEE-F3804946A722}"/>
                </a:ext>
              </a:extLst>
            </p:cNvPr>
            <p:cNvSpPr/>
            <p:nvPr/>
          </p:nvSpPr>
          <p:spPr>
            <a:xfrm>
              <a:off x="3272412" y="1366368"/>
              <a:ext cx="701350" cy="40537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F0145F33-1274-DCCC-EFD2-BED07DB46766}"/>
                </a:ext>
              </a:extLst>
            </p:cNvPr>
            <p:cNvSpPr/>
            <p:nvPr/>
          </p:nvSpPr>
          <p:spPr>
            <a:xfrm>
              <a:off x="3973763" y="1366368"/>
              <a:ext cx="1596000" cy="9096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7044408E-D814-5706-EAD2-0D734DE18268}"/>
                </a:ext>
              </a:extLst>
            </p:cNvPr>
            <p:cNvSpPr/>
            <p:nvPr/>
          </p:nvSpPr>
          <p:spPr>
            <a:xfrm>
              <a:off x="3973763" y="2270745"/>
              <a:ext cx="1596000" cy="1251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Assi Cartesiani">
            <a:extLst>
              <a:ext uri="{FF2B5EF4-FFF2-40B4-BE49-F238E27FC236}">
                <a16:creationId xmlns:a16="http://schemas.microsoft.com/office/drawing/2014/main" id="{BB83F066-17C2-6643-7769-317A933D3189}"/>
              </a:ext>
            </a:extLst>
          </p:cNvPr>
          <p:cNvGrpSpPr/>
          <p:nvPr/>
        </p:nvGrpSpPr>
        <p:grpSpPr>
          <a:xfrm>
            <a:off x="431007" y="1357622"/>
            <a:ext cx="5145867" cy="5027461"/>
            <a:chOff x="431007" y="1357622"/>
            <a:chExt cx="5145867" cy="5027461"/>
          </a:xfrm>
        </p:grpSpPr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EC19126F-7AD7-487B-895E-B2815B852811}"/>
                </a:ext>
              </a:extLst>
            </p:cNvPr>
            <p:cNvSpPr/>
            <p:nvPr/>
          </p:nvSpPr>
          <p:spPr>
            <a:xfrm>
              <a:off x="1465123" y="1359882"/>
              <a:ext cx="4104640" cy="40451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Connettore diritto 48">
              <a:extLst>
                <a:ext uri="{FF2B5EF4-FFF2-40B4-BE49-F238E27FC236}">
                  <a16:creationId xmlns:a16="http://schemas.microsoft.com/office/drawing/2014/main" id="{2346751C-3CE5-A707-5240-6A45D70D0DCC}"/>
                </a:ext>
              </a:extLst>
            </p:cNvPr>
            <p:cNvCxnSpPr>
              <a:cxnSpLocks/>
            </p:cNvCxnSpPr>
            <p:nvPr/>
          </p:nvCxnSpPr>
          <p:spPr>
            <a:xfrm>
              <a:off x="1465123" y="1854047"/>
              <a:ext cx="41046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F6610917-6887-EA4B-1559-061D9016EA69}"/>
                </a:ext>
              </a:extLst>
            </p:cNvPr>
            <p:cNvCxnSpPr>
              <a:cxnSpLocks/>
            </p:cNvCxnSpPr>
            <p:nvPr/>
          </p:nvCxnSpPr>
          <p:spPr>
            <a:xfrm>
              <a:off x="1472547" y="2656687"/>
              <a:ext cx="4097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diritto 53">
              <a:extLst>
                <a:ext uri="{FF2B5EF4-FFF2-40B4-BE49-F238E27FC236}">
                  <a16:creationId xmlns:a16="http://schemas.microsoft.com/office/drawing/2014/main" id="{E61BFAF1-1ADD-A3DC-D2F0-5C06E02A73EC}"/>
                </a:ext>
              </a:extLst>
            </p:cNvPr>
            <p:cNvCxnSpPr>
              <a:cxnSpLocks/>
            </p:cNvCxnSpPr>
            <p:nvPr/>
          </p:nvCxnSpPr>
          <p:spPr>
            <a:xfrm>
              <a:off x="1465123" y="3474567"/>
              <a:ext cx="41046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F917C0B0-5F5C-6D5D-F4DB-405DFB6EE10C}"/>
                </a:ext>
              </a:extLst>
            </p:cNvPr>
            <p:cNvCxnSpPr>
              <a:cxnSpLocks/>
            </p:cNvCxnSpPr>
            <p:nvPr/>
          </p:nvCxnSpPr>
          <p:spPr>
            <a:xfrm>
              <a:off x="1472547" y="4267047"/>
              <a:ext cx="4097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D694DC8A-DA68-85E9-0B16-C38FD060C05F}"/>
                </a:ext>
              </a:extLst>
            </p:cNvPr>
            <p:cNvCxnSpPr>
              <a:cxnSpLocks/>
            </p:cNvCxnSpPr>
            <p:nvPr/>
          </p:nvCxnSpPr>
          <p:spPr>
            <a:xfrm>
              <a:off x="2375789" y="1359882"/>
              <a:ext cx="0" cy="4053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diritto 57">
              <a:extLst>
                <a:ext uri="{FF2B5EF4-FFF2-40B4-BE49-F238E27FC236}">
                  <a16:creationId xmlns:a16="http://schemas.microsoft.com/office/drawing/2014/main" id="{8BC14707-BC1C-FB5A-1726-BCE55CCC44F8}"/>
                </a:ext>
              </a:extLst>
            </p:cNvPr>
            <p:cNvCxnSpPr>
              <a:cxnSpLocks/>
            </p:cNvCxnSpPr>
            <p:nvPr/>
          </p:nvCxnSpPr>
          <p:spPr>
            <a:xfrm>
              <a:off x="3196844" y="1359882"/>
              <a:ext cx="0" cy="4045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diritto 58">
              <a:extLst>
                <a:ext uri="{FF2B5EF4-FFF2-40B4-BE49-F238E27FC236}">
                  <a16:creationId xmlns:a16="http://schemas.microsoft.com/office/drawing/2014/main" id="{93C30846-2C67-D72C-E4C0-9099F7B04711}"/>
                </a:ext>
              </a:extLst>
            </p:cNvPr>
            <p:cNvCxnSpPr>
              <a:cxnSpLocks/>
            </p:cNvCxnSpPr>
            <p:nvPr/>
          </p:nvCxnSpPr>
          <p:spPr>
            <a:xfrm>
              <a:off x="4833239" y="1359882"/>
              <a:ext cx="0" cy="4045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8A3FB1C0-C140-20A5-F87C-FA7D409CB420}"/>
                </a:ext>
              </a:extLst>
            </p:cNvPr>
            <p:cNvCxnSpPr>
              <a:cxnSpLocks/>
            </p:cNvCxnSpPr>
            <p:nvPr/>
          </p:nvCxnSpPr>
          <p:spPr>
            <a:xfrm>
              <a:off x="4019804" y="1368424"/>
              <a:ext cx="0" cy="4045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8795DF4D-64E5-047B-5DBF-EB439BFCA39A}"/>
                </a:ext>
              </a:extLst>
            </p:cNvPr>
            <p:cNvSpPr txBox="1"/>
            <p:nvPr/>
          </p:nvSpPr>
          <p:spPr>
            <a:xfrm>
              <a:off x="960836" y="1689701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4</a:t>
              </a:r>
            </a:p>
          </p:txBody>
        </p:sp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1F547B49-1FE9-EAA3-6AA2-AEF3BF1C51D9}"/>
                </a:ext>
              </a:extLst>
            </p:cNvPr>
            <p:cNvSpPr txBox="1"/>
            <p:nvPr/>
          </p:nvSpPr>
          <p:spPr>
            <a:xfrm>
              <a:off x="969258" y="2492340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2</a:t>
              </a:r>
            </a:p>
          </p:txBody>
        </p:sp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86CBA929-9C3F-1FAF-08B0-FB1E68EF298D}"/>
                </a:ext>
              </a:extLst>
            </p:cNvPr>
            <p:cNvSpPr txBox="1"/>
            <p:nvPr/>
          </p:nvSpPr>
          <p:spPr>
            <a:xfrm>
              <a:off x="957926" y="3287916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0</a:t>
              </a:r>
            </a:p>
          </p:txBody>
        </p:sp>
        <p:sp>
          <p:nvSpPr>
            <p:cNvPr id="73" name="CasellaDiTesto 72">
              <a:extLst>
                <a:ext uri="{FF2B5EF4-FFF2-40B4-BE49-F238E27FC236}">
                  <a16:creationId xmlns:a16="http://schemas.microsoft.com/office/drawing/2014/main" id="{D6F7C4E4-93F3-8812-849E-778B34223A7D}"/>
                </a:ext>
              </a:extLst>
            </p:cNvPr>
            <p:cNvSpPr txBox="1"/>
            <p:nvPr/>
          </p:nvSpPr>
          <p:spPr>
            <a:xfrm>
              <a:off x="967871" y="4163252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-2</a:t>
              </a:r>
            </a:p>
          </p:txBody>
        </p:sp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0FE48F32-6D46-0D3A-7B5F-D2FE3359A6D4}"/>
                </a:ext>
              </a:extLst>
            </p:cNvPr>
            <p:cNvSpPr txBox="1"/>
            <p:nvPr/>
          </p:nvSpPr>
          <p:spPr>
            <a:xfrm>
              <a:off x="957926" y="4930196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-4</a:t>
              </a:r>
            </a:p>
          </p:txBody>
        </p:sp>
        <p:sp>
          <p:nvSpPr>
            <p:cNvPr id="75" name="CasellaDiTesto 74">
              <a:extLst>
                <a:ext uri="{FF2B5EF4-FFF2-40B4-BE49-F238E27FC236}">
                  <a16:creationId xmlns:a16="http://schemas.microsoft.com/office/drawing/2014/main" id="{F53B3C45-1A48-2DDE-AF77-A906A200ADFB}"/>
                </a:ext>
              </a:extLst>
            </p:cNvPr>
            <p:cNvSpPr txBox="1"/>
            <p:nvPr/>
          </p:nvSpPr>
          <p:spPr>
            <a:xfrm rot="16200000">
              <a:off x="-246161" y="2971646"/>
              <a:ext cx="1916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Portata</a:t>
              </a:r>
              <a:r>
                <a:rPr lang="en-US" dirty="0"/>
                <a:t> (mbar </a:t>
              </a:r>
              <a:r>
                <a:rPr lang="en-US" dirty="0" err="1"/>
                <a:t>lt</a:t>
              </a:r>
              <a:r>
                <a:rPr lang="en-US" dirty="0"/>
                <a:t>/s)</a:t>
              </a:r>
            </a:p>
          </p:txBody>
        </p:sp>
        <p:sp>
          <p:nvSpPr>
            <p:cNvPr id="76" name="CasellaDiTesto 75">
              <a:extLst>
                <a:ext uri="{FF2B5EF4-FFF2-40B4-BE49-F238E27FC236}">
                  <a16:creationId xmlns:a16="http://schemas.microsoft.com/office/drawing/2014/main" id="{58B938B6-29E0-9B5D-9761-288F1AC37F5C}"/>
                </a:ext>
              </a:extLst>
            </p:cNvPr>
            <p:cNvSpPr txBox="1"/>
            <p:nvPr/>
          </p:nvSpPr>
          <p:spPr>
            <a:xfrm>
              <a:off x="1305228" y="5525499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-6</a:t>
              </a:r>
            </a:p>
          </p:txBody>
        </p:sp>
        <p:sp>
          <p:nvSpPr>
            <p:cNvPr id="77" name="CasellaDiTesto 76">
              <a:extLst>
                <a:ext uri="{FF2B5EF4-FFF2-40B4-BE49-F238E27FC236}">
                  <a16:creationId xmlns:a16="http://schemas.microsoft.com/office/drawing/2014/main" id="{699F0A67-9ACF-DFE1-0BA0-774D61ED2B59}"/>
                </a:ext>
              </a:extLst>
            </p:cNvPr>
            <p:cNvSpPr txBox="1"/>
            <p:nvPr/>
          </p:nvSpPr>
          <p:spPr>
            <a:xfrm>
              <a:off x="2177786" y="5525499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-4</a:t>
              </a:r>
            </a:p>
          </p:txBody>
        </p:sp>
        <p:sp>
          <p:nvSpPr>
            <p:cNvPr id="78" name="CasellaDiTesto 77">
              <a:extLst>
                <a:ext uri="{FF2B5EF4-FFF2-40B4-BE49-F238E27FC236}">
                  <a16:creationId xmlns:a16="http://schemas.microsoft.com/office/drawing/2014/main" id="{8D2FF87B-2127-C618-3F7E-370478347093}"/>
                </a:ext>
              </a:extLst>
            </p:cNvPr>
            <p:cNvSpPr txBox="1"/>
            <p:nvPr/>
          </p:nvSpPr>
          <p:spPr>
            <a:xfrm>
              <a:off x="2965614" y="5525499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-2</a:t>
              </a:r>
            </a:p>
          </p:txBody>
        </p:sp>
        <p:sp>
          <p:nvSpPr>
            <p:cNvPr id="79" name="CasellaDiTesto 78">
              <a:extLst>
                <a:ext uri="{FF2B5EF4-FFF2-40B4-BE49-F238E27FC236}">
                  <a16:creationId xmlns:a16="http://schemas.microsoft.com/office/drawing/2014/main" id="{D0DD7CB8-4954-70D4-74C0-0DC8FF0C11F2}"/>
                </a:ext>
              </a:extLst>
            </p:cNvPr>
            <p:cNvSpPr txBox="1"/>
            <p:nvPr/>
          </p:nvSpPr>
          <p:spPr>
            <a:xfrm>
              <a:off x="3809342" y="5525499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0</a:t>
              </a:r>
            </a:p>
          </p:txBody>
        </p:sp>
        <p:sp>
          <p:nvSpPr>
            <p:cNvPr id="80" name="CasellaDiTesto 79">
              <a:extLst>
                <a:ext uri="{FF2B5EF4-FFF2-40B4-BE49-F238E27FC236}">
                  <a16:creationId xmlns:a16="http://schemas.microsoft.com/office/drawing/2014/main" id="{B0204FCE-B421-E1B0-3638-C29C96D9E440}"/>
                </a:ext>
              </a:extLst>
            </p:cNvPr>
            <p:cNvSpPr txBox="1"/>
            <p:nvPr/>
          </p:nvSpPr>
          <p:spPr>
            <a:xfrm>
              <a:off x="4596941" y="5525499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2</a:t>
              </a:r>
            </a:p>
          </p:txBody>
        </p:sp>
        <p:sp>
          <p:nvSpPr>
            <p:cNvPr id="81" name="CasellaDiTesto 80">
              <a:extLst>
                <a:ext uri="{FF2B5EF4-FFF2-40B4-BE49-F238E27FC236}">
                  <a16:creationId xmlns:a16="http://schemas.microsoft.com/office/drawing/2014/main" id="{CC666B73-135A-AB45-0CC5-970F33213751}"/>
                </a:ext>
              </a:extLst>
            </p:cNvPr>
            <p:cNvSpPr txBox="1"/>
            <p:nvPr/>
          </p:nvSpPr>
          <p:spPr>
            <a:xfrm>
              <a:off x="2476741" y="6005591"/>
              <a:ext cx="1778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Pressione</a:t>
              </a:r>
              <a:r>
                <a:rPr lang="en-US" dirty="0"/>
                <a:t> (mbar)</a:t>
              </a:r>
            </a:p>
          </p:txBody>
        </p:sp>
        <p:cxnSp>
          <p:nvCxnSpPr>
            <p:cNvPr id="82" name="Connettore diritto 81">
              <a:extLst>
                <a:ext uri="{FF2B5EF4-FFF2-40B4-BE49-F238E27FC236}">
                  <a16:creationId xmlns:a16="http://schemas.microsoft.com/office/drawing/2014/main" id="{5DFC0C48-0DBB-DA10-A333-6F0582B735F1}"/>
                </a:ext>
              </a:extLst>
            </p:cNvPr>
            <p:cNvCxnSpPr>
              <a:cxnSpLocks/>
            </p:cNvCxnSpPr>
            <p:nvPr/>
          </p:nvCxnSpPr>
          <p:spPr>
            <a:xfrm>
              <a:off x="1552250" y="1368424"/>
              <a:ext cx="0" cy="4045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2 82">
              <a:extLst>
                <a:ext uri="{FF2B5EF4-FFF2-40B4-BE49-F238E27FC236}">
                  <a16:creationId xmlns:a16="http://schemas.microsoft.com/office/drawing/2014/main" id="{201C6C2F-42E0-D692-61F0-25BB3C312A36}"/>
                </a:ext>
              </a:extLst>
            </p:cNvPr>
            <p:cNvCxnSpPr/>
            <p:nvPr/>
          </p:nvCxnSpPr>
          <p:spPr>
            <a:xfrm flipH="1">
              <a:off x="1337095" y="6385083"/>
              <a:ext cx="4239779" cy="0"/>
            </a:xfrm>
            <a:prstGeom prst="straightConnector1">
              <a:avLst/>
            </a:prstGeom>
            <a:ln w="28575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Connettore 2 83">
              <a:extLst>
                <a:ext uri="{FF2B5EF4-FFF2-40B4-BE49-F238E27FC236}">
                  <a16:creationId xmlns:a16="http://schemas.microsoft.com/office/drawing/2014/main" id="{2343B7EE-BC5A-BAE6-F4E6-4D8A0E5E0D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1007" y="1357622"/>
              <a:ext cx="32576" cy="40474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Connettore diritto 84">
              <a:extLst>
                <a:ext uri="{FF2B5EF4-FFF2-40B4-BE49-F238E27FC236}">
                  <a16:creationId xmlns:a16="http://schemas.microsoft.com/office/drawing/2014/main" id="{3D4C5356-F080-0051-728E-C6BE5C62491B}"/>
                </a:ext>
              </a:extLst>
            </p:cNvPr>
            <p:cNvCxnSpPr>
              <a:cxnSpLocks/>
            </p:cNvCxnSpPr>
            <p:nvPr/>
          </p:nvCxnSpPr>
          <p:spPr>
            <a:xfrm>
              <a:off x="1450650" y="5090007"/>
              <a:ext cx="4097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Molecolare L=0">
            <a:extLst>
              <a:ext uri="{FF2B5EF4-FFF2-40B4-BE49-F238E27FC236}">
                <a16:creationId xmlns:a16="http://schemas.microsoft.com/office/drawing/2014/main" id="{3EA278C6-8CFF-F6A9-73BE-285D8CD6F75A}"/>
              </a:ext>
            </a:extLst>
          </p:cNvPr>
          <p:cNvGrpSpPr/>
          <p:nvPr/>
        </p:nvGrpSpPr>
        <p:grpSpPr>
          <a:xfrm>
            <a:off x="1568717" y="3697464"/>
            <a:ext cx="1703695" cy="1713835"/>
            <a:chOff x="1568717" y="3697464"/>
            <a:chExt cx="1703695" cy="1713835"/>
          </a:xfrm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BC4F4725-E178-2220-D4B9-3906DF996B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8717" y="3697464"/>
              <a:ext cx="1703695" cy="171383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9CE13928-68C9-9378-3C98-1815C5EC3B56}"/>
                    </a:ext>
                  </a:extLst>
                </p:cNvPr>
                <p:cNvSpPr txBox="1"/>
                <p:nvPr/>
              </p:nvSpPr>
              <p:spPr>
                <a:xfrm rot="18937253">
                  <a:off x="2249037" y="4399671"/>
                  <a:ext cx="401327" cy="184666"/>
                </a:xfrm>
                <a:prstGeom prst="rect">
                  <a:avLst/>
                </a:prstGeom>
                <a:solidFill>
                  <a:srgbClr val="E3061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it-IT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9CE13928-68C9-9378-3C98-1815C5EC3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37253">
                  <a:off x="2249037" y="4399671"/>
                  <a:ext cx="401327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5797" t="-4412" r="-7246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Molecolare L=10d">
            <a:extLst>
              <a:ext uri="{FF2B5EF4-FFF2-40B4-BE49-F238E27FC236}">
                <a16:creationId xmlns:a16="http://schemas.microsoft.com/office/drawing/2014/main" id="{AA13AC4B-A231-788D-F35B-0C97A5540CF0}"/>
              </a:ext>
            </a:extLst>
          </p:cNvPr>
          <p:cNvGrpSpPr/>
          <p:nvPr/>
        </p:nvGrpSpPr>
        <p:grpSpPr>
          <a:xfrm>
            <a:off x="1921576" y="3871879"/>
            <a:ext cx="1599452" cy="1540693"/>
            <a:chOff x="1568717" y="3697464"/>
            <a:chExt cx="1703695" cy="1713835"/>
          </a:xfrm>
        </p:grpSpPr>
        <p:cxnSp>
          <p:nvCxnSpPr>
            <p:cNvPr id="100" name="Connettore diritto 99">
              <a:extLst>
                <a:ext uri="{FF2B5EF4-FFF2-40B4-BE49-F238E27FC236}">
                  <a16:creationId xmlns:a16="http://schemas.microsoft.com/office/drawing/2014/main" id="{7B375C82-22BA-4C40-F6DE-64E8AA70B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8717" y="3697464"/>
              <a:ext cx="1703695" cy="171383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CasellaDiTesto 101">
                  <a:extLst>
                    <a:ext uri="{FF2B5EF4-FFF2-40B4-BE49-F238E27FC236}">
                      <a16:creationId xmlns:a16="http://schemas.microsoft.com/office/drawing/2014/main" id="{FCDC82C1-AFCE-CE67-4ACD-339D780CDF5F}"/>
                    </a:ext>
                  </a:extLst>
                </p:cNvPr>
                <p:cNvSpPr txBox="1"/>
                <p:nvPr/>
              </p:nvSpPr>
              <p:spPr>
                <a:xfrm rot="18937253">
                  <a:off x="2043697" y="4491352"/>
                  <a:ext cx="618790" cy="205419"/>
                </a:xfrm>
                <a:prstGeom prst="rect">
                  <a:avLst/>
                </a:prstGeom>
                <a:solidFill>
                  <a:srgbClr val="E3061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=10</m:t>
                        </m:r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it-IT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CasellaDiTesto 101">
                  <a:extLst>
                    <a:ext uri="{FF2B5EF4-FFF2-40B4-BE49-F238E27FC236}">
                      <a16:creationId xmlns:a16="http://schemas.microsoft.com/office/drawing/2014/main" id="{FCDC82C1-AFCE-CE67-4ACD-339D780CDF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37253">
                  <a:off x="2043697" y="4491352"/>
                  <a:ext cx="618790" cy="205419"/>
                </a:xfrm>
                <a:prstGeom prst="rect">
                  <a:avLst/>
                </a:prstGeom>
                <a:blipFill>
                  <a:blip r:embed="rId6"/>
                  <a:stretch>
                    <a:fillRect l="-4444" t="-3371" r="-5556" b="-56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Molecolare L= 100d">
            <a:extLst>
              <a:ext uri="{FF2B5EF4-FFF2-40B4-BE49-F238E27FC236}">
                <a16:creationId xmlns:a16="http://schemas.microsoft.com/office/drawing/2014/main" id="{FFB26494-7C2E-546B-AAB5-8CFE55079CB5}"/>
              </a:ext>
            </a:extLst>
          </p:cNvPr>
          <p:cNvGrpSpPr/>
          <p:nvPr/>
        </p:nvGrpSpPr>
        <p:grpSpPr>
          <a:xfrm>
            <a:off x="2273933" y="4087464"/>
            <a:ext cx="1344591" cy="1323836"/>
            <a:chOff x="1739683" y="3697464"/>
            <a:chExt cx="1532729" cy="1552603"/>
          </a:xfrm>
        </p:grpSpPr>
        <p:cxnSp>
          <p:nvCxnSpPr>
            <p:cNvPr id="104" name="Connettore diritto 103">
              <a:extLst>
                <a:ext uri="{FF2B5EF4-FFF2-40B4-BE49-F238E27FC236}">
                  <a16:creationId xmlns:a16="http://schemas.microsoft.com/office/drawing/2014/main" id="{698AEC46-650A-8096-21D8-8110B441FF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683" y="3697464"/>
              <a:ext cx="1532729" cy="1552603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asellaDiTesto 105">
                  <a:extLst>
                    <a:ext uri="{FF2B5EF4-FFF2-40B4-BE49-F238E27FC236}">
                      <a16:creationId xmlns:a16="http://schemas.microsoft.com/office/drawing/2014/main" id="{A53FD227-E8CE-48A0-DFE7-26B20C3E13CD}"/>
                    </a:ext>
                  </a:extLst>
                </p:cNvPr>
                <p:cNvSpPr txBox="1"/>
                <p:nvPr/>
              </p:nvSpPr>
              <p:spPr>
                <a:xfrm rot="18937253">
                  <a:off x="1943794" y="4497134"/>
                  <a:ext cx="863330" cy="216577"/>
                </a:xfrm>
                <a:prstGeom prst="rect">
                  <a:avLst/>
                </a:prstGeom>
                <a:solidFill>
                  <a:srgbClr val="E30613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=100</m:t>
                        </m:r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it-IT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CasellaDiTesto 105">
                  <a:extLst>
                    <a:ext uri="{FF2B5EF4-FFF2-40B4-BE49-F238E27FC236}">
                      <a16:creationId xmlns:a16="http://schemas.microsoft.com/office/drawing/2014/main" id="{A53FD227-E8CE-48A0-DFE7-26B20C3E13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37253">
                  <a:off x="1943794" y="4497134"/>
                  <a:ext cx="863330" cy="2165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asellaDiTesto 108">
                <a:extLst>
                  <a:ext uri="{FF2B5EF4-FFF2-40B4-BE49-F238E27FC236}">
                    <a16:creationId xmlns:a16="http://schemas.microsoft.com/office/drawing/2014/main" id="{7F9068DB-9D85-2EED-A5E1-A446DC1DCEF7}"/>
                  </a:ext>
                </a:extLst>
              </p:cNvPr>
              <p:cNvSpPr txBox="1"/>
              <p:nvPr/>
            </p:nvSpPr>
            <p:spPr>
              <a:xfrm>
                <a:off x="6023955" y="1393401"/>
                <a:ext cx="3622007" cy="622350"/>
              </a:xfrm>
              <a:prstGeom prst="rect">
                <a:avLst/>
              </a:prstGeom>
              <a:noFill/>
              <a:ln>
                <a:solidFill>
                  <a:srgbClr val="E30613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𝑝𝑉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=9.1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𝑡𝑢𝑏𝑜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9" name="CasellaDiTesto 108">
                <a:extLst>
                  <a:ext uri="{FF2B5EF4-FFF2-40B4-BE49-F238E27FC236}">
                    <a16:creationId xmlns:a16="http://schemas.microsoft.com/office/drawing/2014/main" id="{7F9068DB-9D85-2EED-A5E1-A446DC1D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55" y="1393401"/>
                <a:ext cx="3622007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E3061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D9B8331E-C3CB-A26E-F77C-CE11DB666077}"/>
              </a:ext>
            </a:extLst>
          </p:cNvPr>
          <p:cNvSpPr txBox="1"/>
          <p:nvPr/>
        </p:nvSpPr>
        <p:spPr>
          <a:xfrm>
            <a:off x="9993140" y="1505035"/>
            <a:ext cx="199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Regime </a:t>
            </a:r>
            <a:r>
              <a:rPr lang="en-US" dirty="0" err="1"/>
              <a:t>Molecolare</a:t>
            </a:r>
            <a:endParaRPr lang="en-US" dirty="0"/>
          </a:p>
        </p:txBody>
      </p: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312ADA71-CA92-08D7-8F8C-FBEE6DB16967}"/>
              </a:ext>
            </a:extLst>
          </p:cNvPr>
          <p:cNvSpPr txBox="1"/>
          <p:nvPr/>
        </p:nvSpPr>
        <p:spPr>
          <a:xfrm>
            <a:off x="6277250" y="435684"/>
            <a:ext cx="5122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Tipi di flusso per un tubo a sezione circolare d=1cm. Il gas è aria a 20°C con pressione finale trascurabile</a:t>
            </a:r>
          </a:p>
        </p:txBody>
      </p:sp>
    </p:spTree>
    <p:extLst>
      <p:ext uri="{BB962C8B-B14F-4D97-AF65-F5344CB8AC3E}">
        <p14:creationId xmlns:p14="http://schemas.microsoft.com/office/powerpoint/2010/main" val="341932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53BA18F-E62B-1BE4-0CF3-131B022C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Definizione di Conduttanza</a:t>
            </a:r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E39C97A-5FFB-33D3-D894-AEAD1331A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096" y="2195512"/>
            <a:ext cx="4876800" cy="226314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B04EB8F-9B91-6A49-298B-06C3C70A160D}"/>
              </a:ext>
            </a:extLst>
          </p:cNvPr>
          <p:cNvSpPr txBox="1"/>
          <p:nvPr/>
        </p:nvSpPr>
        <p:spPr>
          <a:xfrm>
            <a:off x="475890" y="916250"/>
            <a:ext cx="5806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Aggiungiamo un secondo contenitore con un flusso di gas in ingresso</a:t>
            </a:r>
          </a:p>
          <a:p>
            <a:endParaRPr lang="it-IT" dirty="0"/>
          </a:p>
          <a:p>
            <a:r>
              <a:rPr lang="it-IT" dirty="0"/>
              <a:t>Tra il primo e il secondo contenitore c’è un tubo circolare di</a:t>
            </a:r>
          </a:p>
          <a:p>
            <a:r>
              <a:rPr lang="it-IT" dirty="0"/>
              <a:t>diametro </a:t>
            </a:r>
            <a:r>
              <a:rPr lang="it-IT" i="1" dirty="0"/>
              <a:t>Dia</a:t>
            </a:r>
            <a:r>
              <a:rPr lang="it-IT" dirty="0"/>
              <a:t> e lunghezza </a:t>
            </a:r>
            <a:r>
              <a:rPr lang="it-IT" i="1" dirty="0"/>
              <a:t>L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La pompa aspira il gas e all’equilibrio si misura una differenza di pressione tra le due camere pari 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A353B70-15D7-B559-ACCF-0E58AB5E72F0}"/>
                  </a:ext>
                </a:extLst>
              </p:cNvPr>
              <p:cNvSpPr txBox="1"/>
              <p:nvPr/>
            </p:nvSpPr>
            <p:spPr>
              <a:xfrm>
                <a:off x="2669541" y="3494927"/>
                <a:ext cx="14196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A353B70-15D7-B559-ACCF-0E58AB5E7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541" y="3494927"/>
                <a:ext cx="1419619" cy="276999"/>
              </a:xfrm>
              <a:prstGeom prst="rect">
                <a:avLst/>
              </a:prstGeom>
              <a:blipFill>
                <a:blip r:embed="rId3"/>
                <a:stretch>
                  <a:fillRect l="-3863" r="-1288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37ACD1-B1B3-1E77-BD13-0D4977FF714D}"/>
              </a:ext>
            </a:extLst>
          </p:cNvPr>
          <p:cNvSpPr txBox="1"/>
          <p:nvPr/>
        </p:nvSpPr>
        <p:spPr>
          <a:xfrm>
            <a:off x="559464" y="4116650"/>
            <a:ext cx="580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analogia alla resistenza elettrica del circuito si definisce una resistenza al passaggio del flusso gassoso e il suo reciproco la conduttanza.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4CCB4FF0-3C39-5A17-1F73-27D551EF96C3}"/>
                  </a:ext>
                </a:extLst>
              </p:cNvPr>
              <p:cNvSpPr txBox="1"/>
              <p:nvPr/>
            </p:nvSpPr>
            <p:spPr>
              <a:xfrm>
                <a:off x="1504419" y="5246204"/>
                <a:ext cx="887679" cy="597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4CCB4FF0-3C39-5A17-1F73-27D551EF9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419" y="5246204"/>
                <a:ext cx="887679" cy="597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D4175EF-DDD7-98DB-D8D8-43448E3D0ECA}"/>
                  </a:ext>
                </a:extLst>
              </p:cNvPr>
              <p:cNvSpPr txBox="1"/>
              <p:nvPr/>
            </p:nvSpPr>
            <p:spPr>
              <a:xfrm>
                <a:off x="3462925" y="5246204"/>
                <a:ext cx="1244974" cy="937647"/>
              </a:xfrm>
              <a:prstGeom prst="rect">
                <a:avLst/>
              </a:prstGeom>
              <a:noFill/>
              <a:ln>
                <a:solidFill>
                  <a:srgbClr val="E30613"/>
                </a:solidFill>
              </a:ln>
            </p:spPr>
            <p:txBody>
              <a:bodyPr wrap="none" lIns="180000" tIns="180000" rIns="180000" bIns="18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𝑝𝑉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D4175EF-DDD7-98DB-D8D8-43448E3D0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925" y="5246204"/>
                <a:ext cx="1244974" cy="9376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E3061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864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C1B9F4-2CBF-C961-7988-B0F33D6C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Regime Viscoso (Tubazione in Flusso </a:t>
            </a:r>
            <a:r>
              <a:rPr lang="it-IT" sz="2800" dirty="0"/>
              <a:t>Laminare)</a:t>
            </a:r>
            <a:endParaRPr lang="en-US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73B051EF-9516-5786-D5E5-BBDB0BFD2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290" y="3429000"/>
            <a:ext cx="10515600" cy="3274415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2F95675-CBC5-489A-E90C-3F3A9B260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307" y="1026160"/>
            <a:ext cx="7925261" cy="20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1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9D35F-86B1-1597-C3A9-48D7174D1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67C25C-9DE9-4C4C-DE3B-B392EB20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Regime Viscoso (Tubazione in Flusso Laminare)</a:t>
            </a:r>
            <a:endParaRPr lang="en-US" dirty="0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D5C84E6B-E811-3E54-9DA0-420D37137431}"/>
              </a:ext>
            </a:extLst>
          </p:cNvPr>
          <p:cNvSpPr txBox="1"/>
          <p:nvPr/>
        </p:nvSpPr>
        <p:spPr>
          <a:xfrm>
            <a:off x="475890" y="1032797"/>
            <a:ext cx="257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Legge di Hagen-Poiseuille</a:t>
            </a:r>
            <a:endParaRPr lang="en-US" baseline="-25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199B3F-0966-90AA-6B14-4C13B37400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962" y="334281"/>
            <a:ext cx="1905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8DCE21C-47F1-F088-B420-A4917DC8E2EE}"/>
              </a:ext>
            </a:extLst>
          </p:cNvPr>
          <p:cNvSpPr txBox="1"/>
          <p:nvPr/>
        </p:nvSpPr>
        <p:spPr>
          <a:xfrm>
            <a:off x="9607492" y="3213986"/>
            <a:ext cx="2418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Jean Léonard Marie Poiseuille (Parigi, 22 aprile 1799 – Parigi, 26 dicembre 1869) è stato un medico, fisiologo e fisico francese.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C26A00D-6C33-3408-78F0-CE52969C83F0}"/>
                  </a:ext>
                </a:extLst>
              </p:cNvPr>
              <p:cNvSpPr txBox="1"/>
              <p:nvPr/>
            </p:nvSpPr>
            <p:spPr>
              <a:xfrm>
                <a:off x="731889" y="1970121"/>
                <a:ext cx="2051908" cy="572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128 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C26A00D-6C33-3408-78F0-CE52969C8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89" y="1970121"/>
                <a:ext cx="2051908" cy="5727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7D499ED-779C-CBED-3573-277C5C8D326D}"/>
                  </a:ext>
                </a:extLst>
              </p:cNvPr>
              <p:cNvSpPr txBox="1"/>
              <p:nvPr/>
            </p:nvSpPr>
            <p:spPr>
              <a:xfrm>
                <a:off x="5244434" y="1850229"/>
                <a:ext cx="3328732" cy="819621"/>
              </a:xfrm>
              <a:prstGeom prst="rect">
                <a:avLst/>
              </a:prstGeom>
              <a:noFill/>
              <a:ln>
                <a:solidFill>
                  <a:srgbClr val="E30613"/>
                </a:solidFill>
              </a:ln>
            </p:spPr>
            <p:txBody>
              <a:bodyPr wrap="square" lIns="108000" tIns="108000" rIns="108000" bIns="108000" rtlCol="0">
                <a:spAutoFit/>
              </a:bodyPr>
              <a:lstStyle>
                <a:defPPr>
                  <a:defRPr lang="it-IT"/>
                </a:defPPr>
                <a:lvl1pPr>
                  <a:defRPr b="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𝑝𝑉</m:t>
                          </m:r>
                          <m:r>
                            <a:rPr lang="it-IT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it-IT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it-IT">
                              <a:latin typeface="Cambria Math" panose="02040503050406030204" pitchFamily="18" charset="0"/>
                            </a:rPr>
                            <m:t>256 </m:t>
                          </m:r>
                          <m:r>
                            <a:rPr lang="it-IT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it-IT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7D499ED-779C-CBED-3573-277C5C8D3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434" y="1850229"/>
                <a:ext cx="3328732" cy="8196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E30613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948FD38D-60EC-0535-325B-65E64F55633D}"/>
                  </a:ext>
                </a:extLst>
              </p:cNvPr>
              <p:cNvSpPr txBox="1"/>
              <p:nvPr/>
            </p:nvSpPr>
            <p:spPr>
              <a:xfrm>
                <a:off x="694097" y="3115581"/>
                <a:ext cx="5960414" cy="626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𝑡𝑙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128 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948FD38D-60EC-0535-325B-65E64F556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97" y="3115581"/>
                <a:ext cx="5960414" cy="6268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1158CAF6-0E77-C03C-5774-AF38EAB6E8D2}"/>
              </a:ext>
            </a:extLst>
          </p:cNvPr>
          <p:cNvSpPr/>
          <p:nvPr/>
        </p:nvSpPr>
        <p:spPr>
          <a:xfrm>
            <a:off x="3619802" y="2017754"/>
            <a:ext cx="1026160" cy="477520"/>
          </a:xfrm>
          <a:prstGeom prst="rightArrow">
            <a:avLst/>
          </a:prstGeom>
          <a:solidFill>
            <a:srgbClr val="E306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F63CBC19-4B6B-64EF-F3B8-13D2E0673CA8}"/>
                  </a:ext>
                </a:extLst>
              </p:cNvPr>
              <p:cNvSpPr txBox="1"/>
              <p:nvPr/>
            </p:nvSpPr>
            <p:spPr>
              <a:xfrm>
                <a:off x="8573166" y="5287303"/>
                <a:ext cx="1852238" cy="623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𝑡𝑙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𝑙𝑡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=135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F63CBC19-4B6B-64EF-F3B8-13D2E0673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166" y="5287303"/>
                <a:ext cx="1852238" cy="623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2D9CE6D7-16F3-3CD4-194E-E8A83563859F}"/>
                  </a:ext>
                </a:extLst>
              </p:cNvPr>
              <p:cNvSpPr txBox="1"/>
              <p:nvPr/>
            </p:nvSpPr>
            <p:spPr>
              <a:xfrm>
                <a:off x="8573166" y="4470846"/>
                <a:ext cx="3296480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𝑝𝑉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𝑡𝑙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𝑙𝑡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den>
                          </m:f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67.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2D9CE6D7-16F3-3CD4-194E-E8A835638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166" y="4470846"/>
                <a:ext cx="3296480" cy="6249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B72FF61-0B30-55D1-2A1A-AB74ED17182B}"/>
              </a:ext>
            </a:extLst>
          </p:cNvPr>
          <p:cNvSpPr txBox="1"/>
          <p:nvPr/>
        </p:nvSpPr>
        <p:spPr>
          <a:xfrm>
            <a:off x="8573166" y="6041926"/>
            <a:ext cx="2463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Aria a 20°C [mbar, lt/s, cm]</a:t>
            </a:r>
            <a:endParaRPr lang="it-IT" sz="16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F2C6F74-B5C0-FCDC-178F-180605DE8FA2}"/>
              </a:ext>
            </a:extLst>
          </p:cNvPr>
          <p:cNvSpPr txBox="1"/>
          <p:nvPr/>
        </p:nvSpPr>
        <p:spPr>
          <a:xfrm>
            <a:off x="673776" y="4208726"/>
            <a:ext cx="5400217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Portata dipende dal quadrato della pressione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Conduttanza maggiore ad alte pressioni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Dipende fortemente dal diametro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Fattore di scala dato dall’inverso della viscosità</a:t>
            </a:r>
            <a:endParaRPr lang="it-IT" sz="1600" dirty="0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8505BCE0-08B4-27A8-C72C-849F89A1B553}"/>
              </a:ext>
            </a:extLst>
          </p:cNvPr>
          <p:cNvCxnSpPr>
            <a:cxnSpLocks/>
          </p:cNvCxnSpPr>
          <p:nvPr/>
        </p:nvCxnSpPr>
        <p:spPr>
          <a:xfrm>
            <a:off x="7810725" y="4357852"/>
            <a:ext cx="0" cy="2344474"/>
          </a:xfrm>
          <a:prstGeom prst="line">
            <a:avLst/>
          </a:prstGeom>
          <a:ln w="28575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ACECF1B-3EC5-53C1-6816-110D2C9B4E45}"/>
              </a:ext>
            </a:extLst>
          </p:cNvPr>
          <p:cNvSpPr txBox="1"/>
          <p:nvPr/>
        </p:nvSpPr>
        <p:spPr>
          <a:xfrm>
            <a:off x="6654511" y="663465"/>
            <a:ext cx="175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/>
              <a:t>tl</a:t>
            </a:r>
            <a:r>
              <a:rPr lang="it-IT" dirty="0"/>
              <a:t>: tubo laminare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20721AED-48D3-9D31-94CD-7F7EE184CE22}"/>
              </a:ext>
            </a:extLst>
          </p:cNvPr>
          <p:cNvCxnSpPr>
            <a:cxnSpLocks/>
          </p:cNvCxnSpPr>
          <p:nvPr/>
        </p:nvCxnSpPr>
        <p:spPr>
          <a:xfrm flipH="1">
            <a:off x="6073993" y="1120619"/>
            <a:ext cx="834807" cy="1060458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733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F0C1D-2F6D-D172-8FE6-53F1B3B05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7AA18-810E-A2D2-77D5-EA734A23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Regime Viscoso (Tubazione in Flusso Laminare)</a:t>
            </a:r>
            <a:endParaRPr lang="en-US" dirty="0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A983C3B-C9F8-BB65-C1B5-D41BBBEB8749}"/>
              </a:ext>
            </a:extLst>
          </p:cNvPr>
          <p:cNvSpPr txBox="1"/>
          <p:nvPr/>
        </p:nvSpPr>
        <p:spPr>
          <a:xfrm>
            <a:off x="885861" y="5058709"/>
            <a:ext cx="927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Attenzione alla pressione allo scarico: deve essere sempre v &lt; </a:t>
            </a:r>
            <a:r>
              <a:rPr lang="it-IT" dirty="0" err="1"/>
              <a:t>v</a:t>
            </a:r>
            <a:r>
              <a:rPr lang="it-IT" baseline="-25000" dirty="0" err="1"/>
              <a:t>suono</a:t>
            </a:r>
            <a:r>
              <a:rPr lang="it-IT" dirty="0"/>
              <a:t> altrimenti il flusso è strozzato</a:t>
            </a:r>
            <a:endParaRPr lang="en-US" baseline="-25000" dirty="0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71732061-BA71-0A38-8091-DECCD8B7398D}"/>
              </a:ext>
            </a:extLst>
          </p:cNvPr>
          <p:cNvSpPr txBox="1"/>
          <p:nvPr/>
        </p:nvSpPr>
        <p:spPr>
          <a:xfrm>
            <a:off x="236673" y="1062974"/>
            <a:ext cx="808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Esempio di un tubo molto sottile d = 1 mm, L = 10 m, p</a:t>
            </a:r>
            <a:r>
              <a:rPr lang="it-IT" baseline="-25000" dirty="0"/>
              <a:t>1</a:t>
            </a:r>
            <a:r>
              <a:rPr lang="it-IT" dirty="0"/>
              <a:t> = 1013 mbar p</a:t>
            </a:r>
            <a:r>
              <a:rPr lang="it-IT" baseline="-25000" dirty="0"/>
              <a:t>2</a:t>
            </a:r>
            <a:r>
              <a:rPr lang="it-IT" dirty="0"/>
              <a:t> = 200 mbar</a:t>
            </a:r>
            <a:endParaRPr lang="en-US" baseline="-250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D1CB36B-5670-69BC-03DA-23A49002B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2" y="1592793"/>
            <a:ext cx="3609975" cy="336232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841C8F3-784C-D306-8197-427B3E57C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2952" y="1649943"/>
            <a:ext cx="3305175" cy="3305175"/>
          </a:xfrm>
          <a:prstGeom prst="rect">
            <a:avLst/>
          </a:prstGeom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17AF52A3-DF4F-2011-2800-47B87DB3C63D}"/>
              </a:ext>
            </a:extLst>
          </p:cNvPr>
          <p:cNvCxnSpPr>
            <a:cxnSpLocks/>
          </p:cNvCxnSpPr>
          <p:nvPr/>
        </p:nvCxnSpPr>
        <p:spPr>
          <a:xfrm flipH="1">
            <a:off x="7731760" y="1720563"/>
            <a:ext cx="680720" cy="585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79A6334-2F2A-F969-B9D0-10D7BCBE6271}"/>
              </a:ext>
            </a:extLst>
          </p:cNvPr>
          <p:cNvSpPr txBox="1"/>
          <p:nvPr/>
        </p:nvSpPr>
        <p:spPr>
          <a:xfrm>
            <a:off x="8474573" y="1408127"/>
            <a:ext cx="190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Velocità</a:t>
            </a:r>
            <a:r>
              <a:rPr lang="en-US" dirty="0"/>
              <a:t> del </a:t>
            </a:r>
            <a:r>
              <a:rPr lang="en-US" dirty="0" err="1"/>
              <a:t>suono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379FEC7B-E30C-E7DB-52BB-C3CD77C8E8CF}"/>
                  </a:ext>
                </a:extLst>
              </p:cNvPr>
              <p:cNvSpPr txBox="1"/>
              <p:nvPr/>
            </p:nvSpPr>
            <p:spPr>
              <a:xfrm>
                <a:off x="2150602" y="5795026"/>
                <a:ext cx="989950" cy="527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𝑝𝑉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=66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379FEC7B-E30C-E7DB-52BB-C3CD77C8E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602" y="5795026"/>
                <a:ext cx="989950" cy="527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922CBCD-393A-D012-243E-403D4ABF2315}"/>
              </a:ext>
            </a:extLst>
          </p:cNvPr>
          <p:cNvSpPr txBox="1"/>
          <p:nvPr/>
        </p:nvSpPr>
        <p:spPr>
          <a:xfrm>
            <a:off x="3937300" y="5860006"/>
            <a:ext cx="437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Condizione</a:t>
            </a:r>
            <a:r>
              <a:rPr lang="en-US" dirty="0"/>
              <a:t> di regime </a:t>
            </a:r>
            <a:r>
              <a:rPr lang="en-US" dirty="0" err="1"/>
              <a:t>laminare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risultare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37B8DB7-E355-8FA8-CE48-445771600D29}"/>
                  </a:ext>
                </a:extLst>
              </p:cNvPr>
              <p:cNvSpPr txBox="1"/>
              <p:nvPr/>
            </p:nvSpPr>
            <p:spPr>
              <a:xfrm>
                <a:off x="8616362" y="5780946"/>
                <a:ext cx="1118191" cy="527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𝑝𝑉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&lt;277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37B8DB7-E355-8FA8-CE48-445771600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362" y="5780946"/>
                <a:ext cx="1118191" cy="527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743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944F4-2C70-DCC1-520E-7BC6457A6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po 86" hidden="1">
            <a:extLst>
              <a:ext uri="{FF2B5EF4-FFF2-40B4-BE49-F238E27FC236}">
                <a16:creationId xmlns:a16="http://schemas.microsoft.com/office/drawing/2014/main" id="{E87FE24A-6F77-0BAD-7539-5C5155806CA3}"/>
              </a:ext>
            </a:extLst>
          </p:cNvPr>
          <p:cNvGrpSpPr/>
          <p:nvPr/>
        </p:nvGrpSpPr>
        <p:grpSpPr>
          <a:xfrm>
            <a:off x="-95259" y="102928"/>
            <a:ext cx="6234527" cy="6779947"/>
            <a:chOff x="7247793" y="252111"/>
            <a:chExt cx="4869452" cy="5295450"/>
          </a:xfrm>
        </p:grpSpPr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038DB374-1715-1BC0-5DBB-476F44169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7793" y="686014"/>
              <a:ext cx="4869452" cy="4861547"/>
            </a:xfrm>
            <a:prstGeom prst="rect">
              <a:avLst/>
            </a:prstGeom>
          </p:spPr>
        </p:pic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D1C8152F-5F98-709D-B480-8182E2930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6682" y="1049896"/>
              <a:ext cx="1357593" cy="2696604"/>
            </a:xfrm>
            <a:prstGeom prst="line">
              <a:avLst/>
            </a:prstGeom>
            <a:ln w="19050">
              <a:solidFill>
                <a:srgbClr val="E3061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diritto 89">
              <a:extLst>
                <a:ext uri="{FF2B5EF4-FFF2-40B4-BE49-F238E27FC236}">
                  <a16:creationId xmlns:a16="http://schemas.microsoft.com/office/drawing/2014/main" id="{3B47894B-BF4A-087A-5B9C-1D9D8ABE98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8281" y="2705100"/>
              <a:ext cx="1918566" cy="1879675"/>
            </a:xfrm>
            <a:prstGeom prst="line">
              <a:avLst/>
            </a:prstGeom>
            <a:ln w="19050">
              <a:solidFill>
                <a:srgbClr val="E3061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9B5ED9EA-A9F5-D4FB-8BF7-3CCAB2E3DB26}"/>
                    </a:ext>
                  </a:extLst>
                </p:cNvPr>
                <p:cNvSpPr txBox="1"/>
                <p:nvPr/>
              </p:nvSpPr>
              <p:spPr>
                <a:xfrm rot="18165906">
                  <a:off x="11150634" y="554501"/>
                  <a:ext cx="807464" cy="2026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𝑝𝑉</m:t>
                            </m:r>
                          </m:sub>
                        </m:sSub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it-IT" sz="1200" dirty="0">
                    <a:solidFill>
                      <a:srgbClr val="E30613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CasellaDiTesto 45">
                  <a:extLst>
                    <a:ext uri="{FF2B5EF4-FFF2-40B4-BE49-F238E27FC236}">
                      <a16:creationId xmlns:a16="http://schemas.microsoft.com/office/drawing/2014/main" id="{2EE9FFE3-6ADB-E4DE-3F21-B8F4FDC49F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165906">
                  <a:off x="11150634" y="554501"/>
                  <a:ext cx="807464" cy="2026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CasellaDiTesto 91">
                  <a:extLst>
                    <a:ext uri="{FF2B5EF4-FFF2-40B4-BE49-F238E27FC236}">
                      <a16:creationId xmlns:a16="http://schemas.microsoft.com/office/drawing/2014/main" id="{6F8672ED-078F-2D27-E879-C6BC3126882D}"/>
                    </a:ext>
                  </a:extLst>
                </p:cNvPr>
                <p:cNvSpPr txBox="1"/>
                <p:nvPr/>
              </p:nvSpPr>
              <p:spPr>
                <a:xfrm rot="19141352">
                  <a:off x="8210070" y="4614826"/>
                  <a:ext cx="721351" cy="1989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𝑝𝑉</m:t>
                            </m:r>
                          </m:sub>
                        </m:sSub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it-IT" sz="1200" dirty="0">
                    <a:solidFill>
                      <a:srgbClr val="E30613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6AE7E210-FB2A-53C6-FB83-925F9F53A9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41352">
                  <a:off x="8210070" y="4614826"/>
                  <a:ext cx="721351" cy="1989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itolo 3">
            <a:extLst>
              <a:ext uri="{FF2B5EF4-FFF2-40B4-BE49-F238E27FC236}">
                <a16:creationId xmlns:a16="http://schemas.microsoft.com/office/drawing/2014/main" id="{53682C24-FD30-4DAE-6CB2-B62E7C1EA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Diagramma Generale</a:t>
            </a:r>
          </a:p>
        </p:txBody>
      </p:sp>
      <p:grpSp>
        <p:nvGrpSpPr>
          <p:cNvPr id="38" name="Colori">
            <a:extLst>
              <a:ext uri="{FF2B5EF4-FFF2-40B4-BE49-F238E27FC236}">
                <a16:creationId xmlns:a16="http://schemas.microsoft.com/office/drawing/2014/main" id="{6CD6DFD2-AA02-979A-38C3-ABA8E2B57E3D}"/>
              </a:ext>
            </a:extLst>
          </p:cNvPr>
          <p:cNvGrpSpPr/>
          <p:nvPr/>
        </p:nvGrpSpPr>
        <p:grpSpPr>
          <a:xfrm>
            <a:off x="1480982" y="1366368"/>
            <a:ext cx="4088781" cy="4053718"/>
            <a:chOff x="1480982" y="1366368"/>
            <a:chExt cx="4088781" cy="4053718"/>
          </a:xfrm>
        </p:grpSpPr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E51DC922-D0DC-CC9E-7430-AFAB391855FF}"/>
                </a:ext>
              </a:extLst>
            </p:cNvPr>
            <p:cNvSpPr/>
            <p:nvPr/>
          </p:nvSpPr>
          <p:spPr>
            <a:xfrm>
              <a:off x="1480982" y="1366368"/>
              <a:ext cx="1809805" cy="4029944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E4825B78-4E28-3FD7-32D6-19A520CF1232}"/>
                </a:ext>
              </a:extLst>
            </p:cNvPr>
            <p:cNvSpPr/>
            <p:nvPr/>
          </p:nvSpPr>
          <p:spPr>
            <a:xfrm>
              <a:off x="3973763" y="2395849"/>
              <a:ext cx="1596000" cy="299298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9DC5752B-5D96-6E5A-924E-62D32868F20E}"/>
                </a:ext>
              </a:extLst>
            </p:cNvPr>
            <p:cNvSpPr/>
            <p:nvPr/>
          </p:nvSpPr>
          <p:spPr>
            <a:xfrm>
              <a:off x="3272412" y="1366368"/>
              <a:ext cx="701350" cy="40537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F79A6029-5F54-5836-FA0B-AF800FC390D4}"/>
                </a:ext>
              </a:extLst>
            </p:cNvPr>
            <p:cNvSpPr/>
            <p:nvPr/>
          </p:nvSpPr>
          <p:spPr>
            <a:xfrm>
              <a:off x="3973763" y="1366368"/>
              <a:ext cx="1596000" cy="9096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159057C4-2D09-20BE-20CC-A3F140751D04}"/>
                </a:ext>
              </a:extLst>
            </p:cNvPr>
            <p:cNvSpPr/>
            <p:nvPr/>
          </p:nvSpPr>
          <p:spPr>
            <a:xfrm>
              <a:off x="3973763" y="2270745"/>
              <a:ext cx="1596000" cy="1251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Assi Cartesiani">
            <a:extLst>
              <a:ext uri="{FF2B5EF4-FFF2-40B4-BE49-F238E27FC236}">
                <a16:creationId xmlns:a16="http://schemas.microsoft.com/office/drawing/2014/main" id="{C2BDC37B-C7F5-69B7-6A75-6007F6014D84}"/>
              </a:ext>
            </a:extLst>
          </p:cNvPr>
          <p:cNvGrpSpPr/>
          <p:nvPr/>
        </p:nvGrpSpPr>
        <p:grpSpPr>
          <a:xfrm>
            <a:off x="431007" y="1357622"/>
            <a:ext cx="5145867" cy="5027461"/>
            <a:chOff x="431007" y="1357622"/>
            <a:chExt cx="5145867" cy="5027461"/>
          </a:xfrm>
        </p:grpSpPr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52F624BC-4187-6290-E933-C0C011B1FAD0}"/>
                </a:ext>
              </a:extLst>
            </p:cNvPr>
            <p:cNvSpPr/>
            <p:nvPr/>
          </p:nvSpPr>
          <p:spPr>
            <a:xfrm>
              <a:off x="1465123" y="1359882"/>
              <a:ext cx="4104640" cy="40451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Connettore diritto 48">
              <a:extLst>
                <a:ext uri="{FF2B5EF4-FFF2-40B4-BE49-F238E27FC236}">
                  <a16:creationId xmlns:a16="http://schemas.microsoft.com/office/drawing/2014/main" id="{40F43B5D-AE75-55F2-DCE5-0055DCA61024}"/>
                </a:ext>
              </a:extLst>
            </p:cNvPr>
            <p:cNvCxnSpPr>
              <a:cxnSpLocks/>
            </p:cNvCxnSpPr>
            <p:nvPr/>
          </p:nvCxnSpPr>
          <p:spPr>
            <a:xfrm>
              <a:off x="1465123" y="1854047"/>
              <a:ext cx="41046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0DAFAC7B-A18B-659D-F43B-856AD83AFA3C}"/>
                </a:ext>
              </a:extLst>
            </p:cNvPr>
            <p:cNvCxnSpPr>
              <a:cxnSpLocks/>
            </p:cNvCxnSpPr>
            <p:nvPr/>
          </p:nvCxnSpPr>
          <p:spPr>
            <a:xfrm>
              <a:off x="1472547" y="2656687"/>
              <a:ext cx="4097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diritto 53">
              <a:extLst>
                <a:ext uri="{FF2B5EF4-FFF2-40B4-BE49-F238E27FC236}">
                  <a16:creationId xmlns:a16="http://schemas.microsoft.com/office/drawing/2014/main" id="{B6287A4E-9B0B-3894-0626-B30080A7D604}"/>
                </a:ext>
              </a:extLst>
            </p:cNvPr>
            <p:cNvCxnSpPr>
              <a:cxnSpLocks/>
            </p:cNvCxnSpPr>
            <p:nvPr/>
          </p:nvCxnSpPr>
          <p:spPr>
            <a:xfrm>
              <a:off x="1465123" y="3474567"/>
              <a:ext cx="41046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4B9F45BE-A9B8-1ED8-A62D-7EFC9D48E963}"/>
                </a:ext>
              </a:extLst>
            </p:cNvPr>
            <p:cNvCxnSpPr>
              <a:cxnSpLocks/>
            </p:cNvCxnSpPr>
            <p:nvPr/>
          </p:nvCxnSpPr>
          <p:spPr>
            <a:xfrm>
              <a:off x="1472547" y="4267047"/>
              <a:ext cx="4097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551BF58F-131C-C066-E085-F04B929C203A}"/>
                </a:ext>
              </a:extLst>
            </p:cNvPr>
            <p:cNvCxnSpPr>
              <a:cxnSpLocks/>
            </p:cNvCxnSpPr>
            <p:nvPr/>
          </p:nvCxnSpPr>
          <p:spPr>
            <a:xfrm>
              <a:off x="2375789" y="1359882"/>
              <a:ext cx="0" cy="4053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diritto 57">
              <a:extLst>
                <a:ext uri="{FF2B5EF4-FFF2-40B4-BE49-F238E27FC236}">
                  <a16:creationId xmlns:a16="http://schemas.microsoft.com/office/drawing/2014/main" id="{BC81E467-10A9-6590-1814-10FB47E32CFD}"/>
                </a:ext>
              </a:extLst>
            </p:cNvPr>
            <p:cNvCxnSpPr>
              <a:cxnSpLocks/>
            </p:cNvCxnSpPr>
            <p:nvPr/>
          </p:nvCxnSpPr>
          <p:spPr>
            <a:xfrm>
              <a:off x="3196844" y="1359882"/>
              <a:ext cx="0" cy="4045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diritto 58">
              <a:extLst>
                <a:ext uri="{FF2B5EF4-FFF2-40B4-BE49-F238E27FC236}">
                  <a16:creationId xmlns:a16="http://schemas.microsoft.com/office/drawing/2014/main" id="{DDCDFF09-D844-BF97-F144-B21F3F3C909E}"/>
                </a:ext>
              </a:extLst>
            </p:cNvPr>
            <p:cNvCxnSpPr>
              <a:cxnSpLocks/>
            </p:cNvCxnSpPr>
            <p:nvPr/>
          </p:nvCxnSpPr>
          <p:spPr>
            <a:xfrm>
              <a:off x="4833239" y="1359882"/>
              <a:ext cx="0" cy="4045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5486EAC4-3C97-117D-E5FE-1B68EC998982}"/>
                </a:ext>
              </a:extLst>
            </p:cNvPr>
            <p:cNvCxnSpPr>
              <a:cxnSpLocks/>
            </p:cNvCxnSpPr>
            <p:nvPr/>
          </p:nvCxnSpPr>
          <p:spPr>
            <a:xfrm>
              <a:off x="4019804" y="1368424"/>
              <a:ext cx="0" cy="4045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B2AE2F30-CF85-6896-F72B-5E184F2B3A75}"/>
                </a:ext>
              </a:extLst>
            </p:cNvPr>
            <p:cNvSpPr txBox="1"/>
            <p:nvPr/>
          </p:nvSpPr>
          <p:spPr>
            <a:xfrm>
              <a:off x="960836" y="1689701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4</a:t>
              </a:r>
            </a:p>
          </p:txBody>
        </p:sp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16047418-E838-94AC-8F50-347F6E5A15A1}"/>
                </a:ext>
              </a:extLst>
            </p:cNvPr>
            <p:cNvSpPr txBox="1"/>
            <p:nvPr/>
          </p:nvSpPr>
          <p:spPr>
            <a:xfrm>
              <a:off x="969258" y="2492340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2</a:t>
              </a:r>
            </a:p>
          </p:txBody>
        </p:sp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F8143865-E987-0883-DADA-AAC0B4604A02}"/>
                </a:ext>
              </a:extLst>
            </p:cNvPr>
            <p:cNvSpPr txBox="1"/>
            <p:nvPr/>
          </p:nvSpPr>
          <p:spPr>
            <a:xfrm>
              <a:off x="957926" y="3287916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0</a:t>
              </a:r>
            </a:p>
          </p:txBody>
        </p:sp>
        <p:sp>
          <p:nvSpPr>
            <p:cNvPr id="73" name="CasellaDiTesto 72">
              <a:extLst>
                <a:ext uri="{FF2B5EF4-FFF2-40B4-BE49-F238E27FC236}">
                  <a16:creationId xmlns:a16="http://schemas.microsoft.com/office/drawing/2014/main" id="{3A44BA44-E01A-5216-CBBF-BAFAD5CBBA71}"/>
                </a:ext>
              </a:extLst>
            </p:cNvPr>
            <p:cNvSpPr txBox="1"/>
            <p:nvPr/>
          </p:nvSpPr>
          <p:spPr>
            <a:xfrm>
              <a:off x="967871" y="4163252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-2</a:t>
              </a:r>
            </a:p>
          </p:txBody>
        </p:sp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80B6F019-4D40-7831-8077-4221D1AB261D}"/>
                </a:ext>
              </a:extLst>
            </p:cNvPr>
            <p:cNvSpPr txBox="1"/>
            <p:nvPr/>
          </p:nvSpPr>
          <p:spPr>
            <a:xfrm>
              <a:off x="957926" y="4930196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-4</a:t>
              </a:r>
            </a:p>
          </p:txBody>
        </p:sp>
        <p:sp>
          <p:nvSpPr>
            <p:cNvPr id="75" name="CasellaDiTesto 74">
              <a:extLst>
                <a:ext uri="{FF2B5EF4-FFF2-40B4-BE49-F238E27FC236}">
                  <a16:creationId xmlns:a16="http://schemas.microsoft.com/office/drawing/2014/main" id="{35900C4D-58CB-DDAF-9744-6EA0C646B9EB}"/>
                </a:ext>
              </a:extLst>
            </p:cNvPr>
            <p:cNvSpPr txBox="1"/>
            <p:nvPr/>
          </p:nvSpPr>
          <p:spPr>
            <a:xfrm rot="16200000">
              <a:off x="-246161" y="2971646"/>
              <a:ext cx="1916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Portata</a:t>
              </a:r>
              <a:r>
                <a:rPr lang="en-US" dirty="0"/>
                <a:t> (mbar </a:t>
              </a:r>
              <a:r>
                <a:rPr lang="en-US" dirty="0" err="1"/>
                <a:t>lt</a:t>
              </a:r>
              <a:r>
                <a:rPr lang="en-US" dirty="0"/>
                <a:t>/s)</a:t>
              </a:r>
            </a:p>
          </p:txBody>
        </p:sp>
        <p:sp>
          <p:nvSpPr>
            <p:cNvPr id="76" name="CasellaDiTesto 75">
              <a:extLst>
                <a:ext uri="{FF2B5EF4-FFF2-40B4-BE49-F238E27FC236}">
                  <a16:creationId xmlns:a16="http://schemas.microsoft.com/office/drawing/2014/main" id="{1ADDB135-997F-5B50-FC82-0D7DB632D905}"/>
                </a:ext>
              </a:extLst>
            </p:cNvPr>
            <p:cNvSpPr txBox="1"/>
            <p:nvPr/>
          </p:nvSpPr>
          <p:spPr>
            <a:xfrm>
              <a:off x="1305228" y="5525499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-6</a:t>
              </a:r>
            </a:p>
          </p:txBody>
        </p:sp>
        <p:sp>
          <p:nvSpPr>
            <p:cNvPr id="77" name="CasellaDiTesto 76">
              <a:extLst>
                <a:ext uri="{FF2B5EF4-FFF2-40B4-BE49-F238E27FC236}">
                  <a16:creationId xmlns:a16="http://schemas.microsoft.com/office/drawing/2014/main" id="{EC787499-43C0-8519-2A78-FAA42342CAB0}"/>
                </a:ext>
              </a:extLst>
            </p:cNvPr>
            <p:cNvSpPr txBox="1"/>
            <p:nvPr/>
          </p:nvSpPr>
          <p:spPr>
            <a:xfrm>
              <a:off x="2177786" y="5525499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-4</a:t>
              </a:r>
            </a:p>
          </p:txBody>
        </p:sp>
        <p:sp>
          <p:nvSpPr>
            <p:cNvPr id="78" name="CasellaDiTesto 77">
              <a:extLst>
                <a:ext uri="{FF2B5EF4-FFF2-40B4-BE49-F238E27FC236}">
                  <a16:creationId xmlns:a16="http://schemas.microsoft.com/office/drawing/2014/main" id="{D49CC675-FB19-0DE4-5246-E983B1918C44}"/>
                </a:ext>
              </a:extLst>
            </p:cNvPr>
            <p:cNvSpPr txBox="1"/>
            <p:nvPr/>
          </p:nvSpPr>
          <p:spPr>
            <a:xfrm>
              <a:off x="2965614" y="5525499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-2</a:t>
              </a:r>
            </a:p>
          </p:txBody>
        </p:sp>
        <p:sp>
          <p:nvSpPr>
            <p:cNvPr id="79" name="CasellaDiTesto 78">
              <a:extLst>
                <a:ext uri="{FF2B5EF4-FFF2-40B4-BE49-F238E27FC236}">
                  <a16:creationId xmlns:a16="http://schemas.microsoft.com/office/drawing/2014/main" id="{8B13DDCF-7AF3-223E-636B-CAAECD4998F8}"/>
                </a:ext>
              </a:extLst>
            </p:cNvPr>
            <p:cNvSpPr txBox="1"/>
            <p:nvPr/>
          </p:nvSpPr>
          <p:spPr>
            <a:xfrm>
              <a:off x="3809342" y="5525499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0</a:t>
              </a:r>
            </a:p>
          </p:txBody>
        </p:sp>
        <p:sp>
          <p:nvSpPr>
            <p:cNvPr id="80" name="CasellaDiTesto 79">
              <a:extLst>
                <a:ext uri="{FF2B5EF4-FFF2-40B4-BE49-F238E27FC236}">
                  <a16:creationId xmlns:a16="http://schemas.microsoft.com/office/drawing/2014/main" id="{FE1C260C-4613-C2D0-A036-080DD0E18853}"/>
                </a:ext>
              </a:extLst>
            </p:cNvPr>
            <p:cNvSpPr txBox="1"/>
            <p:nvPr/>
          </p:nvSpPr>
          <p:spPr>
            <a:xfrm>
              <a:off x="4596941" y="5525499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2</a:t>
              </a:r>
            </a:p>
          </p:txBody>
        </p:sp>
        <p:sp>
          <p:nvSpPr>
            <p:cNvPr id="81" name="CasellaDiTesto 80">
              <a:extLst>
                <a:ext uri="{FF2B5EF4-FFF2-40B4-BE49-F238E27FC236}">
                  <a16:creationId xmlns:a16="http://schemas.microsoft.com/office/drawing/2014/main" id="{3D751FB7-BDD4-43A2-3B49-BA574A19008D}"/>
                </a:ext>
              </a:extLst>
            </p:cNvPr>
            <p:cNvSpPr txBox="1"/>
            <p:nvPr/>
          </p:nvSpPr>
          <p:spPr>
            <a:xfrm>
              <a:off x="2476741" y="6005591"/>
              <a:ext cx="1778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Pressione</a:t>
              </a:r>
              <a:r>
                <a:rPr lang="en-US" dirty="0"/>
                <a:t> (mbar)</a:t>
              </a:r>
            </a:p>
          </p:txBody>
        </p:sp>
        <p:cxnSp>
          <p:nvCxnSpPr>
            <p:cNvPr id="82" name="Connettore diritto 81">
              <a:extLst>
                <a:ext uri="{FF2B5EF4-FFF2-40B4-BE49-F238E27FC236}">
                  <a16:creationId xmlns:a16="http://schemas.microsoft.com/office/drawing/2014/main" id="{7194F9A8-1CAF-B933-19D0-95DB6EF709A5}"/>
                </a:ext>
              </a:extLst>
            </p:cNvPr>
            <p:cNvCxnSpPr>
              <a:cxnSpLocks/>
            </p:cNvCxnSpPr>
            <p:nvPr/>
          </p:nvCxnSpPr>
          <p:spPr>
            <a:xfrm>
              <a:off x="1552250" y="1368424"/>
              <a:ext cx="0" cy="4045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2 82">
              <a:extLst>
                <a:ext uri="{FF2B5EF4-FFF2-40B4-BE49-F238E27FC236}">
                  <a16:creationId xmlns:a16="http://schemas.microsoft.com/office/drawing/2014/main" id="{40855740-4123-8BCC-4521-07D91CD853BE}"/>
                </a:ext>
              </a:extLst>
            </p:cNvPr>
            <p:cNvCxnSpPr/>
            <p:nvPr/>
          </p:nvCxnSpPr>
          <p:spPr>
            <a:xfrm flipH="1">
              <a:off x="1337095" y="6385083"/>
              <a:ext cx="4239779" cy="0"/>
            </a:xfrm>
            <a:prstGeom prst="straightConnector1">
              <a:avLst/>
            </a:prstGeom>
            <a:ln w="28575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Connettore 2 83">
              <a:extLst>
                <a:ext uri="{FF2B5EF4-FFF2-40B4-BE49-F238E27FC236}">
                  <a16:creationId xmlns:a16="http://schemas.microsoft.com/office/drawing/2014/main" id="{C1389047-7B46-65B9-27F4-5843D44EE7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1007" y="1357622"/>
              <a:ext cx="32576" cy="40474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Connettore diritto 84">
              <a:extLst>
                <a:ext uri="{FF2B5EF4-FFF2-40B4-BE49-F238E27FC236}">
                  <a16:creationId xmlns:a16="http://schemas.microsoft.com/office/drawing/2014/main" id="{E1176F5B-BCF9-493C-0528-24C341BA3DD2}"/>
                </a:ext>
              </a:extLst>
            </p:cNvPr>
            <p:cNvCxnSpPr>
              <a:cxnSpLocks/>
            </p:cNvCxnSpPr>
            <p:nvPr/>
          </p:nvCxnSpPr>
          <p:spPr>
            <a:xfrm>
              <a:off x="1450650" y="5090007"/>
              <a:ext cx="4097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Molecolare L=0">
            <a:extLst>
              <a:ext uri="{FF2B5EF4-FFF2-40B4-BE49-F238E27FC236}">
                <a16:creationId xmlns:a16="http://schemas.microsoft.com/office/drawing/2014/main" id="{BAA74113-5FE7-FED5-54BB-AAF2AB89B167}"/>
              </a:ext>
            </a:extLst>
          </p:cNvPr>
          <p:cNvGrpSpPr/>
          <p:nvPr/>
        </p:nvGrpSpPr>
        <p:grpSpPr>
          <a:xfrm>
            <a:off x="1568717" y="3697464"/>
            <a:ext cx="1703695" cy="1713835"/>
            <a:chOff x="1568717" y="3697464"/>
            <a:chExt cx="1703695" cy="1713835"/>
          </a:xfrm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8C5E682C-4E38-BB0C-CB48-4C7975280E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8717" y="3697464"/>
              <a:ext cx="1703695" cy="171383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AFA85F15-239B-DE7C-E654-5836846FA07D}"/>
                    </a:ext>
                  </a:extLst>
                </p:cNvPr>
                <p:cNvSpPr txBox="1"/>
                <p:nvPr/>
              </p:nvSpPr>
              <p:spPr>
                <a:xfrm rot="18937253">
                  <a:off x="2249037" y="4399671"/>
                  <a:ext cx="401327" cy="184666"/>
                </a:xfrm>
                <a:prstGeom prst="rect">
                  <a:avLst/>
                </a:prstGeom>
                <a:solidFill>
                  <a:srgbClr val="E3061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it-IT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AFA85F15-239B-DE7C-E654-5836846FA0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37253">
                  <a:off x="2249037" y="4399671"/>
                  <a:ext cx="401327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5797" t="-4412" r="-7246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Molecolare L=10d">
            <a:extLst>
              <a:ext uri="{FF2B5EF4-FFF2-40B4-BE49-F238E27FC236}">
                <a16:creationId xmlns:a16="http://schemas.microsoft.com/office/drawing/2014/main" id="{55ADBF44-D2F4-CA2E-7EA0-AC371E6AB2D8}"/>
              </a:ext>
            </a:extLst>
          </p:cNvPr>
          <p:cNvGrpSpPr/>
          <p:nvPr/>
        </p:nvGrpSpPr>
        <p:grpSpPr>
          <a:xfrm>
            <a:off x="1921576" y="3871879"/>
            <a:ext cx="1599452" cy="1540693"/>
            <a:chOff x="1568717" y="3697464"/>
            <a:chExt cx="1703695" cy="1713835"/>
          </a:xfrm>
        </p:grpSpPr>
        <p:cxnSp>
          <p:nvCxnSpPr>
            <p:cNvPr id="100" name="Connettore diritto 99">
              <a:extLst>
                <a:ext uri="{FF2B5EF4-FFF2-40B4-BE49-F238E27FC236}">
                  <a16:creationId xmlns:a16="http://schemas.microsoft.com/office/drawing/2014/main" id="{0A7EE764-3001-A2B4-C32D-E77BDC3A9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8717" y="3697464"/>
              <a:ext cx="1703695" cy="171383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CasellaDiTesto 101">
                  <a:extLst>
                    <a:ext uri="{FF2B5EF4-FFF2-40B4-BE49-F238E27FC236}">
                      <a16:creationId xmlns:a16="http://schemas.microsoft.com/office/drawing/2014/main" id="{C8EABAB4-D9EA-6ACC-F66D-0FF1E3119D37}"/>
                    </a:ext>
                  </a:extLst>
                </p:cNvPr>
                <p:cNvSpPr txBox="1"/>
                <p:nvPr/>
              </p:nvSpPr>
              <p:spPr>
                <a:xfrm rot="18937253">
                  <a:off x="2043697" y="4491352"/>
                  <a:ext cx="618790" cy="205419"/>
                </a:xfrm>
                <a:prstGeom prst="rect">
                  <a:avLst/>
                </a:prstGeom>
                <a:solidFill>
                  <a:srgbClr val="E3061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=10</m:t>
                        </m:r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it-IT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CasellaDiTesto 101">
                  <a:extLst>
                    <a:ext uri="{FF2B5EF4-FFF2-40B4-BE49-F238E27FC236}">
                      <a16:creationId xmlns:a16="http://schemas.microsoft.com/office/drawing/2014/main" id="{C8EABAB4-D9EA-6ACC-F66D-0FF1E3119D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37253">
                  <a:off x="2043697" y="4491352"/>
                  <a:ext cx="618790" cy="205419"/>
                </a:xfrm>
                <a:prstGeom prst="rect">
                  <a:avLst/>
                </a:prstGeom>
                <a:blipFill>
                  <a:blip r:embed="rId6"/>
                  <a:stretch>
                    <a:fillRect l="-4444" t="-3371" r="-5556" b="-56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Molecolare L= 100d">
            <a:extLst>
              <a:ext uri="{FF2B5EF4-FFF2-40B4-BE49-F238E27FC236}">
                <a16:creationId xmlns:a16="http://schemas.microsoft.com/office/drawing/2014/main" id="{D4B5EEB5-F60B-174F-91C6-56C47C1611E6}"/>
              </a:ext>
            </a:extLst>
          </p:cNvPr>
          <p:cNvGrpSpPr/>
          <p:nvPr/>
        </p:nvGrpSpPr>
        <p:grpSpPr>
          <a:xfrm>
            <a:off x="2273933" y="4087464"/>
            <a:ext cx="1344591" cy="1323836"/>
            <a:chOff x="1739683" y="3697464"/>
            <a:chExt cx="1532729" cy="1552603"/>
          </a:xfrm>
        </p:grpSpPr>
        <p:cxnSp>
          <p:nvCxnSpPr>
            <p:cNvPr id="104" name="Connettore diritto 103">
              <a:extLst>
                <a:ext uri="{FF2B5EF4-FFF2-40B4-BE49-F238E27FC236}">
                  <a16:creationId xmlns:a16="http://schemas.microsoft.com/office/drawing/2014/main" id="{2933E97D-0BE8-58EE-183A-BD8AB01599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683" y="3697464"/>
              <a:ext cx="1532729" cy="1552603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asellaDiTesto 105">
                  <a:extLst>
                    <a:ext uri="{FF2B5EF4-FFF2-40B4-BE49-F238E27FC236}">
                      <a16:creationId xmlns:a16="http://schemas.microsoft.com/office/drawing/2014/main" id="{AC9B8DEE-418F-A414-9FC2-F8BAFB3A6F88}"/>
                    </a:ext>
                  </a:extLst>
                </p:cNvPr>
                <p:cNvSpPr txBox="1"/>
                <p:nvPr/>
              </p:nvSpPr>
              <p:spPr>
                <a:xfrm rot="18937253">
                  <a:off x="1943794" y="4497134"/>
                  <a:ext cx="863330" cy="216577"/>
                </a:xfrm>
                <a:prstGeom prst="rect">
                  <a:avLst/>
                </a:prstGeom>
                <a:solidFill>
                  <a:srgbClr val="E30613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=100</m:t>
                        </m:r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it-IT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CasellaDiTesto 105">
                  <a:extLst>
                    <a:ext uri="{FF2B5EF4-FFF2-40B4-BE49-F238E27FC236}">
                      <a16:creationId xmlns:a16="http://schemas.microsoft.com/office/drawing/2014/main" id="{AC9B8DEE-418F-A414-9FC2-F8BAFB3A6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37253">
                  <a:off x="1943794" y="4497134"/>
                  <a:ext cx="863330" cy="2165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asellaDiTesto 108">
                <a:extLst>
                  <a:ext uri="{FF2B5EF4-FFF2-40B4-BE49-F238E27FC236}">
                    <a16:creationId xmlns:a16="http://schemas.microsoft.com/office/drawing/2014/main" id="{64BC6BCB-4553-9307-0CBF-C6BD68D04C90}"/>
                  </a:ext>
                </a:extLst>
              </p:cNvPr>
              <p:cNvSpPr txBox="1"/>
              <p:nvPr/>
            </p:nvSpPr>
            <p:spPr>
              <a:xfrm>
                <a:off x="6023955" y="1393401"/>
                <a:ext cx="3622007" cy="622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𝑝𝑉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=9.1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𝑡𝑢𝑏𝑜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9" name="CasellaDiTesto 108">
                <a:extLst>
                  <a:ext uri="{FF2B5EF4-FFF2-40B4-BE49-F238E27FC236}">
                    <a16:creationId xmlns:a16="http://schemas.microsoft.com/office/drawing/2014/main" id="{64BC6BCB-4553-9307-0CBF-C6BD68D04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55" y="1393401"/>
                <a:ext cx="3622007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2F170564-715D-D97A-FEE5-1E18BDB5C278}"/>
              </a:ext>
            </a:extLst>
          </p:cNvPr>
          <p:cNvSpPr txBox="1"/>
          <p:nvPr/>
        </p:nvSpPr>
        <p:spPr>
          <a:xfrm>
            <a:off x="9993140" y="1505035"/>
            <a:ext cx="199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Regime </a:t>
            </a:r>
            <a:r>
              <a:rPr lang="en-US" dirty="0" err="1"/>
              <a:t>Molecolare</a:t>
            </a:r>
            <a:endParaRPr lang="en-US" dirty="0"/>
          </a:p>
        </p:txBody>
      </p: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D2127582-4C20-AD23-E9F6-2E855C115860}"/>
              </a:ext>
            </a:extLst>
          </p:cNvPr>
          <p:cNvSpPr txBox="1"/>
          <p:nvPr/>
        </p:nvSpPr>
        <p:spPr>
          <a:xfrm>
            <a:off x="6277250" y="435684"/>
            <a:ext cx="5122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Tipi di flusso per un tubo a sezione circolare d=1cm. Il gas è aria a 20°C con pressione finale trascurabile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255D780-3E03-290D-9FFF-7B99BD79DCE5}"/>
                  </a:ext>
                </a:extLst>
              </p:cNvPr>
              <p:cNvSpPr txBox="1"/>
              <p:nvPr/>
            </p:nvSpPr>
            <p:spPr>
              <a:xfrm>
                <a:off x="5784353" y="2257489"/>
                <a:ext cx="3328732" cy="7983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08000" tIns="108000" rIns="108000" bIns="108000" rtlCol="0">
                <a:spAutoFit/>
              </a:bodyPr>
              <a:lstStyle>
                <a:defPPr>
                  <a:defRPr lang="it-IT"/>
                </a:defPPr>
                <a:lvl1pPr>
                  <a:defRPr b="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𝑝𝑉</m:t>
                          </m:r>
                          <m:r>
                            <a:rPr lang="it-IT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𝑡𝑙</m:t>
                          </m:r>
                        </m:sub>
                      </m:sSub>
                      <m:r>
                        <a:rPr lang="it-IT">
                          <a:latin typeface="Cambria Math" panose="02040503050406030204" pitchFamily="18" charset="0"/>
                        </a:rPr>
                        <m:t>=67.5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255D780-3E03-290D-9FFF-7B99BD79D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353" y="2257489"/>
                <a:ext cx="3328732" cy="798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E2EBAA-3B1E-AA5C-7A30-261E48C3C3E4}"/>
              </a:ext>
            </a:extLst>
          </p:cNvPr>
          <p:cNvSpPr txBox="1"/>
          <p:nvPr/>
        </p:nvSpPr>
        <p:spPr>
          <a:xfrm>
            <a:off x="9993140" y="2436284"/>
            <a:ext cx="180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Regime </a:t>
            </a:r>
            <a:r>
              <a:rPr lang="en-US" dirty="0" err="1"/>
              <a:t>Laminare</a:t>
            </a:r>
            <a:endParaRPr lang="en-US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A2F2B9E-7D71-2FA7-3F41-7512C9114159}"/>
              </a:ext>
            </a:extLst>
          </p:cNvPr>
          <p:cNvCxnSpPr>
            <a:cxnSpLocks/>
          </p:cNvCxnSpPr>
          <p:nvPr/>
        </p:nvCxnSpPr>
        <p:spPr>
          <a:xfrm flipV="1">
            <a:off x="3710177" y="2549574"/>
            <a:ext cx="728359" cy="1402423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C85C5D6B-173A-DD99-A8D6-C32450AB49A4}"/>
              </a:ext>
            </a:extLst>
          </p:cNvPr>
          <p:cNvGrpSpPr/>
          <p:nvPr/>
        </p:nvGrpSpPr>
        <p:grpSpPr>
          <a:xfrm>
            <a:off x="3525591" y="2861672"/>
            <a:ext cx="557316" cy="1007930"/>
            <a:chOff x="3525591" y="2861672"/>
            <a:chExt cx="557316" cy="1007930"/>
          </a:xfrm>
        </p:grpSpPr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3B34A44F-2F67-A886-9D5E-5E878E2D1361}"/>
                </a:ext>
              </a:extLst>
            </p:cNvPr>
            <p:cNvSpPr/>
            <p:nvPr/>
          </p:nvSpPr>
          <p:spPr>
            <a:xfrm>
              <a:off x="3525591" y="3668571"/>
              <a:ext cx="144780" cy="201031"/>
            </a:xfrm>
            <a:custGeom>
              <a:avLst/>
              <a:gdLst>
                <a:gd name="connsiteX0" fmla="*/ 0 w 144780"/>
                <a:gd name="connsiteY0" fmla="*/ 201031 h 201031"/>
                <a:gd name="connsiteX1" fmla="*/ 78740 w 144780"/>
                <a:gd name="connsiteY1" fmla="*/ 94351 h 201031"/>
                <a:gd name="connsiteX2" fmla="*/ 144780 w 144780"/>
                <a:gd name="connsiteY2" fmla="*/ 371 h 20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" h="201031">
                  <a:moveTo>
                    <a:pt x="0" y="201031"/>
                  </a:moveTo>
                  <a:cubicBezTo>
                    <a:pt x="27305" y="164412"/>
                    <a:pt x="54610" y="127794"/>
                    <a:pt x="78740" y="94351"/>
                  </a:cubicBezTo>
                  <a:cubicBezTo>
                    <a:pt x="102870" y="60908"/>
                    <a:pt x="129540" y="-5556"/>
                    <a:pt x="144780" y="371"/>
                  </a:cubicBezTo>
                </a:path>
              </a:pathLst>
            </a:cu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2058074E-EE81-8B61-CC12-CF59FCAD80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7941" y="2861672"/>
              <a:ext cx="414966" cy="800413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34B52B82-CDB2-1016-D8C2-652FB55E993B}"/>
              </a:ext>
            </a:extLst>
          </p:cNvPr>
          <p:cNvSpPr/>
          <p:nvPr/>
        </p:nvSpPr>
        <p:spPr>
          <a:xfrm>
            <a:off x="3605078" y="3902480"/>
            <a:ext cx="144780" cy="201031"/>
          </a:xfrm>
          <a:custGeom>
            <a:avLst/>
            <a:gdLst>
              <a:gd name="connsiteX0" fmla="*/ 0 w 144780"/>
              <a:gd name="connsiteY0" fmla="*/ 201031 h 201031"/>
              <a:gd name="connsiteX1" fmla="*/ 78740 w 144780"/>
              <a:gd name="connsiteY1" fmla="*/ 94351 h 201031"/>
              <a:gd name="connsiteX2" fmla="*/ 144780 w 144780"/>
              <a:gd name="connsiteY2" fmla="*/ 371 h 20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" h="201031">
                <a:moveTo>
                  <a:pt x="0" y="201031"/>
                </a:moveTo>
                <a:cubicBezTo>
                  <a:pt x="27305" y="164412"/>
                  <a:pt x="54610" y="127794"/>
                  <a:pt x="78740" y="94351"/>
                </a:cubicBezTo>
                <a:cubicBezTo>
                  <a:pt x="102870" y="60908"/>
                  <a:pt x="129540" y="-5556"/>
                  <a:pt x="144780" y="371"/>
                </a:cubicBezTo>
              </a:path>
            </a:pathLst>
          </a:cu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20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EDFB0C-290F-93DA-63D0-610DD06E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Regime Viscoso (Ugello in flusso laminare)</a:t>
            </a:r>
            <a:endParaRPr lang="en-US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F98989C-FD92-94E6-8CCB-6C1C73DA7782}"/>
              </a:ext>
            </a:extLst>
          </p:cNvPr>
          <p:cNvSpPr txBox="1"/>
          <p:nvPr/>
        </p:nvSpPr>
        <p:spPr>
          <a:xfrm>
            <a:off x="528539" y="733375"/>
            <a:ext cx="81951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 assume che: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Fluido viscoso inizialmente è fermo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 muove attraverso un ugello che si restringe lentamente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Perde pressione ma aumenta velocità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 raffredda perché perde energia e non scambia calore con l’esterno </a:t>
            </a:r>
            <a:r>
              <a:rPr lang="it-IT"/>
              <a:t>(isoentropico)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Non c’è attrito con le pareti (perché tragitto è corto)</a:t>
            </a:r>
            <a:endParaRPr lang="en-US" dirty="0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C4B00416-6305-C714-77D1-EB50A9B8FA8C}"/>
              </a:ext>
            </a:extLst>
          </p:cNvPr>
          <p:cNvGrpSpPr/>
          <p:nvPr/>
        </p:nvGrpSpPr>
        <p:grpSpPr>
          <a:xfrm>
            <a:off x="1199445" y="3134809"/>
            <a:ext cx="4104650" cy="2623314"/>
            <a:chOff x="7666802" y="171751"/>
            <a:chExt cx="4877718" cy="3117388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B361B95B-7AF3-3092-7D31-4685AAB090AE}"/>
                </a:ext>
              </a:extLst>
            </p:cNvPr>
            <p:cNvGrpSpPr/>
            <p:nvPr/>
          </p:nvGrpSpPr>
          <p:grpSpPr>
            <a:xfrm>
              <a:off x="8782655" y="171751"/>
              <a:ext cx="2208835" cy="3117388"/>
              <a:chOff x="2166396" y="727215"/>
              <a:chExt cx="2208835" cy="3117388"/>
            </a:xfrm>
          </p:grpSpPr>
          <p:sp>
            <p:nvSpPr>
              <p:cNvPr id="4" name="Arco 3">
                <a:extLst>
                  <a:ext uri="{FF2B5EF4-FFF2-40B4-BE49-F238E27FC236}">
                    <a16:creationId xmlns:a16="http://schemas.microsoft.com/office/drawing/2014/main" id="{A20F425D-910B-7D39-4F9F-FFD3B889D7E9}"/>
                  </a:ext>
                </a:extLst>
              </p:cNvPr>
              <p:cNvSpPr/>
              <p:nvPr/>
            </p:nvSpPr>
            <p:spPr>
              <a:xfrm flipH="1">
                <a:off x="2176041" y="2692983"/>
                <a:ext cx="2199190" cy="868101"/>
              </a:xfrm>
              <a:prstGeom prst="arc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Arco 4">
                <a:extLst>
                  <a:ext uri="{FF2B5EF4-FFF2-40B4-BE49-F238E27FC236}">
                    <a16:creationId xmlns:a16="http://schemas.microsoft.com/office/drawing/2014/main" id="{4D03CC26-654F-FEFA-75D4-1A3F49C8C43B}"/>
                  </a:ext>
                </a:extLst>
              </p:cNvPr>
              <p:cNvSpPr/>
              <p:nvPr/>
            </p:nvSpPr>
            <p:spPr>
              <a:xfrm flipH="1" flipV="1">
                <a:off x="2176041" y="1005008"/>
                <a:ext cx="2199190" cy="868101"/>
              </a:xfrm>
              <a:prstGeom prst="arc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Connettore diritto 6">
                <a:extLst>
                  <a:ext uri="{FF2B5EF4-FFF2-40B4-BE49-F238E27FC236}">
                    <a16:creationId xmlns:a16="http://schemas.microsoft.com/office/drawing/2014/main" id="{3BB85423-D9A1-5169-4E6D-6EDB03380A6C}"/>
                  </a:ext>
                </a:extLst>
              </p:cNvPr>
              <p:cNvCxnSpPr>
                <a:cxnSpLocks/>
                <a:stCxn id="5" idx="0"/>
              </p:cNvCxnSpPr>
              <p:nvPr/>
            </p:nvCxnSpPr>
            <p:spPr>
              <a:xfrm>
                <a:off x="3275636" y="1873109"/>
                <a:ext cx="852305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ttore diritto 7">
                <a:extLst>
                  <a:ext uri="{FF2B5EF4-FFF2-40B4-BE49-F238E27FC236}">
                    <a16:creationId xmlns:a16="http://schemas.microsoft.com/office/drawing/2014/main" id="{D626396D-48B7-C8DF-7632-52B66A5BA4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5636" y="2692983"/>
                <a:ext cx="852305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ttore diritto 8">
                <a:extLst>
                  <a:ext uri="{FF2B5EF4-FFF2-40B4-BE49-F238E27FC236}">
                    <a16:creationId xmlns:a16="http://schemas.microsoft.com/office/drawing/2014/main" id="{D805466D-D14D-09BA-0EA8-00AA54EA0A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76041" y="727215"/>
                <a:ext cx="0" cy="71757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diritto 10">
                <a:extLst>
                  <a:ext uri="{FF2B5EF4-FFF2-40B4-BE49-F238E27FC236}">
                    <a16:creationId xmlns:a16="http://schemas.microsoft.com/office/drawing/2014/main" id="{162B96B7-6202-B56B-08AE-BC6E47ADF3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66396" y="3127033"/>
                <a:ext cx="0" cy="71757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Arco 17">
              <a:extLst>
                <a:ext uri="{FF2B5EF4-FFF2-40B4-BE49-F238E27FC236}">
                  <a16:creationId xmlns:a16="http://schemas.microsoft.com/office/drawing/2014/main" id="{8B24D06A-F29B-D1FB-AE88-5A96ADCF8BE2}"/>
                </a:ext>
              </a:extLst>
            </p:cNvPr>
            <p:cNvSpPr/>
            <p:nvPr/>
          </p:nvSpPr>
          <p:spPr>
            <a:xfrm flipH="1">
              <a:off x="8673026" y="1997722"/>
              <a:ext cx="2071173" cy="868100"/>
            </a:xfrm>
            <a:prstGeom prst="arc">
              <a:avLst/>
            </a:prstGeom>
            <a:ln w="19050"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25E34A0B-3192-5E7E-3B3C-C404F8171858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9708613" y="1997721"/>
              <a:ext cx="1035587" cy="1"/>
            </a:xfrm>
            <a:prstGeom prst="line">
              <a:avLst/>
            </a:prstGeom>
            <a:ln w="19050">
              <a:solidFill>
                <a:srgbClr val="E3061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o 21">
              <a:extLst>
                <a:ext uri="{FF2B5EF4-FFF2-40B4-BE49-F238E27FC236}">
                  <a16:creationId xmlns:a16="http://schemas.microsoft.com/office/drawing/2014/main" id="{A54106F5-77C7-735A-7FA3-16B6D61E5645}"/>
                </a:ext>
              </a:extLst>
            </p:cNvPr>
            <p:cNvSpPr/>
            <p:nvPr/>
          </p:nvSpPr>
          <p:spPr>
            <a:xfrm flipH="1" flipV="1">
              <a:off x="8673026" y="591630"/>
              <a:ext cx="2071173" cy="868100"/>
            </a:xfrm>
            <a:prstGeom prst="arc">
              <a:avLst/>
            </a:prstGeom>
            <a:ln w="19050"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35616251-FEA2-17A7-8C8B-9793F5D01D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08612" y="1458040"/>
              <a:ext cx="1035587" cy="1"/>
            </a:xfrm>
            <a:prstGeom prst="line">
              <a:avLst/>
            </a:prstGeom>
            <a:ln w="19050">
              <a:solidFill>
                <a:srgbClr val="E3061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E18D87AC-B764-4B45-B638-251B10BB1D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08611" y="1647375"/>
              <a:ext cx="1035587" cy="1"/>
            </a:xfrm>
            <a:prstGeom prst="line">
              <a:avLst/>
            </a:prstGeom>
            <a:ln w="19050">
              <a:solidFill>
                <a:srgbClr val="E3061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2D4A7015-8057-8474-A8CE-968D792C16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08611" y="1837824"/>
              <a:ext cx="1035587" cy="1"/>
            </a:xfrm>
            <a:prstGeom prst="line">
              <a:avLst/>
            </a:prstGeom>
            <a:ln w="19050">
              <a:solidFill>
                <a:srgbClr val="E3061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o 25">
              <a:extLst>
                <a:ext uri="{FF2B5EF4-FFF2-40B4-BE49-F238E27FC236}">
                  <a16:creationId xmlns:a16="http://schemas.microsoft.com/office/drawing/2014/main" id="{FBB00BBA-D3EA-09D6-CAAE-376326C15854}"/>
                </a:ext>
              </a:extLst>
            </p:cNvPr>
            <p:cNvSpPr/>
            <p:nvPr/>
          </p:nvSpPr>
          <p:spPr>
            <a:xfrm flipH="1" flipV="1">
              <a:off x="8593778" y="794779"/>
              <a:ext cx="2205284" cy="850983"/>
            </a:xfrm>
            <a:prstGeom prst="arc">
              <a:avLst/>
            </a:prstGeom>
            <a:ln w="19050"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o 26">
              <a:extLst>
                <a:ext uri="{FF2B5EF4-FFF2-40B4-BE49-F238E27FC236}">
                  <a16:creationId xmlns:a16="http://schemas.microsoft.com/office/drawing/2014/main" id="{71A2CB0C-20C7-F3C3-5F5B-4E9C73B52E05}"/>
                </a:ext>
              </a:extLst>
            </p:cNvPr>
            <p:cNvSpPr/>
            <p:nvPr/>
          </p:nvSpPr>
          <p:spPr>
            <a:xfrm flipH="1">
              <a:off x="8587682" y="1837195"/>
              <a:ext cx="2205284" cy="850983"/>
            </a:xfrm>
            <a:prstGeom prst="arc">
              <a:avLst/>
            </a:prstGeom>
            <a:ln w="19050"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16FD66DE-B3FD-3D45-752B-AC89FC715D51}"/>
                </a:ext>
              </a:extLst>
            </p:cNvPr>
            <p:cNvSpPr txBox="1"/>
            <p:nvPr/>
          </p:nvSpPr>
          <p:spPr>
            <a:xfrm>
              <a:off x="7674397" y="1578293"/>
              <a:ext cx="705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v</a:t>
              </a:r>
              <a:r>
                <a:rPr lang="it-IT" baseline="-25000" dirty="0"/>
                <a:t>1</a:t>
              </a:r>
              <a:r>
                <a:rPr lang="it-IT" dirty="0"/>
                <a:t> = 0</a:t>
              </a:r>
              <a:endParaRPr lang="en-US" dirty="0"/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AC43BC5-9F8A-A348-9B8F-0378F5226DF0}"/>
                </a:ext>
              </a:extLst>
            </p:cNvPr>
            <p:cNvSpPr txBox="1"/>
            <p:nvPr/>
          </p:nvSpPr>
          <p:spPr>
            <a:xfrm>
              <a:off x="10976200" y="1499943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v</a:t>
              </a:r>
              <a:r>
                <a:rPr lang="it-IT" baseline="-25000" dirty="0"/>
                <a:t>2</a:t>
              </a:r>
              <a:endParaRPr lang="en-US" dirty="0"/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43C6405C-1B8F-5F7C-E2CB-4481049CF02F}"/>
                </a:ext>
              </a:extLst>
            </p:cNvPr>
            <p:cNvSpPr txBox="1"/>
            <p:nvPr/>
          </p:nvSpPr>
          <p:spPr>
            <a:xfrm>
              <a:off x="7677925" y="794779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p</a:t>
              </a:r>
              <a:r>
                <a:rPr lang="it-IT" baseline="-25000" dirty="0"/>
                <a:t>1</a:t>
              </a:r>
              <a:endParaRPr lang="en-US" baseline="-25000" dirty="0"/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53B52514-C94A-2E0B-2BE2-F50D0A7D34D1}"/>
                </a:ext>
              </a:extLst>
            </p:cNvPr>
            <p:cNvSpPr txBox="1"/>
            <p:nvPr/>
          </p:nvSpPr>
          <p:spPr>
            <a:xfrm>
              <a:off x="10976200" y="966763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p</a:t>
              </a:r>
              <a:r>
                <a:rPr lang="it-IT" baseline="-25000" dirty="0"/>
                <a:t>2 </a:t>
              </a:r>
              <a:r>
                <a:rPr lang="it-IT" dirty="0"/>
                <a:t>&lt; p</a:t>
              </a:r>
              <a:r>
                <a:rPr lang="it-IT" baseline="-25000" dirty="0"/>
                <a:t>1</a:t>
              </a:r>
              <a:endParaRPr lang="en-US" baseline="-25000" dirty="0"/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222ACFF3-3D2D-AE49-DBE2-3BDBA6A4586B}"/>
                </a:ext>
              </a:extLst>
            </p:cNvPr>
            <p:cNvSpPr txBox="1"/>
            <p:nvPr/>
          </p:nvSpPr>
          <p:spPr>
            <a:xfrm>
              <a:off x="11000609" y="2318846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T</a:t>
              </a:r>
              <a:r>
                <a:rPr lang="it-IT" baseline="-25000" dirty="0"/>
                <a:t>2 </a:t>
              </a:r>
              <a:r>
                <a:rPr lang="it-IT" dirty="0"/>
                <a:t>&lt; T</a:t>
              </a:r>
              <a:r>
                <a:rPr lang="it-IT" baseline="-25000" dirty="0"/>
                <a:t>1</a:t>
              </a:r>
              <a:endParaRPr lang="en-US" baseline="-25000" dirty="0"/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457BD549-196B-076C-5B0E-818F8DD10E20}"/>
                </a:ext>
              </a:extLst>
            </p:cNvPr>
            <p:cNvSpPr txBox="1"/>
            <p:nvPr/>
          </p:nvSpPr>
          <p:spPr>
            <a:xfrm>
              <a:off x="7674397" y="2078020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T</a:t>
              </a:r>
              <a:r>
                <a:rPr lang="it-IT" baseline="-25000" dirty="0"/>
                <a:t>1</a:t>
              </a:r>
              <a:endParaRPr lang="en-US" baseline="-25000" dirty="0"/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34F235A4-2932-7C82-18B0-BD6D5B58A2DD}"/>
                </a:ext>
              </a:extLst>
            </p:cNvPr>
            <p:cNvSpPr txBox="1"/>
            <p:nvPr/>
          </p:nvSpPr>
          <p:spPr>
            <a:xfrm>
              <a:off x="9627440" y="182665"/>
              <a:ext cx="2917080" cy="62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Si conserva: energia,</a:t>
              </a:r>
            </a:p>
            <a:p>
              <a:r>
                <a:rPr lang="it-IT" sz="1400" dirty="0"/>
                <a:t>quantità di moto massa</a:t>
              </a:r>
              <a:endParaRPr lang="en-US" sz="1400" dirty="0"/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16E57E0A-5352-933C-9389-A9980D83DC18}"/>
                </a:ext>
              </a:extLst>
            </p:cNvPr>
            <p:cNvSpPr txBox="1"/>
            <p:nvPr/>
          </p:nvSpPr>
          <p:spPr>
            <a:xfrm>
              <a:off x="7666802" y="2660716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ρ</a:t>
              </a:r>
              <a:r>
                <a:rPr lang="it-IT" baseline="-25000" dirty="0"/>
                <a:t>1</a:t>
              </a:r>
              <a:endParaRPr lang="en-US" baseline="-25000" dirty="0"/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C1AAB118-BF3D-DBD4-4746-88AA44B4426F}"/>
                </a:ext>
              </a:extLst>
            </p:cNvPr>
            <p:cNvSpPr txBox="1"/>
            <p:nvPr/>
          </p:nvSpPr>
          <p:spPr>
            <a:xfrm>
              <a:off x="10968186" y="2814710"/>
              <a:ext cx="797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ρ</a:t>
              </a:r>
              <a:r>
                <a:rPr lang="it-IT" baseline="-25000" dirty="0"/>
                <a:t>2</a:t>
              </a:r>
              <a:r>
                <a:rPr lang="it-IT" dirty="0"/>
                <a:t> &lt; </a:t>
              </a:r>
              <a:r>
                <a:rPr lang="el-GR" dirty="0"/>
                <a:t>ρ</a:t>
              </a:r>
              <a:r>
                <a:rPr lang="it-IT" baseline="-25000" dirty="0"/>
                <a:t>1</a:t>
              </a:r>
              <a:endParaRPr lang="en-US" baseline="-25000" dirty="0"/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08851E4-BAE8-7BFD-29A9-D3F76F9DCA88}"/>
              </a:ext>
            </a:extLst>
          </p:cNvPr>
          <p:cNvSpPr txBox="1"/>
          <p:nvPr/>
        </p:nvSpPr>
        <p:spPr>
          <a:xfrm>
            <a:off x="1739498" y="5955348"/>
            <a:ext cx="2463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Aria a 20°C [mbar, lt/s, cm]</a:t>
            </a:r>
            <a:endParaRPr lang="it-IT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5EA51063-1DAA-6513-3A79-F5078E42D6AA}"/>
                  </a:ext>
                </a:extLst>
              </p:cNvPr>
              <p:cNvSpPr txBox="1"/>
              <p:nvPr/>
            </p:nvSpPr>
            <p:spPr>
              <a:xfrm>
                <a:off x="8939535" y="2596496"/>
                <a:ext cx="314387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𝑝𝑉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0.6 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5EA51063-1DAA-6513-3A79-F5078E42D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535" y="2596496"/>
                <a:ext cx="3143873" cy="6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55A6D810-9024-F5C9-B1F0-DD1A3D49AEEC}"/>
                  </a:ext>
                </a:extLst>
              </p:cNvPr>
              <p:cNvSpPr txBox="1"/>
              <p:nvPr/>
            </p:nvSpPr>
            <p:spPr>
              <a:xfrm>
                <a:off x="5085728" y="2569424"/>
                <a:ext cx="3411048" cy="708720"/>
              </a:xfrm>
              <a:prstGeom prst="rect">
                <a:avLst/>
              </a:prstGeom>
              <a:noFill/>
              <a:ln>
                <a:solidFill>
                  <a:srgbClr val="E3061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𝑝𝑉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𝑚𝑏𝑎𝑟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𝑙𝑡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15.6 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55A6D810-9024-F5C9-B1F0-DD1A3D49A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728" y="2569424"/>
                <a:ext cx="3411048" cy="708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E30613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>
            <a:extLst>
              <a:ext uri="{FF2B5EF4-FFF2-40B4-BE49-F238E27FC236}">
                <a16:creationId xmlns:a16="http://schemas.microsoft.com/office/drawing/2014/main" id="{BD7CEE80-CF44-EA2C-6B92-1A622EAFDD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68"/>
          <a:stretch/>
        </p:blipFill>
        <p:spPr>
          <a:xfrm>
            <a:off x="5646743" y="3671770"/>
            <a:ext cx="4380519" cy="3148741"/>
          </a:xfrm>
          <a:prstGeom prst="rect">
            <a:avLst/>
          </a:prstGeom>
        </p:spPr>
      </p:pic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708486E7-663E-F61B-C71E-8FFA96F66793}"/>
              </a:ext>
            </a:extLst>
          </p:cNvPr>
          <p:cNvCxnSpPr>
            <a:cxnSpLocks/>
          </p:cNvCxnSpPr>
          <p:nvPr/>
        </p:nvCxnSpPr>
        <p:spPr>
          <a:xfrm flipV="1">
            <a:off x="7926254" y="5087108"/>
            <a:ext cx="0" cy="262618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B21B0022-84E3-E0D5-D157-6B7A5AFFD262}"/>
              </a:ext>
            </a:extLst>
          </p:cNvPr>
          <p:cNvCxnSpPr>
            <a:cxnSpLocks/>
          </p:cNvCxnSpPr>
          <p:nvPr/>
        </p:nvCxnSpPr>
        <p:spPr>
          <a:xfrm flipH="1">
            <a:off x="7926254" y="5349726"/>
            <a:ext cx="2066118" cy="0"/>
          </a:xfrm>
          <a:prstGeom prst="straightConnector1">
            <a:avLst/>
          </a:prstGeom>
          <a:ln w="19050">
            <a:solidFill>
              <a:srgbClr val="E3061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491C597-31F4-F6AF-57FB-008ADBCCDD31}"/>
              </a:ext>
            </a:extLst>
          </p:cNvPr>
          <p:cNvSpPr txBox="1"/>
          <p:nvPr/>
        </p:nvSpPr>
        <p:spPr>
          <a:xfrm>
            <a:off x="10057855" y="5195837"/>
            <a:ext cx="18598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Se la pressione a valle è troppo bassa c’è un </a:t>
            </a:r>
            <a:r>
              <a:rPr lang="it-IT" sz="1400" b="1"/>
              <a:t>regime strozzato</a:t>
            </a:r>
            <a:endParaRPr lang="it-IT" sz="1400" b="1" dirty="0"/>
          </a:p>
          <a:p>
            <a:endParaRPr lang="it-IT" sz="1400" b="1" dirty="0"/>
          </a:p>
          <a:p>
            <a:r>
              <a:rPr lang="it-IT" sz="1400" b="1" dirty="0"/>
              <a:t>Pressione Critica p*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70A5278-6E06-210A-967D-A5BC7A9B907C}"/>
              </a:ext>
            </a:extLst>
          </p:cNvPr>
          <p:cNvCxnSpPr>
            <a:cxnSpLocks/>
          </p:cNvCxnSpPr>
          <p:nvPr/>
        </p:nvCxnSpPr>
        <p:spPr>
          <a:xfrm flipH="1">
            <a:off x="8300720" y="4033520"/>
            <a:ext cx="1" cy="2296160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DCA9CDB-6287-BAD1-7D16-631F8BEAEBB7}"/>
              </a:ext>
            </a:extLst>
          </p:cNvPr>
          <p:cNvSpPr txBox="1"/>
          <p:nvPr/>
        </p:nvSpPr>
        <p:spPr>
          <a:xfrm>
            <a:off x="7706457" y="5705304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</a:t>
            </a:r>
            <a:r>
              <a:rPr lang="it-IT" baseline="30000" dirty="0"/>
              <a:t>*</a:t>
            </a:r>
            <a:r>
              <a:rPr lang="it-IT" dirty="0"/>
              <a:t>/p</a:t>
            </a:r>
            <a:r>
              <a:rPr lang="it-IT" baseline="-25000" dirty="0"/>
              <a:t>1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919115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DBBB1-6B0F-1AC0-6C6C-9101ED551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po 86" hidden="1">
            <a:extLst>
              <a:ext uri="{FF2B5EF4-FFF2-40B4-BE49-F238E27FC236}">
                <a16:creationId xmlns:a16="http://schemas.microsoft.com/office/drawing/2014/main" id="{B59F8903-3AD0-405E-4BB0-1AE5D9AF3E86}"/>
              </a:ext>
            </a:extLst>
          </p:cNvPr>
          <p:cNvGrpSpPr/>
          <p:nvPr/>
        </p:nvGrpSpPr>
        <p:grpSpPr>
          <a:xfrm>
            <a:off x="-95259" y="102928"/>
            <a:ext cx="6234527" cy="6779947"/>
            <a:chOff x="7247793" y="252111"/>
            <a:chExt cx="4869452" cy="5295450"/>
          </a:xfrm>
        </p:grpSpPr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583056ED-F72E-2627-8FE1-FBD798B46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7793" y="686014"/>
              <a:ext cx="4869452" cy="4861547"/>
            </a:xfrm>
            <a:prstGeom prst="rect">
              <a:avLst/>
            </a:prstGeom>
          </p:spPr>
        </p:pic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C041F363-60B4-4070-BA03-2497087617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6682" y="1049896"/>
              <a:ext cx="1357593" cy="2696604"/>
            </a:xfrm>
            <a:prstGeom prst="line">
              <a:avLst/>
            </a:prstGeom>
            <a:ln w="19050">
              <a:solidFill>
                <a:srgbClr val="E3061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diritto 89">
              <a:extLst>
                <a:ext uri="{FF2B5EF4-FFF2-40B4-BE49-F238E27FC236}">
                  <a16:creationId xmlns:a16="http://schemas.microsoft.com/office/drawing/2014/main" id="{4780D68D-7351-4358-9A27-970469DE59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8281" y="2705100"/>
              <a:ext cx="1918566" cy="1879675"/>
            </a:xfrm>
            <a:prstGeom prst="line">
              <a:avLst/>
            </a:prstGeom>
            <a:ln w="19050">
              <a:solidFill>
                <a:srgbClr val="E3061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31B17ECC-BA14-F36D-A300-6FB9472649A1}"/>
                    </a:ext>
                  </a:extLst>
                </p:cNvPr>
                <p:cNvSpPr txBox="1"/>
                <p:nvPr/>
              </p:nvSpPr>
              <p:spPr>
                <a:xfrm rot="18165906">
                  <a:off x="11150634" y="554501"/>
                  <a:ext cx="807464" cy="2026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𝑝𝑉</m:t>
                            </m:r>
                          </m:sub>
                        </m:sSub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it-IT" sz="1200" dirty="0">
                    <a:solidFill>
                      <a:srgbClr val="E30613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CasellaDiTesto 45">
                  <a:extLst>
                    <a:ext uri="{FF2B5EF4-FFF2-40B4-BE49-F238E27FC236}">
                      <a16:creationId xmlns:a16="http://schemas.microsoft.com/office/drawing/2014/main" id="{2EE9FFE3-6ADB-E4DE-3F21-B8F4FDC49F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165906">
                  <a:off x="11150634" y="554501"/>
                  <a:ext cx="807464" cy="2026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CasellaDiTesto 91">
                  <a:extLst>
                    <a:ext uri="{FF2B5EF4-FFF2-40B4-BE49-F238E27FC236}">
                      <a16:creationId xmlns:a16="http://schemas.microsoft.com/office/drawing/2014/main" id="{72889434-5685-9998-1281-AE68BE2E6AB7}"/>
                    </a:ext>
                  </a:extLst>
                </p:cNvPr>
                <p:cNvSpPr txBox="1"/>
                <p:nvPr/>
              </p:nvSpPr>
              <p:spPr>
                <a:xfrm rot="19141352">
                  <a:off x="8210070" y="4614826"/>
                  <a:ext cx="721351" cy="1989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200" b="0" i="1" smtClean="0">
                                <a:solidFill>
                                  <a:srgbClr val="E30613"/>
                                </a:solidFill>
                                <a:latin typeface="Cambria Math" panose="02040503050406030204" pitchFamily="18" charset="0"/>
                              </a:rPr>
                              <m:t>𝑝𝑉</m:t>
                            </m:r>
                          </m:sub>
                        </m:sSub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200" b="0" i="1" smtClean="0">
                            <a:solidFill>
                              <a:srgbClr val="E3061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it-IT" sz="1200" dirty="0">
                    <a:solidFill>
                      <a:srgbClr val="E30613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6AE7E210-FB2A-53C6-FB83-925F9F53A9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41352">
                  <a:off x="8210070" y="4614826"/>
                  <a:ext cx="721351" cy="1989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itolo 3">
            <a:extLst>
              <a:ext uri="{FF2B5EF4-FFF2-40B4-BE49-F238E27FC236}">
                <a16:creationId xmlns:a16="http://schemas.microsoft.com/office/drawing/2014/main" id="{2D46FEE6-E399-59F5-0A7C-681F643D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Diagramma Generale</a:t>
            </a:r>
          </a:p>
        </p:txBody>
      </p:sp>
      <p:grpSp>
        <p:nvGrpSpPr>
          <p:cNvPr id="38" name="Colori">
            <a:extLst>
              <a:ext uri="{FF2B5EF4-FFF2-40B4-BE49-F238E27FC236}">
                <a16:creationId xmlns:a16="http://schemas.microsoft.com/office/drawing/2014/main" id="{4927BCD2-0BF0-E88C-1B19-B39AEF5CF052}"/>
              </a:ext>
            </a:extLst>
          </p:cNvPr>
          <p:cNvGrpSpPr/>
          <p:nvPr/>
        </p:nvGrpSpPr>
        <p:grpSpPr>
          <a:xfrm>
            <a:off x="1480982" y="1366368"/>
            <a:ext cx="4088781" cy="4053718"/>
            <a:chOff x="1480982" y="1366368"/>
            <a:chExt cx="4088781" cy="4053718"/>
          </a:xfrm>
        </p:grpSpPr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C04A55B8-1986-5A2F-ACED-D209C5B87C57}"/>
                </a:ext>
              </a:extLst>
            </p:cNvPr>
            <p:cNvSpPr/>
            <p:nvPr/>
          </p:nvSpPr>
          <p:spPr>
            <a:xfrm>
              <a:off x="1480982" y="1366368"/>
              <a:ext cx="1809805" cy="4029944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5FB2CE70-2BAB-6AAC-3255-1FB67346BA7F}"/>
                </a:ext>
              </a:extLst>
            </p:cNvPr>
            <p:cNvSpPr/>
            <p:nvPr/>
          </p:nvSpPr>
          <p:spPr>
            <a:xfrm>
              <a:off x="3973763" y="2395849"/>
              <a:ext cx="1596000" cy="299298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A4314072-B690-8DA8-D827-419BF1E939E7}"/>
                </a:ext>
              </a:extLst>
            </p:cNvPr>
            <p:cNvSpPr/>
            <p:nvPr/>
          </p:nvSpPr>
          <p:spPr>
            <a:xfrm>
              <a:off x="3272412" y="1366368"/>
              <a:ext cx="701350" cy="40537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77A471B0-1F10-3643-7E40-0CB9ED67C185}"/>
                </a:ext>
              </a:extLst>
            </p:cNvPr>
            <p:cNvSpPr/>
            <p:nvPr/>
          </p:nvSpPr>
          <p:spPr>
            <a:xfrm>
              <a:off x="3973763" y="1366368"/>
              <a:ext cx="1596000" cy="9096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799BC628-2C44-C3E6-076A-1ECA88A3C268}"/>
                </a:ext>
              </a:extLst>
            </p:cNvPr>
            <p:cNvSpPr/>
            <p:nvPr/>
          </p:nvSpPr>
          <p:spPr>
            <a:xfrm>
              <a:off x="3973763" y="2270745"/>
              <a:ext cx="1596000" cy="1251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Assi Cartesiani">
            <a:extLst>
              <a:ext uri="{FF2B5EF4-FFF2-40B4-BE49-F238E27FC236}">
                <a16:creationId xmlns:a16="http://schemas.microsoft.com/office/drawing/2014/main" id="{D72E0BC1-2D73-5D94-3E56-59207DE7E9CA}"/>
              </a:ext>
            </a:extLst>
          </p:cNvPr>
          <p:cNvGrpSpPr/>
          <p:nvPr/>
        </p:nvGrpSpPr>
        <p:grpSpPr>
          <a:xfrm>
            <a:off x="431007" y="1357622"/>
            <a:ext cx="5145867" cy="5027461"/>
            <a:chOff x="431007" y="1357622"/>
            <a:chExt cx="5145867" cy="5027461"/>
          </a:xfrm>
        </p:grpSpPr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BFE0050B-CE3B-21C9-2668-5A20672BF71E}"/>
                </a:ext>
              </a:extLst>
            </p:cNvPr>
            <p:cNvSpPr/>
            <p:nvPr/>
          </p:nvSpPr>
          <p:spPr>
            <a:xfrm>
              <a:off x="1465123" y="1359882"/>
              <a:ext cx="4104640" cy="40451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Connettore diritto 48">
              <a:extLst>
                <a:ext uri="{FF2B5EF4-FFF2-40B4-BE49-F238E27FC236}">
                  <a16:creationId xmlns:a16="http://schemas.microsoft.com/office/drawing/2014/main" id="{E050064E-B27C-D3C1-A606-A0154CC2F61F}"/>
                </a:ext>
              </a:extLst>
            </p:cNvPr>
            <p:cNvCxnSpPr>
              <a:cxnSpLocks/>
            </p:cNvCxnSpPr>
            <p:nvPr/>
          </p:nvCxnSpPr>
          <p:spPr>
            <a:xfrm>
              <a:off x="1465123" y="1854047"/>
              <a:ext cx="41046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06938CCB-312F-BFEE-CBC0-4A70977E32F7}"/>
                </a:ext>
              </a:extLst>
            </p:cNvPr>
            <p:cNvCxnSpPr>
              <a:cxnSpLocks/>
            </p:cNvCxnSpPr>
            <p:nvPr/>
          </p:nvCxnSpPr>
          <p:spPr>
            <a:xfrm>
              <a:off x="1472547" y="2656687"/>
              <a:ext cx="4097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diritto 53">
              <a:extLst>
                <a:ext uri="{FF2B5EF4-FFF2-40B4-BE49-F238E27FC236}">
                  <a16:creationId xmlns:a16="http://schemas.microsoft.com/office/drawing/2014/main" id="{4BF9C0DA-EF5D-90F7-12BA-E6B51A9CC1B1}"/>
                </a:ext>
              </a:extLst>
            </p:cNvPr>
            <p:cNvCxnSpPr>
              <a:cxnSpLocks/>
            </p:cNvCxnSpPr>
            <p:nvPr/>
          </p:nvCxnSpPr>
          <p:spPr>
            <a:xfrm>
              <a:off x="1465123" y="3474567"/>
              <a:ext cx="41046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8C16D4AA-A972-E09E-78D5-D126528048E4}"/>
                </a:ext>
              </a:extLst>
            </p:cNvPr>
            <p:cNvCxnSpPr>
              <a:cxnSpLocks/>
            </p:cNvCxnSpPr>
            <p:nvPr/>
          </p:nvCxnSpPr>
          <p:spPr>
            <a:xfrm>
              <a:off x="1472547" y="4267047"/>
              <a:ext cx="4097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0849AD45-FC1A-15CB-384A-1794F39E59A8}"/>
                </a:ext>
              </a:extLst>
            </p:cNvPr>
            <p:cNvCxnSpPr>
              <a:cxnSpLocks/>
            </p:cNvCxnSpPr>
            <p:nvPr/>
          </p:nvCxnSpPr>
          <p:spPr>
            <a:xfrm>
              <a:off x="2375789" y="1359882"/>
              <a:ext cx="0" cy="4053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diritto 57">
              <a:extLst>
                <a:ext uri="{FF2B5EF4-FFF2-40B4-BE49-F238E27FC236}">
                  <a16:creationId xmlns:a16="http://schemas.microsoft.com/office/drawing/2014/main" id="{0239775E-4648-2473-A7C6-2428B6DD7620}"/>
                </a:ext>
              </a:extLst>
            </p:cNvPr>
            <p:cNvCxnSpPr>
              <a:cxnSpLocks/>
            </p:cNvCxnSpPr>
            <p:nvPr/>
          </p:nvCxnSpPr>
          <p:spPr>
            <a:xfrm>
              <a:off x="3196844" y="1359882"/>
              <a:ext cx="0" cy="4045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diritto 58">
              <a:extLst>
                <a:ext uri="{FF2B5EF4-FFF2-40B4-BE49-F238E27FC236}">
                  <a16:creationId xmlns:a16="http://schemas.microsoft.com/office/drawing/2014/main" id="{40CF1267-0EAD-2A55-39FF-5663BEDC5387}"/>
                </a:ext>
              </a:extLst>
            </p:cNvPr>
            <p:cNvCxnSpPr>
              <a:cxnSpLocks/>
            </p:cNvCxnSpPr>
            <p:nvPr/>
          </p:nvCxnSpPr>
          <p:spPr>
            <a:xfrm>
              <a:off x="4833239" y="1359882"/>
              <a:ext cx="0" cy="4045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4ED97FBE-AD6C-43AF-5AB1-471A8AA1902F}"/>
                </a:ext>
              </a:extLst>
            </p:cNvPr>
            <p:cNvCxnSpPr>
              <a:cxnSpLocks/>
            </p:cNvCxnSpPr>
            <p:nvPr/>
          </p:nvCxnSpPr>
          <p:spPr>
            <a:xfrm>
              <a:off x="4019804" y="1368424"/>
              <a:ext cx="0" cy="4045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643337E7-1C1F-4D62-4695-49EC5D69A3B6}"/>
                </a:ext>
              </a:extLst>
            </p:cNvPr>
            <p:cNvSpPr txBox="1"/>
            <p:nvPr/>
          </p:nvSpPr>
          <p:spPr>
            <a:xfrm>
              <a:off x="960836" y="1689701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4</a:t>
              </a:r>
            </a:p>
          </p:txBody>
        </p:sp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3A48537D-4D99-2E12-89D9-EF87135E9AB6}"/>
                </a:ext>
              </a:extLst>
            </p:cNvPr>
            <p:cNvSpPr txBox="1"/>
            <p:nvPr/>
          </p:nvSpPr>
          <p:spPr>
            <a:xfrm>
              <a:off x="969258" y="2492340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2</a:t>
              </a:r>
            </a:p>
          </p:txBody>
        </p:sp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07AE1F27-2397-F004-48D4-F45B350F2659}"/>
                </a:ext>
              </a:extLst>
            </p:cNvPr>
            <p:cNvSpPr txBox="1"/>
            <p:nvPr/>
          </p:nvSpPr>
          <p:spPr>
            <a:xfrm>
              <a:off x="957926" y="3287916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0</a:t>
              </a:r>
            </a:p>
          </p:txBody>
        </p:sp>
        <p:sp>
          <p:nvSpPr>
            <p:cNvPr id="73" name="CasellaDiTesto 72">
              <a:extLst>
                <a:ext uri="{FF2B5EF4-FFF2-40B4-BE49-F238E27FC236}">
                  <a16:creationId xmlns:a16="http://schemas.microsoft.com/office/drawing/2014/main" id="{B2C7AEA4-D1D5-9676-7C67-98EC7A10FCED}"/>
                </a:ext>
              </a:extLst>
            </p:cNvPr>
            <p:cNvSpPr txBox="1"/>
            <p:nvPr/>
          </p:nvSpPr>
          <p:spPr>
            <a:xfrm>
              <a:off x="967871" y="4163252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-2</a:t>
              </a:r>
            </a:p>
          </p:txBody>
        </p:sp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7F496330-D06C-71C1-7E06-8FF173258AE2}"/>
                </a:ext>
              </a:extLst>
            </p:cNvPr>
            <p:cNvSpPr txBox="1"/>
            <p:nvPr/>
          </p:nvSpPr>
          <p:spPr>
            <a:xfrm>
              <a:off x="957926" y="4930196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-4</a:t>
              </a:r>
            </a:p>
          </p:txBody>
        </p:sp>
        <p:sp>
          <p:nvSpPr>
            <p:cNvPr id="75" name="CasellaDiTesto 74">
              <a:extLst>
                <a:ext uri="{FF2B5EF4-FFF2-40B4-BE49-F238E27FC236}">
                  <a16:creationId xmlns:a16="http://schemas.microsoft.com/office/drawing/2014/main" id="{94F722C5-6FC5-52C4-7CAA-E0464AF61F3C}"/>
                </a:ext>
              </a:extLst>
            </p:cNvPr>
            <p:cNvSpPr txBox="1"/>
            <p:nvPr/>
          </p:nvSpPr>
          <p:spPr>
            <a:xfrm rot="16200000">
              <a:off x="-246161" y="2971646"/>
              <a:ext cx="1916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Portata</a:t>
              </a:r>
              <a:r>
                <a:rPr lang="en-US" dirty="0"/>
                <a:t> (mbar </a:t>
              </a:r>
              <a:r>
                <a:rPr lang="en-US" dirty="0" err="1"/>
                <a:t>lt</a:t>
              </a:r>
              <a:r>
                <a:rPr lang="en-US" dirty="0"/>
                <a:t>/s)</a:t>
              </a:r>
            </a:p>
          </p:txBody>
        </p:sp>
        <p:sp>
          <p:nvSpPr>
            <p:cNvPr id="76" name="CasellaDiTesto 75">
              <a:extLst>
                <a:ext uri="{FF2B5EF4-FFF2-40B4-BE49-F238E27FC236}">
                  <a16:creationId xmlns:a16="http://schemas.microsoft.com/office/drawing/2014/main" id="{DA807AB7-05A5-B043-90A1-5E51604B2999}"/>
                </a:ext>
              </a:extLst>
            </p:cNvPr>
            <p:cNvSpPr txBox="1"/>
            <p:nvPr/>
          </p:nvSpPr>
          <p:spPr>
            <a:xfrm>
              <a:off x="1305228" y="5525499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-6</a:t>
              </a:r>
            </a:p>
          </p:txBody>
        </p:sp>
        <p:sp>
          <p:nvSpPr>
            <p:cNvPr id="77" name="CasellaDiTesto 76">
              <a:extLst>
                <a:ext uri="{FF2B5EF4-FFF2-40B4-BE49-F238E27FC236}">
                  <a16:creationId xmlns:a16="http://schemas.microsoft.com/office/drawing/2014/main" id="{EC80FBC3-E700-6916-B7B4-11131E534E09}"/>
                </a:ext>
              </a:extLst>
            </p:cNvPr>
            <p:cNvSpPr txBox="1"/>
            <p:nvPr/>
          </p:nvSpPr>
          <p:spPr>
            <a:xfrm>
              <a:off x="2177786" y="5525499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-4</a:t>
              </a:r>
            </a:p>
          </p:txBody>
        </p:sp>
        <p:sp>
          <p:nvSpPr>
            <p:cNvPr id="78" name="CasellaDiTesto 77">
              <a:extLst>
                <a:ext uri="{FF2B5EF4-FFF2-40B4-BE49-F238E27FC236}">
                  <a16:creationId xmlns:a16="http://schemas.microsoft.com/office/drawing/2014/main" id="{7A156CFB-1895-2651-9004-20058964C422}"/>
                </a:ext>
              </a:extLst>
            </p:cNvPr>
            <p:cNvSpPr txBox="1"/>
            <p:nvPr/>
          </p:nvSpPr>
          <p:spPr>
            <a:xfrm>
              <a:off x="2965614" y="5525499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-2</a:t>
              </a:r>
            </a:p>
          </p:txBody>
        </p:sp>
        <p:sp>
          <p:nvSpPr>
            <p:cNvPr id="79" name="CasellaDiTesto 78">
              <a:extLst>
                <a:ext uri="{FF2B5EF4-FFF2-40B4-BE49-F238E27FC236}">
                  <a16:creationId xmlns:a16="http://schemas.microsoft.com/office/drawing/2014/main" id="{5CC88655-73A5-BA3F-A844-EC529991BF46}"/>
                </a:ext>
              </a:extLst>
            </p:cNvPr>
            <p:cNvSpPr txBox="1"/>
            <p:nvPr/>
          </p:nvSpPr>
          <p:spPr>
            <a:xfrm>
              <a:off x="3809342" y="5525499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0</a:t>
              </a:r>
            </a:p>
          </p:txBody>
        </p:sp>
        <p:sp>
          <p:nvSpPr>
            <p:cNvPr id="80" name="CasellaDiTesto 79">
              <a:extLst>
                <a:ext uri="{FF2B5EF4-FFF2-40B4-BE49-F238E27FC236}">
                  <a16:creationId xmlns:a16="http://schemas.microsoft.com/office/drawing/2014/main" id="{5EA276C9-4875-AEBA-C03E-9D83167D1A3D}"/>
                </a:ext>
              </a:extLst>
            </p:cNvPr>
            <p:cNvSpPr txBox="1"/>
            <p:nvPr/>
          </p:nvSpPr>
          <p:spPr>
            <a:xfrm>
              <a:off x="4596941" y="5525499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  <a:r>
                <a:rPr lang="en-US" baseline="30000" dirty="0"/>
                <a:t>2</a:t>
              </a:r>
            </a:p>
          </p:txBody>
        </p:sp>
        <p:sp>
          <p:nvSpPr>
            <p:cNvPr id="81" name="CasellaDiTesto 80">
              <a:extLst>
                <a:ext uri="{FF2B5EF4-FFF2-40B4-BE49-F238E27FC236}">
                  <a16:creationId xmlns:a16="http://schemas.microsoft.com/office/drawing/2014/main" id="{2647940C-A7B2-E7D6-BD65-35EE8C628BF1}"/>
                </a:ext>
              </a:extLst>
            </p:cNvPr>
            <p:cNvSpPr txBox="1"/>
            <p:nvPr/>
          </p:nvSpPr>
          <p:spPr>
            <a:xfrm>
              <a:off x="2476741" y="6005591"/>
              <a:ext cx="1778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Pressione</a:t>
              </a:r>
              <a:r>
                <a:rPr lang="en-US" dirty="0"/>
                <a:t> (mbar)</a:t>
              </a:r>
            </a:p>
          </p:txBody>
        </p:sp>
        <p:cxnSp>
          <p:nvCxnSpPr>
            <p:cNvPr id="82" name="Connettore diritto 81">
              <a:extLst>
                <a:ext uri="{FF2B5EF4-FFF2-40B4-BE49-F238E27FC236}">
                  <a16:creationId xmlns:a16="http://schemas.microsoft.com/office/drawing/2014/main" id="{555DA6CB-3E17-68EE-F880-0129C81FD52F}"/>
                </a:ext>
              </a:extLst>
            </p:cNvPr>
            <p:cNvCxnSpPr>
              <a:cxnSpLocks/>
            </p:cNvCxnSpPr>
            <p:nvPr/>
          </p:nvCxnSpPr>
          <p:spPr>
            <a:xfrm>
              <a:off x="1552250" y="1368424"/>
              <a:ext cx="0" cy="4045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2 82">
              <a:extLst>
                <a:ext uri="{FF2B5EF4-FFF2-40B4-BE49-F238E27FC236}">
                  <a16:creationId xmlns:a16="http://schemas.microsoft.com/office/drawing/2014/main" id="{57041C64-0271-2E6A-CB83-3A3E18019EFA}"/>
                </a:ext>
              </a:extLst>
            </p:cNvPr>
            <p:cNvCxnSpPr/>
            <p:nvPr/>
          </p:nvCxnSpPr>
          <p:spPr>
            <a:xfrm flipH="1">
              <a:off x="1337095" y="6385083"/>
              <a:ext cx="4239779" cy="0"/>
            </a:xfrm>
            <a:prstGeom prst="straightConnector1">
              <a:avLst/>
            </a:prstGeom>
            <a:ln w="28575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Connettore 2 83">
              <a:extLst>
                <a:ext uri="{FF2B5EF4-FFF2-40B4-BE49-F238E27FC236}">
                  <a16:creationId xmlns:a16="http://schemas.microsoft.com/office/drawing/2014/main" id="{3034CD31-A2A4-F2C2-5562-0F4384B1CE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1007" y="1357622"/>
              <a:ext cx="32576" cy="40474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Connettore diritto 84">
              <a:extLst>
                <a:ext uri="{FF2B5EF4-FFF2-40B4-BE49-F238E27FC236}">
                  <a16:creationId xmlns:a16="http://schemas.microsoft.com/office/drawing/2014/main" id="{CA7B75FA-846C-21F6-E41B-62E310697E2A}"/>
                </a:ext>
              </a:extLst>
            </p:cNvPr>
            <p:cNvCxnSpPr>
              <a:cxnSpLocks/>
            </p:cNvCxnSpPr>
            <p:nvPr/>
          </p:nvCxnSpPr>
          <p:spPr>
            <a:xfrm>
              <a:off x="1450650" y="5090007"/>
              <a:ext cx="4097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Molecolare L=0">
            <a:extLst>
              <a:ext uri="{FF2B5EF4-FFF2-40B4-BE49-F238E27FC236}">
                <a16:creationId xmlns:a16="http://schemas.microsoft.com/office/drawing/2014/main" id="{29D5754C-6956-0D54-BB72-2790F451DCC1}"/>
              </a:ext>
            </a:extLst>
          </p:cNvPr>
          <p:cNvGrpSpPr/>
          <p:nvPr/>
        </p:nvGrpSpPr>
        <p:grpSpPr>
          <a:xfrm>
            <a:off x="1568717" y="3697464"/>
            <a:ext cx="1703695" cy="1713835"/>
            <a:chOff x="1568717" y="3697464"/>
            <a:chExt cx="1703695" cy="1713835"/>
          </a:xfrm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BBEB42DA-7A2D-D848-D2FA-C3F310DAE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8717" y="3697464"/>
              <a:ext cx="1703695" cy="171383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987C7275-23C1-8628-5E0D-407597D60AC4}"/>
                    </a:ext>
                  </a:extLst>
                </p:cNvPr>
                <p:cNvSpPr txBox="1"/>
                <p:nvPr/>
              </p:nvSpPr>
              <p:spPr>
                <a:xfrm rot="18937253">
                  <a:off x="2249037" y="4399671"/>
                  <a:ext cx="401327" cy="184666"/>
                </a:xfrm>
                <a:prstGeom prst="rect">
                  <a:avLst/>
                </a:prstGeom>
                <a:solidFill>
                  <a:srgbClr val="E3061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it-IT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AFA85F15-239B-DE7C-E654-5836846FA0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37253">
                  <a:off x="2249037" y="4399671"/>
                  <a:ext cx="401327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5797" t="-4412" r="-7246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Molecolare L=10d">
            <a:extLst>
              <a:ext uri="{FF2B5EF4-FFF2-40B4-BE49-F238E27FC236}">
                <a16:creationId xmlns:a16="http://schemas.microsoft.com/office/drawing/2014/main" id="{2B4F5C76-F457-CC39-AC9D-23A3281385D5}"/>
              </a:ext>
            </a:extLst>
          </p:cNvPr>
          <p:cNvGrpSpPr/>
          <p:nvPr/>
        </p:nvGrpSpPr>
        <p:grpSpPr>
          <a:xfrm>
            <a:off x="1921576" y="3871879"/>
            <a:ext cx="1599452" cy="1540693"/>
            <a:chOff x="1568717" y="3697464"/>
            <a:chExt cx="1703695" cy="1713835"/>
          </a:xfrm>
        </p:grpSpPr>
        <p:cxnSp>
          <p:nvCxnSpPr>
            <p:cNvPr id="100" name="Connettore diritto 99">
              <a:extLst>
                <a:ext uri="{FF2B5EF4-FFF2-40B4-BE49-F238E27FC236}">
                  <a16:creationId xmlns:a16="http://schemas.microsoft.com/office/drawing/2014/main" id="{ECF3F279-F24D-ACCC-9BE5-A6453DBD6E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8717" y="3697464"/>
              <a:ext cx="1703695" cy="171383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CasellaDiTesto 101">
                  <a:extLst>
                    <a:ext uri="{FF2B5EF4-FFF2-40B4-BE49-F238E27FC236}">
                      <a16:creationId xmlns:a16="http://schemas.microsoft.com/office/drawing/2014/main" id="{8DAF5F98-1144-EC9F-DE7F-5524AB4A6436}"/>
                    </a:ext>
                  </a:extLst>
                </p:cNvPr>
                <p:cNvSpPr txBox="1"/>
                <p:nvPr/>
              </p:nvSpPr>
              <p:spPr>
                <a:xfrm rot="18937253">
                  <a:off x="2043697" y="4491352"/>
                  <a:ext cx="618790" cy="205419"/>
                </a:xfrm>
                <a:prstGeom prst="rect">
                  <a:avLst/>
                </a:prstGeom>
                <a:solidFill>
                  <a:srgbClr val="E3061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=10</m:t>
                        </m:r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it-IT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CasellaDiTesto 101">
                  <a:extLst>
                    <a:ext uri="{FF2B5EF4-FFF2-40B4-BE49-F238E27FC236}">
                      <a16:creationId xmlns:a16="http://schemas.microsoft.com/office/drawing/2014/main" id="{C8EABAB4-D9EA-6ACC-F66D-0FF1E3119D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37253">
                  <a:off x="2043697" y="4491352"/>
                  <a:ext cx="618790" cy="205419"/>
                </a:xfrm>
                <a:prstGeom prst="rect">
                  <a:avLst/>
                </a:prstGeom>
                <a:blipFill>
                  <a:blip r:embed="rId6"/>
                  <a:stretch>
                    <a:fillRect l="-4444" t="-3371" r="-5556" b="-56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Molecolare L= 100d">
            <a:extLst>
              <a:ext uri="{FF2B5EF4-FFF2-40B4-BE49-F238E27FC236}">
                <a16:creationId xmlns:a16="http://schemas.microsoft.com/office/drawing/2014/main" id="{C30E40F3-F413-48D6-295F-0F447B4A34A4}"/>
              </a:ext>
            </a:extLst>
          </p:cNvPr>
          <p:cNvGrpSpPr/>
          <p:nvPr/>
        </p:nvGrpSpPr>
        <p:grpSpPr>
          <a:xfrm>
            <a:off x="2273933" y="4087464"/>
            <a:ext cx="1344591" cy="1323836"/>
            <a:chOff x="1739683" y="3697464"/>
            <a:chExt cx="1532729" cy="1552603"/>
          </a:xfrm>
        </p:grpSpPr>
        <p:cxnSp>
          <p:nvCxnSpPr>
            <p:cNvPr id="104" name="Connettore diritto 103">
              <a:extLst>
                <a:ext uri="{FF2B5EF4-FFF2-40B4-BE49-F238E27FC236}">
                  <a16:creationId xmlns:a16="http://schemas.microsoft.com/office/drawing/2014/main" id="{46AA8E7F-6A4E-5008-08B8-1DC56A76A0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683" y="3697464"/>
              <a:ext cx="1532729" cy="1552603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asellaDiTesto 105">
                  <a:extLst>
                    <a:ext uri="{FF2B5EF4-FFF2-40B4-BE49-F238E27FC236}">
                      <a16:creationId xmlns:a16="http://schemas.microsoft.com/office/drawing/2014/main" id="{54B91F42-0411-CDB3-C81D-E4411868E596}"/>
                    </a:ext>
                  </a:extLst>
                </p:cNvPr>
                <p:cNvSpPr txBox="1"/>
                <p:nvPr/>
              </p:nvSpPr>
              <p:spPr>
                <a:xfrm rot="18937253">
                  <a:off x="1943794" y="4497134"/>
                  <a:ext cx="863330" cy="216577"/>
                </a:xfrm>
                <a:prstGeom prst="rect">
                  <a:avLst/>
                </a:prstGeom>
                <a:solidFill>
                  <a:srgbClr val="E30613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=100</m:t>
                        </m:r>
                        <m:r>
                          <a:rPr lang="it-I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it-IT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CasellaDiTesto 105">
                  <a:extLst>
                    <a:ext uri="{FF2B5EF4-FFF2-40B4-BE49-F238E27FC236}">
                      <a16:creationId xmlns:a16="http://schemas.microsoft.com/office/drawing/2014/main" id="{AC9B8DEE-418F-A414-9FC2-F8BAFB3A6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37253">
                  <a:off x="1943794" y="4497134"/>
                  <a:ext cx="863330" cy="2165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asellaDiTesto 108">
                <a:extLst>
                  <a:ext uri="{FF2B5EF4-FFF2-40B4-BE49-F238E27FC236}">
                    <a16:creationId xmlns:a16="http://schemas.microsoft.com/office/drawing/2014/main" id="{C47C80C4-C665-27A6-0F53-7F3B601A1003}"/>
                  </a:ext>
                </a:extLst>
              </p:cNvPr>
              <p:cNvSpPr txBox="1"/>
              <p:nvPr/>
            </p:nvSpPr>
            <p:spPr>
              <a:xfrm>
                <a:off x="6023955" y="1393401"/>
                <a:ext cx="3622007" cy="622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𝑝𝑉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=9.1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𝑡𝑢𝑏𝑜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9" name="CasellaDiTesto 108">
                <a:extLst>
                  <a:ext uri="{FF2B5EF4-FFF2-40B4-BE49-F238E27FC236}">
                    <a16:creationId xmlns:a16="http://schemas.microsoft.com/office/drawing/2014/main" id="{64BC6BCB-4553-9307-0CBF-C6BD68D04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55" y="1393401"/>
                <a:ext cx="3622007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6E0A2278-490E-17AF-682C-293AC4FEEFC3}"/>
              </a:ext>
            </a:extLst>
          </p:cNvPr>
          <p:cNvSpPr txBox="1"/>
          <p:nvPr/>
        </p:nvSpPr>
        <p:spPr>
          <a:xfrm>
            <a:off x="9993140" y="1505035"/>
            <a:ext cx="199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Regime </a:t>
            </a:r>
            <a:r>
              <a:rPr lang="en-US" dirty="0" err="1"/>
              <a:t>Molecolare</a:t>
            </a:r>
            <a:endParaRPr lang="en-US" dirty="0"/>
          </a:p>
        </p:txBody>
      </p: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0ED1EBC8-35AC-03D3-F8BE-4969C0161F8E}"/>
              </a:ext>
            </a:extLst>
          </p:cNvPr>
          <p:cNvSpPr txBox="1"/>
          <p:nvPr/>
        </p:nvSpPr>
        <p:spPr>
          <a:xfrm>
            <a:off x="6277250" y="435684"/>
            <a:ext cx="5122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Tipi di flusso per un tubo a sezione circolare d=1cm. Il gas è aria a 20°C con pressione finale trascurabile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39A0DEBA-FA73-0E41-05C5-3255864F7592}"/>
                  </a:ext>
                </a:extLst>
              </p:cNvPr>
              <p:cNvSpPr txBox="1"/>
              <p:nvPr/>
            </p:nvSpPr>
            <p:spPr>
              <a:xfrm>
                <a:off x="5784353" y="2257489"/>
                <a:ext cx="3328732" cy="7983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08000" tIns="108000" rIns="108000" bIns="108000" rtlCol="0">
                <a:spAutoFit/>
              </a:bodyPr>
              <a:lstStyle>
                <a:defPPr>
                  <a:defRPr lang="it-IT"/>
                </a:defPPr>
                <a:lvl1pPr>
                  <a:defRPr b="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𝑝𝑉</m:t>
                          </m:r>
                          <m:r>
                            <a:rPr lang="it-IT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𝑡𝑙</m:t>
                          </m:r>
                        </m:sub>
                      </m:sSub>
                      <m:r>
                        <a:rPr lang="it-IT">
                          <a:latin typeface="Cambria Math" panose="02040503050406030204" pitchFamily="18" charset="0"/>
                        </a:rPr>
                        <m:t>=67.5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39A0DEBA-FA73-0E41-05C5-3255864F7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353" y="2257489"/>
                <a:ext cx="3328732" cy="798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BCCDB6-BFDE-940F-723F-EB0C1A25167E}"/>
              </a:ext>
            </a:extLst>
          </p:cNvPr>
          <p:cNvSpPr txBox="1"/>
          <p:nvPr/>
        </p:nvSpPr>
        <p:spPr>
          <a:xfrm>
            <a:off x="9993140" y="2436284"/>
            <a:ext cx="180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Regime </a:t>
            </a:r>
            <a:r>
              <a:rPr lang="en-US" dirty="0" err="1"/>
              <a:t>Laminare</a:t>
            </a:r>
            <a:endParaRPr lang="en-US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19B3F9A-28D9-5658-0C5F-11393904BF0C}"/>
              </a:ext>
            </a:extLst>
          </p:cNvPr>
          <p:cNvCxnSpPr>
            <a:cxnSpLocks/>
          </p:cNvCxnSpPr>
          <p:nvPr/>
        </p:nvCxnSpPr>
        <p:spPr>
          <a:xfrm flipV="1">
            <a:off x="3710177" y="2549574"/>
            <a:ext cx="728359" cy="1402423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D0264076-E638-C612-371C-B06FEC9D7E05}"/>
              </a:ext>
            </a:extLst>
          </p:cNvPr>
          <p:cNvGrpSpPr/>
          <p:nvPr/>
        </p:nvGrpSpPr>
        <p:grpSpPr>
          <a:xfrm>
            <a:off x="3525591" y="2861672"/>
            <a:ext cx="557316" cy="1007930"/>
            <a:chOff x="3525591" y="2861672"/>
            <a:chExt cx="557316" cy="1007930"/>
          </a:xfrm>
        </p:grpSpPr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CAF988DA-3D10-7F81-2037-C0A24955D327}"/>
                </a:ext>
              </a:extLst>
            </p:cNvPr>
            <p:cNvSpPr/>
            <p:nvPr/>
          </p:nvSpPr>
          <p:spPr>
            <a:xfrm>
              <a:off x="3525591" y="3668571"/>
              <a:ext cx="144780" cy="201031"/>
            </a:xfrm>
            <a:custGeom>
              <a:avLst/>
              <a:gdLst>
                <a:gd name="connsiteX0" fmla="*/ 0 w 144780"/>
                <a:gd name="connsiteY0" fmla="*/ 201031 h 201031"/>
                <a:gd name="connsiteX1" fmla="*/ 78740 w 144780"/>
                <a:gd name="connsiteY1" fmla="*/ 94351 h 201031"/>
                <a:gd name="connsiteX2" fmla="*/ 144780 w 144780"/>
                <a:gd name="connsiteY2" fmla="*/ 371 h 20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" h="201031">
                  <a:moveTo>
                    <a:pt x="0" y="201031"/>
                  </a:moveTo>
                  <a:cubicBezTo>
                    <a:pt x="27305" y="164412"/>
                    <a:pt x="54610" y="127794"/>
                    <a:pt x="78740" y="94351"/>
                  </a:cubicBezTo>
                  <a:cubicBezTo>
                    <a:pt x="102870" y="60908"/>
                    <a:pt x="129540" y="-5556"/>
                    <a:pt x="144780" y="371"/>
                  </a:cubicBezTo>
                </a:path>
              </a:pathLst>
            </a:cu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146BA6BD-A62C-0C2B-0624-FCD9F464C9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7941" y="2861672"/>
              <a:ext cx="414966" cy="800413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2C8ABE78-ED9F-C770-FADB-B1E70092B274}"/>
              </a:ext>
            </a:extLst>
          </p:cNvPr>
          <p:cNvSpPr/>
          <p:nvPr/>
        </p:nvSpPr>
        <p:spPr>
          <a:xfrm>
            <a:off x="3605078" y="3902480"/>
            <a:ext cx="144780" cy="201031"/>
          </a:xfrm>
          <a:custGeom>
            <a:avLst/>
            <a:gdLst>
              <a:gd name="connsiteX0" fmla="*/ 0 w 144780"/>
              <a:gd name="connsiteY0" fmla="*/ 201031 h 201031"/>
              <a:gd name="connsiteX1" fmla="*/ 78740 w 144780"/>
              <a:gd name="connsiteY1" fmla="*/ 94351 h 201031"/>
              <a:gd name="connsiteX2" fmla="*/ 144780 w 144780"/>
              <a:gd name="connsiteY2" fmla="*/ 371 h 20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" h="201031">
                <a:moveTo>
                  <a:pt x="0" y="201031"/>
                </a:moveTo>
                <a:cubicBezTo>
                  <a:pt x="27305" y="164412"/>
                  <a:pt x="54610" y="127794"/>
                  <a:pt x="78740" y="94351"/>
                </a:cubicBezTo>
                <a:cubicBezTo>
                  <a:pt x="102870" y="60908"/>
                  <a:pt x="129540" y="-5556"/>
                  <a:pt x="144780" y="371"/>
                </a:cubicBezTo>
              </a:path>
            </a:pathLst>
          </a:cu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00A3687-6B1E-FA41-2D9E-75F31A52FCF0}"/>
                  </a:ext>
                </a:extLst>
              </p:cNvPr>
              <p:cNvSpPr txBox="1"/>
              <p:nvPr/>
            </p:nvSpPr>
            <p:spPr>
              <a:xfrm>
                <a:off x="5653813" y="3481763"/>
                <a:ext cx="3411048" cy="5220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08000" tIns="108000" rIns="108000" bIns="108000" rtlCol="0">
                <a:spAutoFit/>
              </a:bodyPr>
              <a:lstStyle>
                <a:defPPr>
                  <a:defRPr lang="it-IT"/>
                </a:defPPr>
                <a:lvl1pPr>
                  <a:defRPr b="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/>
                          </m:ctrlPr>
                        </m:sSubPr>
                        <m:e>
                          <m:r>
                            <a:rPr lang="it-IT"/>
                            <m:t>𝑄</m:t>
                          </m:r>
                        </m:e>
                        <m:sub>
                          <m:r>
                            <a:rPr lang="it-IT"/>
                            <m:t>𝑝𝑉</m:t>
                          </m:r>
                          <m:r>
                            <a:rPr lang="it-IT"/>
                            <m:t>,</m:t>
                          </m:r>
                          <m:r>
                            <a:rPr lang="it-IT"/>
                            <m:t>𝑜𝑐</m:t>
                          </m:r>
                        </m:sub>
                      </m:sSub>
                      <m:r>
                        <a:rPr lang="it-IT"/>
                        <m:t>=</m:t>
                      </m:r>
                      <m:r>
                        <a:rPr lang="it-IT"/>
                        <m:t>15.6 </m:t>
                      </m:r>
                      <m:sSup>
                        <m:sSupPr>
                          <m:ctrlPr>
                            <a:rPr lang="it-IT"/>
                          </m:ctrlPr>
                        </m:sSupPr>
                        <m:e>
                          <m:r>
                            <a:rPr lang="it-IT"/>
                            <m:t>𝑑</m:t>
                          </m:r>
                        </m:e>
                        <m:sup>
                          <m:r>
                            <a:rPr lang="it-IT"/>
                            <m:t>2</m:t>
                          </m:r>
                        </m:sup>
                      </m:sSup>
                      <m:r>
                        <a:rPr lang="it-IT"/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00A3687-6B1E-FA41-2D9E-75F31A52F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813" y="3481763"/>
                <a:ext cx="3411048" cy="5220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684F7532-EE11-F345-D98A-B915EA072956}"/>
              </a:ext>
            </a:extLst>
          </p:cNvPr>
          <p:cNvSpPr txBox="1"/>
          <p:nvPr/>
        </p:nvSpPr>
        <p:spPr>
          <a:xfrm>
            <a:off x="9993140" y="3523008"/>
            <a:ext cx="166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Flusso</a:t>
            </a:r>
            <a:r>
              <a:rPr lang="en-US" dirty="0"/>
              <a:t> </a:t>
            </a:r>
            <a:r>
              <a:rPr lang="en-US" dirty="0" err="1"/>
              <a:t>strozzato</a:t>
            </a:r>
            <a:endParaRPr lang="en-US" dirty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255F7B5-14F4-CDD2-AB21-EE0D63B81567}"/>
              </a:ext>
            </a:extLst>
          </p:cNvPr>
          <p:cNvCxnSpPr>
            <a:cxnSpLocks/>
          </p:cNvCxnSpPr>
          <p:nvPr/>
        </p:nvCxnSpPr>
        <p:spPr>
          <a:xfrm flipV="1">
            <a:off x="3278449" y="1340796"/>
            <a:ext cx="2287777" cy="233351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090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1EB6A8BA-42F4-B364-15F0-B382D77F9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70" r="10556" b="49751"/>
          <a:stretch/>
        </p:blipFill>
        <p:spPr>
          <a:xfrm>
            <a:off x="0" y="771625"/>
            <a:ext cx="2477729" cy="20905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8D7FDE-11F8-B5E9-4D1D-A9EE0F30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Connessione per tubi a gomito</a:t>
            </a:r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6BEFCCB-CBE8-14E7-52C6-496E9D706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187" y="170570"/>
            <a:ext cx="4758813" cy="642627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3AE7361-42C1-FD8C-F107-7494D96053A0}"/>
              </a:ext>
            </a:extLst>
          </p:cNvPr>
          <p:cNvSpPr txBox="1"/>
          <p:nvPr/>
        </p:nvSpPr>
        <p:spPr>
          <a:xfrm>
            <a:off x="4897623" y="1493758"/>
            <a:ext cx="3066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Il calcolo è valido solo se il tubo è tra due camere grandi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26D7BD4-F2DB-8BCF-81D7-75EBCEF00E0E}"/>
              </a:ext>
            </a:extLst>
          </p:cNvPr>
          <p:cNvSpPr txBox="1"/>
          <p:nvPr/>
        </p:nvSpPr>
        <p:spPr>
          <a:xfrm>
            <a:off x="332371" y="3117011"/>
            <a:ext cx="5223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Esempio 1 -</a:t>
            </a:r>
            <a:r>
              <a:rPr lang="it-IT" dirty="0"/>
              <a:t> d=25mm R=50mm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ϑ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/2 forma raggiata</a:t>
            </a:r>
            <a:endParaRPr lang="en-US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1902DD9-D3E4-B3A5-D22C-16DB4DFAF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374" y="1054924"/>
            <a:ext cx="1935480" cy="152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FFFDC03-7E28-3F5F-3B4F-7BB884359C33}"/>
                  </a:ext>
                </a:extLst>
              </p:cNvPr>
              <p:cNvSpPr txBox="1"/>
              <p:nvPr/>
            </p:nvSpPr>
            <p:spPr>
              <a:xfrm>
                <a:off x="388060" y="3603825"/>
                <a:ext cx="1372683" cy="366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=79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FFFDC03-7E28-3F5F-3B4F-7BB884359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60" y="3603825"/>
                <a:ext cx="1372683" cy="366062"/>
              </a:xfrm>
              <a:prstGeom prst="rect">
                <a:avLst/>
              </a:prstGeom>
              <a:blipFill>
                <a:blip r:embed="rId5"/>
                <a:stretch>
                  <a:fillRect l="-3111" r="-44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CC5B2AB0-3065-594C-2D19-0DB28E5EF2D1}"/>
                  </a:ext>
                </a:extLst>
              </p:cNvPr>
              <p:cNvSpPr txBox="1"/>
              <p:nvPr/>
            </p:nvSpPr>
            <p:spPr>
              <a:xfrm>
                <a:off x="2433508" y="3578914"/>
                <a:ext cx="1152623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=3.16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CC5B2AB0-3065-594C-2D19-0DB28E5E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508" y="3578914"/>
                <a:ext cx="1152623" cy="409023"/>
              </a:xfrm>
              <a:prstGeom prst="rect">
                <a:avLst/>
              </a:prstGeom>
              <a:blipFill>
                <a:blip r:embed="rId6"/>
                <a:stretch>
                  <a:fillRect l="-3175" r="-317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BFA08071-DD19-68AD-E0E7-2AC09F601972}"/>
                  </a:ext>
                </a:extLst>
              </p:cNvPr>
              <p:cNvSpPr txBox="1"/>
              <p:nvPr/>
            </p:nvSpPr>
            <p:spPr>
              <a:xfrm>
                <a:off x="3903779" y="3527970"/>
                <a:ext cx="3622007" cy="484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𝑔𝑜𝑚𝑖𝑡𝑜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=9.1 </m:t>
                      </m:r>
                      <m:sSup>
                        <m:sSup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𝑡𝑢𝑏𝑜</m:t>
                          </m:r>
                        </m:sub>
                      </m:sSub>
                      <m:d>
                        <m:d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=15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𝑙𝑡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BFA08071-DD19-68AD-E0E7-2AC09F601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779" y="3527970"/>
                <a:ext cx="3622007" cy="484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92FED85-0411-A039-A949-429EC896E14C}"/>
              </a:ext>
            </a:extLst>
          </p:cNvPr>
          <p:cNvSpPr txBox="1"/>
          <p:nvPr/>
        </p:nvSpPr>
        <p:spPr>
          <a:xfrm>
            <a:off x="327191" y="4301281"/>
            <a:ext cx="728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Esempio 2 - </a:t>
            </a:r>
            <a:r>
              <a:rPr lang="it-IT" dirty="0"/>
              <a:t>d=25mm La=Lb=50mm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ϑ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/2 forma squadrata (L equivalente)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0225D3E-5F0E-01C9-0EF7-94BA28AD7508}"/>
                  </a:ext>
                </a:extLst>
              </p:cNvPr>
              <p:cNvSpPr txBox="1"/>
              <p:nvPr/>
            </p:nvSpPr>
            <p:spPr>
              <a:xfrm>
                <a:off x="461262" y="5054883"/>
                <a:ext cx="938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0225D3E-5F0E-01C9-0EF7-94BA28AD7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62" y="5054883"/>
                <a:ext cx="938911" cy="215444"/>
              </a:xfrm>
              <a:prstGeom prst="rect">
                <a:avLst/>
              </a:prstGeom>
              <a:blipFill>
                <a:blip r:embed="rId8"/>
                <a:stretch>
                  <a:fillRect l="-4545" r="-259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D2F3158F-C8D5-696B-1F88-CDDBFF9A2A90}"/>
                  </a:ext>
                </a:extLst>
              </p:cNvPr>
              <p:cNvSpPr txBox="1"/>
              <p:nvPr/>
            </p:nvSpPr>
            <p:spPr>
              <a:xfrm>
                <a:off x="2428328" y="4958094"/>
                <a:ext cx="1016367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D2F3158F-C8D5-696B-1F88-CDDBFF9A2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328" y="4958094"/>
                <a:ext cx="1016367" cy="409023"/>
              </a:xfrm>
              <a:prstGeom prst="rect">
                <a:avLst/>
              </a:prstGeom>
              <a:blipFill>
                <a:blip r:embed="rId9"/>
                <a:stretch>
                  <a:fillRect l="-3593" r="-2994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4FE3C577-BE17-070D-0CE7-4799D0BD0A30}"/>
                  </a:ext>
                </a:extLst>
              </p:cNvPr>
              <p:cNvSpPr txBox="1"/>
              <p:nvPr/>
            </p:nvSpPr>
            <p:spPr>
              <a:xfrm>
                <a:off x="3863874" y="4920584"/>
                <a:ext cx="3622007" cy="484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𝑔𝑜𝑚𝑖𝑡𝑜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=9.1 </m:t>
                      </m:r>
                      <m:sSup>
                        <m:sSup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𝑡𝑢𝑏𝑜</m:t>
                          </m:r>
                        </m:sub>
                      </m:sSub>
                      <m:d>
                        <m:d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=12.07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𝑙𝑡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4FE3C577-BE17-070D-0CE7-4799D0BD0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874" y="4920584"/>
                <a:ext cx="3622007" cy="4840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B836BAE-4B7D-D187-36FC-23FB9F988896}"/>
                  </a:ext>
                </a:extLst>
              </p:cNvPr>
              <p:cNvSpPr txBox="1"/>
              <p:nvPr/>
            </p:nvSpPr>
            <p:spPr>
              <a:xfrm>
                <a:off x="4290706" y="5573510"/>
                <a:ext cx="3622007" cy="4090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𝑔𝑜𝑚𝑖𝑡𝑜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=9.1 </m:t>
                      </m:r>
                      <m:sSup>
                        <m:sSup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𝑡𝑢𝑏𝑜</m:t>
                          </m:r>
                        </m:sub>
                      </m:sSub>
                      <m:d>
                        <m:d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𝑔𝑟𝑎𝑓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=13.65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𝑙𝑡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B836BAE-4B7D-D187-36FC-23FB9F988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706" y="5573510"/>
                <a:ext cx="3622007" cy="409086"/>
              </a:xfrm>
              <a:prstGeom prst="rect">
                <a:avLst/>
              </a:prstGeom>
              <a:blipFill>
                <a:blip r:embed="rId11"/>
                <a:stretch>
                  <a:fillRect b="-10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4F550BF4-8F12-BF10-A2AE-7A477987FC7F}"/>
                  </a:ext>
                </a:extLst>
              </p:cNvPr>
              <p:cNvSpPr txBox="1"/>
              <p:nvPr/>
            </p:nvSpPr>
            <p:spPr>
              <a:xfrm>
                <a:off x="382880" y="5640726"/>
                <a:ext cx="1381660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12.5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4F550BF4-8F12-BF10-A2AE-7A477987F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80" y="5640726"/>
                <a:ext cx="1381660" cy="409086"/>
              </a:xfrm>
              <a:prstGeom prst="rect">
                <a:avLst/>
              </a:prstGeom>
              <a:blipFill>
                <a:blip r:embed="rId12"/>
                <a:stretch>
                  <a:fillRect l="-1770" r="-265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e 24">
            <a:extLst>
              <a:ext uri="{FF2B5EF4-FFF2-40B4-BE49-F238E27FC236}">
                <a16:creationId xmlns:a16="http://schemas.microsoft.com/office/drawing/2014/main" id="{379C9DDD-9EE9-4338-643B-A488BF130BA4}"/>
              </a:ext>
            </a:extLst>
          </p:cNvPr>
          <p:cNvSpPr/>
          <p:nvPr/>
        </p:nvSpPr>
        <p:spPr>
          <a:xfrm>
            <a:off x="11093940" y="3826567"/>
            <a:ext cx="233517" cy="237433"/>
          </a:xfrm>
          <a:prstGeom prst="ellipse">
            <a:avLst/>
          </a:prstGeom>
          <a:noFill/>
          <a:ln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E0BBDCB5-03AB-3F8D-94DA-B3302EC05FAC}"/>
                  </a:ext>
                </a:extLst>
              </p:cNvPr>
              <p:cNvSpPr txBox="1"/>
              <p:nvPr/>
            </p:nvSpPr>
            <p:spPr>
              <a:xfrm>
                <a:off x="2080260" y="5713093"/>
                <a:ext cx="226314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𝑡𝑢𝑏𝑜</m:t>
                          </m:r>
                        </m:sub>
                      </m:sSub>
                      <m:d>
                        <m:d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𝑔𝑟𝑎𝑓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=24%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E0BBDCB5-03AB-3F8D-94DA-B3302EC05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260" y="5713093"/>
                <a:ext cx="2263140" cy="307777"/>
              </a:xfrm>
              <a:prstGeom prst="rect">
                <a:avLst/>
              </a:prstGeom>
              <a:blipFill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168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C1433C-ADCD-24D3-2E1E-1281915F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Connessione in Serie di Tubazioni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9B702C1-58A4-1466-49CC-C91383A03FD6}"/>
                  </a:ext>
                </a:extLst>
              </p:cNvPr>
              <p:cNvSpPr txBox="1"/>
              <p:nvPr/>
            </p:nvSpPr>
            <p:spPr>
              <a:xfrm>
                <a:off x="3516227" y="1189883"/>
                <a:ext cx="1675219" cy="439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9B702C1-58A4-1466-49CC-C91383A03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227" y="1189883"/>
                <a:ext cx="1675219" cy="439929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3458804-966D-229E-0ED5-71C3107A6133}"/>
                  </a:ext>
                </a:extLst>
              </p:cNvPr>
              <p:cNvSpPr txBox="1"/>
              <p:nvPr/>
            </p:nvSpPr>
            <p:spPr>
              <a:xfrm>
                <a:off x="3516227" y="4119112"/>
                <a:ext cx="1890918" cy="484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3458804-966D-229E-0ED5-71C3107A6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227" y="4119112"/>
                <a:ext cx="1890918" cy="484043"/>
              </a:xfrm>
              <a:prstGeom prst="rect">
                <a:avLst/>
              </a:prstGeom>
              <a:blipFill>
                <a:blip r:embed="rId3"/>
                <a:stretch>
                  <a:fillRect b="-37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8E216A6-FFFA-E1C7-DE04-A7086A3B034E}"/>
                  </a:ext>
                </a:extLst>
              </p:cNvPr>
              <p:cNvSpPr txBox="1"/>
              <p:nvPr/>
            </p:nvSpPr>
            <p:spPr>
              <a:xfrm>
                <a:off x="3516227" y="2684559"/>
                <a:ext cx="1675219" cy="439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8E216A6-FFFA-E1C7-DE04-A7086A3B0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227" y="2684559"/>
                <a:ext cx="1675219" cy="439929"/>
              </a:xfrm>
              <a:prstGeom prst="rect">
                <a:avLst/>
              </a:prstGeom>
              <a:blipFill>
                <a:blip r:embed="rId4"/>
                <a:stretch>
                  <a:fillRect l="-364" b="-68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DF14BE50-2A0B-4742-B128-55C3186DC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34" y="899063"/>
            <a:ext cx="3093720" cy="4434840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7B281EB-CD24-7513-9AAB-A0E6166AA086}"/>
              </a:ext>
            </a:extLst>
          </p:cNvPr>
          <p:cNvCxnSpPr>
            <a:cxnSpLocks/>
          </p:cNvCxnSpPr>
          <p:nvPr/>
        </p:nvCxnSpPr>
        <p:spPr>
          <a:xfrm>
            <a:off x="5768415" y="261158"/>
            <a:ext cx="0" cy="5132645"/>
          </a:xfrm>
          <a:prstGeom prst="line">
            <a:avLst/>
          </a:prstGeom>
          <a:ln w="28575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296B7AC-C894-FF4F-D5D0-B587D55EBE89}"/>
              </a:ext>
            </a:extLst>
          </p:cNvPr>
          <p:cNvSpPr txBox="1"/>
          <p:nvPr/>
        </p:nvSpPr>
        <p:spPr>
          <a:xfrm>
            <a:off x="6212310" y="206857"/>
            <a:ext cx="350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Esempio –</a:t>
            </a:r>
            <a:r>
              <a:rPr lang="it-IT" dirty="0"/>
              <a:t> A</a:t>
            </a:r>
            <a:r>
              <a:rPr lang="it-IT" baseline="-25000" dirty="0"/>
              <a:t>1 </a:t>
            </a:r>
            <a:r>
              <a:rPr lang="it-IT" dirty="0"/>
              <a:t>= A</a:t>
            </a:r>
            <a:r>
              <a:rPr lang="it-IT" baseline="-25000" dirty="0"/>
              <a:t>2</a:t>
            </a:r>
            <a:r>
              <a:rPr lang="it-IT" dirty="0"/>
              <a:t> e L</a:t>
            </a:r>
            <a:r>
              <a:rPr lang="it-IT" baseline="-25000" dirty="0"/>
              <a:t>1</a:t>
            </a:r>
            <a:r>
              <a:rPr lang="it-IT" dirty="0"/>
              <a:t> =2d e L</a:t>
            </a:r>
            <a:r>
              <a:rPr lang="it-IT" baseline="-25000" dirty="0"/>
              <a:t>2</a:t>
            </a:r>
            <a:r>
              <a:rPr lang="it-IT" dirty="0"/>
              <a:t> = 3d</a:t>
            </a:r>
            <a:endParaRPr lang="en-US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8CA794B-CF0F-43B5-6A6F-95300D9F7379}"/>
              </a:ext>
            </a:extLst>
          </p:cNvPr>
          <p:cNvSpPr txBox="1"/>
          <p:nvPr/>
        </p:nvSpPr>
        <p:spPr>
          <a:xfrm>
            <a:off x="6296632" y="682343"/>
            <a:ext cx="299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</a:t>
            </a:r>
            <a:r>
              <a:rPr lang="it-IT" baseline="-25000" dirty="0"/>
              <a:t>tubo,1</a:t>
            </a:r>
            <a:r>
              <a:rPr lang="it-IT" dirty="0"/>
              <a:t>(L</a:t>
            </a:r>
            <a:r>
              <a:rPr lang="it-IT" baseline="-25000" dirty="0"/>
              <a:t>1</a:t>
            </a:r>
            <a:r>
              <a:rPr lang="it-IT" dirty="0"/>
              <a:t>/d) = P</a:t>
            </a:r>
            <a:r>
              <a:rPr lang="it-IT" baseline="-25000" dirty="0"/>
              <a:t>tubo,1</a:t>
            </a:r>
            <a:r>
              <a:rPr lang="it-IT" dirty="0"/>
              <a:t>(2) = 0.355</a:t>
            </a:r>
            <a:endParaRPr lang="en-US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69B4007-926D-3608-9073-063CCB3BBF9D}"/>
              </a:ext>
            </a:extLst>
          </p:cNvPr>
          <p:cNvSpPr txBox="1"/>
          <p:nvPr/>
        </p:nvSpPr>
        <p:spPr>
          <a:xfrm>
            <a:off x="6296632" y="1214725"/>
            <a:ext cx="299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</a:t>
            </a:r>
            <a:r>
              <a:rPr lang="it-IT" baseline="-25000" dirty="0"/>
              <a:t>tubo,1</a:t>
            </a:r>
            <a:r>
              <a:rPr lang="it-IT" dirty="0"/>
              <a:t>(L</a:t>
            </a:r>
            <a:r>
              <a:rPr lang="it-IT" baseline="-25000" dirty="0"/>
              <a:t>2</a:t>
            </a:r>
            <a:r>
              <a:rPr lang="it-IT" dirty="0"/>
              <a:t>/d) = P</a:t>
            </a:r>
            <a:r>
              <a:rPr lang="it-IT" baseline="-25000" dirty="0"/>
              <a:t>tubo,1</a:t>
            </a:r>
            <a:r>
              <a:rPr lang="it-IT" dirty="0"/>
              <a:t>(3) = 0.274</a:t>
            </a:r>
            <a:endParaRPr lang="en-US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CF7CAA3-7AF0-B01D-BF00-92216C94A301}"/>
              </a:ext>
            </a:extLst>
          </p:cNvPr>
          <p:cNvSpPr txBox="1"/>
          <p:nvPr/>
        </p:nvSpPr>
        <p:spPr>
          <a:xfrm>
            <a:off x="6296632" y="2510030"/>
            <a:ext cx="31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</a:t>
            </a:r>
            <a:r>
              <a:rPr lang="it-IT" baseline="-25000" dirty="0" err="1"/>
              <a:t>tubo</a:t>
            </a:r>
            <a:r>
              <a:rPr lang="it-IT" dirty="0"/>
              <a:t>((L</a:t>
            </a:r>
            <a:r>
              <a:rPr lang="it-IT" baseline="-25000" dirty="0"/>
              <a:t>1</a:t>
            </a:r>
            <a:r>
              <a:rPr lang="it-IT" dirty="0"/>
              <a:t>+L</a:t>
            </a:r>
            <a:r>
              <a:rPr lang="it-IT" baseline="-25000" dirty="0"/>
              <a:t>2</a:t>
            </a:r>
            <a:r>
              <a:rPr lang="it-IT" dirty="0"/>
              <a:t>)/d) = </a:t>
            </a:r>
            <a:r>
              <a:rPr lang="it-IT" dirty="0" err="1"/>
              <a:t>P</a:t>
            </a:r>
            <a:r>
              <a:rPr lang="it-IT" baseline="-25000" dirty="0" err="1"/>
              <a:t>tubo</a:t>
            </a:r>
            <a:r>
              <a:rPr lang="it-IT" dirty="0"/>
              <a:t>(5) = 0.190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D4409C7-3CF5-13DB-52B1-A2A83D30A377}"/>
                  </a:ext>
                </a:extLst>
              </p:cNvPr>
              <p:cNvSpPr txBox="1"/>
              <p:nvPr/>
            </p:nvSpPr>
            <p:spPr>
              <a:xfrm>
                <a:off x="6212310" y="1795596"/>
                <a:ext cx="2607599" cy="5028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−1=0.183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D4409C7-3CF5-13DB-52B1-A2A83D30A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310" y="1795596"/>
                <a:ext cx="2607599" cy="5028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C4B15B6-2712-4BC3-5FE5-492344182F7A}"/>
              </a:ext>
            </a:extLst>
          </p:cNvPr>
          <p:cNvSpPr txBox="1"/>
          <p:nvPr/>
        </p:nvSpPr>
        <p:spPr>
          <a:xfrm>
            <a:off x="6296632" y="3433213"/>
            <a:ext cx="294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Equivalenza Circuito Elettrico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032822DC-7AB5-9458-C6D9-09125334E874}"/>
                  </a:ext>
                </a:extLst>
              </p:cNvPr>
              <p:cNvSpPr txBox="1"/>
              <p:nvPr/>
            </p:nvSpPr>
            <p:spPr>
              <a:xfrm>
                <a:off x="6096000" y="3831620"/>
                <a:ext cx="2607599" cy="5028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=0.155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032822DC-7AB5-9458-C6D9-09125334E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31620"/>
                <a:ext cx="2607599" cy="5028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1033F9B-CA4E-AF9A-0457-8BFB433F6ED2}"/>
              </a:ext>
            </a:extLst>
          </p:cNvPr>
          <p:cNvSpPr txBox="1"/>
          <p:nvPr/>
        </p:nvSpPr>
        <p:spPr>
          <a:xfrm>
            <a:off x="10419148" y="179559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-3.7%</a:t>
            </a:r>
            <a:endParaRPr lang="en-US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5A54C47-F0E2-F274-C78C-EE8CD5E4EB29}"/>
              </a:ext>
            </a:extLst>
          </p:cNvPr>
          <p:cNvSpPr txBox="1"/>
          <p:nvPr/>
        </p:nvSpPr>
        <p:spPr>
          <a:xfrm>
            <a:off x="10442298" y="3817127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-18%</a:t>
            </a:r>
            <a:endParaRPr lang="en-US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B7C963E-DF16-F6E0-FA4C-1CC5352144BA}"/>
              </a:ext>
            </a:extLst>
          </p:cNvPr>
          <p:cNvSpPr txBox="1"/>
          <p:nvPr/>
        </p:nvSpPr>
        <p:spPr>
          <a:xfrm>
            <a:off x="6296632" y="4606661"/>
            <a:ext cx="501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Effetto della diversa distribuzione all’uscita del tubo</a:t>
            </a:r>
            <a:endParaRPr lang="en-US" dirty="0"/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1A25A63C-7DB5-6A71-8C6A-500748934E83}"/>
              </a:ext>
            </a:extLst>
          </p:cNvPr>
          <p:cNvGrpSpPr/>
          <p:nvPr/>
        </p:nvGrpSpPr>
        <p:grpSpPr>
          <a:xfrm>
            <a:off x="1157468" y="5665949"/>
            <a:ext cx="9834022" cy="1035218"/>
            <a:chOff x="1157468" y="5665949"/>
            <a:chExt cx="9834022" cy="1035218"/>
          </a:xfrm>
        </p:grpSpPr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555C84C7-6981-CEC6-ABC6-A867D72580CB}"/>
                </a:ext>
              </a:extLst>
            </p:cNvPr>
            <p:cNvGrpSpPr/>
            <p:nvPr/>
          </p:nvGrpSpPr>
          <p:grpSpPr>
            <a:xfrm>
              <a:off x="1249987" y="5678000"/>
              <a:ext cx="9711242" cy="962355"/>
              <a:chOff x="2882014" y="5643275"/>
              <a:chExt cx="9711242" cy="9623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CasellaDiTesto 26">
                    <a:extLst>
                      <a:ext uri="{FF2B5EF4-FFF2-40B4-BE49-F238E27FC236}">
                        <a16:creationId xmlns:a16="http://schemas.microsoft.com/office/drawing/2014/main" id="{C331B693-D9F6-4746-AB01-CD7A5F41A251}"/>
                      </a:ext>
                    </a:extLst>
                  </p:cNvPr>
                  <p:cNvSpPr txBox="1"/>
                  <p:nvPr/>
                </p:nvSpPr>
                <p:spPr>
                  <a:xfrm>
                    <a:off x="2882014" y="5807646"/>
                    <a:ext cx="5014319" cy="67217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it-IT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it-IT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it-IT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nary>
                        </m:oMath>
                      </m:oMathPara>
                    </a14:m>
                    <a:endParaRPr lang="it-IT" sz="1600" dirty="0"/>
                  </a:p>
                </p:txBody>
              </p:sp>
            </mc:Choice>
            <mc:Fallback xmlns="">
              <p:sp>
                <p:nvSpPr>
                  <p:cNvPr id="27" name="CasellaDiTesto 26">
                    <a:extLst>
                      <a:ext uri="{FF2B5EF4-FFF2-40B4-BE49-F238E27FC236}">
                        <a16:creationId xmlns:a16="http://schemas.microsoft.com/office/drawing/2014/main" id="{C331B693-D9F6-4746-AB01-CD7A5F41A2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2014" y="5807646"/>
                    <a:ext cx="5014319" cy="67217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CasellaDiTesto 28">
                    <a:extLst>
                      <a:ext uri="{FF2B5EF4-FFF2-40B4-BE49-F238E27FC236}">
                        <a16:creationId xmlns:a16="http://schemas.microsoft.com/office/drawing/2014/main" id="{6DB6595D-9E8A-2376-AA52-B1ADBF461C71}"/>
                      </a:ext>
                    </a:extLst>
                  </p:cNvPr>
                  <p:cNvSpPr txBox="1"/>
                  <p:nvPr/>
                </p:nvSpPr>
                <p:spPr>
                  <a:xfrm>
                    <a:off x="8068114" y="5643275"/>
                    <a:ext cx="3599167" cy="38151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a14:m>
                    <a:r>
                      <a:rPr lang="en-US" dirty="0"/>
                      <a:t> se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dirty="0"/>
                      <a:t>     riduzione</a:t>
                    </a:r>
                  </a:p>
                </p:txBody>
              </p:sp>
            </mc:Choice>
            <mc:Fallback xmlns="">
              <p:sp>
                <p:nvSpPr>
                  <p:cNvPr id="29" name="CasellaDiTesto 28">
                    <a:extLst>
                      <a:ext uri="{FF2B5EF4-FFF2-40B4-BE49-F238E27FC236}">
                        <a16:creationId xmlns:a16="http://schemas.microsoft.com/office/drawing/2014/main" id="{6DB6595D-9E8A-2376-AA52-B1ADBF461C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8114" y="5643275"/>
                    <a:ext cx="3599167" cy="38151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6349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asellaDiTesto 29">
                    <a:extLst>
                      <a:ext uri="{FF2B5EF4-FFF2-40B4-BE49-F238E27FC236}">
                        <a16:creationId xmlns:a16="http://schemas.microsoft.com/office/drawing/2014/main" id="{F589DA63-5361-5DD6-765A-BAE162A30357}"/>
                      </a:ext>
                    </a:extLst>
                  </p:cNvPr>
                  <p:cNvSpPr txBox="1"/>
                  <p:nvPr/>
                </p:nvSpPr>
                <p:spPr>
                  <a:xfrm>
                    <a:off x="8090141" y="6224115"/>
                    <a:ext cx="4503115" cy="38151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a14:m>
                    <a:r>
                      <a:rPr lang="en-US" dirty="0"/>
                      <a:t> se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dirty="0"/>
                      <a:t>    </a:t>
                    </a:r>
                    <a:r>
                      <a:rPr lang="en-US" dirty="0" err="1"/>
                      <a:t>aumento</a:t>
                    </a:r>
                    <a:r>
                      <a:rPr lang="en-US" dirty="0"/>
                      <a:t> o </a:t>
                    </a:r>
                    <a:r>
                      <a:rPr lang="en-US" dirty="0" err="1"/>
                      <a:t>uguale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CasellaDiTesto 29">
                    <a:extLst>
                      <a:ext uri="{FF2B5EF4-FFF2-40B4-BE49-F238E27FC236}">
                        <a16:creationId xmlns:a16="http://schemas.microsoft.com/office/drawing/2014/main" id="{F589DA63-5361-5DD6-765A-BAE162A303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90141" y="6224115"/>
                    <a:ext cx="4503115" cy="38151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8065" b="-241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97D279CD-00C6-3946-2E6C-68FDB3B3CB52}"/>
                </a:ext>
              </a:extLst>
            </p:cNvPr>
            <p:cNvSpPr/>
            <p:nvPr/>
          </p:nvSpPr>
          <p:spPr>
            <a:xfrm>
              <a:off x="1157468" y="5665949"/>
              <a:ext cx="9834022" cy="1035218"/>
            </a:xfrm>
            <a:prstGeom prst="rect">
              <a:avLst/>
            </a:prstGeom>
            <a:noFill/>
            <a:ln>
              <a:solidFill>
                <a:srgbClr val="E306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F551BB6D-699A-509B-842E-553DE1B9E5F9}"/>
                  </a:ext>
                </a:extLst>
              </p:cNvPr>
              <p:cNvSpPr txBox="1"/>
              <p:nvPr/>
            </p:nvSpPr>
            <p:spPr>
              <a:xfrm>
                <a:off x="3516227" y="1779693"/>
                <a:ext cx="12012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F551BB6D-699A-509B-842E-553DE1B9E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227" y="1779693"/>
                <a:ext cx="1201275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F16BD17-22BA-7772-163F-959633DB9B99}"/>
                  </a:ext>
                </a:extLst>
              </p:cNvPr>
              <p:cNvSpPr txBox="1"/>
              <p:nvPr/>
            </p:nvSpPr>
            <p:spPr>
              <a:xfrm>
                <a:off x="3470930" y="4765924"/>
                <a:ext cx="12012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F16BD17-22BA-7772-163F-959633DB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930" y="4765924"/>
                <a:ext cx="1201275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AF8ACF86-2D84-3941-BDE9-18B5A347A4D6}"/>
                  </a:ext>
                </a:extLst>
              </p:cNvPr>
              <p:cNvSpPr txBox="1"/>
              <p:nvPr/>
            </p:nvSpPr>
            <p:spPr>
              <a:xfrm>
                <a:off x="3516227" y="3272051"/>
                <a:ext cx="12012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AF8ACF86-2D84-3941-BDE9-18B5A347A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227" y="3272051"/>
                <a:ext cx="1201275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669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21ED6-47D5-44A3-436C-11139E96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Calcolo della Velocità di Pompaggio Effettiva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9C6C713-C12A-52FD-ABF1-16CBCD5DB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413" y="485592"/>
            <a:ext cx="4839119" cy="509822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711EC2D-CE21-8A55-7336-09A47CB8F42B}"/>
              </a:ext>
            </a:extLst>
          </p:cNvPr>
          <p:cNvSpPr txBox="1"/>
          <p:nvPr/>
        </p:nvSpPr>
        <p:spPr>
          <a:xfrm>
            <a:off x="312514" y="1284793"/>
            <a:ext cx="371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Conduttanza </a:t>
            </a:r>
            <a:r>
              <a:rPr lang="it-IT" dirty="0" err="1"/>
              <a:t>Baffle</a:t>
            </a:r>
            <a:r>
              <a:rPr lang="it-IT" dirty="0"/>
              <a:t>     </a:t>
            </a:r>
            <a:r>
              <a:rPr lang="it-IT" dirty="0" err="1"/>
              <a:t>C</a:t>
            </a:r>
            <a:r>
              <a:rPr lang="it-IT" baseline="-25000" dirty="0" err="1"/>
              <a:t>buffle</a:t>
            </a:r>
            <a:r>
              <a:rPr lang="it-IT" dirty="0"/>
              <a:t>= 3000 lt/s</a:t>
            </a:r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9B5ED53-0458-6EDC-A2E4-56968E5AF31A}"/>
              </a:ext>
            </a:extLst>
          </p:cNvPr>
          <p:cNvSpPr txBox="1"/>
          <p:nvPr/>
        </p:nvSpPr>
        <p:spPr>
          <a:xfrm>
            <a:off x="290710" y="1761471"/>
            <a:ext cx="525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Velocità Pompaggio DIP3000 250 ISO-K     S = 3000 lt/s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2BAAE62-EEA2-14E4-27BA-DA779B4358E1}"/>
              </a:ext>
            </a:extLst>
          </p:cNvPr>
          <p:cNvSpPr txBox="1"/>
          <p:nvPr/>
        </p:nvSpPr>
        <p:spPr>
          <a:xfrm>
            <a:off x="312514" y="2267650"/>
            <a:ext cx="356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Conduttanza Valvola      S = 4000 lt/s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A976CCA-CDDE-320D-CC68-3A9100583B20}"/>
              </a:ext>
            </a:extLst>
          </p:cNvPr>
          <p:cNvSpPr txBox="1"/>
          <p:nvPr/>
        </p:nvSpPr>
        <p:spPr>
          <a:xfrm>
            <a:off x="290710" y="880736"/>
            <a:ext cx="17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Dati del Sistema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5BE408D-1027-FF25-3631-333CB9CA324F}"/>
              </a:ext>
            </a:extLst>
          </p:cNvPr>
          <p:cNvSpPr txBox="1"/>
          <p:nvPr/>
        </p:nvSpPr>
        <p:spPr>
          <a:xfrm>
            <a:off x="312514" y="2931384"/>
            <a:ext cx="366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Calcolo Velocità Pompaggio Effettiva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EFD7676C-40A3-04D8-2774-56568EC36C4B}"/>
                  </a:ext>
                </a:extLst>
              </p:cNvPr>
              <p:cNvSpPr txBox="1"/>
              <p:nvPr/>
            </p:nvSpPr>
            <p:spPr>
              <a:xfrm>
                <a:off x="4231760" y="3433387"/>
                <a:ext cx="2084767" cy="461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EFD7676C-40A3-04D8-2774-56568EC36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60" y="3433387"/>
                <a:ext cx="2084767" cy="4610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00D68167-119A-944F-1581-A8CE45635F06}"/>
                  </a:ext>
                </a:extLst>
              </p:cNvPr>
              <p:cNvSpPr txBox="1"/>
              <p:nvPr/>
            </p:nvSpPr>
            <p:spPr>
              <a:xfrm>
                <a:off x="308798" y="3515035"/>
                <a:ext cx="2607599" cy="418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𝐼𝑆𝑂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=491 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00D68167-119A-944F-1581-A8CE45635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98" y="3515035"/>
                <a:ext cx="2607599" cy="418448"/>
              </a:xfrm>
              <a:prstGeom prst="rect">
                <a:avLst/>
              </a:prstGeom>
              <a:blipFill>
                <a:blip r:embed="rId4"/>
                <a:stretch>
                  <a:fillRect b="-16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DD3DB837-041C-3C4B-CBDC-ADDB7900BC29}"/>
                  </a:ext>
                </a:extLst>
              </p:cNvPr>
              <p:cNvSpPr txBox="1"/>
              <p:nvPr/>
            </p:nvSpPr>
            <p:spPr>
              <a:xfrm>
                <a:off x="2405129" y="3591625"/>
                <a:ext cx="260759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=463 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DD3DB837-041C-3C4B-CBDC-ADDB7900B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129" y="3591625"/>
                <a:ext cx="2607599" cy="246221"/>
              </a:xfrm>
              <a:prstGeom prst="rect">
                <a:avLst/>
              </a:prstGeom>
              <a:blipFill>
                <a:blip r:embed="rId5"/>
                <a:stretch>
                  <a:fillRect b="-317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E27635A1-9B86-CD6D-A955-B5CC2B912218}"/>
                  </a:ext>
                </a:extLst>
              </p:cNvPr>
              <p:cNvSpPr txBox="1"/>
              <p:nvPr/>
            </p:nvSpPr>
            <p:spPr>
              <a:xfrm>
                <a:off x="749027" y="4180581"/>
                <a:ext cx="5683248" cy="553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E27635A1-9B86-CD6D-A955-B5CC2B912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27" y="4180581"/>
                <a:ext cx="5683248" cy="5532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1DE95AD4-6D4A-0039-1817-E2C30CCFAB5D}"/>
                  </a:ext>
                </a:extLst>
              </p:cNvPr>
              <p:cNvSpPr txBox="1"/>
              <p:nvPr/>
            </p:nvSpPr>
            <p:spPr>
              <a:xfrm>
                <a:off x="279909" y="5041101"/>
                <a:ext cx="5683248" cy="553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𝑒𝑓𝑓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𝑏𝑎𝑓𝑓𝑙𝑒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𝑣𝑎𝑙𝑣𝑒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1DE95AD4-6D4A-0039-1817-E2C30CCFA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09" y="5041101"/>
                <a:ext cx="5683248" cy="5532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90D61210-BF13-95B1-7110-05C69A3356AD}"/>
                  </a:ext>
                </a:extLst>
              </p:cNvPr>
              <p:cNvSpPr txBox="1"/>
              <p:nvPr/>
            </p:nvSpPr>
            <p:spPr>
              <a:xfrm>
                <a:off x="370683" y="4151727"/>
                <a:ext cx="756688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90D61210-BF13-95B1-7110-05C69A335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83" y="4151727"/>
                <a:ext cx="756688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5EA180D5-AE7E-047D-4DCA-5CD37D9153BA}"/>
                  </a:ext>
                </a:extLst>
              </p:cNvPr>
              <p:cNvSpPr txBox="1"/>
              <p:nvPr/>
            </p:nvSpPr>
            <p:spPr>
              <a:xfrm>
                <a:off x="0" y="5921836"/>
                <a:ext cx="3707835" cy="5320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  <m:r>
                        <a:rPr lang="it-IT" sz="1600" i="1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𝑏𝑎𝑓𝑓𝑙𝑒</m:t>
                              </m:r>
                            </m:sub>
                          </m:sSub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𝑣𝑎𝑙𝑣𝑒</m:t>
                              </m:r>
                            </m:sub>
                          </m:sSub>
                        </m:den>
                      </m:f>
                      <m:r>
                        <a:rPr lang="it-IT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5EA180D5-AE7E-047D-4DCA-5CD37D915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21836"/>
                <a:ext cx="3707835" cy="5320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83D0700-F00E-F80B-1DF5-A8D263F1D238}"/>
              </a:ext>
            </a:extLst>
          </p:cNvPr>
          <p:cNvSpPr txBox="1"/>
          <p:nvPr/>
        </p:nvSpPr>
        <p:spPr>
          <a:xfrm>
            <a:off x="4544829" y="6137550"/>
            <a:ext cx="161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Seff</a:t>
            </a:r>
            <a:r>
              <a:rPr lang="it-IT" b="1" dirty="0"/>
              <a:t> = 1772 lt/s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CA2F368-FA9B-2967-B288-160D56076B8F}"/>
              </a:ext>
            </a:extLst>
          </p:cNvPr>
          <p:cNvSpPr txBox="1"/>
          <p:nvPr/>
        </p:nvSpPr>
        <p:spPr>
          <a:xfrm>
            <a:off x="6852275" y="6137550"/>
            <a:ext cx="18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Seff,el</a:t>
            </a:r>
            <a:r>
              <a:rPr lang="it-IT" dirty="0"/>
              <a:t> = 1091 lt/s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0E62779-E79D-EF3E-0038-EA9410A86A02}"/>
              </a:ext>
            </a:extLst>
          </p:cNvPr>
          <p:cNvSpPr txBox="1"/>
          <p:nvPr/>
        </p:nvSpPr>
        <p:spPr>
          <a:xfrm>
            <a:off x="8821900" y="613755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E30613"/>
                </a:solidFill>
              </a:rPr>
              <a:t>-38.4%</a:t>
            </a:r>
          </a:p>
        </p:txBody>
      </p:sp>
    </p:spTree>
    <p:extLst>
      <p:ext uri="{BB962C8B-B14F-4D97-AF65-F5344CB8AC3E}">
        <p14:creationId xmlns:p14="http://schemas.microsoft.com/office/powerpoint/2010/main" val="2230346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DBDD07-60ED-F63B-AB3A-20C13168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Regime Transitorio (Tubazione Lunga)</a:t>
            </a:r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CA98E1-0748-1E37-EFC0-DA9BB292CA1B}"/>
              </a:ext>
            </a:extLst>
          </p:cNvPr>
          <p:cNvSpPr txBox="1"/>
          <p:nvPr/>
        </p:nvSpPr>
        <p:spPr>
          <a:xfrm>
            <a:off x="475890" y="833378"/>
            <a:ext cx="671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Una buona approssimazione è pensare a due conduttanze in parallelo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DE73A5CC-C797-84E7-F172-6C396FD0030D}"/>
                  </a:ext>
                </a:extLst>
              </p:cNvPr>
              <p:cNvSpPr txBox="1"/>
              <p:nvPr/>
            </p:nvSpPr>
            <p:spPr>
              <a:xfrm>
                <a:off x="4412944" y="2170505"/>
                <a:ext cx="26414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≈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𝑚𝑜𝑙𝑒𝑐𝑜𝑙𝑎𝑟𝑒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𝑣𝑖𝑠𝑐𝑜𝑠𝑜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DE73A5CC-C797-84E7-F172-6C396FD00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944" y="2170505"/>
                <a:ext cx="2641492" cy="276999"/>
              </a:xfrm>
              <a:prstGeom prst="rect">
                <a:avLst/>
              </a:prstGeom>
              <a:blipFill>
                <a:blip r:embed="rId2"/>
                <a:stretch>
                  <a:fillRect l="-1848" r="-69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A87E633-F504-85C4-0A15-DC85B944658E}"/>
                  </a:ext>
                </a:extLst>
              </p:cNvPr>
              <p:cNvSpPr txBox="1"/>
              <p:nvPr/>
            </p:nvSpPr>
            <p:spPr>
              <a:xfrm>
                <a:off x="1823270" y="1374118"/>
                <a:ext cx="2025592" cy="6249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𝑡𝑚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𝑙𝑡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=12.1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A87E633-F504-85C4-0A15-DC85B9446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270" y="1374118"/>
                <a:ext cx="2025592" cy="6249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88FDD7D-BE90-B770-8455-71BA224FCBEC}"/>
                  </a:ext>
                </a:extLst>
              </p:cNvPr>
              <p:cNvSpPr txBox="1"/>
              <p:nvPr/>
            </p:nvSpPr>
            <p:spPr>
              <a:xfrm>
                <a:off x="8219093" y="1359220"/>
                <a:ext cx="1852238" cy="623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𝑡𝑙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𝑙𝑡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=135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88FDD7D-BE90-B770-8455-71BA224FC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093" y="1359220"/>
                <a:ext cx="1852238" cy="623825"/>
              </a:xfrm>
              <a:prstGeom prst="rect">
                <a:avLst/>
              </a:prstGeom>
              <a:blipFill>
                <a:blip r:embed="rId4"/>
                <a:stretch>
                  <a:fillRect b="-9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o 7">
            <a:extLst>
              <a:ext uri="{FF2B5EF4-FFF2-40B4-BE49-F238E27FC236}">
                <a16:creationId xmlns:a16="http://schemas.microsoft.com/office/drawing/2014/main" id="{89C963E1-6E5F-5C0A-32D9-DD2139682703}"/>
              </a:ext>
            </a:extLst>
          </p:cNvPr>
          <p:cNvSpPr/>
          <p:nvPr/>
        </p:nvSpPr>
        <p:spPr>
          <a:xfrm>
            <a:off x="6616186" y="1598197"/>
            <a:ext cx="2835424" cy="849307"/>
          </a:xfrm>
          <a:prstGeom prst="arc">
            <a:avLst>
              <a:gd name="adj1" fmla="val 10820750"/>
              <a:gd name="adj2" fmla="val 16641147"/>
            </a:avLst>
          </a:prstGeom>
          <a:ln w="28575">
            <a:solidFill>
              <a:srgbClr val="E30613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3ED219F5-D494-2E1E-40F5-EEBCF4655342}"/>
              </a:ext>
            </a:extLst>
          </p:cNvPr>
          <p:cNvSpPr/>
          <p:nvPr/>
        </p:nvSpPr>
        <p:spPr>
          <a:xfrm flipH="1">
            <a:off x="2598118" y="1690794"/>
            <a:ext cx="2835424" cy="849307"/>
          </a:xfrm>
          <a:prstGeom prst="arc">
            <a:avLst>
              <a:gd name="adj1" fmla="val 10820750"/>
              <a:gd name="adj2" fmla="val 16641147"/>
            </a:avLst>
          </a:prstGeom>
          <a:ln w="28575">
            <a:solidFill>
              <a:srgbClr val="E30613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B97A7A0-5F32-68DB-0074-F428F7A822A2}"/>
              </a:ext>
            </a:extLst>
          </p:cNvPr>
          <p:cNvSpPr txBox="1"/>
          <p:nvPr/>
        </p:nvSpPr>
        <p:spPr>
          <a:xfrm>
            <a:off x="517956" y="3484298"/>
            <a:ext cx="2334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Formula Semi Empirica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4F9CD25-2C7F-C9F5-874B-04E425046AD1}"/>
                  </a:ext>
                </a:extLst>
              </p:cNvPr>
              <p:cNvSpPr txBox="1"/>
              <p:nvPr/>
            </p:nvSpPr>
            <p:spPr>
              <a:xfrm>
                <a:off x="2851993" y="3932705"/>
                <a:ext cx="3622007" cy="572593"/>
              </a:xfrm>
              <a:prstGeom prst="rect">
                <a:avLst/>
              </a:prstGeom>
              <a:noFill/>
              <a:ln>
                <a:solidFill>
                  <a:srgbClr val="E30613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1+189</m:t>
                          </m:r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1+234</m:t>
                          </m:r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4F9CD25-2C7F-C9F5-874B-04E425046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993" y="3932705"/>
                <a:ext cx="3622007" cy="5725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E3061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CBC4D742-9A09-D821-70B4-73AD0A631EF6}"/>
                  </a:ext>
                </a:extLst>
              </p:cNvPr>
              <p:cNvSpPr txBox="1"/>
              <p:nvPr/>
            </p:nvSpPr>
            <p:spPr>
              <a:xfrm>
                <a:off x="3426172" y="4690227"/>
                <a:ext cx="2447511" cy="640515"/>
              </a:xfrm>
              <a:prstGeom prst="rect">
                <a:avLst/>
              </a:prstGeom>
              <a:noFill/>
              <a:ln>
                <a:solidFill>
                  <a:srgbClr val="E30613"/>
                </a:solidFill>
              </a:ln>
            </p:spPr>
            <p:txBody>
              <a:bodyPr wrap="square" lIns="180000" tIns="180000" rIns="180000" bIns="18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𝑡𝑙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𝑡𝑚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CBC4D742-9A09-D821-70B4-73AD0A631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172" y="4690227"/>
                <a:ext cx="2447511" cy="640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E3061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13">
            <a:extLst>
              <a:ext uri="{FF2B5EF4-FFF2-40B4-BE49-F238E27FC236}">
                <a16:creationId xmlns:a16="http://schemas.microsoft.com/office/drawing/2014/main" id="{375067EE-6409-9D87-F6CA-2AF1E102C6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0440" y="2367500"/>
            <a:ext cx="5052498" cy="448094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29C6C1F-CB37-3052-A579-68904C958F90}"/>
              </a:ext>
            </a:extLst>
          </p:cNvPr>
          <p:cNvSpPr txBox="1"/>
          <p:nvPr/>
        </p:nvSpPr>
        <p:spPr>
          <a:xfrm>
            <a:off x="517956" y="2642867"/>
            <a:ext cx="293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Condizione Tubo Lungo </a:t>
            </a:r>
            <a:r>
              <a:rPr lang="it-IT" i="1" dirty="0"/>
              <a:t>l</a:t>
            </a:r>
            <a:r>
              <a:rPr lang="it-IT" dirty="0"/>
              <a:t> &gt;&gt; </a:t>
            </a:r>
            <a:r>
              <a:rPr lang="it-IT" i="1" dirty="0"/>
              <a:t>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8064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ECE78-407A-6653-521D-353CB6C5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Velocità di Pompaggio Effettiva</a:t>
            </a:r>
            <a:endParaRPr lang="en-US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21618ED-2EC5-CDB5-B59F-CC1D9C3A3D26}"/>
              </a:ext>
            </a:extLst>
          </p:cNvPr>
          <p:cNvSpPr txBox="1"/>
          <p:nvPr/>
        </p:nvSpPr>
        <p:spPr>
          <a:xfrm>
            <a:off x="625033" y="1169043"/>
            <a:ext cx="475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Dalla condizione di continuità dei flussi si ottiene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0B1E33E9-D641-9640-D706-B93F355E6AE1}"/>
                  </a:ext>
                </a:extLst>
              </p:cNvPr>
              <p:cNvSpPr txBox="1"/>
              <p:nvPr/>
            </p:nvSpPr>
            <p:spPr>
              <a:xfrm>
                <a:off x="4544310" y="1730489"/>
                <a:ext cx="1669431" cy="5211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0B1E33E9-D641-9640-D706-B93F355E6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310" y="1730489"/>
                <a:ext cx="1669431" cy="521168"/>
              </a:xfrm>
              <a:prstGeom prst="rect">
                <a:avLst/>
              </a:prstGeom>
              <a:blipFill>
                <a:blip r:embed="rId2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1E0DD98-1A40-1A31-CC43-A87D4EB9D48E}"/>
              </a:ext>
            </a:extLst>
          </p:cNvPr>
          <p:cNvSpPr txBox="1"/>
          <p:nvPr/>
        </p:nvSpPr>
        <p:spPr>
          <a:xfrm>
            <a:off x="625033" y="2574845"/>
            <a:ext cx="417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Dalla definizione di conduttanza si ottiene: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6E2F876F-0770-6872-001E-99DDF9CD3DD2}"/>
                  </a:ext>
                </a:extLst>
              </p:cNvPr>
              <p:cNvSpPr txBox="1"/>
              <p:nvPr/>
            </p:nvSpPr>
            <p:spPr>
              <a:xfrm>
                <a:off x="4447265" y="3198421"/>
                <a:ext cx="1863523" cy="5672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6E2F876F-0770-6872-001E-99DDF9CD3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265" y="3198421"/>
                <a:ext cx="1863523" cy="567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1B931F4-0D38-7DAF-F40A-4163F1137E8D}"/>
              </a:ext>
            </a:extLst>
          </p:cNvPr>
          <p:cNvSpPr txBox="1"/>
          <p:nvPr/>
        </p:nvSpPr>
        <p:spPr>
          <a:xfrm>
            <a:off x="573495" y="4713043"/>
            <a:ext cx="516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Combinate insieme danno la </a:t>
            </a:r>
            <a:r>
              <a:rPr lang="it-IT" i="1" dirty="0"/>
              <a:t>serie</a:t>
            </a:r>
            <a:r>
              <a:rPr lang="it-IT" dirty="0"/>
              <a:t> delle conduttanze: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ECC404C9-FFCB-10E6-C305-058D105BE438}"/>
                  </a:ext>
                </a:extLst>
              </p:cNvPr>
              <p:cNvSpPr txBox="1"/>
              <p:nvPr/>
            </p:nvSpPr>
            <p:spPr>
              <a:xfrm>
                <a:off x="1118536" y="5207950"/>
                <a:ext cx="1687211" cy="962013"/>
              </a:xfrm>
              <a:prstGeom prst="rect">
                <a:avLst/>
              </a:prstGeom>
              <a:noFill/>
              <a:ln>
                <a:solidFill>
                  <a:srgbClr val="E30613"/>
                </a:solidFill>
              </a:ln>
            </p:spPr>
            <p:txBody>
              <a:bodyPr wrap="none" lIns="180000" tIns="180000" rIns="180000" bIns="180000" rtlCol="0">
                <a:spAutoFit/>
              </a:bodyPr>
              <a:lstStyle>
                <a:defPPr>
                  <a:defRPr lang="it-IT"/>
                </a:defPPr>
                <a:lvl1pPr>
                  <a:defRPr b="0" i="1"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  <m:r>
                        <a:rPr lang="it-IT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it-IT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ECC404C9-FFCB-10E6-C305-058D105BE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36" y="5207950"/>
                <a:ext cx="1687211" cy="962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E30613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7369112F-3143-DEF0-A399-072A94EC7573}"/>
                  </a:ext>
                </a:extLst>
              </p:cNvPr>
              <p:cNvSpPr txBox="1"/>
              <p:nvPr/>
            </p:nvSpPr>
            <p:spPr>
              <a:xfrm>
                <a:off x="3352417" y="5346152"/>
                <a:ext cx="1863523" cy="5670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7369112F-3143-DEF0-A399-072A94EC7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417" y="5346152"/>
                <a:ext cx="1863523" cy="5670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3A108D1B-CBC7-6E34-3DC7-4925273B8CCD}"/>
                  </a:ext>
                </a:extLst>
              </p:cNvPr>
              <p:cNvSpPr txBox="1"/>
              <p:nvPr/>
            </p:nvSpPr>
            <p:spPr>
              <a:xfrm>
                <a:off x="625033" y="3013105"/>
                <a:ext cx="2760006" cy="937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80000" tIns="180000" rIns="180000" bIns="18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3A108D1B-CBC7-6E34-3DC7-4925273B8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33" y="3013105"/>
                <a:ext cx="2760006" cy="9378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44D6DE5-CDDF-5657-F6AF-971CCE0EC6AC}"/>
              </a:ext>
            </a:extLst>
          </p:cNvPr>
          <p:cNvCxnSpPr>
            <a:stCxn id="3" idx="3"/>
            <a:endCxn id="24" idx="1"/>
          </p:cNvCxnSpPr>
          <p:nvPr/>
        </p:nvCxnSpPr>
        <p:spPr>
          <a:xfrm>
            <a:off x="3385039" y="3482025"/>
            <a:ext cx="1062226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ED4A1F5-AFF9-0BB0-8382-46A7E487966A}"/>
                  </a:ext>
                </a:extLst>
              </p:cNvPr>
              <p:cNvSpPr txBox="1"/>
              <p:nvPr/>
            </p:nvSpPr>
            <p:spPr>
              <a:xfrm>
                <a:off x="651582" y="1804367"/>
                <a:ext cx="2437590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ED4A1F5-AFF9-0BB0-8382-46A7E4879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82" y="1804367"/>
                <a:ext cx="2437590" cy="299249"/>
              </a:xfrm>
              <a:prstGeom prst="rect">
                <a:avLst/>
              </a:prstGeom>
              <a:blipFill>
                <a:blip r:embed="rId7"/>
                <a:stretch>
                  <a:fillRect l="-2000" r="-750" b="-265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FE1D1F5-08BB-60F0-DFD1-1287305C4BD3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089172" y="1953991"/>
            <a:ext cx="1356069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DEFD3B8E-0526-EE7B-26F0-EF91ADA8F4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5096" y="2195512"/>
            <a:ext cx="4876800" cy="2263140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286BE062-6F2D-3260-25F4-BBCB88CB073D}"/>
              </a:ext>
            </a:extLst>
          </p:cNvPr>
          <p:cNvGrpSpPr/>
          <p:nvPr/>
        </p:nvGrpSpPr>
        <p:grpSpPr>
          <a:xfrm>
            <a:off x="8426373" y="2815266"/>
            <a:ext cx="833377" cy="428263"/>
            <a:chOff x="2060297" y="3808071"/>
            <a:chExt cx="833377" cy="428263"/>
          </a:xfrm>
        </p:grpSpPr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A9456561-09B5-D925-D2DB-9F77F98F9A01}"/>
                </a:ext>
              </a:extLst>
            </p:cNvPr>
            <p:cNvCxnSpPr/>
            <p:nvPr/>
          </p:nvCxnSpPr>
          <p:spPr>
            <a:xfrm>
              <a:off x="2060297" y="4236334"/>
              <a:ext cx="833377" cy="0"/>
            </a:xfrm>
            <a:prstGeom prst="straightConnector1">
              <a:avLst/>
            </a:prstGeom>
            <a:ln>
              <a:solidFill>
                <a:srgbClr val="E3061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7332380-989B-B9CA-9C45-77B6A4653A94}"/>
                </a:ext>
              </a:extLst>
            </p:cNvPr>
            <p:cNvSpPr txBox="1"/>
            <p:nvPr/>
          </p:nvSpPr>
          <p:spPr>
            <a:xfrm>
              <a:off x="2257063" y="3808071"/>
              <a:ext cx="45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>
                  <a:solidFill>
                    <a:srgbClr val="E30613"/>
                  </a:solidFill>
                </a:rPr>
                <a:t>S</a:t>
              </a:r>
              <a:r>
                <a:rPr lang="it-IT" baseline="-25000" dirty="0" err="1">
                  <a:solidFill>
                    <a:srgbClr val="E30613"/>
                  </a:solidFill>
                </a:rPr>
                <a:t>eff</a:t>
              </a:r>
              <a:endParaRPr lang="en-US" baseline="-25000" dirty="0">
                <a:solidFill>
                  <a:srgbClr val="E3061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237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DBDD07-60ED-F63B-AB3A-20C13168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Regime Transitorio (Tubazione Lunga)</a:t>
            </a:r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CA98E1-0748-1E37-EFC0-DA9BB292CA1B}"/>
              </a:ext>
            </a:extLst>
          </p:cNvPr>
          <p:cNvSpPr txBox="1"/>
          <p:nvPr/>
        </p:nvSpPr>
        <p:spPr>
          <a:xfrm>
            <a:off x="475890" y="833378"/>
            <a:ext cx="671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Una buona approssimazione è pensare a due conduttanze in parallelo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DE73A5CC-C797-84E7-F172-6C396FD0030D}"/>
                  </a:ext>
                </a:extLst>
              </p:cNvPr>
              <p:cNvSpPr txBox="1"/>
              <p:nvPr/>
            </p:nvSpPr>
            <p:spPr>
              <a:xfrm>
                <a:off x="4412944" y="2170505"/>
                <a:ext cx="26414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≈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𝑚𝑜𝑙𝑒𝑐𝑜𝑙𝑎𝑟𝑒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𝑣𝑖𝑠𝑐𝑜𝑠𝑜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DE73A5CC-C797-84E7-F172-6C396FD00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944" y="2170505"/>
                <a:ext cx="2641492" cy="276999"/>
              </a:xfrm>
              <a:prstGeom prst="rect">
                <a:avLst/>
              </a:prstGeom>
              <a:blipFill>
                <a:blip r:embed="rId2"/>
                <a:stretch>
                  <a:fillRect l="-1848" r="-69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A87E633-F504-85C4-0A15-DC85B944658E}"/>
                  </a:ext>
                </a:extLst>
              </p:cNvPr>
              <p:cNvSpPr txBox="1"/>
              <p:nvPr/>
            </p:nvSpPr>
            <p:spPr>
              <a:xfrm>
                <a:off x="1823270" y="1374118"/>
                <a:ext cx="2025592" cy="6249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𝑡𝑚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𝑙𝑡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=12.1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A87E633-F504-85C4-0A15-DC85B9446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270" y="1374118"/>
                <a:ext cx="2025592" cy="6249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88FDD7D-BE90-B770-8455-71BA224FCBEC}"/>
                  </a:ext>
                </a:extLst>
              </p:cNvPr>
              <p:cNvSpPr txBox="1"/>
              <p:nvPr/>
            </p:nvSpPr>
            <p:spPr>
              <a:xfrm>
                <a:off x="8219093" y="1359220"/>
                <a:ext cx="1852238" cy="623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𝑡𝑙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𝑙𝑡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=135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88FDD7D-BE90-B770-8455-71BA224FC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093" y="1359220"/>
                <a:ext cx="1852238" cy="623825"/>
              </a:xfrm>
              <a:prstGeom prst="rect">
                <a:avLst/>
              </a:prstGeom>
              <a:blipFill>
                <a:blip r:embed="rId4"/>
                <a:stretch>
                  <a:fillRect b="-9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o 7">
            <a:extLst>
              <a:ext uri="{FF2B5EF4-FFF2-40B4-BE49-F238E27FC236}">
                <a16:creationId xmlns:a16="http://schemas.microsoft.com/office/drawing/2014/main" id="{89C963E1-6E5F-5C0A-32D9-DD2139682703}"/>
              </a:ext>
            </a:extLst>
          </p:cNvPr>
          <p:cNvSpPr/>
          <p:nvPr/>
        </p:nvSpPr>
        <p:spPr>
          <a:xfrm>
            <a:off x="6616186" y="1598197"/>
            <a:ext cx="2835424" cy="849307"/>
          </a:xfrm>
          <a:prstGeom prst="arc">
            <a:avLst>
              <a:gd name="adj1" fmla="val 10820750"/>
              <a:gd name="adj2" fmla="val 16641147"/>
            </a:avLst>
          </a:prstGeom>
          <a:ln w="28575">
            <a:solidFill>
              <a:srgbClr val="E30613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3ED219F5-D494-2E1E-40F5-EEBCF4655342}"/>
              </a:ext>
            </a:extLst>
          </p:cNvPr>
          <p:cNvSpPr/>
          <p:nvPr/>
        </p:nvSpPr>
        <p:spPr>
          <a:xfrm flipH="1">
            <a:off x="2598118" y="1690794"/>
            <a:ext cx="2835424" cy="849307"/>
          </a:xfrm>
          <a:prstGeom prst="arc">
            <a:avLst>
              <a:gd name="adj1" fmla="val 10820750"/>
              <a:gd name="adj2" fmla="val 16641147"/>
            </a:avLst>
          </a:prstGeom>
          <a:ln w="28575">
            <a:solidFill>
              <a:srgbClr val="E30613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AF52E47-509B-0D0F-B6C9-A032DD966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461" y="2314622"/>
            <a:ext cx="5044877" cy="4541914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8A70B1E-143F-9B2D-4F2F-B31C6965DE17}"/>
              </a:ext>
            </a:extLst>
          </p:cNvPr>
          <p:cNvSpPr txBox="1"/>
          <p:nvPr/>
        </p:nvSpPr>
        <p:spPr>
          <a:xfrm>
            <a:off x="517956" y="3484298"/>
            <a:ext cx="2334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Formula Semi Empirica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3FC99287-A86A-4D4A-9410-39B3874AA42C}"/>
                  </a:ext>
                </a:extLst>
              </p:cNvPr>
              <p:cNvSpPr txBox="1"/>
              <p:nvPr/>
            </p:nvSpPr>
            <p:spPr>
              <a:xfrm>
                <a:off x="2851993" y="3932705"/>
                <a:ext cx="3622007" cy="572593"/>
              </a:xfrm>
              <a:prstGeom prst="rect">
                <a:avLst/>
              </a:prstGeom>
              <a:noFill/>
              <a:ln>
                <a:solidFill>
                  <a:srgbClr val="E30613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1+189</m:t>
                          </m:r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1+234</m:t>
                          </m:r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3FC99287-A86A-4D4A-9410-39B3874AA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993" y="3932705"/>
                <a:ext cx="3622007" cy="5725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E3061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9731C8AD-437A-5C86-8A1D-D56AE2112C99}"/>
                  </a:ext>
                </a:extLst>
              </p:cNvPr>
              <p:cNvSpPr txBox="1"/>
              <p:nvPr/>
            </p:nvSpPr>
            <p:spPr>
              <a:xfrm>
                <a:off x="3426172" y="4690227"/>
                <a:ext cx="2447511" cy="640515"/>
              </a:xfrm>
              <a:prstGeom prst="rect">
                <a:avLst/>
              </a:prstGeom>
              <a:noFill/>
              <a:ln>
                <a:solidFill>
                  <a:srgbClr val="E30613"/>
                </a:solidFill>
              </a:ln>
            </p:spPr>
            <p:txBody>
              <a:bodyPr wrap="square" lIns="180000" tIns="180000" rIns="180000" bIns="18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𝑡𝑙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𝑡𝑚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9731C8AD-437A-5C86-8A1D-D56AE211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172" y="4690227"/>
                <a:ext cx="2447511" cy="640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E3061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65E78E0-53EC-9A83-D679-30F405E9D127}"/>
              </a:ext>
            </a:extLst>
          </p:cNvPr>
          <p:cNvSpPr txBox="1"/>
          <p:nvPr/>
        </p:nvSpPr>
        <p:spPr>
          <a:xfrm>
            <a:off x="517956" y="2642867"/>
            <a:ext cx="299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Condizione Tubo Lungo </a:t>
            </a:r>
            <a:r>
              <a:rPr lang="it-IT" i="1" dirty="0"/>
              <a:t>ℓ</a:t>
            </a:r>
            <a:r>
              <a:rPr lang="it-IT" dirty="0"/>
              <a:t> &gt;&gt; </a:t>
            </a:r>
            <a:r>
              <a:rPr lang="it-IT" i="1" dirty="0"/>
              <a:t>d</a:t>
            </a:r>
            <a:endParaRPr lang="en-US" i="1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299FF47-2647-DE1D-A2FE-A37F5334F67F}"/>
              </a:ext>
            </a:extLst>
          </p:cNvPr>
          <p:cNvSpPr txBox="1"/>
          <p:nvPr/>
        </p:nvSpPr>
        <p:spPr>
          <a:xfrm>
            <a:off x="775504" y="6065134"/>
            <a:ext cx="550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Calcolo con metodo interattivo se p</a:t>
            </a:r>
            <a:r>
              <a:rPr lang="it-IT" baseline="-25000" dirty="0"/>
              <a:t>1</a:t>
            </a:r>
            <a:r>
              <a:rPr lang="it-IT" dirty="0"/>
              <a:t> o p</a:t>
            </a:r>
            <a:r>
              <a:rPr lang="it-IT" baseline="-25000" dirty="0"/>
              <a:t>2</a:t>
            </a:r>
            <a:r>
              <a:rPr lang="it-IT" dirty="0"/>
              <a:t> non sono 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59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5547F3-FFDB-157E-544E-78C51F63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Calcolo Velocità Pompaggio con Regime Transitorio</a:t>
            </a:r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B774F6-E99D-C943-7B4D-5CA3EC434E8C}"/>
              </a:ext>
            </a:extLst>
          </p:cNvPr>
          <p:cNvSpPr txBox="1"/>
          <p:nvPr/>
        </p:nvSpPr>
        <p:spPr>
          <a:xfrm>
            <a:off x="475890" y="975262"/>
            <a:ext cx="222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Esempio Pompa Root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CDB256E-431E-4835-AFA3-6D27A792A94B}"/>
              </a:ext>
            </a:extLst>
          </p:cNvPr>
          <p:cNvSpPr txBox="1"/>
          <p:nvPr/>
        </p:nvSpPr>
        <p:spPr>
          <a:xfrm>
            <a:off x="475890" y="1534644"/>
            <a:ext cx="232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 = 144 m</a:t>
            </a:r>
            <a:r>
              <a:rPr lang="it-IT" baseline="30000" dirty="0"/>
              <a:t>3</a:t>
            </a:r>
            <a:r>
              <a:rPr lang="it-IT" dirty="0"/>
              <a:t>/</a:t>
            </a:r>
            <a:r>
              <a:rPr lang="it-IT" dirty="0" err="1"/>
              <a:t>hr</a:t>
            </a:r>
            <a:r>
              <a:rPr lang="it-IT" dirty="0"/>
              <a:t> = 40 lt/s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D38E8A5-C4D0-F692-3476-A919F2ECBC98}"/>
              </a:ext>
            </a:extLst>
          </p:cNvPr>
          <p:cNvSpPr txBox="1"/>
          <p:nvPr/>
        </p:nvSpPr>
        <p:spPr>
          <a:xfrm>
            <a:off x="475890" y="2115307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 = 40 mm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8AD431A-8F54-039F-0C86-8DB3AEA17F30}"/>
              </a:ext>
            </a:extLst>
          </p:cNvPr>
          <p:cNvSpPr txBox="1"/>
          <p:nvPr/>
        </p:nvSpPr>
        <p:spPr>
          <a:xfrm>
            <a:off x="2104957" y="2115307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 = 30 cm</a:t>
            </a:r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2F7141-FB70-EE17-F13C-5163E240FABE}"/>
              </a:ext>
            </a:extLst>
          </p:cNvPr>
          <p:cNvSpPr txBox="1"/>
          <p:nvPr/>
        </p:nvSpPr>
        <p:spPr>
          <a:xfrm>
            <a:off x="3618066" y="2115307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</a:t>
            </a:r>
            <a:r>
              <a:rPr lang="it-IT" baseline="-25000" dirty="0"/>
              <a:t>c</a:t>
            </a:r>
            <a:r>
              <a:rPr lang="it-IT" dirty="0"/>
              <a:t> = 2x10</a:t>
            </a:r>
            <a:r>
              <a:rPr lang="it-IT" baseline="30000" dirty="0"/>
              <a:t>-2</a:t>
            </a:r>
            <a:r>
              <a:rPr lang="it-IT" dirty="0"/>
              <a:t> mbar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4DC0BE7-F955-E61F-00CB-2B1B2C6AF102}"/>
              </a:ext>
            </a:extLst>
          </p:cNvPr>
          <p:cNvSpPr txBox="1"/>
          <p:nvPr/>
        </p:nvSpPr>
        <p:spPr>
          <a:xfrm>
            <a:off x="3097990" y="975262"/>
            <a:ext cx="78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</a:t>
            </a:r>
            <a:r>
              <a:rPr lang="it-IT" baseline="-25000" dirty="0" err="1"/>
              <a:t>eff</a:t>
            </a:r>
            <a:r>
              <a:rPr lang="it-IT" dirty="0"/>
              <a:t> = 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98EC82A-2DA9-1EE6-2A9E-FF11A48F8353}"/>
                  </a:ext>
                </a:extLst>
              </p:cNvPr>
              <p:cNvSpPr txBox="1"/>
              <p:nvPr/>
            </p:nvSpPr>
            <p:spPr>
              <a:xfrm>
                <a:off x="219919" y="2843006"/>
                <a:ext cx="4383629" cy="1693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𝑡𝑙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𝑡𝑚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it-IT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1200 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1152+25.813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𝑝𝑑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98EC82A-2DA9-1EE6-2A9E-FF11A48F8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19" y="2843006"/>
                <a:ext cx="4383629" cy="16931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13">
            <a:extLst>
              <a:ext uri="{FF2B5EF4-FFF2-40B4-BE49-F238E27FC236}">
                <a16:creationId xmlns:a16="http://schemas.microsoft.com/office/drawing/2014/main" id="{FA6CE601-6F90-0605-2863-8703DD68F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901" y="1159928"/>
            <a:ext cx="6393180" cy="5280660"/>
          </a:xfrm>
          <a:prstGeom prst="rect">
            <a:avLst/>
          </a:prstGeom>
        </p:spPr>
      </p:pic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7C9D4A75-A801-B756-67BB-0527558E0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367105"/>
              </p:ext>
            </p:extLst>
          </p:nvPr>
        </p:nvGraphicFramePr>
        <p:xfrm>
          <a:off x="467405" y="4894529"/>
          <a:ext cx="4623819" cy="1508760"/>
        </p:xfrm>
        <a:graphic>
          <a:graphicData uri="http://schemas.openxmlformats.org/drawingml/2006/table">
            <a:tbl>
              <a:tblPr/>
              <a:tblGrid>
                <a:gridCol w="576079">
                  <a:extLst>
                    <a:ext uri="{9D8B030D-6E8A-4147-A177-3AD203B41FA5}">
                      <a16:colId xmlns:a16="http://schemas.microsoft.com/office/drawing/2014/main" val="3116977714"/>
                    </a:ext>
                  </a:extLst>
                </a:gridCol>
                <a:gridCol w="1011935">
                  <a:extLst>
                    <a:ext uri="{9D8B030D-6E8A-4147-A177-3AD203B41FA5}">
                      <a16:colId xmlns:a16="http://schemas.microsoft.com/office/drawing/2014/main" val="576193030"/>
                    </a:ext>
                  </a:extLst>
                </a:gridCol>
                <a:gridCol w="1011935">
                  <a:extLst>
                    <a:ext uri="{9D8B030D-6E8A-4147-A177-3AD203B41FA5}">
                      <a16:colId xmlns:a16="http://schemas.microsoft.com/office/drawing/2014/main" val="109840486"/>
                    </a:ext>
                  </a:extLst>
                </a:gridCol>
                <a:gridCol w="1011935">
                  <a:extLst>
                    <a:ext uri="{9D8B030D-6E8A-4147-A177-3AD203B41FA5}">
                      <a16:colId xmlns:a16="http://schemas.microsoft.com/office/drawing/2014/main" val="2698019817"/>
                    </a:ext>
                  </a:extLst>
                </a:gridCol>
                <a:gridCol w="1011935">
                  <a:extLst>
                    <a:ext uri="{9D8B030D-6E8A-4147-A177-3AD203B41FA5}">
                      <a16:colId xmlns:a16="http://schemas.microsoft.com/office/drawing/2014/main" val="233228470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f(pd)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5790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1.50E-02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1.75E-02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2367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9.89E-03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1.49E-02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2033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9.89E-03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1.49E-02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3601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2940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Seff=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383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07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C37BDB-099B-5757-BA46-98A887E0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Esempio Numerico di Calcolo della Pressione Ultima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A744AA5-EF82-FA44-47BF-7ACCBEE90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096" y="681037"/>
            <a:ext cx="4876800" cy="2263140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1F9DDEBD-1965-EB41-2534-A09C94822E39}"/>
              </a:ext>
            </a:extLst>
          </p:cNvPr>
          <p:cNvGrpSpPr/>
          <p:nvPr/>
        </p:nvGrpSpPr>
        <p:grpSpPr>
          <a:xfrm>
            <a:off x="8426373" y="1300791"/>
            <a:ext cx="833377" cy="428263"/>
            <a:chOff x="2060297" y="3808071"/>
            <a:chExt cx="833377" cy="428263"/>
          </a:xfrm>
        </p:grpSpPr>
        <p:cxnSp>
          <p:nvCxnSpPr>
            <p:cNvPr id="6" name="Connettore 2 5">
              <a:extLst>
                <a:ext uri="{FF2B5EF4-FFF2-40B4-BE49-F238E27FC236}">
                  <a16:creationId xmlns:a16="http://schemas.microsoft.com/office/drawing/2014/main" id="{A74CBB6D-9485-2681-FF23-B90286E79718}"/>
                </a:ext>
              </a:extLst>
            </p:cNvPr>
            <p:cNvCxnSpPr/>
            <p:nvPr/>
          </p:nvCxnSpPr>
          <p:spPr>
            <a:xfrm>
              <a:off x="2060297" y="4236334"/>
              <a:ext cx="833377" cy="0"/>
            </a:xfrm>
            <a:prstGeom prst="straightConnector1">
              <a:avLst/>
            </a:prstGeom>
            <a:ln>
              <a:solidFill>
                <a:srgbClr val="E3061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164208C0-D623-C2EB-935C-53088769D1FB}"/>
                </a:ext>
              </a:extLst>
            </p:cNvPr>
            <p:cNvSpPr txBox="1"/>
            <p:nvPr/>
          </p:nvSpPr>
          <p:spPr>
            <a:xfrm>
              <a:off x="2257063" y="3808071"/>
              <a:ext cx="45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>
                  <a:solidFill>
                    <a:srgbClr val="E30613"/>
                  </a:solidFill>
                </a:rPr>
                <a:t>S</a:t>
              </a:r>
              <a:r>
                <a:rPr lang="it-IT" baseline="-25000" dirty="0" err="1">
                  <a:solidFill>
                    <a:srgbClr val="E30613"/>
                  </a:solidFill>
                </a:rPr>
                <a:t>eff</a:t>
              </a:r>
              <a:endParaRPr lang="en-US" baseline="-25000" dirty="0">
                <a:solidFill>
                  <a:srgbClr val="E30613"/>
                </a:solidFill>
              </a:endParaRP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619598E-BCB6-6322-0F1E-57763D457514}"/>
              </a:ext>
            </a:extLst>
          </p:cNvPr>
          <p:cNvSpPr txBox="1"/>
          <p:nvPr/>
        </p:nvSpPr>
        <p:spPr>
          <a:xfrm>
            <a:off x="580104" y="990390"/>
            <a:ext cx="30864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Definizione del sistema:</a:t>
            </a:r>
          </a:p>
          <a:p>
            <a:endParaRPr lang="it-IT" dirty="0"/>
          </a:p>
          <a:p>
            <a:r>
              <a:rPr lang="it-IT" dirty="0"/>
              <a:t>S = 36 m</a:t>
            </a:r>
            <a:r>
              <a:rPr lang="it-IT" baseline="30000" dirty="0"/>
              <a:t>3</a:t>
            </a:r>
            <a:r>
              <a:rPr lang="it-IT" dirty="0"/>
              <a:t>/</a:t>
            </a:r>
            <a:r>
              <a:rPr lang="it-IT" dirty="0" err="1"/>
              <a:t>hr</a:t>
            </a:r>
            <a:r>
              <a:rPr lang="it-IT" dirty="0"/>
              <a:t> = 10 lt/s</a:t>
            </a:r>
          </a:p>
          <a:p>
            <a:r>
              <a:rPr lang="it-IT" dirty="0"/>
              <a:t>C = 5 lt/s</a:t>
            </a:r>
          </a:p>
          <a:p>
            <a:r>
              <a:rPr lang="it-IT" dirty="0" err="1"/>
              <a:t>Q</a:t>
            </a:r>
            <a:r>
              <a:rPr lang="it-IT" baseline="-25000" dirty="0" err="1"/>
              <a:t>pV</a:t>
            </a:r>
            <a:r>
              <a:rPr lang="it-IT" dirty="0"/>
              <a:t> = 1sccm = 55.175 mbar lt/s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723BA5D-5F2A-8F64-49E9-F40BFC705006}"/>
              </a:ext>
            </a:extLst>
          </p:cNvPr>
          <p:cNvSpPr txBox="1"/>
          <p:nvPr/>
        </p:nvSpPr>
        <p:spPr>
          <a:xfrm>
            <a:off x="580104" y="2690336"/>
            <a:ext cx="4404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Calcolo della velocità di pompaggio effettiva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42C88B46-9F05-6116-B410-63287A3C7D06}"/>
                  </a:ext>
                </a:extLst>
              </p:cNvPr>
              <p:cNvSpPr txBox="1"/>
              <p:nvPr/>
            </p:nvSpPr>
            <p:spPr>
              <a:xfrm>
                <a:off x="580104" y="3282286"/>
                <a:ext cx="4404411" cy="7439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=3.3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𝑙𝑡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42C88B46-9F05-6116-B410-63287A3C7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04" y="3282286"/>
                <a:ext cx="4404411" cy="7439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5859A6C-8397-046B-C040-64B10E658AA3}"/>
              </a:ext>
            </a:extLst>
          </p:cNvPr>
          <p:cNvSpPr txBox="1"/>
          <p:nvPr/>
        </p:nvSpPr>
        <p:spPr>
          <a:xfrm>
            <a:off x="580104" y="4477017"/>
            <a:ext cx="335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Calcolo della pressione in camera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F8A5BDBC-2F17-6AF3-C6C1-4DD414C5447C}"/>
                  </a:ext>
                </a:extLst>
              </p:cNvPr>
              <p:cNvSpPr txBox="1"/>
              <p:nvPr/>
            </p:nvSpPr>
            <p:spPr>
              <a:xfrm>
                <a:off x="4447508" y="4358908"/>
                <a:ext cx="4404411" cy="605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55.175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3.3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=16.72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𝑚𝑏𝑎𝑟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F8A5BDBC-2F17-6AF3-C6C1-4DD414C54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508" y="4358908"/>
                <a:ext cx="4404411" cy="605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70DAD8F-B80B-1938-B163-B5EEDF637592}"/>
              </a:ext>
            </a:extLst>
          </p:cNvPr>
          <p:cNvSpPr txBox="1"/>
          <p:nvPr/>
        </p:nvSpPr>
        <p:spPr>
          <a:xfrm>
            <a:off x="580104" y="5533376"/>
            <a:ext cx="34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Calcolo della pressione alla pompa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D7CA11C-1FEF-FABE-DACF-14EF9862C265}"/>
                  </a:ext>
                </a:extLst>
              </p:cNvPr>
              <p:cNvSpPr txBox="1"/>
              <p:nvPr/>
            </p:nvSpPr>
            <p:spPr>
              <a:xfrm>
                <a:off x="4820618" y="5347994"/>
                <a:ext cx="4022443" cy="7911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16.72</m:t>
                          </m:r>
                        </m:num>
                        <m:den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=5.6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𝑚𝑏𝑎𝑟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D7CA11C-1FEF-FABE-DACF-14EF9862C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18" y="5347994"/>
                <a:ext cx="4022443" cy="7911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59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FF9E5F-7019-03B7-6242-4616F76B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Efficienza di pompaggio</a:t>
            </a:r>
          </a:p>
        </p:txBody>
      </p:sp>
      <p:pic>
        <p:nvPicPr>
          <p:cNvPr id="22" name="Segnaposto contenuto 21">
            <a:extLst>
              <a:ext uri="{FF2B5EF4-FFF2-40B4-BE49-F238E27FC236}">
                <a16:creationId xmlns:a16="http://schemas.microsoft.com/office/drawing/2014/main" id="{F726D9D2-D6B2-5AAE-1BB3-A9264A7C0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5822"/>
            <a:ext cx="6843519" cy="4280139"/>
          </a:xfrm>
          <a:prstGeom prst="rect">
            <a:avLst/>
          </a:prstGeom>
        </p:spPr>
      </p:pic>
      <p:sp>
        <p:nvSpPr>
          <p:cNvPr id="28" name="Ovale 27">
            <a:extLst>
              <a:ext uri="{FF2B5EF4-FFF2-40B4-BE49-F238E27FC236}">
                <a16:creationId xmlns:a16="http://schemas.microsoft.com/office/drawing/2014/main" id="{57BAB443-497E-FA82-D531-2E83C7383186}"/>
              </a:ext>
            </a:extLst>
          </p:cNvPr>
          <p:cNvSpPr/>
          <p:nvPr/>
        </p:nvSpPr>
        <p:spPr>
          <a:xfrm>
            <a:off x="2502947" y="2026784"/>
            <a:ext cx="159592" cy="159592"/>
          </a:xfrm>
          <a:prstGeom prst="ellipse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D47637-EB1C-6091-36F9-EECE1705E06F}"/>
              </a:ext>
            </a:extLst>
          </p:cNvPr>
          <p:cNvSpPr txBox="1"/>
          <p:nvPr/>
        </p:nvSpPr>
        <p:spPr>
          <a:xfrm>
            <a:off x="7126948" y="666749"/>
            <a:ext cx="2458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Definizione del sistema:</a:t>
            </a:r>
          </a:p>
          <a:p>
            <a:endParaRPr lang="it-IT" dirty="0"/>
          </a:p>
          <a:p>
            <a:r>
              <a:rPr lang="it-IT" dirty="0"/>
              <a:t>S = 300 lt/s </a:t>
            </a:r>
          </a:p>
          <a:p>
            <a:r>
              <a:rPr lang="it-IT" dirty="0"/>
              <a:t>C = 3000 lt/s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72DBA09A-701B-6EB6-0658-E5CF2BFD3126}"/>
                  </a:ext>
                </a:extLst>
              </p:cNvPr>
              <p:cNvSpPr txBox="1"/>
              <p:nvPr/>
            </p:nvSpPr>
            <p:spPr>
              <a:xfrm>
                <a:off x="6954185" y="2438388"/>
                <a:ext cx="4404411" cy="7439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3000</m:t>
                              </m:r>
                            </m:den>
                          </m:f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=272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𝑙𝑡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72DBA09A-701B-6EB6-0658-E5CF2BFD3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185" y="2438388"/>
                <a:ext cx="4404411" cy="7439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E9F0EE0-89BA-14A9-ED16-BFEC16583CD6}"/>
                  </a:ext>
                </a:extLst>
              </p:cNvPr>
              <p:cNvSpPr txBox="1"/>
              <p:nvPr/>
            </p:nvSpPr>
            <p:spPr>
              <a:xfrm>
                <a:off x="6843519" y="3675691"/>
                <a:ext cx="2606366" cy="618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272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=90.7%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E9F0EE0-89BA-14A9-ED16-BFEC16583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519" y="3675691"/>
                <a:ext cx="2606366" cy="6188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umetto: ovale 9">
            <a:extLst>
              <a:ext uri="{FF2B5EF4-FFF2-40B4-BE49-F238E27FC236}">
                <a16:creationId xmlns:a16="http://schemas.microsoft.com/office/drawing/2014/main" id="{71D02EDD-6B5A-E9CD-F8A8-4BCF3B16C50E}"/>
              </a:ext>
            </a:extLst>
          </p:cNvPr>
          <p:cNvSpPr/>
          <p:nvPr/>
        </p:nvSpPr>
        <p:spPr>
          <a:xfrm>
            <a:off x="6843519" y="4809362"/>
            <a:ext cx="3951521" cy="1272816"/>
          </a:xfrm>
          <a:prstGeom prst="wedgeEllipseCallout">
            <a:avLst>
              <a:gd name="adj1" fmla="val 47689"/>
              <a:gd name="adj2" fmla="val 9233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Almeno un fattore 10x su C</a:t>
            </a:r>
          </a:p>
          <a:p>
            <a:pPr algn="ctr"/>
            <a:r>
              <a:rPr lang="it-IT" dirty="0"/>
              <a:t>per avere efficienza al 90%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9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34EC1C-112B-2127-93E2-E8DBF5FF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Connessioni in serie e parallelo delle conduttanze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39D5FD-F83C-E060-F91F-D55B50A65B18}"/>
              </a:ext>
            </a:extLst>
          </p:cNvPr>
          <p:cNvSpPr txBox="1"/>
          <p:nvPr/>
        </p:nvSpPr>
        <p:spPr>
          <a:xfrm>
            <a:off x="1843577" y="900113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Connessione in serie</a:t>
            </a:r>
            <a:endParaRPr lang="en-US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FA67E51-20F2-225E-E1E9-7830EDD2D20A}"/>
              </a:ext>
            </a:extLst>
          </p:cNvPr>
          <p:cNvSpPr txBox="1"/>
          <p:nvPr/>
        </p:nvSpPr>
        <p:spPr>
          <a:xfrm>
            <a:off x="1667173" y="3610735"/>
            <a:ext cx="251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Connessione in parallelo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64ACB7F9-0363-6463-686E-777B4C084DF9}"/>
                  </a:ext>
                </a:extLst>
              </p:cNvPr>
              <p:cNvSpPr txBox="1"/>
              <p:nvPr/>
            </p:nvSpPr>
            <p:spPr>
              <a:xfrm>
                <a:off x="560467" y="1520089"/>
                <a:ext cx="20036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64ACB7F9-0363-6463-686E-777B4C084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67" y="1520089"/>
                <a:ext cx="2003625" cy="276999"/>
              </a:xfrm>
              <a:prstGeom prst="rect">
                <a:avLst/>
              </a:prstGeom>
              <a:blipFill>
                <a:blip r:embed="rId2"/>
                <a:stretch>
                  <a:fillRect l="-2432" r="-608" b="-13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7DD5E788-12A3-86DD-FD73-7907627F0579}"/>
                  </a:ext>
                </a:extLst>
              </p:cNvPr>
              <p:cNvSpPr txBox="1"/>
              <p:nvPr/>
            </p:nvSpPr>
            <p:spPr>
              <a:xfrm>
                <a:off x="485656" y="4206486"/>
                <a:ext cx="19844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7DD5E788-12A3-86DD-FD73-7907627F0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6" y="4206486"/>
                <a:ext cx="1984453" cy="276999"/>
              </a:xfrm>
              <a:prstGeom prst="rect">
                <a:avLst/>
              </a:prstGeom>
              <a:blipFill>
                <a:blip r:embed="rId3"/>
                <a:stretch>
                  <a:fillRect l="-1538" b="-1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3B806F4C-0CA1-2C7F-38E6-B46CBBD76507}"/>
                  </a:ext>
                </a:extLst>
              </p:cNvPr>
              <p:cNvSpPr txBox="1"/>
              <p:nvPr/>
            </p:nvSpPr>
            <p:spPr>
              <a:xfrm>
                <a:off x="3623216" y="1374985"/>
                <a:ext cx="1946110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3B806F4C-0CA1-2C7F-38E6-B46CBBD76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216" y="1374985"/>
                <a:ext cx="1946110" cy="567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50DE5573-D68B-99FA-6FD8-3F58D6EC0C58}"/>
                  </a:ext>
                </a:extLst>
              </p:cNvPr>
              <p:cNvSpPr txBox="1"/>
              <p:nvPr/>
            </p:nvSpPr>
            <p:spPr>
              <a:xfrm>
                <a:off x="3661969" y="4061383"/>
                <a:ext cx="2071721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50DE5573-D68B-99FA-6FD8-3F58D6EC0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969" y="4061383"/>
                <a:ext cx="2071721" cy="5672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3">
            <a:extLst>
              <a:ext uri="{FF2B5EF4-FFF2-40B4-BE49-F238E27FC236}">
                <a16:creationId xmlns:a16="http://schemas.microsoft.com/office/drawing/2014/main" id="{C4125DC3-5F41-2097-2ECD-7E3F6FC2A40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04013" y="730250"/>
            <a:ext cx="48768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927968E6-2D98-191C-98F8-49829EF22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0701" y="2649538"/>
            <a:ext cx="322263" cy="328613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22883267-8A88-7CE1-45CF-F32CAF77E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0701" y="2649538"/>
            <a:ext cx="322263" cy="328613"/>
          </a:xfrm>
          <a:prstGeom prst="ellips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FB65E24C-85CE-2AC5-BAFC-D79F9828F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34676" y="2692400"/>
            <a:ext cx="28575" cy="2651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D51FE303-1955-5DE4-C92E-4F6B013094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923588" y="2693988"/>
            <a:ext cx="28575" cy="2619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6F0640E7-5E13-7722-6AC2-2C9EE797F1F0}"/>
              </a:ext>
            </a:extLst>
          </p:cNvPr>
          <p:cNvSpPr>
            <a:spLocks/>
          </p:cNvSpPr>
          <p:nvPr/>
        </p:nvSpPr>
        <p:spPr bwMode="auto">
          <a:xfrm>
            <a:off x="10120313" y="1255713"/>
            <a:ext cx="1443038" cy="1082675"/>
          </a:xfrm>
          <a:custGeom>
            <a:avLst/>
            <a:gdLst>
              <a:gd name="T0" fmla="*/ 302 w 3024"/>
              <a:gd name="T1" fmla="*/ 2267 h 2267"/>
              <a:gd name="T2" fmla="*/ 2721 w 3024"/>
              <a:gd name="T3" fmla="*/ 2267 h 2267"/>
              <a:gd name="T4" fmla="*/ 3024 w 3024"/>
              <a:gd name="T5" fmla="*/ 1965 h 2267"/>
              <a:gd name="T6" fmla="*/ 3024 w 3024"/>
              <a:gd name="T7" fmla="*/ 302 h 2267"/>
              <a:gd name="T8" fmla="*/ 2721 w 3024"/>
              <a:gd name="T9" fmla="*/ 0 h 2267"/>
              <a:gd name="T10" fmla="*/ 302 w 3024"/>
              <a:gd name="T11" fmla="*/ 0 h 2267"/>
              <a:gd name="T12" fmla="*/ 0 w 3024"/>
              <a:gd name="T13" fmla="*/ 302 h 2267"/>
              <a:gd name="T14" fmla="*/ 0 w 3024"/>
              <a:gd name="T15" fmla="*/ 1965 h 2267"/>
              <a:gd name="T16" fmla="*/ 302 w 3024"/>
              <a:gd name="T17" fmla="*/ 2267 h 2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24" h="2267">
                <a:moveTo>
                  <a:pt x="302" y="2267"/>
                </a:moveTo>
                <a:lnTo>
                  <a:pt x="2721" y="2267"/>
                </a:lnTo>
                <a:cubicBezTo>
                  <a:pt x="2888" y="2267"/>
                  <a:pt x="3024" y="2132"/>
                  <a:pt x="3024" y="1965"/>
                </a:cubicBezTo>
                <a:lnTo>
                  <a:pt x="3024" y="302"/>
                </a:lnTo>
                <a:cubicBezTo>
                  <a:pt x="3024" y="135"/>
                  <a:pt x="2888" y="0"/>
                  <a:pt x="2721" y="0"/>
                </a:cubicBezTo>
                <a:lnTo>
                  <a:pt x="302" y="0"/>
                </a:lnTo>
                <a:cubicBezTo>
                  <a:pt x="135" y="0"/>
                  <a:pt x="0" y="135"/>
                  <a:pt x="0" y="302"/>
                </a:cubicBezTo>
                <a:lnTo>
                  <a:pt x="0" y="1965"/>
                </a:lnTo>
                <a:cubicBezTo>
                  <a:pt x="0" y="2132"/>
                  <a:pt x="135" y="2267"/>
                  <a:pt x="302" y="2267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DFC15A4-4263-4868-BEE7-9D502AE6C03D}"/>
              </a:ext>
            </a:extLst>
          </p:cNvPr>
          <p:cNvSpPr>
            <a:spLocks/>
          </p:cNvSpPr>
          <p:nvPr/>
        </p:nvSpPr>
        <p:spPr bwMode="auto">
          <a:xfrm>
            <a:off x="10120313" y="1255713"/>
            <a:ext cx="1443038" cy="1082675"/>
          </a:xfrm>
          <a:custGeom>
            <a:avLst/>
            <a:gdLst>
              <a:gd name="T0" fmla="*/ 302 w 3024"/>
              <a:gd name="T1" fmla="*/ 2267 h 2267"/>
              <a:gd name="T2" fmla="*/ 2721 w 3024"/>
              <a:gd name="T3" fmla="*/ 2267 h 2267"/>
              <a:gd name="T4" fmla="*/ 3024 w 3024"/>
              <a:gd name="T5" fmla="*/ 1965 h 2267"/>
              <a:gd name="T6" fmla="*/ 3024 w 3024"/>
              <a:gd name="T7" fmla="*/ 302 h 2267"/>
              <a:gd name="T8" fmla="*/ 2721 w 3024"/>
              <a:gd name="T9" fmla="*/ 0 h 2267"/>
              <a:gd name="T10" fmla="*/ 302 w 3024"/>
              <a:gd name="T11" fmla="*/ 0 h 2267"/>
              <a:gd name="T12" fmla="*/ 0 w 3024"/>
              <a:gd name="T13" fmla="*/ 302 h 2267"/>
              <a:gd name="T14" fmla="*/ 0 w 3024"/>
              <a:gd name="T15" fmla="*/ 1965 h 2267"/>
              <a:gd name="T16" fmla="*/ 302 w 3024"/>
              <a:gd name="T17" fmla="*/ 2267 h 2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24" h="2267">
                <a:moveTo>
                  <a:pt x="302" y="2267"/>
                </a:moveTo>
                <a:lnTo>
                  <a:pt x="2721" y="2267"/>
                </a:lnTo>
                <a:cubicBezTo>
                  <a:pt x="2888" y="2267"/>
                  <a:pt x="3024" y="2132"/>
                  <a:pt x="3024" y="1965"/>
                </a:cubicBezTo>
                <a:lnTo>
                  <a:pt x="3024" y="302"/>
                </a:lnTo>
                <a:cubicBezTo>
                  <a:pt x="3024" y="135"/>
                  <a:pt x="2888" y="0"/>
                  <a:pt x="2721" y="0"/>
                </a:cubicBezTo>
                <a:lnTo>
                  <a:pt x="302" y="0"/>
                </a:lnTo>
                <a:cubicBezTo>
                  <a:pt x="135" y="0"/>
                  <a:pt x="0" y="135"/>
                  <a:pt x="0" y="302"/>
                </a:cubicBezTo>
                <a:lnTo>
                  <a:pt x="0" y="1965"/>
                </a:lnTo>
                <a:cubicBezTo>
                  <a:pt x="0" y="2132"/>
                  <a:pt x="135" y="2267"/>
                  <a:pt x="302" y="2267"/>
                </a:cubicBez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E25292E6-2A7D-5812-ACC2-13EEFFF1E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42626" y="2338388"/>
            <a:ext cx="0" cy="3111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A7D4F3F5-F21C-15B3-689C-0494D01EB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376" y="814388"/>
            <a:ext cx="192088" cy="195263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ED4032B5-46A3-B375-3E08-7BF464011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376" y="814388"/>
            <a:ext cx="192088" cy="195263"/>
          </a:xfrm>
          <a:prstGeom prst="ellips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Line 14">
            <a:extLst>
              <a:ext uri="{FF2B5EF4-FFF2-40B4-BE49-F238E27FC236}">
                <a16:creationId xmlns:a16="http://schemas.microsoft.com/office/drawing/2014/main" id="{FDD60E05-2322-CFC3-6574-3F0C436B61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9763" y="860425"/>
            <a:ext cx="42863" cy="1111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" name="Line 15">
            <a:extLst>
              <a:ext uri="{FF2B5EF4-FFF2-40B4-BE49-F238E27FC236}">
                <a16:creationId xmlns:a16="http://schemas.microsoft.com/office/drawing/2014/main" id="{3E2AACB8-2606-E35E-C0C5-265D6B21E9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83888" y="900113"/>
            <a:ext cx="115888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" name="Line 16">
            <a:extLst>
              <a:ext uri="{FF2B5EF4-FFF2-40B4-BE49-F238E27FC236}">
                <a16:creationId xmlns:a16="http://schemas.microsoft.com/office/drawing/2014/main" id="{12305D34-4577-B6BA-6062-02B71FD745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42626" y="860425"/>
            <a:ext cx="41275" cy="1111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8903DAA1-DB3D-C436-8F27-31CBA641F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4876" y="796925"/>
            <a:ext cx="3063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 in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EDB08E24-A58B-8BF4-5951-5445B24C4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9176" y="2719388"/>
            <a:ext cx="1444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F2D28A71-F63B-B8D5-DBC9-2BFC8478D3AF}"/>
              </a:ext>
            </a:extLst>
          </p:cNvPr>
          <p:cNvSpPr>
            <a:spLocks/>
          </p:cNvSpPr>
          <p:nvPr/>
        </p:nvSpPr>
        <p:spPr bwMode="auto">
          <a:xfrm>
            <a:off x="7634288" y="1255713"/>
            <a:ext cx="662782" cy="1082675"/>
          </a:xfrm>
          <a:custGeom>
            <a:avLst/>
            <a:gdLst>
              <a:gd name="T0" fmla="*/ 302 w 3023"/>
              <a:gd name="T1" fmla="*/ 2267 h 2267"/>
              <a:gd name="T2" fmla="*/ 2721 w 3023"/>
              <a:gd name="T3" fmla="*/ 2267 h 2267"/>
              <a:gd name="T4" fmla="*/ 3023 w 3023"/>
              <a:gd name="T5" fmla="*/ 1965 h 2267"/>
              <a:gd name="T6" fmla="*/ 3023 w 3023"/>
              <a:gd name="T7" fmla="*/ 302 h 2267"/>
              <a:gd name="T8" fmla="*/ 2721 w 3023"/>
              <a:gd name="T9" fmla="*/ 0 h 2267"/>
              <a:gd name="T10" fmla="*/ 302 w 3023"/>
              <a:gd name="T11" fmla="*/ 0 h 2267"/>
              <a:gd name="T12" fmla="*/ 0 w 3023"/>
              <a:gd name="T13" fmla="*/ 302 h 2267"/>
              <a:gd name="T14" fmla="*/ 0 w 3023"/>
              <a:gd name="T15" fmla="*/ 1965 h 2267"/>
              <a:gd name="T16" fmla="*/ 302 w 3023"/>
              <a:gd name="T17" fmla="*/ 2267 h 2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23" h="2267">
                <a:moveTo>
                  <a:pt x="302" y="2267"/>
                </a:moveTo>
                <a:lnTo>
                  <a:pt x="2721" y="2267"/>
                </a:lnTo>
                <a:cubicBezTo>
                  <a:pt x="2888" y="2267"/>
                  <a:pt x="3023" y="2132"/>
                  <a:pt x="3023" y="1965"/>
                </a:cubicBezTo>
                <a:lnTo>
                  <a:pt x="3023" y="302"/>
                </a:lnTo>
                <a:cubicBezTo>
                  <a:pt x="3023" y="135"/>
                  <a:pt x="2888" y="0"/>
                  <a:pt x="2721" y="0"/>
                </a:cubicBezTo>
                <a:lnTo>
                  <a:pt x="302" y="0"/>
                </a:lnTo>
                <a:cubicBezTo>
                  <a:pt x="135" y="0"/>
                  <a:pt x="0" y="135"/>
                  <a:pt x="0" y="302"/>
                </a:cubicBezTo>
                <a:lnTo>
                  <a:pt x="0" y="1965"/>
                </a:lnTo>
                <a:cubicBezTo>
                  <a:pt x="0" y="2132"/>
                  <a:pt x="135" y="2267"/>
                  <a:pt x="302" y="2267"/>
                </a:cubicBez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" name="Freeform 20">
            <a:extLst>
              <a:ext uri="{FF2B5EF4-FFF2-40B4-BE49-F238E27FC236}">
                <a16:creationId xmlns:a16="http://schemas.microsoft.com/office/drawing/2014/main" id="{57732849-CBAC-03E1-7CBD-AFFDB9E0AA7E}"/>
              </a:ext>
            </a:extLst>
          </p:cNvPr>
          <p:cNvSpPr>
            <a:spLocks/>
          </p:cNvSpPr>
          <p:nvPr/>
        </p:nvSpPr>
        <p:spPr bwMode="auto">
          <a:xfrm>
            <a:off x="9043830" y="1255713"/>
            <a:ext cx="588168" cy="1082675"/>
          </a:xfrm>
          <a:custGeom>
            <a:avLst/>
            <a:gdLst>
              <a:gd name="T0" fmla="*/ 302 w 3023"/>
              <a:gd name="T1" fmla="*/ 2267 h 2267"/>
              <a:gd name="T2" fmla="*/ 2721 w 3023"/>
              <a:gd name="T3" fmla="*/ 2267 h 2267"/>
              <a:gd name="T4" fmla="*/ 3023 w 3023"/>
              <a:gd name="T5" fmla="*/ 1965 h 2267"/>
              <a:gd name="T6" fmla="*/ 3023 w 3023"/>
              <a:gd name="T7" fmla="*/ 302 h 2267"/>
              <a:gd name="T8" fmla="*/ 2721 w 3023"/>
              <a:gd name="T9" fmla="*/ 0 h 2267"/>
              <a:gd name="T10" fmla="*/ 302 w 3023"/>
              <a:gd name="T11" fmla="*/ 0 h 2267"/>
              <a:gd name="T12" fmla="*/ 0 w 3023"/>
              <a:gd name="T13" fmla="*/ 302 h 2267"/>
              <a:gd name="T14" fmla="*/ 0 w 3023"/>
              <a:gd name="T15" fmla="*/ 1965 h 2267"/>
              <a:gd name="T16" fmla="*/ 302 w 3023"/>
              <a:gd name="T17" fmla="*/ 2267 h 2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23" h="2267">
                <a:moveTo>
                  <a:pt x="302" y="2267"/>
                </a:moveTo>
                <a:lnTo>
                  <a:pt x="2721" y="2267"/>
                </a:lnTo>
                <a:cubicBezTo>
                  <a:pt x="2888" y="2267"/>
                  <a:pt x="3023" y="2132"/>
                  <a:pt x="3023" y="1965"/>
                </a:cubicBezTo>
                <a:lnTo>
                  <a:pt x="3023" y="302"/>
                </a:lnTo>
                <a:cubicBezTo>
                  <a:pt x="3023" y="135"/>
                  <a:pt x="2888" y="0"/>
                  <a:pt x="2721" y="0"/>
                </a:cubicBezTo>
                <a:lnTo>
                  <a:pt x="302" y="0"/>
                </a:lnTo>
                <a:cubicBezTo>
                  <a:pt x="135" y="0"/>
                  <a:pt x="0" y="135"/>
                  <a:pt x="0" y="302"/>
                </a:cubicBezTo>
                <a:lnTo>
                  <a:pt x="0" y="1965"/>
                </a:lnTo>
                <a:cubicBezTo>
                  <a:pt x="0" y="2132"/>
                  <a:pt x="135" y="2267"/>
                  <a:pt x="302" y="2267"/>
                </a:cubicBez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DC4B42DD-A2D9-D92F-D351-FC5614C8B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8" y="814388"/>
            <a:ext cx="193675" cy="195263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" name="Oval 22">
            <a:extLst>
              <a:ext uri="{FF2B5EF4-FFF2-40B4-BE49-F238E27FC236}">
                <a16:creationId xmlns:a16="http://schemas.microsoft.com/office/drawing/2014/main" id="{5A93D9A8-B932-F98D-DB4A-8ADD5ECA1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8" y="814388"/>
            <a:ext cx="193675" cy="195263"/>
          </a:xfrm>
          <a:prstGeom prst="ellips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" name="Line 23">
            <a:extLst>
              <a:ext uri="{FF2B5EF4-FFF2-40B4-BE49-F238E27FC236}">
                <a16:creationId xmlns:a16="http://schemas.microsoft.com/office/drawing/2014/main" id="{BDCDF5F3-90FC-0169-6749-B77DB09EF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2426" y="860425"/>
            <a:ext cx="42863" cy="1111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" name="Line 24">
            <a:extLst>
              <a:ext uri="{FF2B5EF4-FFF2-40B4-BE49-F238E27FC236}">
                <a16:creationId xmlns:a16="http://schemas.microsoft.com/office/drawing/2014/main" id="{2D205FCF-CDA6-9655-A3D8-8C9C21396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551" y="900113"/>
            <a:ext cx="115888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" name="Line 25">
            <a:extLst>
              <a:ext uri="{FF2B5EF4-FFF2-40B4-BE49-F238E27FC236}">
                <a16:creationId xmlns:a16="http://schemas.microsoft.com/office/drawing/2014/main" id="{C68B1BB6-74FF-BFF1-02B9-3F0619745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15288" y="860425"/>
            <a:ext cx="42863" cy="1111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" name="Freeform 26">
            <a:extLst>
              <a:ext uri="{FF2B5EF4-FFF2-40B4-BE49-F238E27FC236}">
                <a16:creationId xmlns:a16="http://schemas.microsoft.com/office/drawing/2014/main" id="{F6290297-2B75-30FF-AC14-C40A3D0C6C08}"/>
              </a:ext>
            </a:extLst>
          </p:cNvPr>
          <p:cNvSpPr>
            <a:spLocks/>
          </p:cNvSpPr>
          <p:nvPr/>
        </p:nvSpPr>
        <p:spPr bwMode="auto">
          <a:xfrm>
            <a:off x="7234238" y="1749425"/>
            <a:ext cx="192088" cy="96838"/>
          </a:xfrm>
          <a:custGeom>
            <a:avLst/>
            <a:gdLst>
              <a:gd name="T0" fmla="*/ 0 w 121"/>
              <a:gd name="T1" fmla="*/ 0 h 61"/>
              <a:gd name="T2" fmla="*/ 0 w 121"/>
              <a:gd name="T3" fmla="*/ 61 h 61"/>
              <a:gd name="T4" fmla="*/ 121 w 121"/>
              <a:gd name="T5" fmla="*/ 0 h 61"/>
              <a:gd name="T6" fmla="*/ 121 w 121"/>
              <a:gd name="T7" fmla="*/ 61 h 61"/>
              <a:gd name="T8" fmla="*/ 0 w 121"/>
              <a:gd name="T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" h="61">
                <a:moveTo>
                  <a:pt x="0" y="0"/>
                </a:moveTo>
                <a:lnTo>
                  <a:pt x="0" y="61"/>
                </a:lnTo>
                <a:lnTo>
                  <a:pt x="121" y="0"/>
                </a:lnTo>
                <a:lnTo>
                  <a:pt x="121" y="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" name="Freeform 27">
            <a:extLst>
              <a:ext uri="{FF2B5EF4-FFF2-40B4-BE49-F238E27FC236}">
                <a16:creationId xmlns:a16="http://schemas.microsoft.com/office/drawing/2014/main" id="{FB1628B3-FF91-9129-E8D4-7C3F5DF382FA}"/>
              </a:ext>
            </a:extLst>
          </p:cNvPr>
          <p:cNvSpPr>
            <a:spLocks/>
          </p:cNvSpPr>
          <p:nvPr/>
        </p:nvSpPr>
        <p:spPr bwMode="auto">
          <a:xfrm>
            <a:off x="7234238" y="1749425"/>
            <a:ext cx="192088" cy="96838"/>
          </a:xfrm>
          <a:custGeom>
            <a:avLst/>
            <a:gdLst>
              <a:gd name="T0" fmla="*/ 0 w 121"/>
              <a:gd name="T1" fmla="*/ 0 h 61"/>
              <a:gd name="T2" fmla="*/ 0 w 121"/>
              <a:gd name="T3" fmla="*/ 61 h 61"/>
              <a:gd name="T4" fmla="*/ 121 w 121"/>
              <a:gd name="T5" fmla="*/ 0 h 61"/>
              <a:gd name="T6" fmla="*/ 121 w 121"/>
              <a:gd name="T7" fmla="*/ 61 h 61"/>
              <a:gd name="T8" fmla="*/ 0 w 121"/>
              <a:gd name="T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" h="61">
                <a:moveTo>
                  <a:pt x="0" y="0"/>
                </a:moveTo>
                <a:lnTo>
                  <a:pt x="0" y="61"/>
                </a:lnTo>
                <a:lnTo>
                  <a:pt x="121" y="0"/>
                </a:lnTo>
                <a:lnTo>
                  <a:pt x="121" y="61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" name="Line 28">
            <a:extLst>
              <a:ext uri="{FF2B5EF4-FFF2-40B4-BE49-F238E27FC236}">
                <a16:creationId xmlns:a16="http://schemas.microsoft.com/office/drawing/2014/main" id="{EA3E1990-8E80-0037-3C90-38A1EE99FB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31076" y="1701800"/>
            <a:ext cx="0" cy="96838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" name="Line 29">
            <a:extLst>
              <a:ext uri="{FF2B5EF4-FFF2-40B4-BE49-F238E27FC236}">
                <a16:creationId xmlns:a16="http://schemas.microsoft.com/office/drawing/2014/main" id="{4806D7BA-99C9-8CB7-1D06-474EE3064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1863" y="1701800"/>
            <a:ext cx="96838" cy="0"/>
          </a:xfrm>
          <a:prstGeom prst="line">
            <a:avLst/>
          </a:pr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" name="Line 30">
            <a:extLst>
              <a:ext uri="{FF2B5EF4-FFF2-40B4-BE49-F238E27FC236}">
                <a16:creationId xmlns:a16="http://schemas.microsoft.com/office/drawing/2014/main" id="{C7F8F4A2-37F3-5B99-D182-63C29CE645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43788" y="1798638"/>
            <a:ext cx="19050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" name="Line 31">
            <a:extLst>
              <a:ext uri="{FF2B5EF4-FFF2-40B4-BE49-F238E27FC236}">
                <a16:creationId xmlns:a16="http://schemas.microsoft.com/office/drawing/2014/main" id="{BA1D184B-F3D2-5852-F46A-595E542A7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3063" y="1811338"/>
            <a:ext cx="246063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" name="Freeform 32">
            <a:extLst>
              <a:ext uri="{FF2B5EF4-FFF2-40B4-BE49-F238E27FC236}">
                <a16:creationId xmlns:a16="http://schemas.microsoft.com/office/drawing/2014/main" id="{17291515-06BD-0D9E-64EF-3686DFDB1792}"/>
              </a:ext>
            </a:extLst>
          </p:cNvPr>
          <p:cNvSpPr>
            <a:spLocks/>
          </p:cNvSpPr>
          <p:nvPr/>
        </p:nvSpPr>
        <p:spPr bwMode="auto">
          <a:xfrm>
            <a:off x="6959601" y="1770063"/>
            <a:ext cx="123825" cy="82550"/>
          </a:xfrm>
          <a:custGeom>
            <a:avLst/>
            <a:gdLst>
              <a:gd name="T0" fmla="*/ 0 w 78"/>
              <a:gd name="T1" fmla="*/ 0 h 52"/>
              <a:gd name="T2" fmla="*/ 78 w 78"/>
              <a:gd name="T3" fmla="*/ 26 h 52"/>
              <a:gd name="T4" fmla="*/ 0 w 78"/>
              <a:gd name="T5" fmla="*/ 52 h 52"/>
              <a:gd name="T6" fmla="*/ 0 w 78"/>
              <a:gd name="T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52">
                <a:moveTo>
                  <a:pt x="0" y="0"/>
                </a:moveTo>
                <a:lnTo>
                  <a:pt x="78" y="26"/>
                </a:lnTo>
                <a:lnTo>
                  <a:pt x="0" y="5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" name="Rectangle 33">
            <a:extLst>
              <a:ext uri="{FF2B5EF4-FFF2-40B4-BE49-F238E27FC236}">
                <a16:creationId xmlns:a16="http://schemas.microsoft.com/office/drawing/2014/main" id="{E19E0601-E935-1858-0933-7A90BCECC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363" y="1498600"/>
            <a:ext cx="1841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5F22FEDB-369E-18A8-C120-72DD39BC4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1" y="1571625"/>
            <a:ext cx="1603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pV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1D96248D-9587-D8D8-9F0E-9710046E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1" y="785813"/>
            <a:ext cx="2809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 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Line 36">
            <a:extLst>
              <a:ext uri="{FF2B5EF4-FFF2-40B4-BE49-F238E27FC236}">
                <a16:creationId xmlns:a16="http://schemas.microsoft.com/office/drawing/2014/main" id="{A1D91CB9-C555-EE87-289E-A8ACDADEE0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12113" y="1009650"/>
            <a:ext cx="1588" cy="2460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" name="Line 37">
            <a:extLst>
              <a:ext uri="{FF2B5EF4-FFF2-40B4-BE49-F238E27FC236}">
                <a16:creationId xmlns:a16="http://schemas.microsoft.com/office/drawing/2014/main" id="{5C0DF7D9-F928-B569-B82A-5B61BC3806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841038" y="1009650"/>
            <a:ext cx="1588" cy="2460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115AF193-DF84-96A8-35D0-DE3E4C46B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332" y="1677979"/>
            <a:ext cx="980281" cy="276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" name="Line 39">
            <a:extLst>
              <a:ext uri="{FF2B5EF4-FFF2-40B4-BE49-F238E27FC236}">
                <a16:creationId xmlns:a16="http://schemas.microsoft.com/office/drawing/2014/main" id="{EF61682F-8138-E892-ACE8-8567C2C37E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97070" y="1673533"/>
            <a:ext cx="746759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" name="Line 40">
            <a:extLst>
              <a:ext uri="{FF2B5EF4-FFF2-40B4-BE49-F238E27FC236}">
                <a16:creationId xmlns:a16="http://schemas.microsoft.com/office/drawing/2014/main" id="{83C27239-E90F-4D37-7CF3-74A4236704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31998" y="1710531"/>
            <a:ext cx="47879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" name="Rectangle 38">
            <a:extLst>
              <a:ext uri="{FF2B5EF4-FFF2-40B4-BE49-F238E27FC236}">
                <a16:creationId xmlns:a16="http://schemas.microsoft.com/office/drawing/2014/main" id="{C725E0DC-125B-6E0E-8C31-9AC19F6EE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2263" y="1721641"/>
            <a:ext cx="1441450" cy="144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" name="Line 39">
            <a:extLst>
              <a:ext uri="{FF2B5EF4-FFF2-40B4-BE49-F238E27FC236}">
                <a16:creationId xmlns:a16="http://schemas.microsoft.com/office/drawing/2014/main" id="{F09D65EE-B08E-81DF-E003-2E38C4757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31998" y="1868485"/>
            <a:ext cx="489902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" name="Line 40">
            <a:extLst>
              <a:ext uri="{FF2B5EF4-FFF2-40B4-BE49-F238E27FC236}">
                <a16:creationId xmlns:a16="http://schemas.microsoft.com/office/drawing/2014/main" id="{59F17C46-592A-F4DD-C8D8-D46633BF0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7070" y="1954199"/>
            <a:ext cx="737393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5" name="Fumetto: ovale 64">
            <a:extLst>
              <a:ext uri="{FF2B5EF4-FFF2-40B4-BE49-F238E27FC236}">
                <a16:creationId xmlns:a16="http://schemas.microsoft.com/office/drawing/2014/main" id="{F412342E-FFF3-223B-C126-2F43EEF5306C}"/>
              </a:ext>
            </a:extLst>
          </p:cNvPr>
          <p:cNvSpPr/>
          <p:nvPr/>
        </p:nvSpPr>
        <p:spPr>
          <a:xfrm>
            <a:off x="5748240" y="5286375"/>
            <a:ext cx="4527745" cy="1272816"/>
          </a:xfrm>
          <a:prstGeom prst="wedgeEllipseCallout">
            <a:avLst>
              <a:gd name="adj1" fmla="val 40677"/>
              <a:gd name="adj2" fmla="val 733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E’ valido solo se tra un nodo e l’altro sono raggiunte le stesse condizioni di equilibrio dei gas</a:t>
            </a:r>
            <a:endParaRPr lang="en-US" dirty="0"/>
          </a:p>
        </p:txBody>
      </p: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FDE60430-93E6-EC62-44E6-383F4E62F2B5}"/>
              </a:ext>
            </a:extLst>
          </p:cNvPr>
          <p:cNvGrpSpPr/>
          <p:nvPr/>
        </p:nvGrpSpPr>
        <p:grpSpPr>
          <a:xfrm>
            <a:off x="6610351" y="3235326"/>
            <a:ext cx="4840288" cy="2192338"/>
            <a:chOff x="6723063" y="1281113"/>
            <a:chExt cx="4840288" cy="2192338"/>
          </a:xfrm>
        </p:grpSpPr>
        <p:sp>
          <p:nvSpPr>
            <p:cNvPr id="68" name="Oval 5">
              <a:extLst>
                <a:ext uri="{FF2B5EF4-FFF2-40B4-BE49-F238E27FC236}">
                  <a16:creationId xmlns:a16="http://schemas.microsoft.com/office/drawing/2014/main" id="{CCFAC74D-41D6-D0D5-4739-596C42DB3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0701" y="3144838"/>
              <a:ext cx="322263" cy="3286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" name="Oval 6">
              <a:extLst>
                <a:ext uri="{FF2B5EF4-FFF2-40B4-BE49-F238E27FC236}">
                  <a16:creationId xmlns:a16="http://schemas.microsoft.com/office/drawing/2014/main" id="{24A4D252-7C4A-FD07-CF2B-E25063F78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0701" y="3144838"/>
              <a:ext cx="322263" cy="328613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" name="Line 7">
              <a:extLst>
                <a:ext uri="{FF2B5EF4-FFF2-40B4-BE49-F238E27FC236}">
                  <a16:creationId xmlns:a16="http://schemas.microsoft.com/office/drawing/2014/main" id="{6AAE7309-8051-B75F-462D-5A9BC882B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34676" y="3187700"/>
              <a:ext cx="28575" cy="26511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" name="Line 8">
              <a:extLst>
                <a:ext uri="{FF2B5EF4-FFF2-40B4-BE49-F238E27FC236}">
                  <a16:creationId xmlns:a16="http://schemas.microsoft.com/office/drawing/2014/main" id="{AF0703C7-91E6-C341-1670-DB6607D3F7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23588" y="3189288"/>
              <a:ext cx="28575" cy="26193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72E6F303-8C9A-7F0B-CF44-BC85E6B79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0313" y="1751013"/>
              <a:ext cx="1443038" cy="1082675"/>
            </a:xfrm>
            <a:custGeom>
              <a:avLst/>
              <a:gdLst>
                <a:gd name="T0" fmla="*/ 302 w 3024"/>
                <a:gd name="T1" fmla="*/ 2267 h 2267"/>
                <a:gd name="T2" fmla="*/ 2721 w 3024"/>
                <a:gd name="T3" fmla="*/ 2267 h 2267"/>
                <a:gd name="T4" fmla="*/ 3024 w 3024"/>
                <a:gd name="T5" fmla="*/ 1965 h 2267"/>
                <a:gd name="T6" fmla="*/ 3024 w 3024"/>
                <a:gd name="T7" fmla="*/ 302 h 2267"/>
                <a:gd name="T8" fmla="*/ 2721 w 3024"/>
                <a:gd name="T9" fmla="*/ 0 h 2267"/>
                <a:gd name="T10" fmla="*/ 302 w 3024"/>
                <a:gd name="T11" fmla="*/ 0 h 2267"/>
                <a:gd name="T12" fmla="*/ 0 w 3024"/>
                <a:gd name="T13" fmla="*/ 302 h 2267"/>
                <a:gd name="T14" fmla="*/ 0 w 3024"/>
                <a:gd name="T15" fmla="*/ 1965 h 2267"/>
                <a:gd name="T16" fmla="*/ 302 w 3024"/>
                <a:gd name="T17" fmla="*/ 2267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4" h="2267">
                  <a:moveTo>
                    <a:pt x="302" y="2267"/>
                  </a:moveTo>
                  <a:lnTo>
                    <a:pt x="2721" y="2267"/>
                  </a:lnTo>
                  <a:cubicBezTo>
                    <a:pt x="2888" y="2267"/>
                    <a:pt x="3024" y="2132"/>
                    <a:pt x="3024" y="1965"/>
                  </a:cubicBezTo>
                  <a:lnTo>
                    <a:pt x="3024" y="302"/>
                  </a:lnTo>
                  <a:cubicBezTo>
                    <a:pt x="3024" y="135"/>
                    <a:pt x="2888" y="0"/>
                    <a:pt x="2721" y="0"/>
                  </a:cubicBezTo>
                  <a:lnTo>
                    <a:pt x="302" y="0"/>
                  </a:lnTo>
                  <a:cubicBezTo>
                    <a:pt x="135" y="0"/>
                    <a:pt x="0" y="135"/>
                    <a:pt x="0" y="302"/>
                  </a:cubicBezTo>
                  <a:lnTo>
                    <a:pt x="0" y="1965"/>
                  </a:lnTo>
                  <a:cubicBezTo>
                    <a:pt x="0" y="2132"/>
                    <a:pt x="135" y="2267"/>
                    <a:pt x="302" y="226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03B0A07-6078-6751-8A87-2B971A3B6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0313" y="1751013"/>
              <a:ext cx="1443038" cy="1082675"/>
            </a:xfrm>
            <a:custGeom>
              <a:avLst/>
              <a:gdLst>
                <a:gd name="T0" fmla="*/ 302 w 3024"/>
                <a:gd name="T1" fmla="*/ 2267 h 2267"/>
                <a:gd name="T2" fmla="*/ 2721 w 3024"/>
                <a:gd name="T3" fmla="*/ 2267 h 2267"/>
                <a:gd name="T4" fmla="*/ 3024 w 3024"/>
                <a:gd name="T5" fmla="*/ 1965 h 2267"/>
                <a:gd name="T6" fmla="*/ 3024 w 3024"/>
                <a:gd name="T7" fmla="*/ 302 h 2267"/>
                <a:gd name="T8" fmla="*/ 2721 w 3024"/>
                <a:gd name="T9" fmla="*/ 0 h 2267"/>
                <a:gd name="T10" fmla="*/ 302 w 3024"/>
                <a:gd name="T11" fmla="*/ 0 h 2267"/>
                <a:gd name="T12" fmla="*/ 0 w 3024"/>
                <a:gd name="T13" fmla="*/ 302 h 2267"/>
                <a:gd name="T14" fmla="*/ 0 w 3024"/>
                <a:gd name="T15" fmla="*/ 1965 h 2267"/>
                <a:gd name="T16" fmla="*/ 302 w 3024"/>
                <a:gd name="T17" fmla="*/ 2267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4" h="2267">
                  <a:moveTo>
                    <a:pt x="302" y="2267"/>
                  </a:moveTo>
                  <a:lnTo>
                    <a:pt x="2721" y="2267"/>
                  </a:lnTo>
                  <a:cubicBezTo>
                    <a:pt x="2888" y="2267"/>
                    <a:pt x="3024" y="2132"/>
                    <a:pt x="3024" y="1965"/>
                  </a:cubicBezTo>
                  <a:lnTo>
                    <a:pt x="3024" y="302"/>
                  </a:lnTo>
                  <a:cubicBezTo>
                    <a:pt x="3024" y="135"/>
                    <a:pt x="2888" y="0"/>
                    <a:pt x="2721" y="0"/>
                  </a:cubicBezTo>
                  <a:lnTo>
                    <a:pt x="302" y="0"/>
                  </a:lnTo>
                  <a:cubicBezTo>
                    <a:pt x="135" y="0"/>
                    <a:pt x="0" y="135"/>
                    <a:pt x="0" y="302"/>
                  </a:cubicBezTo>
                  <a:lnTo>
                    <a:pt x="0" y="1965"/>
                  </a:lnTo>
                  <a:cubicBezTo>
                    <a:pt x="0" y="2132"/>
                    <a:pt x="135" y="2267"/>
                    <a:pt x="302" y="2267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" name="Line 11">
              <a:extLst>
                <a:ext uri="{FF2B5EF4-FFF2-40B4-BE49-F238E27FC236}">
                  <a16:creationId xmlns:a16="http://schemas.microsoft.com/office/drawing/2014/main" id="{7C21C3B2-224F-3604-DB3A-17A616FBF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42626" y="2833688"/>
              <a:ext cx="0" cy="31115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" name="Oval 12">
              <a:extLst>
                <a:ext uri="{FF2B5EF4-FFF2-40B4-BE49-F238E27FC236}">
                  <a16:creationId xmlns:a16="http://schemas.microsoft.com/office/drawing/2014/main" id="{761DF305-5D60-91E0-113C-FC3141939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7376" y="1309688"/>
              <a:ext cx="192088" cy="19526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" name="Oval 13">
              <a:extLst>
                <a:ext uri="{FF2B5EF4-FFF2-40B4-BE49-F238E27FC236}">
                  <a16:creationId xmlns:a16="http://schemas.microsoft.com/office/drawing/2014/main" id="{9C06D632-FB39-49B9-9EED-B14123519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7376" y="1309688"/>
              <a:ext cx="192088" cy="195263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" name="Line 14">
              <a:extLst>
                <a:ext uri="{FF2B5EF4-FFF2-40B4-BE49-F238E27FC236}">
                  <a16:creationId xmlns:a16="http://schemas.microsoft.com/office/drawing/2014/main" id="{773D9081-169E-BF56-54C4-36860CA73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9763" y="1355725"/>
              <a:ext cx="42863" cy="1111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" name="Line 15">
              <a:extLst>
                <a:ext uri="{FF2B5EF4-FFF2-40B4-BE49-F238E27FC236}">
                  <a16:creationId xmlns:a16="http://schemas.microsoft.com/office/drawing/2014/main" id="{2F32C708-1BC8-F876-9D1E-A60D9613D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83888" y="1395413"/>
              <a:ext cx="11588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3E926678-A4A3-3461-2508-3D7A223BE0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2626" y="1355725"/>
              <a:ext cx="41275" cy="1111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" name="Rectangle 17">
              <a:extLst>
                <a:ext uri="{FF2B5EF4-FFF2-40B4-BE49-F238E27FC236}">
                  <a16:creationId xmlns:a16="http://schemas.microsoft.com/office/drawing/2014/main" id="{F727328B-0CB1-C100-4A61-45130E1B0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76" y="1292225"/>
              <a:ext cx="306388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 in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18">
              <a:extLst>
                <a:ext uri="{FF2B5EF4-FFF2-40B4-BE49-F238E27FC236}">
                  <a16:creationId xmlns:a16="http://schemas.microsoft.com/office/drawing/2014/main" id="{BACBC360-E8DD-01ED-CD74-B1782BF62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9176" y="3214688"/>
              <a:ext cx="144463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16BF7C21-BC51-3BEC-A2D6-FB36D7557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88" y="1751013"/>
              <a:ext cx="1441450" cy="1082675"/>
            </a:xfrm>
            <a:custGeom>
              <a:avLst/>
              <a:gdLst>
                <a:gd name="T0" fmla="*/ 302 w 3023"/>
                <a:gd name="T1" fmla="*/ 2267 h 2267"/>
                <a:gd name="T2" fmla="*/ 2721 w 3023"/>
                <a:gd name="T3" fmla="*/ 2267 h 2267"/>
                <a:gd name="T4" fmla="*/ 3023 w 3023"/>
                <a:gd name="T5" fmla="*/ 1965 h 2267"/>
                <a:gd name="T6" fmla="*/ 3023 w 3023"/>
                <a:gd name="T7" fmla="*/ 302 h 2267"/>
                <a:gd name="T8" fmla="*/ 2721 w 3023"/>
                <a:gd name="T9" fmla="*/ 0 h 2267"/>
                <a:gd name="T10" fmla="*/ 302 w 3023"/>
                <a:gd name="T11" fmla="*/ 0 h 2267"/>
                <a:gd name="T12" fmla="*/ 0 w 3023"/>
                <a:gd name="T13" fmla="*/ 302 h 2267"/>
                <a:gd name="T14" fmla="*/ 0 w 3023"/>
                <a:gd name="T15" fmla="*/ 1965 h 2267"/>
                <a:gd name="T16" fmla="*/ 302 w 3023"/>
                <a:gd name="T17" fmla="*/ 2267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3" h="2267">
                  <a:moveTo>
                    <a:pt x="302" y="2267"/>
                  </a:moveTo>
                  <a:lnTo>
                    <a:pt x="2721" y="2267"/>
                  </a:lnTo>
                  <a:cubicBezTo>
                    <a:pt x="2888" y="2267"/>
                    <a:pt x="3023" y="2132"/>
                    <a:pt x="3023" y="1965"/>
                  </a:cubicBezTo>
                  <a:lnTo>
                    <a:pt x="3023" y="302"/>
                  </a:lnTo>
                  <a:cubicBezTo>
                    <a:pt x="3023" y="135"/>
                    <a:pt x="2888" y="0"/>
                    <a:pt x="2721" y="0"/>
                  </a:cubicBezTo>
                  <a:lnTo>
                    <a:pt x="302" y="0"/>
                  </a:lnTo>
                  <a:cubicBezTo>
                    <a:pt x="135" y="0"/>
                    <a:pt x="0" y="135"/>
                    <a:pt x="0" y="302"/>
                  </a:cubicBezTo>
                  <a:lnTo>
                    <a:pt x="0" y="1965"/>
                  </a:lnTo>
                  <a:cubicBezTo>
                    <a:pt x="0" y="2132"/>
                    <a:pt x="135" y="2267"/>
                    <a:pt x="302" y="226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C17857A6-C31E-A833-B2AC-94B4BCC8F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88" y="1751013"/>
              <a:ext cx="1441450" cy="1082675"/>
            </a:xfrm>
            <a:custGeom>
              <a:avLst/>
              <a:gdLst>
                <a:gd name="T0" fmla="*/ 302 w 3023"/>
                <a:gd name="T1" fmla="*/ 2267 h 2267"/>
                <a:gd name="T2" fmla="*/ 2721 w 3023"/>
                <a:gd name="T3" fmla="*/ 2267 h 2267"/>
                <a:gd name="T4" fmla="*/ 3023 w 3023"/>
                <a:gd name="T5" fmla="*/ 1965 h 2267"/>
                <a:gd name="T6" fmla="*/ 3023 w 3023"/>
                <a:gd name="T7" fmla="*/ 302 h 2267"/>
                <a:gd name="T8" fmla="*/ 2721 w 3023"/>
                <a:gd name="T9" fmla="*/ 0 h 2267"/>
                <a:gd name="T10" fmla="*/ 302 w 3023"/>
                <a:gd name="T11" fmla="*/ 0 h 2267"/>
                <a:gd name="T12" fmla="*/ 0 w 3023"/>
                <a:gd name="T13" fmla="*/ 302 h 2267"/>
                <a:gd name="T14" fmla="*/ 0 w 3023"/>
                <a:gd name="T15" fmla="*/ 1965 h 2267"/>
                <a:gd name="T16" fmla="*/ 302 w 3023"/>
                <a:gd name="T17" fmla="*/ 2267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3" h="2267">
                  <a:moveTo>
                    <a:pt x="302" y="2267"/>
                  </a:moveTo>
                  <a:lnTo>
                    <a:pt x="2721" y="2267"/>
                  </a:lnTo>
                  <a:cubicBezTo>
                    <a:pt x="2888" y="2267"/>
                    <a:pt x="3023" y="2132"/>
                    <a:pt x="3023" y="1965"/>
                  </a:cubicBezTo>
                  <a:lnTo>
                    <a:pt x="3023" y="302"/>
                  </a:lnTo>
                  <a:cubicBezTo>
                    <a:pt x="3023" y="135"/>
                    <a:pt x="2888" y="0"/>
                    <a:pt x="2721" y="0"/>
                  </a:cubicBezTo>
                  <a:lnTo>
                    <a:pt x="302" y="0"/>
                  </a:lnTo>
                  <a:cubicBezTo>
                    <a:pt x="135" y="0"/>
                    <a:pt x="0" y="135"/>
                    <a:pt x="0" y="302"/>
                  </a:cubicBezTo>
                  <a:lnTo>
                    <a:pt x="0" y="1965"/>
                  </a:lnTo>
                  <a:cubicBezTo>
                    <a:pt x="0" y="2132"/>
                    <a:pt x="135" y="2267"/>
                    <a:pt x="302" y="2267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" name="Oval 21">
              <a:extLst>
                <a:ext uri="{FF2B5EF4-FFF2-40B4-BE49-F238E27FC236}">
                  <a16:creationId xmlns:a16="http://schemas.microsoft.com/office/drawing/2014/main" id="{F28394DE-206D-CC58-641B-613A8C117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2938" y="1309688"/>
              <a:ext cx="193675" cy="19526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" name="Oval 22">
              <a:extLst>
                <a:ext uri="{FF2B5EF4-FFF2-40B4-BE49-F238E27FC236}">
                  <a16:creationId xmlns:a16="http://schemas.microsoft.com/office/drawing/2014/main" id="{DBEB58D1-AAC0-3F69-94FA-427CBA09A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2938" y="1309688"/>
              <a:ext cx="193675" cy="195263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" name="Line 23">
              <a:extLst>
                <a:ext uri="{FF2B5EF4-FFF2-40B4-BE49-F238E27FC236}">
                  <a16:creationId xmlns:a16="http://schemas.microsoft.com/office/drawing/2014/main" id="{20A3AC78-B8B0-4E7D-1D40-40ED45C6A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5326" y="1355725"/>
              <a:ext cx="42863" cy="1111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" name="Line 24">
              <a:extLst>
                <a:ext uri="{FF2B5EF4-FFF2-40B4-BE49-F238E27FC236}">
                  <a16:creationId xmlns:a16="http://schemas.microsoft.com/office/drawing/2014/main" id="{E74986D8-D063-CFBC-52B5-C2CE9E7A9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99451" y="1395413"/>
              <a:ext cx="11588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" name="Line 25">
              <a:extLst>
                <a:ext uri="{FF2B5EF4-FFF2-40B4-BE49-F238E27FC236}">
                  <a16:creationId xmlns:a16="http://schemas.microsoft.com/office/drawing/2014/main" id="{A6032065-6171-C93A-ECF8-9FCC81F496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58188" y="1355725"/>
              <a:ext cx="42863" cy="1111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63826841-C0C5-B542-B666-08F2663B3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38" y="2244725"/>
              <a:ext cx="192088" cy="96838"/>
            </a:xfrm>
            <a:custGeom>
              <a:avLst/>
              <a:gdLst>
                <a:gd name="T0" fmla="*/ 0 w 121"/>
                <a:gd name="T1" fmla="*/ 0 h 61"/>
                <a:gd name="T2" fmla="*/ 0 w 121"/>
                <a:gd name="T3" fmla="*/ 61 h 61"/>
                <a:gd name="T4" fmla="*/ 121 w 121"/>
                <a:gd name="T5" fmla="*/ 0 h 61"/>
                <a:gd name="T6" fmla="*/ 121 w 121"/>
                <a:gd name="T7" fmla="*/ 61 h 61"/>
                <a:gd name="T8" fmla="*/ 0 w 12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61">
                  <a:moveTo>
                    <a:pt x="0" y="0"/>
                  </a:moveTo>
                  <a:lnTo>
                    <a:pt x="0" y="61"/>
                  </a:lnTo>
                  <a:lnTo>
                    <a:pt x="121" y="0"/>
                  </a:lnTo>
                  <a:lnTo>
                    <a:pt x="12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2E3908D6-BFF9-1592-BF28-BF7B3704F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38" y="2244725"/>
              <a:ext cx="192088" cy="96838"/>
            </a:xfrm>
            <a:custGeom>
              <a:avLst/>
              <a:gdLst>
                <a:gd name="T0" fmla="*/ 0 w 121"/>
                <a:gd name="T1" fmla="*/ 0 h 61"/>
                <a:gd name="T2" fmla="*/ 0 w 121"/>
                <a:gd name="T3" fmla="*/ 61 h 61"/>
                <a:gd name="T4" fmla="*/ 121 w 121"/>
                <a:gd name="T5" fmla="*/ 0 h 61"/>
                <a:gd name="T6" fmla="*/ 121 w 121"/>
                <a:gd name="T7" fmla="*/ 61 h 61"/>
                <a:gd name="T8" fmla="*/ 0 w 12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61">
                  <a:moveTo>
                    <a:pt x="0" y="0"/>
                  </a:moveTo>
                  <a:lnTo>
                    <a:pt x="0" y="61"/>
                  </a:lnTo>
                  <a:lnTo>
                    <a:pt x="121" y="0"/>
                  </a:lnTo>
                  <a:lnTo>
                    <a:pt x="121" y="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" name="Line 28">
              <a:extLst>
                <a:ext uri="{FF2B5EF4-FFF2-40B4-BE49-F238E27FC236}">
                  <a16:creationId xmlns:a16="http://schemas.microsoft.com/office/drawing/2014/main" id="{BCD549FA-4942-256D-E525-F302F2AAD2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31076" y="2197100"/>
              <a:ext cx="0" cy="96838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" name="Line 29">
              <a:extLst>
                <a:ext uri="{FF2B5EF4-FFF2-40B4-BE49-F238E27FC236}">
                  <a16:creationId xmlns:a16="http://schemas.microsoft.com/office/drawing/2014/main" id="{F0941BF7-3611-FAD0-99CC-EDAB6D32D4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1863" y="2197100"/>
              <a:ext cx="96838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" name="Line 30">
              <a:extLst>
                <a:ext uri="{FF2B5EF4-FFF2-40B4-BE49-F238E27FC236}">
                  <a16:creationId xmlns:a16="http://schemas.microsoft.com/office/drawing/2014/main" id="{62DFC75A-DA56-ACC5-4B7D-5CE0A1214F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43788" y="2293938"/>
              <a:ext cx="190500" cy="127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" name="Line 31">
              <a:extLst>
                <a:ext uri="{FF2B5EF4-FFF2-40B4-BE49-F238E27FC236}">
                  <a16:creationId xmlns:a16="http://schemas.microsoft.com/office/drawing/2014/main" id="{778B2E50-01F6-94A0-02FA-2BEC22D424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3063" y="2306638"/>
              <a:ext cx="24606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C7F921B7-3AF6-E3AF-17D6-EB5B79D1D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601" y="2265363"/>
              <a:ext cx="123825" cy="82550"/>
            </a:xfrm>
            <a:custGeom>
              <a:avLst/>
              <a:gdLst>
                <a:gd name="T0" fmla="*/ 0 w 78"/>
                <a:gd name="T1" fmla="*/ 0 h 52"/>
                <a:gd name="T2" fmla="*/ 78 w 78"/>
                <a:gd name="T3" fmla="*/ 26 h 52"/>
                <a:gd name="T4" fmla="*/ 0 w 78"/>
                <a:gd name="T5" fmla="*/ 52 h 52"/>
                <a:gd name="T6" fmla="*/ 0 w 7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52">
                  <a:moveTo>
                    <a:pt x="0" y="0"/>
                  </a:moveTo>
                  <a:lnTo>
                    <a:pt x="78" y="26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" name="Rectangle 33">
              <a:extLst>
                <a:ext uri="{FF2B5EF4-FFF2-40B4-BE49-F238E27FC236}">
                  <a16:creationId xmlns:a16="http://schemas.microsoft.com/office/drawing/2014/main" id="{A732CFAD-93F9-7B5C-5B0A-8CC6A6415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7363" y="1993900"/>
              <a:ext cx="184150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34">
              <a:extLst>
                <a:ext uri="{FF2B5EF4-FFF2-40B4-BE49-F238E27FC236}">
                  <a16:creationId xmlns:a16="http://schemas.microsoft.com/office/drawing/2014/main" id="{06284E95-A301-5EAC-C1D0-C00BF562F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0551" y="2066925"/>
              <a:ext cx="160338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pV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35">
              <a:extLst>
                <a:ext uri="{FF2B5EF4-FFF2-40B4-BE49-F238E27FC236}">
                  <a16:creationId xmlns:a16="http://schemas.microsoft.com/office/drawing/2014/main" id="{872376C3-ED25-C6A3-F284-8B761C08B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1" y="1281113"/>
              <a:ext cx="280988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 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Line 36">
              <a:extLst>
                <a:ext uri="{FF2B5EF4-FFF2-40B4-BE49-F238E27FC236}">
                  <a16:creationId xmlns:a16="http://schemas.microsoft.com/office/drawing/2014/main" id="{695B4A6A-DC25-1A1E-BDB4-4085D6FCC7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55013" y="1504950"/>
              <a:ext cx="1588" cy="2460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0" name="Line 37">
              <a:extLst>
                <a:ext uri="{FF2B5EF4-FFF2-40B4-BE49-F238E27FC236}">
                  <a16:creationId xmlns:a16="http://schemas.microsoft.com/office/drawing/2014/main" id="{08C88B3E-AB50-D318-7552-4EB07F7676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841038" y="1504950"/>
              <a:ext cx="1588" cy="2460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1" name="Rectangle 38">
              <a:extLst>
                <a:ext uri="{FF2B5EF4-FFF2-40B4-BE49-F238E27FC236}">
                  <a16:creationId xmlns:a16="http://schemas.microsoft.com/office/drawing/2014/main" id="{566B7713-2164-7C52-0223-DFC8B1BF1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5238" y="2000250"/>
              <a:ext cx="1441450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" name="Line 39">
              <a:extLst>
                <a:ext uri="{FF2B5EF4-FFF2-40B4-BE49-F238E27FC236}">
                  <a16:creationId xmlns:a16="http://schemas.microsoft.com/office/drawing/2014/main" id="{89ACC1EC-69EF-1E43-6111-41D173C03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1138" y="1987550"/>
              <a:ext cx="100965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" name="Line 40">
              <a:extLst>
                <a:ext uri="{FF2B5EF4-FFF2-40B4-BE49-F238E27FC236}">
                  <a16:creationId xmlns:a16="http://schemas.microsoft.com/office/drawing/2014/main" id="{E19ECA4E-CA9A-2702-501D-BF284BE6A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1138" y="2151063"/>
              <a:ext cx="100965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7" name="Rectangle 44">
              <a:extLst>
                <a:ext uri="{FF2B5EF4-FFF2-40B4-BE49-F238E27FC236}">
                  <a16:creationId xmlns:a16="http://schemas.microsoft.com/office/drawing/2014/main" id="{4BAA7E19-A5DF-2FBF-C57D-44783B5AA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7701" y="3201988"/>
              <a:ext cx="65088" cy="182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0" name="Rectangle 38">
              <a:extLst>
                <a:ext uri="{FF2B5EF4-FFF2-40B4-BE49-F238E27FC236}">
                  <a16:creationId xmlns:a16="http://schemas.microsoft.com/office/drawing/2014/main" id="{B23E3044-2838-2C27-C985-938C4B299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4288" y="2470150"/>
              <a:ext cx="1441450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1" name="Line 39">
              <a:extLst>
                <a:ext uri="{FF2B5EF4-FFF2-40B4-BE49-F238E27FC236}">
                  <a16:creationId xmlns:a16="http://schemas.microsoft.com/office/drawing/2014/main" id="{478B7B46-4FE4-0B56-CC61-E1620B272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4788" y="2457450"/>
              <a:ext cx="100965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2" name="Line 40">
              <a:extLst>
                <a:ext uri="{FF2B5EF4-FFF2-40B4-BE49-F238E27FC236}">
                  <a16:creationId xmlns:a16="http://schemas.microsoft.com/office/drawing/2014/main" id="{FCEE2CF0-E2E7-C2DB-1571-55D05A65E9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4788" y="2620963"/>
              <a:ext cx="100965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06307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94FBE-B33E-7D20-766C-4B83DD6F9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76EE20-072C-560E-BE98-5947EF85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Numero di Knudsen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0D93C52-6ACC-F1CA-8BD2-829AB7E94ED9}"/>
                  </a:ext>
                </a:extLst>
              </p:cNvPr>
              <p:cNvSpPr txBox="1"/>
              <p:nvPr/>
            </p:nvSpPr>
            <p:spPr>
              <a:xfrm>
                <a:off x="475890" y="1347654"/>
                <a:ext cx="1682253" cy="106486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180000" tIns="180000" rIns="180000" bIns="18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0D93C52-6ACC-F1CA-8BD2-829AB7E94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90" y="1347654"/>
                <a:ext cx="1682253" cy="10648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1D8E7B-CE5D-D978-0C98-DB136E7786FD}"/>
              </a:ext>
            </a:extLst>
          </p:cNvPr>
          <p:cNvSpPr txBox="1"/>
          <p:nvPr/>
        </p:nvSpPr>
        <p:spPr>
          <a:xfrm>
            <a:off x="408963" y="847996"/>
            <a:ext cx="384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 può calcolare un ulteriore confronto: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55CE17E1-CC16-D89E-4027-FAE38C03F760}"/>
                  </a:ext>
                </a:extLst>
              </p:cNvPr>
              <p:cNvSpPr/>
              <p:nvPr/>
            </p:nvSpPr>
            <p:spPr>
              <a:xfrm>
                <a:off x="1804438" y="1465566"/>
                <a:ext cx="50133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it-IT" sz="16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– </a:t>
                </a:r>
                <a:r>
                  <a:rPr lang="en-US" sz="1600" dirty="0" err="1"/>
                  <a:t>numero</a:t>
                </a:r>
                <a:r>
                  <a:rPr lang="en-US" sz="1600" dirty="0"/>
                  <a:t> di Knudsen</a:t>
                </a:r>
              </a:p>
              <a:p>
                <a:pPr lvl="2"/>
                <a:r>
                  <a:rPr lang="el-G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λ</a:t>
                </a:r>
                <a:r>
                  <a:rPr lang="en-US" sz="1600" dirty="0"/>
                  <a:t> – libero </a:t>
                </a:r>
                <a:r>
                  <a:rPr lang="en-US" sz="1600" dirty="0" err="1"/>
                  <a:t>cammino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medio</a:t>
                </a:r>
                <a:endParaRPr lang="en-US" sz="1600" dirty="0"/>
              </a:p>
              <a:p>
                <a:pPr lvl="2"/>
                <a:r>
                  <a:rPr lang="en-US" sz="1600" dirty="0"/>
                  <a:t>d – </a:t>
                </a:r>
                <a:r>
                  <a:rPr lang="en-US" sz="1600" dirty="0" err="1"/>
                  <a:t>dimensione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caratteristica</a:t>
                </a:r>
                <a:r>
                  <a:rPr lang="en-US" sz="1600" dirty="0"/>
                  <a:t> del </a:t>
                </a:r>
                <a:r>
                  <a:rPr lang="en-US" sz="1600" dirty="0" err="1"/>
                  <a:t>sistema</a:t>
                </a:r>
                <a:endParaRPr lang="en-US" sz="1600" dirty="0"/>
              </a:p>
            </p:txBody>
          </p:sp>
        </mc:Choice>
        <mc:Fallback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55CE17E1-CC16-D89E-4027-FAE38C03F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438" y="1465566"/>
                <a:ext cx="5013391" cy="830997"/>
              </a:xfrm>
              <a:prstGeom prst="rect">
                <a:avLst/>
              </a:prstGeom>
              <a:blipFill>
                <a:blip r:embed="rId3"/>
                <a:stretch>
                  <a:fillRect t="-2190" b="-80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5B8F37-8DFB-36A0-37C0-C7BFF636F3E1}"/>
              </a:ext>
            </a:extLst>
          </p:cNvPr>
          <p:cNvSpPr txBox="1"/>
          <p:nvPr/>
        </p:nvSpPr>
        <p:spPr>
          <a:xfrm>
            <a:off x="393805" y="2542522"/>
            <a:ext cx="253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 distinguono tre regimi:</a:t>
            </a:r>
          </a:p>
        </p:txBody>
      </p:sp>
      <p:grpSp>
        <p:nvGrpSpPr>
          <p:cNvPr id="8" name="Group 249902">
            <a:extLst>
              <a:ext uri="{FF2B5EF4-FFF2-40B4-BE49-F238E27FC236}">
                <a16:creationId xmlns:a16="http://schemas.microsoft.com/office/drawing/2014/main" id="{B00D4017-2EA6-98C0-3B25-6ED2485B4890}"/>
              </a:ext>
            </a:extLst>
          </p:cNvPr>
          <p:cNvGrpSpPr/>
          <p:nvPr/>
        </p:nvGrpSpPr>
        <p:grpSpPr>
          <a:xfrm>
            <a:off x="8224827" y="3225963"/>
            <a:ext cx="1207585" cy="1224136"/>
            <a:chOff x="2140279" y="3356992"/>
            <a:chExt cx="1207585" cy="1224136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B74BAB94-F9B4-15E0-FE0B-2F47346E85B7}"/>
                </a:ext>
              </a:extLst>
            </p:cNvPr>
            <p:cNvSpPr/>
            <p:nvPr/>
          </p:nvSpPr>
          <p:spPr>
            <a:xfrm>
              <a:off x="2140279" y="3356992"/>
              <a:ext cx="1207585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C37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FCE3B231-0846-2100-C2ED-32B53052DF44}"/>
                </a:ext>
              </a:extLst>
            </p:cNvPr>
            <p:cNvSpPr/>
            <p:nvPr/>
          </p:nvSpPr>
          <p:spPr>
            <a:xfrm>
              <a:off x="2483768" y="371703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753A12B0-8A4B-0D84-28B2-D61D4E2BDB8B}"/>
                </a:ext>
              </a:extLst>
            </p:cNvPr>
            <p:cNvSpPr/>
            <p:nvPr/>
          </p:nvSpPr>
          <p:spPr>
            <a:xfrm>
              <a:off x="2699792" y="35010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0418C6E7-A089-2E4E-C22E-DDEDF0E93F2B}"/>
                </a:ext>
              </a:extLst>
            </p:cNvPr>
            <p:cNvSpPr/>
            <p:nvPr/>
          </p:nvSpPr>
          <p:spPr>
            <a:xfrm>
              <a:off x="2267744" y="402183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3C0D416A-7155-1A2F-4FD2-B7801D53D630}"/>
                </a:ext>
              </a:extLst>
            </p:cNvPr>
            <p:cNvSpPr/>
            <p:nvPr/>
          </p:nvSpPr>
          <p:spPr>
            <a:xfrm>
              <a:off x="2940968" y="378904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0F17014D-5527-B9B9-8DCC-D85BA642FC5A}"/>
                </a:ext>
              </a:extLst>
            </p:cNvPr>
            <p:cNvSpPr/>
            <p:nvPr/>
          </p:nvSpPr>
          <p:spPr>
            <a:xfrm>
              <a:off x="2411760" y="432663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A2DE6226-680D-B55A-FA7C-E6325BF1C1A9}"/>
                </a:ext>
              </a:extLst>
            </p:cNvPr>
            <p:cNvSpPr/>
            <p:nvPr/>
          </p:nvSpPr>
          <p:spPr>
            <a:xfrm>
              <a:off x="2564160" y="407707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22">
              <a:extLst>
                <a:ext uri="{FF2B5EF4-FFF2-40B4-BE49-F238E27FC236}">
                  <a16:creationId xmlns:a16="http://schemas.microsoft.com/office/drawing/2014/main" id="{4B217253-25B2-3CF6-FC73-63756EE8C48B}"/>
                </a:ext>
              </a:extLst>
            </p:cNvPr>
            <p:cNvSpPr/>
            <p:nvPr/>
          </p:nvSpPr>
          <p:spPr>
            <a:xfrm>
              <a:off x="2771800" y="44371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2970C13E-07DE-9364-F464-BC9A01C1919A}"/>
                </a:ext>
              </a:extLst>
            </p:cNvPr>
            <p:cNvSpPr/>
            <p:nvPr/>
          </p:nvSpPr>
          <p:spPr>
            <a:xfrm>
              <a:off x="2924200" y="422108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8" name="Oval 24">
              <a:extLst>
                <a:ext uri="{FF2B5EF4-FFF2-40B4-BE49-F238E27FC236}">
                  <a16:creationId xmlns:a16="http://schemas.microsoft.com/office/drawing/2014/main" id="{6C7E599A-C251-B772-C53A-52A564299584}"/>
                </a:ext>
              </a:extLst>
            </p:cNvPr>
            <p:cNvSpPr/>
            <p:nvPr/>
          </p:nvSpPr>
          <p:spPr>
            <a:xfrm>
              <a:off x="3131840" y="35010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9" name="Oval 25">
              <a:extLst>
                <a:ext uri="{FF2B5EF4-FFF2-40B4-BE49-F238E27FC236}">
                  <a16:creationId xmlns:a16="http://schemas.microsoft.com/office/drawing/2014/main" id="{D455473F-60A7-8B79-DE93-C100EA54AB96}"/>
                </a:ext>
              </a:extLst>
            </p:cNvPr>
            <p:cNvSpPr/>
            <p:nvPr/>
          </p:nvSpPr>
          <p:spPr>
            <a:xfrm>
              <a:off x="2267744" y="364502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id="{81A84112-50A3-7060-BA35-61885AAC574D}"/>
                </a:ext>
              </a:extLst>
            </p:cNvPr>
            <p:cNvSpPr/>
            <p:nvPr/>
          </p:nvSpPr>
          <p:spPr>
            <a:xfrm>
              <a:off x="3131840" y="407707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cxnSp>
          <p:nvCxnSpPr>
            <p:cNvPr id="31" name="Straight Arrow Connector 8">
              <a:extLst>
                <a:ext uri="{FF2B5EF4-FFF2-40B4-BE49-F238E27FC236}">
                  <a16:creationId xmlns:a16="http://schemas.microsoft.com/office/drawing/2014/main" id="{29FAAB2F-A414-FCFC-E1B6-849A17542590}"/>
                </a:ext>
              </a:extLst>
            </p:cNvPr>
            <p:cNvCxnSpPr/>
            <p:nvPr/>
          </p:nvCxnSpPr>
          <p:spPr>
            <a:xfrm>
              <a:off x="2308511" y="3683691"/>
              <a:ext cx="108012" cy="23470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27">
              <a:extLst>
                <a:ext uri="{FF2B5EF4-FFF2-40B4-BE49-F238E27FC236}">
                  <a16:creationId xmlns:a16="http://schemas.microsoft.com/office/drawing/2014/main" id="{D180D40E-22AE-7B24-474D-1005591842DD}"/>
                </a:ext>
              </a:extLst>
            </p:cNvPr>
            <p:cNvCxnSpPr>
              <a:stCxn id="11" idx="1"/>
            </p:cNvCxnSpPr>
            <p:nvPr/>
          </p:nvCxnSpPr>
          <p:spPr>
            <a:xfrm>
              <a:off x="2494313" y="3727577"/>
              <a:ext cx="141855" cy="13347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0">
              <a:extLst>
                <a:ext uri="{FF2B5EF4-FFF2-40B4-BE49-F238E27FC236}">
                  <a16:creationId xmlns:a16="http://schemas.microsoft.com/office/drawing/2014/main" id="{78988DEF-195B-1CB2-CE85-CB5048C2B14E}"/>
                </a:ext>
              </a:extLst>
            </p:cNvPr>
            <p:cNvCxnSpPr>
              <a:stCxn id="12" idx="6"/>
            </p:cNvCxnSpPr>
            <p:nvPr/>
          </p:nvCxnSpPr>
          <p:spPr>
            <a:xfrm flipH="1">
              <a:off x="2411761" y="3537012"/>
              <a:ext cx="360039" cy="2063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6753AE1-061E-F388-0821-819D566D2831}"/>
                </a:ext>
              </a:extLst>
            </p:cNvPr>
            <p:cNvCxnSpPr/>
            <p:nvPr/>
          </p:nvCxnSpPr>
          <p:spPr>
            <a:xfrm>
              <a:off x="3180033" y="3537012"/>
              <a:ext cx="0" cy="32403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9">
              <a:extLst>
                <a:ext uri="{FF2B5EF4-FFF2-40B4-BE49-F238E27FC236}">
                  <a16:creationId xmlns:a16="http://schemas.microsoft.com/office/drawing/2014/main" id="{024D15EC-F7C1-447A-E3FC-6C1A609C1994}"/>
                </a:ext>
              </a:extLst>
            </p:cNvPr>
            <p:cNvCxnSpPr/>
            <p:nvPr/>
          </p:nvCxnSpPr>
          <p:spPr>
            <a:xfrm flipH="1">
              <a:off x="2834282" y="3801229"/>
              <a:ext cx="169168" cy="1967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42">
              <a:extLst>
                <a:ext uri="{FF2B5EF4-FFF2-40B4-BE49-F238E27FC236}">
                  <a16:creationId xmlns:a16="http://schemas.microsoft.com/office/drawing/2014/main" id="{34140304-3F35-231F-B98E-97DB3C163DCC}"/>
                </a:ext>
              </a:extLst>
            </p:cNvPr>
            <p:cNvCxnSpPr/>
            <p:nvPr/>
          </p:nvCxnSpPr>
          <p:spPr>
            <a:xfrm flipH="1" flipV="1">
              <a:off x="3059832" y="4021832"/>
              <a:ext cx="112239" cy="11191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44">
              <a:extLst>
                <a:ext uri="{FF2B5EF4-FFF2-40B4-BE49-F238E27FC236}">
                  <a16:creationId xmlns:a16="http://schemas.microsoft.com/office/drawing/2014/main" id="{0FFE2327-D4AB-9D68-B290-8FFC36BF952C}"/>
                </a:ext>
              </a:extLst>
            </p:cNvPr>
            <p:cNvCxnSpPr/>
            <p:nvPr/>
          </p:nvCxnSpPr>
          <p:spPr>
            <a:xfrm>
              <a:off x="2940969" y="4231274"/>
              <a:ext cx="239064" cy="20583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46">
              <a:extLst>
                <a:ext uri="{FF2B5EF4-FFF2-40B4-BE49-F238E27FC236}">
                  <a16:creationId xmlns:a16="http://schemas.microsoft.com/office/drawing/2014/main" id="{896A1A87-EB1A-C968-BB28-3D146B209C96}"/>
                </a:ext>
              </a:extLst>
            </p:cNvPr>
            <p:cNvCxnSpPr/>
            <p:nvPr/>
          </p:nvCxnSpPr>
          <p:spPr>
            <a:xfrm>
              <a:off x="2604744" y="4113076"/>
              <a:ext cx="239064" cy="2066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48">
              <a:extLst>
                <a:ext uri="{FF2B5EF4-FFF2-40B4-BE49-F238E27FC236}">
                  <a16:creationId xmlns:a16="http://schemas.microsoft.com/office/drawing/2014/main" id="{17AE00DE-6C56-F0C0-8E72-EE876AEE902C}"/>
                </a:ext>
              </a:extLst>
            </p:cNvPr>
            <p:cNvCxnSpPr/>
            <p:nvPr/>
          </p:nvCxnSpPr>
          <p:spPr>
            <a:xfrm flipV="1">
              <a:off x="2447764" y="4293096"/>
              <a:ext cx="188404" cy="6781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50">
              <a:extLst>
                <a:ext uri="{FF2B5EF4-FFF2-40B4-BE49-F238E27FC236}">
                  <a16:creationId xmlns:a16="http://schemas.microsoft.com/office/drawing/2014/main" id="{3A74CEF5-BB59-3026-281D-8CFB85711569}"/>
                </a:ext>
              </a:extLst>
            </p:cNvPr>
            <p:cNvCxnSpPr/>
            <p:nvPr/>
          </p:nvCxnSpPr>
          <p:spPr>
            <a:xfrm>
              <a:off x="2308511" y="4057836"/>
              <a:ext cx="8384" cy="22021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52">
              <a:extLst>
                <a:ext uri="{FF2B5EF4-FFF2-40B4-BE49-F238E27FC236}">
                  <a16:creationId xmlns:a16="http://schemas.microsoft.com/office/drawing/2014/main" id="{31A2AEF6-AF7F-92BC-1955-83AED3428B39}"/>
                </a:ext>
              </a:extLst>
            </p:cNvPr>
            <p:cNvCxnSpPr/>
            <p:nvPr/>
          </p:nvCxnSpPr>
          <p:spPr>
            <a:xfrm flipH="1">
              <a:off x="2546250" y="4467280"/>
              <a:ext cx="277487" cy="5079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93">
            <a:extLst>
              <a:ext uri="{FF2B5EF4-FFF2-40B4-BE49-F238E27FC236}">
                <a16:creationId xmlns:a16="http://schemas.microsoft.com/office/drawing/2014/main" id="{8FEDD896-E275-EF58-1922-866A11130C1F}"/>
              </a:ext>
            </a:extLst>
          </p:cNvPr>
          <p:cNvSpPr txBox="1"/>
          <p:nvPr/>
        </p:nvSpPr>
        <p:spPr>
          <a:xfrm>
            <a:off x="7971534" y="4586811"/>
            <a:ext cx="3214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Regime Viscoso </a:t>
            </a:r>
            <a:r>
              <a:rPr lang="it-IT" b="1" dirty="0" err="1"/>
              <a:t>K</a:t>
            </a:r>
            <a:r>
              <a:rPr lang="it-IT" b="1" baseline="-25000" dirty="0" err="1"/>
              <a:t>n</a:t>
            </a:r>
            <a:r>
              <a:rPr lang="it-IT" b="1" dirty="0"/>
              <a:t> &lt; 0.01</a:t>
            </a:r>
          </a:p>
          <a:p>
            <a:endParaRPr lang="it-IT" dirty="0"/>
          </a:p>
          <a:p>
            <a:r>
              <a:rPr lang="it-IT" dirty="0"/>
              <a:t>1/</a:t>
            </a:r>
            <a:r>
              <a:rPr lang="it-IT" dirty="0" err="1"/>
              <a:t>K</a:t>
            </a:r>
            <a:r>
              <a:rPr lang="it-IT" baseline="-25000" dirty="0" err="1"/>
              <a:t>n</a:t>
            </a:r>
            <a:r>
              <a:rPr lang="it-IT" dirty="0"/>
              <a:t> &gt; 100</a:t>
            </a:r>
          </a:p>
          <a:p>
            <a:endParaRPr lang="it-IT" dirty="0"/>
          </a:p>
          <a:p>
            <a:r>
              <a:rPr lang="it-IT" dirty="0"/>
              <a:t>p d &gt; 0.66 [mbar cm]</a:t>
            </a:r>
          </a:p>
          <a:p>
            <a:endParaRPr lang="it-IT" dirty="0"/>
          </a:p>
          <a:p>
            <a:r>
              <a:rPr lang="it-IT" dirty="0"/>
              <a:t>Le collisioni tra le particelle prevalgono</a:t>
            </a:r>
          </a:p>
        </p:txBody>
      </p:sp>
      <p:grpSp>
        <p:nvGrpSpPr>
          <p:cNvPr id="43" name="Group 49">
            <a:extLst>
              <a:ext uri="{FF2B5EF4-FFF2-40B4-BE49-F238E27FC236}">
                <a16:creationId xmlns:a16="http://schemas.microsoft.com/office/drawing/2014/main" id="{07EEE06B-7C41-198D-75B9-FBB60F31288B}"/>
              </a:ext>
            </a:extLst>
          </p:cNvPr>
          <p:cNvGrpSpPr/>
          <p:nvPr/>
        </p:nvGrpSpPr>
        <p:grpSpPr>
          <a:xfrm>
            <a:off x="4908188" y="3169180"/>
            <a:ext cx="1207585" cy="1280919"/>
            <a:chOff x="3563888" y="3300209"/>
            <a:chExt cx="1207585" cy="1280919"/>
          </a:xfrm>
        </p:grpSpPr>
        <p:sp>
          <p:nvSpPr>
            <p:cNvPr id="45" name="Rectangle 55">
              <a:extLst>
                <a:ext uri="{FF2B5EF4-FFF2-40B4-BE49-F238E27FC236}">
                  <a16:creationId xmlns:a16="http://schemas.microsoft.com/office/drawing/2014/main" id="{5848284F-4B35-A048-9A3D-F289BABB9A50}"/>
                </a:ext>
              </a:extLst>
            </p:cNvPr>
            <p:cNvSpPr/>
            <p:nvPr/>
          </p:nvSpPr>
          <p:spPr>
            <a:xfrm>
              <a:off x="3563888" y="3356992"/>
              <a:ext cx="1207585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C37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6" name="Group 43">
              <a:extLst>
                <a:ext uri="{FF2B5EF4-FFF2-40B4-BE49-F238E27FC236}">
                  <a16:creationId xmlns:a16="http://schemas.microsoft.com/office/drawing/2014/main" id="{E4635E70-4DED-9BAA-5F76-57A36674E8FC}"/>
                </a:ext>
              </a:extLst>
            </p:cNvPr>
            <p:cNvGrpSpPr/>
            <p:nvPr/>
          </p:nvGrpSpPr>
          <p:grpSpPr>
            <a:xfrm>
              <a:off x="3635896" y="3539480"/>
              <a:ext cx="976299" cy="897632"/>
              <a:chOff x="3707905" y="3501008"/>
              <a:chExt cx="976299" cy="897632"/>
            </a:xfrm>
          </p:grpSpPr>
          <p:sp>
            <p:nvSpPr>
              <p:cNvPr id="53" name="Oval 60">
                <a:extLst>
                  <a:ext uri="{FF2B5EF4-FFF2-40B4-BE49-F238E27FC236}">
                    <a16:creationId xmlns:a16="http://schemas.microsoft.com/office/drawing/2014/main" id="{488CDAE2-21AD-3DF1-5731-872DC5BAD11C}"/>
                  </a:ext>
                </a:extLst>
              </p:cNvPr>
              <p:cNvSpPr/>
              <p:nvPr/>
            </p:nvSpPr>
            <p:spPr>
              <a:xfrm>
                <a:off x="3763361" y="407707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4" name="Straight Arrow Connector 75">
                <a:extLst>
                  <a:ext uri="{FF2B5EF4-FFF2-40B4-BE49-F238E27FC236}">
                    <a16:creationId xmlns:a16="http://schemas.microsoft.com/office/drawing/2014/main" id="{3CD51617-2C75-058B-EAD4-5614CD349C38}"/>
                  </a:ext>
                </a:extLst>
              </p:cNvPr>
              <p:cNvCxnSpPr/>
              <p:nvPr/>
            </p:nvCxnSpPr>
            <p:spPr>
              <a:xfrm flipV="1">
                <a:off x="3835369" y="4021832"/>
                <a:ext cx="188404" cy="678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79">
                <a:extLst>
                  <a:ext uri="{FF2B5EF4-FFF2-40B4-BE49-F238E27FC236}">
                    <a16:creationId xmlns:a16="http://schemas.microsoft.com/office/drawing/2014/main" id="{022FB72C-344D-49E8-1145-A68B7A461DD5}"/>
                  </a:ext>
                </a:extLst>
              </p:cNvPr>
              <p:cNvCxnSpPr/>
              <p:nvPr/>
            </p:nvCxnSpPr>
            <p:spPr>
              <a:xfrm flipV="1">
                <a:off x="3979276" y="3969060"/>
                <a:ext cx="188404" cy="628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81">
                <a:extLst>
                  <a:ext uri="{FF2B5EF4-FFF2-40B4-BE49-F238E27FC236}">
                    <a16:creationId xmlns:a16="http://schemas.microsoft.com/office/drawing/2014/main" id="{E43E2C2F-33B1-2E8F-D586-188E76B5A777}"/>
                  </a:ext>
                </a:extLst>
              </p:cNvPr>
              <p:cNvCxnSpPr/>
              <p:nvPr/>
            </p:nvCxnSpPr>
            <p:spPr>
              <a:xfrm flipV="1">
                <a:off x="4167680" y="3681028"/>
                <a:ext cx="188404" cy="28146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83">
                <a:extLst>
                  <a:ext uri="{FF2B5EF4-FFF2-40B4-BE49-F238E27FC236}">
                    <a16:creationId xmlns:a16="http://schemas.microsoft.com/office/drawing/2014/main" id="{D0DDA3B3-1868-E751-C840-7655A71FDCC6}"/>
                  </a:ext>
                </a:extLst>
              </p:cNvPr>
              <p:cNvCxnSpPr/>
              <p:nvPr/>
            </p:nvCxnSpPr>
            <p:spPr>
              <a:xfrm flipV="1">
                <a:off x="4261882" y="3683691"/>
                <a:ext cx="94202" cy="38342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85">
                <a:extLst>
                  <a:ext uri="{FF2B5EF4-FFF2-40B4-BE49-F238E27FC236}">
                    <a16:creationId xmlns:a16="http://schemas.microsoft.com/office/drawing/2014/main" id="{E0BD8BDD-4B3B-ABE9-8E96-79C1DFD47C5B}"/>
                  </a:ext>
                </a:extLst>
              </p:cNvPr>
              <p:cNvCxnSpPr/>
              <p:nvPr/>
            </p:nvCxnSpPr>
            <p:spPr>
              <a:xfrm flipH="1" flipV="1">
                <a:off x="4261882" y="4057837"/>
                <a:ext cx="152400" cy="6557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88">
                <a:extLst>
                  <a:ext uri="{FF2B5EF4-FFF2-40B4-BE49-F238E27FC236}">
                    <a16:creationId xmlns:a16="http://schemas.microsoft.com/office/drawing/2014/main" id="{541769E5-D3B1-6715-F870-BDF27D9EF43B}"/>
                  </a:ext>
                </a:extLst>
              </p:cNvPr>
              <p:cNvCxnSpPr/>
              <p:nvPr/>
            </p:nvCxnSpPr>
            <p:spPr>
              <a:xfrm flipH="1">
                <a:off x="4023773" y="4123409"/>
                <a:ext cx="390510" cy="27523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91">
                <a:extLst>
                  <a:ext uri="{FF2B5EF4-FFF2-40B4-BE49-F238E27FC236}">
                    <a16:creationId xmlns:a16="http://schemas.microsoft.com/office/drawing/2014/main" id="{2BB094A0-5250-04B9-C2E2-D4ED2B45A5FA}"/>
                  </a:ext>
                </a:extLst>
              </p:cNvPr>
              <p:cNvCxnSpPr/>
              <p:nvPr/>
            </p:nvCxnSpPr>
            <p:spPr>
              <a:xfrm flipH="1" flipV="1">
                <a:off x="3707905" y="3794313"/>
                <a:ext cx="315868" cy="60432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94">
                <a:extLst>
                  <a:ext uri="{FF2B5EF4-FFF2-40B4-BE49-F238E27FC236}">
                    <a16:creationId xmlns:a16="http://schemas.microsoft.com/office/drawing/2014/main" id="{9B3128EA-461E-DF04-B209-7EB7804A0C42}"/>
                  </a:ext>
                </a:extLst>
              </p:cNvPr>
              <p:cNvCxnSpPr/>
              <p:nvPr/>
            </p:nvCxnSpPr>
            <p:spPr>
              <a:xfrm flipV="1">
                <a:off x="3707905" y="3501008"/>
                <a:ext cx="271371" cy="30239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97">
                <a:extLst>
                  <a:ext uri="{FF2B5EF4-FFF2-40B4-BE49-F238E27FC236}">
                    <a16:creationId xmlns:a16="http://schemas.microsoft.com/office/drawing/2014/main" id="{A47E6ADF-D447-69CA-7459-8D297B05A297}"/>
                  </a:ext>
                </a:extLst>
              </p:cNvPr>
              <p:cNvCxnSpPr/>
              <p:nvPr/>
            </p:nvCxnSpPr>
            <p:spPr>
              <a:xfrm>
                <a:off x="3979276" y="3501008"/>
                <a:ext cx="628728" cy="15240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100">
                <a:extLst>
                  <a:ext uri="{FF2B5EF4-FFF2-40B4-BE49-F238E27FC236}">
                    <a16:creationId xmlns:a16="http://schemas.microsoft.com/office/drawing/2014/main" id="{2F9AB00C-AD05-FC27-98CD-45EAA9833C98}"/>
                  </a:ext>
                </a:extLst>
              </p:cNvPr>
              <p:cNvCxnSpPr/>
              <p:nvPr/>
            </p:nvCxnSpPr>
            <p:spPr>
              <a:xfrm>
                <a:off x="4608004" y="3653409"/>
                <a:ext cx="76200" cy="51453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103">
                <a:extLst>
                  <a:ext uri="{FF2B5EF4-FFF2-40B4-BE49-F238E27FC236}">
                    <a16:creationId xmlns:a16="http://schemas.microsoft.com/office/drawing/2014/main" id="{0E42D36C-DA19-DF62-9D55-BFE4484A552D}"/>
                  </a:ext>
                </a:extLst>
              </p:cNvPr>
              <p:cNvCxnSpPr/>
              <p:nvPr/>
            </p:nvCxnSpPr>
            <p:spPr>
              <a:xfrm flipH="1">
                <a:off x="4572000" y="4167944"/>
                <a:ext cx="112204" cy="152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106">
                <a:extLst>
                  <a:ext uri="{FF2B5EF4-FFF2-40B4-BE49-F238E27FC236}">
                    <a16:creationId xmlns:a16="http://schemas.microsoft.com/office/drawing/2014/main" id="{A5FF1AB8-3FAA-AF44-5B25-3E9751AE4A2B}"/>
                  </a:ext>
                </a:extLst>
              </p:cNvPr>
              <p:cNvCxnSpPr/>
              <p:nvPr/>
            </p:nvCxnSpPr>
            <p:spPr>
              <a:xfrm>
                <a:off x="4499992" y="3910676"/>
                <a:ext cx="72008" cy="4096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0">
              <a:extLst>
                <a:ext uri="{FF2B5EF4-FFF2-40B4-BE49-F238E27FC236}">
                  <a16:creationId xmlns:a16="http://schemas.microsoft.com/office/drawing/2014/main" id="{018AFEBB-C260-CC1B-57F7-5B8355E65C7E}"/>
                </a:ext>
              </a:extLst>
            </p:cNvPr>
            <p:cNvSpPr txBox="1"/>
            <p:nvPr/>
          </p:nvSpPr>
          <p:spPr>
            <a:xfrm>
              <a:off x="4324166" y="330020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Symbol" pitchFamily="18" charset="2"/>
                </a:rPr>
                <a:t>l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9D6E37C-DD67-D1D0-6018-31A7A3449256}"/>
                </a:ext>
              </a:extLst>
            </p:cNvPr>
            <p:cNvGrpSpPr/>
            <p:nvPr/>
          </p:nvGrpSpPr>
          <p:grpSpPr>
            <a:xfrm>
              <a:off x="4167680" y="3480501"/>
              <a:ext cx="524521" cy="73463"/>
              <a:chOff x="4167680" y="3429000"/>
              <a:chExt cx="524521" cy="73463"/>
            </a:xfrm>
          </p:grpSpPr>
          <p:cxnSp>
            <p:nvCxnSpPr>
              <p:cNvPr id="49" name="Straight Connector 37">
                <a:extLst>
                  <a:ext uri="{FF2B5EF4-FFF2-40B4-BE49-F238E27FC236}">
                    <a16:creationId xmlns:a16="http://schemas.microsoft.com/office/drawing/2014/main" id="{7F7CCEB0-CC0C-6C26-7F53-1887BEA48927}"/>
                  </a:ext>
                </a:extLst>
              </p:cNvPr>
              <p:cNvCxnSpPr/>
              <p:nvPr/>
            </p:nvCxnSpPr>
            <p:spPr>
              <a:xfrm>
                <a:off x="4167680" y="3468238"/>
                <a:ext cx="516524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5">
                <a:extLst>
                  <a:ext uri="{FF2B5EF4-FFF2-40B4-BE49-F238E27FC236}">
                    <a16:creationId xmlns:a16="http://schemas.microsoft.com/office/drawing/2014/main" id="{73DB788A-83CE-A2F3-FD0E-B422252127CC}"/>
                  </a:ext>
                </a:extLst>
              </p:cNvPr>
              <p:cNvGrpSpPr/>
              <p:nvPr/>
            </p:nvGrpSpPr>
            <p:grpSpPr>
              <a:xfrm>
                <a:off x="4167680" y="3429000"/>
                <a:ext cx="524521" cy="73463"/>
                <a:chOff x="4167680" y="3429000"/>
                <a:chExt cx="524521" cy="73463"/>
              </a:xfrm>
            </p:grpSpPr>
            <p:cxnSp>
              <p:nvCxnSpPr>
                <p:cNvPr id="51" name="Straight Connector 113">
                  <a:extLst>
                    <a:ext uri="{FF2B5EF4-FFF2-40B4-BE49-F238E27FC236}">
                      <a16:creationId xmlns:a16="http://schemas.microsoft.com/office/drawing/2014/main" id="{D779D19A-8702-FF2C-080D-29BCCAE16625}"/>
                    </a:ext>
                  </a:extLst>
                </p:cNvPr>
                <p:cNvCxnSpPr/>
                <p:nvPr/>
              </p:nvCxnSpPr>
              <p:spPr>
                <a:xfrm flipV="1">
                  <a:off x="4167680" y="3430455"/>
                  <a:ext cx="0" cy="72008"/>
                </a:xfrm>
                <a:prstGeom prst="line">
                  <a:avLst/>
                </a:prstGeom>
                <a:ln>
                  <a:solidFill>
                    <a:schemeClr val="tx2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115">
                  <a:extLst>
                    <a:ext uri="{FF2B5EF4-FFF2-40B4-BE49-F238E27FC236}">
                      <a16:creationId xmlns:a16="http://schemas.microsoft.com/office/drawing/2014/main" id="{6B296EBF-037A-A193-08E0-04801A035F5D}"/>
                    </a:ext>
                  </a:extLst>
                </p:cNvPr>
                <p:cNvCxnSpPr/>
                <p:nvPr/>
              </p:nvCxnSpPr>
              <p:spPr>
                <a:xfrm flipV="1">
                  <a:off x="4692201" y="3429000"/>
                  <a:ext cx="0" cy="72008"/>
                </a:xfrm>
                <a:prstGeom prst="line">
                  <a:avLst/>
                </a:prstGeom>
                <a:ln>
                  <a:solidFill>
                    <a:schemeClr val="tx2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4" name="TextBox 155">
            <a:extLst>
              <a:ext uri="{FF2B5EF4-FFF2-40B4-BE49-F238E27FC236}">
                <a16:creationId xmlns:a16="http://schemas.microsoft.com/office/drawing/2014/main" id="{18363CC7-CD27-3978-0AE1-5D941058909C}"/>
              </a:ext>
            </a:extLst>
          </p:cNvPr>
          <p:cNvSpPr txBox="1"/>
          <p:nvPr/>
        </p:nvSpPr>
        <p:spPr>
          <a:xfrm>
            <a:off x="3892147" y="4585811"/>
            <a:ext cx="34027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Regime </a:t>
            </a:r>
            <a:r>
              <a:rPr lang="en-GB" b="1" dirty="0" err="1"/>
              <a:t>Intermedio</a:t>
            </a:r>
            <a:r>
              <a:rPr lang="en-GB" b="1" dirty="0"/>
              <a:t> 0.01 &lt; </a:t>
            </a:r>
            <a:r>
              <a:rPr lang="en-GB" b="1" dirty="0" err="1"/>
              <a:t>K</a:t>
            </a:r>
            <a:r>
              <a:rPr lang="en-GB" b="1" baseline="-25000" dirty="0" err="1"/>
              <a:t>n</a:t>
            </a:r>
            <a:r>
              <a:rPr lang="en-GB" b="1" dirty="0"/>
              <a:t> &lt;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0.5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2 &lt; 1/</a:t>
            </a:r>
            <a:r>
              <a:rPr lang="en-GB" dirty="0" err="1"/>
              <a:t>K</a:t>
            </a:r>
            <a:r>
              <a:rPr lang="en-GB" baseline="-25000" dirty="0" err="1"/>
              <a:t>n</a:t>
            </a:r>
            <a:r>
              <a:rPr lang="en-GB" dirty="0"/>
              <a:t> &lt;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100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1.3 x 10</a:t>
            </a:r>
            <a:r>
              <a:rPr lang="en-GB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&lt; p d &lt; 0.66 [mbar cm]</a:t>
            </a:r>
            <a:endParaRPr lang="en-GB" dirty="0"/>
          </a:p>
        </p:txBody>
      </p:sp>
      <p:grpSp>
        <p:nvGrpSpPr>
          <p:cNvPr id="67" name="Group 120">
            <a:extLst>
              <a:ext uri="{FF2B5EF4-FFF2-40B4-BE49-F238E27FC236}">
                <a16:creationId xmlns:a16="http://schemas.microsoft.com/office/drawing/2014/main" id="{681DFE39-ADBA-386C-8ED3-3BFEB455DE91}"/>
              </a:ext>
            </a:extLst>
          </p:cNvPr>
          <p:cNvGrpSpPr/>
          <p:nvPr/>
        </p:nvGrpSpPr>
        <p:grpSpPr>
          <a:xfrm>
            <a:off x="1194380" y="3225963"/>
            <a:ext cx="1207585" cy="1234603"/>
            <a:chOff x="3563888" y="3356992"/>
            <a:chExt cx="1207585" cy="1234603"/>
          </a:xfrm>
        </p:grpSpPr>
        <p:sp>
          <p:nvSpPr>
            <p:cNvPr id="69" name="Rectangle 121">
              <a:extLst>
                <a:ext uri="{FF2B5EF4-FFF2-40B4-BE49-F238E27FC236}">
                  <a16:creationId xmlns:a16="http://schemas.microsoft.com/office/drawing/2014/main" id="{0E8E0077-78E3-40A3-FE0D-7D21A18F783D}"/>
                </a:ext>
              </a:extLst>
            </p:cNvPr>
            <p:cNvSpPr/>
            <p:nvPr/>
          </p:nvSpPr>
          <p:spPr>
            <a:xfrm>
              <a:off x="3563888" y="3356992"/>
              <a:ext cx="1207585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C37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0" name="Group 122">
              <a:extLst>
                <a:ext uri="{FF2B5EF4-FFF2-40B4-BE49-F238E27FC236}">
                  <a16:creationId xmlns:a16="http://schemas.microsoft.com/office/drawing/2014/main" id="{066FEC79-A848-CE78-0E0B-85AAA314225C}"/>
                </a:ext>
              </a:extLst>
            </p:cNvPr>
            <p:cNvGrpSpPr/>
            <p:nvPr/>
          </p:nvGrpSpPr>
          <p:grpSpPr>
            <a:xfrm>
              <a:off x="3563888" y="3356992"/>
              <a:ext cx="1207585" cy="1234603"/>
              <a:chOff x="3635897" y="3318520"/>
              <a:chExt cx="1207585" cy="1234603"/>
            </a:xfrm>
          </p:grpSpPr>
          <p:sp>
            <p:nvSpPr>
              <p:cNvPr id="71" name="Oval 129">
                <a:extLst>
                  <a:ext uri="{FF2B5EF4-FFF2-40B4-BE49-F238E27FC236}">
                    <a16:creationId xmlns:a16="http://schemas.microsoft.com/office/drawing/2014/main" id="{3FC749B0-B614-6701-4B56-542F72A3F67E}"/>
                  </a:ext>
                </a:extLst>
              </p:cNvPr>
              <p:cNvSpPr/>
              <p:nvPr/>
            </p:nvSpPr>
            <p:spPr>
              <a:xfrm>
                <a:off x="3775150" y="427005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Straight Arrow Connector 131">
                <a:extLst>
                  <a:ext uri="{FF2B5EF4-FFF2-40B4-BE49-F238E27FC236}">
                    <a16:creationId xmlns:a16="http://schemas.microsoft.com/office/drawing/2014/main" id="{2E25CEDA-BE36-1D41-90E7-6C01095D7EDE}"/>
                  </a:ext>
                </a:extLst>
              </p:cNvPr>
              <p:cNvCxnSpPr/>
              <p:nvPr/>
            </p:nvCxnSpPr>
            <p:spPr>
              <a:xfrm flipH="1" flipV="1">
                <a:off x="3645423" y="4192461"/>
                <a:ext cx="180176" cy="11229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135">
                <a:extLst>
                  <a:ext uri="{FF2B5EF4-FFF2-40B4-BE49-F238E27FC236}">
                    <a16:creationId xmlns:a16="http://schemas.microsoft.com/office/drawing/2014/main" id="{D42DF303-6926-9359-CDAD-A1A64B063B4B}"/>
                  </a:ext>
                </a:extLst>
              </p:cNvPr>
              <p:cNvCxnSpPr/>
              <p:nvPr/>
            </p:nvCxnSpPr>
            <p:spPr>
              <a:xfrm flipH="1" flipV="1">
                <a:off x="3635897" y="3678561"/>
                <a:ext cx="992205" cy="86409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136">
                <a:extLst>
                  <a:ext uri="{FF2B5EF4-FFF2-40B4-BE49-F238E27FC236}">
                    <a16:creationId xmlns:a16="http://schemas.microsoft.com/office/drawing/2014/main" id="{81ECDAA3-DF5C-070A-C463-7C95963D5059}"/>
                  </a:ext>
                </a:extLst>
              </p:cNvPr>
              <p:cNvCxnSpPr/>
              <p:nvPr/>
            </p:nvCxnSpPr>
            <p:spPr>
              <a:xfrm flipV="1">
                <a:off x="3635897" y="3318520"/>
                <a:ext cx="387876" cy="87428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138">
                <a:extLst>
                  <a:ext uri="{FF2B5EF4-FFF2-40B4-BE49-F238E27FC236}">
                    <a16:creationId xmlns:a16="http://schemas.microsoft.com/office/drawing/2014/main" id="{86E4A157-92EA-EE54-37B4-36883ED1306A}"/>
                  </a:ext>
                </a:extLst>
              </p:cNvPr>
              <p:cNvCxnSpPr/>
              <p:nvPr/>
            </p:nvCxnSpPr>
            <p:spPr>
              <a:xfrm>
                <a:off x="4017376" y="3328866"/>
                <a:ext cx="826106" cy="43370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139">
                <a:extLst>
                  <a:ext uri="{FF2B5EF4-FFF2-40B4-BE49-F238E27FC236}">
                    <a16:creationId xmlns:a16="http://schemas.microsoft.com/office/drawing/2014/main" id="{35B0CBA5-ACB0-D365-0CF9-B68AD67103CF}"/>
                  </a:ext>
                </a:extLst>
              </p:cNvPr>
              <p:cNvCxnSpPr/>
              <p:nvPr/>
            </p:nvCxnSpPr>
            <p:spPr>
              <a:xfrm flipH="1" flipV="1">
                <a:off x="3635897" y="3678560"/>
                <a:ext cx="1207585" cy="772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140">
                <a:extLst>
                  <a:ext uri="{FF2B5EF4-FFF2-40B4-BE49-F238E27FC236}">
                    <a16:creationId xmlns:a16="http://schemas.microsoft.com/office/drawing/2014/main" id="{B0DB5220-74BF-4194-5D5B-094FC902FD10}"/>
                  </a:ext>
                </a:extLst>
              </p:cNvPr>
              <p:cNvCxnSpPr/>
              <p:nvPr/>
            </p:nvCxnSpPr>
            <p:spPr>
              <a:xfrm flipH="1">
                <a:off x="4628102" y="4324164"/>
                <a:ext cx="215380" cy="22895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141">
                <a:extLst>
                  <a:ext uri="{FF2B5EF4-FFF2-40B4-BE49-F238E27FC236}">
                    <a16:creationId xmlns:a16="http://schemas.microsoft.com/office/drawing/2014/main" id="{12E9A2A9-71A3-1FCA-38D8-EBE1863DD5C6}"/>
                  </a:ext>
                </a:extLst>
              </p:cNvPr>
              <p:cNvCxnSpPr/>
              <p:nvPr/>
            </p:nvCxnSpPr>
            <p:spPr>
              <a:xfrm>
                <a:off x="4572001" y="4218620"/>
                <a:ext cx="271481" cy="1055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156">
            <a:extLst>
              <a:ext uri="{FF2B5EF4-FFF2-40B4-BE49-F238E27FC236}">
                <a16:creationId xmlns:a16="http://schemas.microsoft.com/office/drawing/2014/main" id="{48FA852A-FB1A-A3B6-7C73-8EC77813F585}"/>
              </a:ext>
            </a:extLst>
          </p:cNvPr>
          <p:cNvSpPr txBox="1"/>
          <p:nvPr/>
        </p:nvSpPr>
        <p:spPr>
          <a:xfrm>
            <a:off x="825908" y="4586811"/>
            <a:ext cx="3200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Regime Molecolare </a:t>
            </a:r>
            <a:r>
              <a:rPr lang="it-IT" b="1" dirty="0" err="1"/>
              <a:t>K</a:t>
            </a:r>
            <a:r>
              <a:rPr lang="it-IT" b="1" baseline="-25000" dirty="0" err="1"/>
              <a:t>n</a:t>
            </a:r>
            <a:r>
              <a:rPr lang="it-IT" b="1" dirty="0"/>
              <a:t> &gt; 0.5 </a:t>
            </a:r>
          </a:p>
          <a:p>
            <a:endParaRPr lang="it-IT" dirty="0"/>
          </a:p>
          <a:p>
            <a:r>
              <a:rPr lang="it-IT" dirty="0"/>
              <a:t>1/</a:t>
            </a:r>
            <a:r>
              <a:rPr lang="it-IT" dirty="0" err="1"/>
              <a:t>K</a:t>
            </a:r>
            <a:r>
              <a:rPr lang="it-IT" baseline="-25000" dirty="0" err="1"/>
              <a:t>n</a:t>
            </a:r>
            <a:r>
              <a:rPr lang="it-IT" dirty="0"/>
              <a:t> &lt; 2</a:t>
            </a:r>
          </a:p>
          <a:p>
            <a:endParaRPr lang="it-IT" dirty="0"/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 d &lt; 1.3 x 10</a:t>
            </a:r>
            <a:r>
              <a:rPr lang="en-GB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[mbar cm]</a:t>
            </a:r>
            <a:endParaRPr lang="en-GB" dirty="0"/>
          </a:p>
          <a:p>
            <a:endParaRPr lang="it-IT" dirty="0"/>
          </a:p>
          <a:p>
            <a:r>
              <a:rPr lang="it-IT" dirty="0"/>
              <a:t>Le collisioni alle pareti prevalgono</a:t>
            </a:r>
          </a:p>
        </p:txBody>
      </p:sp>
      <p:sp>
        <p:nvSpPr>
          <p:cNvPr id="79" name="Rettangolo 78">
            <a:extLst>
              <a:ext uri="{FF2B5EF4-FFF2-40B4-BE49-F238E27FC236}">
                <a16:creationId xmlns:a16="http://schemas.microsoft.com/office/drawing/2014/main" id="{EC526D54-0107-408F-0E37-FF6AB96A03A7}"/>
              </a:ext>
            </a:extLst>
          </p:cNvPr>
          <p:cNvSpPr/>
          <p:nvPr/>
        </p:nvSpPr>
        <p:spPr>
          <a:xfrm>
            <a:off x="707924" y="5692483"/>
            <a:ext cx="9448800" cy="343837"/>
          </a:xfrm>
          <a:prstGeom prst="rect">
            <a:avLst/>
          </a:prstGeom>
          <a:noFill/>
          <a:ln w="28575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umetto: ovale 16">
            <a:extLst>
              <a:ext uri="{FF2B5EF4-FFF2-40B4-BE49-F238E27FC236}">
                <a16:creationId xmlns:a16="http://schemas.microsoft.com/office/drawing/2014/main" id="{9819E366-4E7B-C6AA-B858-5FECFD333C80}"/>
              </a:ext>
            </a:extLst>
          </p:cNvPr>
          <p:cNvSpPr/>
          <p:nvPr/>
        </p:nvSpPr>
        <p:spPr>
          <a:xfrm>
            <a:off x="7285703" y="709469"/>
            <a:ext cx="4430407" cy="1272816"/>
          </a:xfrm>
          <a:prstGeom prst="wedgeEllipseCallout">
            <a:avLst>
              <a:gd name="adj1" fmla="val 47689"/>
              <a:gd name="adj2" fmla="val 9233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1/</a:t>
            </a:r>
            <a:r>
              <a:rPr lang="it-IT" dirty="0" err="1"/>
              <a:t>Kn</a:t>
            </a:r>
            <a:r>
              <a:rPr lang="it-IT" dirty="0"/>
              <a:t> è quanti collisioni devono avvenire prima che si raggiunga la parte alla distanza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280D015-5760-2464-BA88-86E46345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Diversi tipi di Regime di Flusso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61308C7-7B0D-6D1D-031A-343ED1C828F3}"/>
              </a:ext>
            </a:extLst>
          </p:cNvPr>
          <p:cNvSpPr txBox="1"/>
          <p:nvPr/>
        </p:nvSpPr>
        <p:spPr>
          <a:xfrm>
            <a:off x="2319276" y="1500997"/>
            <a:ext cx="1908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Flusso Molecolare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071EDE3-1210-704A-4195-4F078D057031}"/>
              </a:ext>
            </a:extLst>
          </p:cNvPr>
          <p:cNvSpPr txBox="1"/>
          <p:nvPr/>
        </p:nvSpPr>
        <p:spPr>
          <a:xfrm>
            <a:off x="2319276" y="4215443"/>
            <a:ext cx="171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Flusso Laminare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08EEE77-201E-C3E0-6B19-216D986D2E91}"/>
              </a:ext>
            </a:extLst>
          </p:cNvPr>
          <p:cNvSpPr txBox="1"/>
          <p:nvPr/>
        </p:nvSpPr>
        <p:spPr>
          <a:xfrm>
            <a:off x="2319276" y="2841485"/>
            <a:ext cx="166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Flusso di Ugello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D210C81-2232-F848-F747-2F5C5F6FDB79}"/>
              </a:ext>
            </a:extLst>
          </p:cNvPr>
          <p:cNvSpPr txBox="1"/>
          <p:nvPr/>
        </p:nvSpPr>
        <p:spPr>
          <a:xfrm>
            <a:off x="2319275" y="5589401"/>
            <a:ext cx="18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Flusso Turbolento</a:t>
            </a: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7D6C5A17-855D-21F5-C9CE-56EF0D8C81C7}"/>
              </a:ext>
            </a:extLst>
          </p:cNvPr>
          <p:cNvGrpSpPr/>
          <p:nvPr/>
        </p:nvGrpSpPr>
        <p:grpSpPr>
          <a:xfrm>
            <a:off x="-316605" y="1049896"/>
            <a:ext cx="2695951" cy="5061528"/>
            <a:chOff x="150755" y="1049896"/>
            <a:chExt cx="2695951" cy="5061528"/>
          </a:xfrm>
        </p:grpSpPr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AA6042BA-875C-1451-E203-27EA46A65156}"/>
                </a:ext>
              </a:extLst>
            </p:cNvPr>
            <p:cNvSpPr/>
            <p:nvPr/>
          </p:nvSpPr>
          <p:spPr>
            <a:xfrm>
              <a:off x="1076325" y="2538413"/>
              <a:ext cx="985838" cy="1166812"/>
            </a:xfrm>
            <a:custGeom>
              <a:avLst/>
              <a:gdLst>
                <a:gd name="connsiteX0" fmla="*/ 95250 w 985838"/>
                <a:gd name="connsiteY0" fmla="*/ 0 h 1166812"/>
                <a:gd name="connsiteX1" fmla="*/ 209550 w 985838"/>
                <a:gd name="connsiteY1" fmla="*/ 157162 h 1166812"/>
                <a:gd name="connsiteX2" fmla="*/ 490538 w 985838"/>
                <a:gd name="connsiteY2" fmla="*/ 252412 h 1166812"/>
                <a:gd name="connsiteX3" fmla="*/ 828675 w 985838"/>
                <a:gd name="connsiteY3" fmla="*/ 295275 h 1166812"/>
                <a:gd name="connsiteX4" fmla="*/ 923925 w 985838"/>
                <a:gd name="connsiteY4" fmla="*/ 314325 h 1166812"/>
                <a:gd name="connsiteX5" fmla="*/ 985838 w 985838"/>
                <a:gd name="connsiteY5" fmla="*/ 866775 h 1166812"/>
                <a:gd name="connsiteX6" fmla="*/ 781050 w 985838"/>
                <a:gd name="connsiteY6" fmla="*/ 881062 h 1166812"/>
                <a:gd name="connsiteX7" fmla="*/ 504825 w 985838"/>
                <a:gd name="connsiteY7" fmla="*/ 900112 h 1166812"/>
                <a:gd name="connsiteX8" fmla="*/ 228600 w 985838"/>
                <a:gd name="connsiteY8" fmla="*/ 1004887 h 1166812"/>
                <a:gd name="connsiteX9" fmla="*/ 80963 w 985838"/>
                <a:gd name="connsiteY9" fmla="*/ 1166812 h 1166812"/>
                <a:gd name="connsiteX10" fmla="*/ 0 w 985838"/>
                <a:gd name="connsiteY10" fmla="*/ 90487 h 1166812"/>
                <a:gd name="connsiteX11" fmla="*/ 95250 w 985838"/>
                <a:gd name="connsiteY11" fmla="*/ 0 h 116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5838" h="1166812">
                  <a:moveTo>
                    <a:pt x="95250" y="0"/>
                  </a:moveTo>
                  <a:lnTo>
                    <a:pt x="209550" y="157162"/>
                  </a:lnTo>
                  <a:lnTo>
                    <a:pt x="490538" y="252412"/>
                  </a:lnTo>
                  <a:lnTo>
                    <a:pt x="828675" y="295275"/>
                  </a:lnTo>
                  <a:lnTo>
                    <a:pt x="923925" y="314325"/>
                  </a:lnTo>
                  <a:lnTo>
                    <a:pt x="985838" y="866775"/>
                  </a:lnTo>
                  <a:lnTo>
                    <a:pt x="781050" y="881062"/>
                  </a:lnTo>
                  <a:lnTo>
                    <a:pt x="504825" y="900112"/>
                  </a:lnTo>
                  <a:lnTo>
                    <a:pt x="228600" y="1004887"/>
                  </a:lnTo>
                  <a:lnTo>
                    <a:pt x="80963" y="1166812"/>
                  </a:lnTo>
                  <a:lnTo>
                    <a:pt x="0" y="9048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C0E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A442F316-9ABE-19C0-8266-1835C9FB4262}"/>
                </a:ext>
              </a:extLst>
            </p:cNvPr>
            <p:cNvSpPr/>
            <p:nvPr/>
          </p:nvSpPr>
          <p:spPr>
            <a:xfrm>
              <a:off x="638353" y="1098419"/>
              <a:ext cx="536275" cy="1351484"/>
            </a:xfrm>
            <a:prstGeom prst="rect">
              <a:avLst/>
            </a:prstGeom>
            <a:solidFill>
              <a:srgbClr val="C0E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923DA98F-1C82-4DEF-55AD-49C9F812EC9E}"/>
                </a:ext>
              </a:extLst>
            </p:cNvPr>
            <p:cNvSpPr/>
            <p:nvPr/>
          </p:nvSpPr>
          <p:spPr>
            <a:xfrm>
              <a:off x="771701" y="1452563"/>
              <a:ext cx="1831677" cy="623888"/>
            </a:xfrm>
            <a:prstGeom prst="rect">
              <a:avLst/>
            </a:prstGeom>
            <a:solidFill>
              <a:srgbClr val="C0E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6639A16D-AEDA-A515-CCF8-3BF61814FF37}"/>
                </a:ext>
              </a:extLst>
            </p:cNvPr>
            <p:cNvSpPr/>
            <p:nvPr/>
          </p:nvSpPr>
          <p:spPr>
            <a:xfrm>
              <a:off x="771701" y="2841485"/>
              <a:ext cx="1831677" cy="550607"/>
            </a:xfrm>
            <a:prstGeom prst="rect">
              <a:avLst/>
            </a:prstGeom>
            <a:solidFill>
              <a:srgbClr val="C0E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461CC2A1-0D9D-79CF-7B94-E8A18A157F8C}"/>
                </a:ext>
              </a:extLst>
            </p:cNvPr>
            <p:cNvSpPr/>
            <p:nvPr/>
          </p:nvSpPr>
          <p:spPr>
            <a:xfrm>
              <a:off x="691767" y="4088165"/>
              <a:ext cx="1911611" cy="623888"/>
            </a:xfrm>
            <a:prstGeom prst="rect">
              <a:avLst/>
            </a:prstGeom>
            <a:solidFill>
              <a:srgbClr val="C0E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8F6866F3-F2A8-0E91-D97F-12705CD6285D}"/>
                </a:ext>
              </a:extLst>
            </p:cNvPr>
            <p:cNvSpPr/>
            <p:nvPr/>
          </p:nvSpPr>
          <p:spPr>
            <a:xfrm>
              <a:off x="691766" y="5423068"/>
              <a:ext cx="1911611" cy="623888"/>
            </a:xfrm>
            <a:prstGeom prst="rect">
              <a:avLst/>
            </a:prstGeom>
            <a:solidFill>
              <a:srgbClr val="C0E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BF333A85-F48B-80C8-3658-BEA01EBF3409}"/>
                </a:ext>
              </a:extLst>
            </p:cNvPr>
            <p:cNvSpPr/>
            <p:nvPr/>
          </p:nvSpPr>
          <p:spPr>
            <a:xfrm>
              <a:off x="638353" y="2529722"/>
              <a:ext cx="536275" cy="1216778"/>
            </a:xfrm>
            <a:prstGeom prst="rect">
              <a:avLst/>
            </a:prstGeom>
            <a:solidFill>
              <a:srgbClr val="C0E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EB74CDE5-67F9-8075-8638-A30FBFFEF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480" b="5632"/>
            <a:stretch/>
          </p:blipFill>
          <p:spPr>
            <a:xfrm>
              <a:off x="150755" y="1049896"/>
              <a:ext cx="2695951" cy="5061528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7982E5D9-78D4-F8A0-8B04-5C52BDFA4E5F}"/>
                </a:ext>
              </a:extLst>
            </p:cNvPr>
            <p:cNvSpPr/>
            <p:nvPr/>
          </p:nvSpPr>
          <p:spPr>
            <a:xfrm>
              <a:off x="639709" y="2100575"/>
              <a:ext cx="267419" cy="263063"/>
            </a:xfrm>
            <a:prstGeom prst="rect">
              <a:avLst/>
            </a:prstGeom>
            <a:solidFill>
              <a:srgbClr val="C0E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5581152B-8530-356D-AFF7-422E16A2435B}"/>
                </a:ext>
              </a:extLst>
            </p:cNvPr>
            <p:cNvSpPr/>
            <p:nvPr/>
          </p:nvSpPr>
          <p:spPr>
            <a:xfrm>
              <a:off x="639708" y="3414317"/>
              <a:ext cx="267419" cy="263063"/>
            </a:xfrm>
            <a:prstGeom prst="rect">
              <a:avLst/>
            </a:prstGeom>
            <a:solidFill>
              <a:srgbClr val="C0E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18BF1A67-57C4-0A0A-DF6F-ADEB874353E9}"/>
                </a:ext>
              </a:extLst>
            </p:cNvPr>
            <p:cNvSpPr/>
            <p:nvPr/>
          </p:nvSpPr>
          <p:spPr>
            <a:xfrm>
              <a:off x="638353" y="4762870"/>
              <a:ext cx="267419" cy="263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3" name="Parentesi graffa chiusa 32">
            <a:extLst>
              <a:ext uri="{FF2B5EF4-FFF2-40B4-BE49-F238E27FC236}">
                <a16:creationId xmlns:a16="http://schemas.microsoft.com/office/drawing/2014/main" id="{E2CCB78A-DD09-0BBE-58CA-E25F4B5AD128}"/>
              </a:ext>
            </a:extLst>
          </p:cNvPr>
          <p:cNvSpPr/>
          <p:nvPr/>
        </p:nvSpPr>
        <p:spPr>
          <a:xfrm>
            <a:off x="4295503" y="2538413"/>
            <a:ext cx="594448" cy="3759902"/>
          </a:xfrm>
          <a:prstGeom prst="rightBrace">
            <a:avLst>
              <a:gd name="adj1" fmla="val 38306"/>
              <a:gd name="adj2" fmla="val 47222"/>
            </a:avLst>
          </a:prstGeom>
          <a:ln w="28575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TextBox 93">
            <a:extLst>
              <a:ext uri="{FF2B5EF4-FFF2-40B4-BE49-F238E27FC236}">
                <a16:creationId xmlns:a16="http://schemas.microsoft.com/office/drawing/2014/main" id="{0779EA9C-51D4-0E5B-4165-D4F08A6C8D61}"/>
              </a:ext>
            </a:extLst>
          </p:cNvPr>
          <p:cNvSpPr txBox="1"/>
          <p:nvPr/>
        </p:nvSpPr>
        <p:spPr>
          <a:xfrm>
            <a:off x="5117933" y="4134731"/>
            <a:ext cx="436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Regime Viscoso </a:t>
            </a:r>
            <a:r>
              <a:rPr lang="it-IT" dirty="0">
                <a:solidFill>
                  <a:srgbClr val="C00000"/>
                </a:solidFill>
              </a:rPr>
              <a:t>(p d &gt; 0.66 [mbar cm])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5" name="TextBox 156">
            <a:extLst>
              <a:ext uri="{FF2B5EF4-FFF2-40B4-BE49-F238E27FC236}">
                <a16:creationId xmlns:a16="http://schemas.microsoft.com/office/drawing/2014/main" id="{D431E99E-989D-76AB-C193-4579C209541E}"/>
              </a:ext>
            </a:extLst>
          </p:cNvPr>
          <p:cNvSpPr txBox="1"/>
          <p:nvPr/>
        </p:nvSpPr>
        <p:spPr>
          <a:xfrm>
            <a:off x="5162951" y="681037"/>
            <a:ext cx="505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Regime Molecolare   </a:t>
            </a:r>
            <a:r>
              <a:rPr lang="it-IT" dirty="0">
                <a:solidFill>
                  <a:srgbClr val="002060"/>
                </a:solidFill>
              </a:rPr>
              <a:t>(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d &lt; 1.3 x 10</a:t>
            </a:r>
            <a:r>
              <a:rPr lang="en-GB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[mbar cm])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88B8F4-5808-65B2-5E70-1344D8F80739}"/>
              </a:ext>
            </a:extLst>
          </p:cNvPr>
          <p:cNvSpPr txBox="1"/>
          <p:nvPr/>
        </p:nvSpPr>
        <p:spPr>
          <a:xfrm>
            <a:off x="4996118" y="1562582"/>
            <a:ext cx="3865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 d = 4 cm    allora p &lt; 3 x 10</a:t>
            </a:r>
            <a:r>
              <a:rPr lang="it-IT" baseline="30000" dirty="0"/>
              <a:t>-3</a:t>
            </a:r>
            <a:r>
              <a:rPr lang="it-IT" dirty="0"/>
              <a:t> mbar</a:t>
            </a:r>
          </a:p>
          <a:p>
            <a:r>
              <a:rPr lang="it-IT" dirty="0"/>
              <a:t>Se d = 10 cm  allora p &lt; 1.3 x 10</a:t>
            </a:r>
            <a:r>
              <a:rPr lang="it-IT" baseline="30000" dirty="0"/>
              <a:t>-3</a:t>
            </a:r>
            <a:r>
              <a:rPr lang="it-IT" dirty="0"/>
              <a:t> mbar</a:t>
            </a:r>
          </a:p>
        </p:txBody>
      </p:sp>
      <p:sp>
        <p:nvSpPr>
          <p:cNvPr id="10" name="Fumetto: ovale 9">
            <a:extLst>
              <a:ext uri="{FF2B5EF4-FFF2-40B4-BE49-F238E27FC236}">
                <a16:creationId xmlns:a16="http://schemas.microsoft.com/office/drawing/2014/main" id="{AC4E539C-6944-740E-C11D-C4DAE4909784}"/>
              </a:ext>
            </a:extLst>
          </p:cNvPr>
          <p:cNvSpPr/>
          <p:nvPr/>
        </p:nvSpPr>
        <p:spPr>
          <a:xfrm>
            <a:off x="8861344" y="1440043"/>
            <a:ext cx="3158308" cy="1272816"/>
          </a:xfrm>
          <a:prstGeom prst="wedgeEllipseCallout">
            <a:avLst>
              <a:gd name="adj1" fmla="val 47689"/>
              <a:gd name="adj2" fmla="val 9233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Maggiore è la dimensione caratteristica, minore deve essere la pressione per essere in regime molecolare</a:t>
            </a:r>
            <a:endParaRPr lang="en-US" sz="14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F4C8F9C-A87D-D30E-CFC5-B950D9A4C2A5}"/>
              </a:ext>
            </a:extLst>
          </p:cNvPr>
          <p:cNvSpPr txBox="1"/>
          <p:nvPr/>
        </p:nvSpPr>
        <p:spPr>
          <a:xfrm>
            <a:off x="5067097" y="5010165"/>
            <a:ext cx="3908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 d = 4 cm    allora p &gt; 1.65 x 10</a:t>
            </a:r>
            <a:r>
              <a:rPr lang="it-IT" baseline="30000" dirty="0"/>
              <a:t>-1</a:t>
            </a:r>
            <a:r>
              <a:rPr lang="it-IT" dirty="0"/>
              <a:t> mbar</a:t>
            </a:r>
          </a:p>
          <a:p>
            <a:r>
              <a:rPr lang="it-IT" dirty="0"/>
              <a:t>Se d = 10 cm  allora p &gt; 6.6 x 10</a:t>
            </a:r>
            <a:r>
              <a:rPr lang="it-IT" baseline="30000" dirty="0"/>
              <a:t>-2</a:t>
            </a:r>
            <a:r>
              <a:rPr lang="it-IT" dirty="0"/>
              <a:t> mbar</a:t>
            </a:r>
          </a:p>
        </p:txBody>
      </p:sp>
    </p:spTree>
    <p:extLst>
      <p:ext uri="{BB962C8B-B14F-4D97-AF65-F5344CB8AC3E}">
        <p14:creationId xmlns:p14="http://schemas.microsoft.com/office/powerpoint/2010/main" val="43662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6C2AA9-5E3F-6B9D-FD54-EC77F121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90" y="261158"/>
            <a:ext cx="4246581" cy="433323"/>
          </a:xfrm>
        </p:spPr>
        <p:txBody>
          <a:bodyPr>
            <a:normAutofit fontScale="90000"/>
          </a:bodyPr>
          <a:lstStyle/>
          <a:p>
            <a:r>
              <a:rPr lang="it-IT" dirty="0"/>
              <a:t>Numero di Reynolds (1/2)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CA77337-1EB9-CE73-7451-A9465BD85B8E}"/>
              </a:ext>
            </a:extLst>
          </p:cNvPr>
          <p:cNvSpPr txBox="1"/>
          <p:nvPr/>
        </p:nvSpPr>
        <p:spPr>
          <a:xfrm flipH="1">
            <a:off x="294640" y="750148"/>
            <a:ext cx="762862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Forze di attrito tra fluido e parete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Distribuzione delle velocità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Leggi</a:t>
            </a:r>
            <a:r>
              <a:rPr lang="en-US" dirty="0"/>
              <a:t> di </a:t>
            </a:r>
            <a:r>
              <a:rPr lang="en-US" dirty="0" err="1"/>
              <a:t>conservazione</a:t>
            </a:r>
            <a:r>
              <a:rPr lang="en-US" dirty="0"/>
              <a:t> non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valide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Numero di Reynolds descrive il rapporto tra forze di attrito e forze d’inerzia</a:t>
            </a:r>
            <a:endParaRPr lang="en-US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CD80703D-B0BF-49A1-0E7D-C0FB57EC561A}"/>
              </a:ext>
            </a:extLst>
          </p:cNvPr>
          <p:cNvGrpSpPr/>
          <p:nvPr/>
        </p:nvGrpSpPr>
        <p:grpSpPr>
          <a:xfrm>
            <a:off x="9566852" y="380816"/>
            <a:ext cx="2572393" cy="3718815"/>
            <a:chOff x="9564662" y="746576"/>
            <a:chExt cx="2572393" cy="37188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E403BD2B-8E8A-252A-126A-780B12D30DF1}"/>
                    </a:ext>
                  </a:extLst>
                </p:cNvPr>
                <p:cNvSpPr txBox="1"/>
                <p:nvPr/>
              </p:nvSpPr>
              <p:spPr>
                <a:xfrm>
                  <a:off x="9882120" y="1323717"/>
                  <a:ext cx="1482650" cy="6949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𝑅𝑒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den>
                        </m:f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E403BD2B-8E8A-252A-126A-780B12D30D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2120" y="1323717"/>
                  <a:ext cx="1482650" cy="6949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sellaDiTesto 38">
                  <a:extLst>
                    <a:ext uri="{FF2B5EF4-FFF2-40B4-BE49-F238E27FC236}">
                      <a16:creationId xmlns:a16="http://schemas.microsoft.com/office/drawing/2014/main" id="{7DAA7B4B-37F3-DF9A-BB0A-5CC69031AB4F}"/>
                    </a:ext>
                  </a:extLst>
                </p:cNvPr>
                <p:cNvSpPr txBox="1"/>
                <p:nvPr/>
              </p:nvSpPr>
              <p:spPr>
                <a:xfrm>
                  <a:off x="9564662" y="2162883"/>
                  <a:ext cx="2572393" cy="2302508"/>
                </a:xfrm>
                <a:prstGeom prst="rect">
                  <a:avLst/>
                </a:prstGeom>
                <a:noFill/>
              </p:spPr>
              <p:txBody>
                <a:bodyPr wrap="square" lIns="180000" tIns="180000" rIns="180000" bIns="180000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it-IT" sz="2400" dirty="0"/>
                    <a:t>     </a:t>
                  </a:r>
                  <a:r>
                    <a:rPr lang="it-IT" dirty="0"/>
                    <a:t>velocità fluido</a:t>
                  </a:r>
                </a:p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it-IT" sz="2400" dirty="0"/>
                    <a:t>     </a:t>
                  </a:r>
                  <a:r>
                    <a:rPr lang="it-IT" dirty="0"/>
                    <a:t>densità</a:t>
                  </a:r>
                </a:p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a14:m>
                  <a:r>
                    <a:rPr lang="it-IT" sz="2400" dirty="0"/>
                    <a:t>     </a:t>
                  </a:r>
                  <a:r>
                    <a:rPr lang="it-IT" dirty="0"/>
                    <a:t>viscosità</a:t>
                  </a:r>
                </a:p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it-IT" sz="2400" dirty="0"/>
                    <a:t>     </a:t>
                  </a:r>
                  <a:r>
                    <a:rPr lang="it-IT" dirty="0"/>
                    <a:t>diametro sezione</a:t>
                  </a:r>
                </a:p>
              </p:txBody>
            </p:sp>
          </mc:Choice>
          <mc:Fallback xmlns="">
            <p:sp>
              <p:nvSpPr>
                <p:cNvPr id="39" name="CasellaDiTesto 38">
                  <a:extLst>
                    <a:ext uri="{FF2B5EF4-FFF2-40B4-BE49-F238E27FC236}">
                      <a16:creationId xmlns:a16="http://schemas.microsoft.com/office/drawing/2014/main" id="{7DAA7B4B-37F3-DF9A-BB0A-5CC69031AB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4662" y="2162883"/>
                  <a:ext cx="2572393" cy="230250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35A57BF5-F60C-3273-C44A-C323A42185E0}"/>
                </a:ext>
              </a:extLst>
            </p:cNvPr>
            <p:cNvSpPr txBox="1"/>
            <p:nvPr/>
          </p:nvSpPr>
          <p:spPr>
            <a:xfrm>
              <a:off x="9564662" y="746576"/>
              <a:ext cx="2117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Numero</a:t>
              </a:r>
              <a:r>
                <a:rPr lang="en-US" b="1" dirty="0"/>
                <a:t> di Reynolds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80E5B8EE-4327-DE02-A00F-8BEDB27E1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40" y="2553514"/>
            <a:ext cx="3780885" cy="430448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B18F35-8483-AB25-DEB3-3C561ED66EB7}"/>
              </a:ext>
            </a:extLst>
          </p:cNvPr>
          <p:cNvSpPr txBox="1"/>
          <p:nvPr/>
        </p:nvSpPr>
        <p:spPr>
          <a:xfrm>
            <a:off x="4648690" y="2782669"/>
            <a:ext cx="169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Flusso Laminare</a:t>
            </a:r>
          </a:p>
          <a:p>
            <a:r>
              <a:rPr lang="it-IT" dirty="0"/>
              <a:t>Re &lt; 2300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B5B5632-6848-3DA1-4022-86C93ED4BF2D}"/>
              </a:ext>
            </a:extLst>
          </p:cNvPr>
          <p:cNvSpPr txBox="1"/>
          <p:nvPr/>
        </p:nvSpPr>
        <p:spPr>
          <a:xfrm>
            <a:off x="4648690" y="5707549"/>
            <a:ext cx="1847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Flusso Turbolento</a:t>
            </a:r>
          </a:p>
          <a:p>
            <a:r>
              <a:rPr lang="it-IT" dirty="0"/>
              <a:t>Re &gt; 4000</a:t>
            </a:r>
          </a:p>
        </p:txBody>
      </p:sp>
    </p:spTree>
    <p:extLst>
      <p:ext uri="{BB962C8B-B14F-4D97-AF65-F5344CB8AC3E}">
        <p14:creationId xmlns:p14="http://schemas.microsoft.com/office/powerpoint/2010/main" val="1267935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2385</Words>
  <Application>Microsoft Office PowerPoint</Application>
  <PresentationFormat>Widescreen</PresentationFormat>
  <Paragraphs>483</Paragraphs>
  <Slides>31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Source Sans Pro</vt:lpstr>
      <vt:lpstr>Symbol</vt:lpstr>
      <vt:lpstr>Tema di Office</vt:lpstr>
      <vt:lpstr>Conduttanza e  Regimi di Flusso </vt:lpstr>
      <vt:lpstr>Definizione di Conduttanza</vt:lpstr>
      <vt:lpstr>Velocità di Pompaggio Effettiva</vt:lpstr>
      <vt:lpstr>Esempio Numerico di Calcolo della Pressione Ultima</vt:lpstr>
      <vt:lpstr>Efficienza di pompaggio</vt:lpstr>
      <vt:lpstr>Connessioni in serie e parallelo delle conduttanze</vt:lpstr>
      <vt:lpstr>Numero di Knudsen</vt:lpstr>
      <vt:lpstr>Diversi tipi di Regime di Flusso</vt:lpstr>
      <vt:lpstr>Numero di Reynolds (1/2)</vt:lpstr>
      <vt:lpstr>Numero di Reynolds (2/2)</vt:lpstr>
      <vt:lpstr>Diversi tipi di Regime di Flusso (1/2)</vt:lpstr>
      <vt:lpstr>Diversi tipi di Regime di Flusso (2/2)</vt:lpstr>
      <vt:lpstr>Regime Molecolare</vt:lpstr>
      <vt:lpstr>Regime Molecolare</vt:lpstr>
      <vt:lpstr>Regime Molecolare (Effetto di Beaming)</vt:lpstr>
      <vt:lpstr>Regime Molecolare (Apertura Circolare)</vt:lpstr>
      <vt:lpstr>Conduttanza per le Flange Standard</vt:lpstr>
      <vt:lpstr>Regime Molecolare (Tubazione Generica)</vt:lpstr>
      <vt:lpstr>Diagramma Generale</vt:lpstr>
      <vt:lpstr>Regime Viscoso (Tubazione in Flusso Laminare)</vt:lpstr>
      <vt:lpstr>Regime Viscoso (Tubazione in Flusso Laminare)</vt:lpstr>
      <vt:lpstr>Regime Viscoso (Tubazione in Flusso Laminare)</vt:lpstr>
      <vt:lpstr>Diagramma Generale</vt:lpstr>
      <vt:lpstr>Regime Viscoso (Ugello in flusso laminare)</vt:lpstr>
      <vt:lpstr>Diagramma Generale</vt:lpstr>
      <vt:lpstr>Connessione per tubi a gomito</vt:lpstr>
      <vt:lpstr>Connessione in Serie di Tubazioni</vt:lpstr>
      <vt:lpstr>Calcolo della Velocità di Pompaggio Effettiva</vt:lpstr>
      <vt:lpstr>Regime Transitorio (Tubazione Lunga)</vt:lpstr>
      <vt:lpstr>Regime Transitorio (Tubazione Lunga)</vt:lpstr>
      <vt:lpstr>Calcolo Velocità Pompaggio con Regime Transitorio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Roncolato</dc:creator>
  <cp:lastModifiedBy>Carlo Roncolato</cp:lastModifiedBy>
  <cp:revision>7</cp:revision>
  <dcterms:created xsi:type="dcterms:W3CDTF">2022-08-04T08:01:12Z</dcterms:created>
  <dcterms:modified xsi:type="dcterms:W3CDTF">2025-09-28T16:26:07Z</dcterms:modified>
</cp:coreProperties>
</file>